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4" r:id="rId2"/>
    <p:sldId id="256" r:id="rId3"/>
    <p:sldId id="266" r:id="rId4"/>
    <p:sldId id="257" r:id="rId5"/>
    <p:sldId id="258" r:id="rId6"/>
    <p:sldId id="259" r:id="rId7"/>
    <p:sldId id="262" r:id="rId8"/>
    <p:sldId id="265" r:id="rId9"/>
    <p:sldId id="286" r:id="rId10"/>
    <p:sldId id="287" r:id="rId11"/>
    <p:sldId id="288" r:id="rId12"/>
    <p:sldId id="289" r:id="rId13"/>
    <p:sldId id="290" r:id="rId14"/>
    <p:sldId id="268" r:id="rId15"/>
    <p:sldId id="274" r:id="rId16"/>
    <p:sldId id="291" r:id="rId17"/>
    <p:sldId id="264" r:id="rId18"/>
    <p:sldId id="281" r:id="rId19"/>
    <p:sldId id="273" r:id="rId20"/>
    <p:sldId id="267" r:id="rId21"/>
    <p:sldId id="271" r:id="rId22"/>
    <p:sldId id="276" r:id="rId23"/>
    <p:sldId id="278" r:id="rId24"/>
    <p:sldId id="280" r:id="rId25"/>
    <p:sldId id="292" r:id="rId26"/>
    <p:sldId id="293" r:id="rId27"/>
    <p:sldId id="294" r:id="rId28"/>
    <p:sldId id="295" r:id="rId29"/>
    <p:sldId id="296" r:id="rId30"/>
    <p:sldId id="29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1000" autoAdjust="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56-4EEE-9164-29D2A9FE9A5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2"/>
                </a:gs>
                <a:gs pos="99000">
                  <a:schemeClr val="accent3"/>
                </a:gs>
              </a:gsLst>
              <a:lin ang="2700000" scaled="1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56-4EEE-9164-29D2A9FE9A5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56-4EEE-9164-29D2A9FE9A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6903232"/>
        <c:axId val="1776877792"/>
      </c:barChart>
      <c:catAx>
        <c:axId val="177690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6877792"/>
        <c:crosses val="autoZero"/>
        <c:auto val="1"/>
        <c:lblAlgn val="ctr"/>
        <c:lblOffset val="100"/>
        <c:noMultiLvlLbl val="0"/>
      </c:catAx>
      <c:valAx>
        <c:axId val="1776877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6903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6129-448C-8CB3-7798F4ABE950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2"/>
                  </a:gs>
                  <a:gs pos="98000">
                    <a:schemeClr val="accent3"/>
                  </a:gs>
                </a:gsLst>
                <a:lin ang="2700000" scaled="1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29-448C-8CB3-7798F4ABE950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F2B-4139-94F2-EA2C42A8B28B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F2B-4139-94F2-EA2C42A8B28B}"/>
              </c:ext>
            </c:extLst>
          </c:dPt>
          <c:cat>
            <c:strRef>
              <c:f>Sheet1!$A$2:$A$5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3.2</c:v>
                </c:pt>
                <c:pt idx="1">
                  <c:v>5.2</c:v>
                </c:pt>
                <c:pt idx="2">
                  <c:v>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29-448C-8CB3-7798F4ABE9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42A8D-3BDB-41DC-8CF9-AAA0ED90136D}" type="datetimeFigureOut">
              <a:rPr lang="en-ID" smtClean="0"/>
              <a:t>25/05/2023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3FC34-87A8-4C6B-922C-0BDEBF72946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33411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3FC34-87A8-4C6B-922C-0BDEBF72946C}" type="slidenum">
              <a:rPr lang="en-ID" smtClean="0"/>
              <a:t>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36202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0EB4B56-F913-ABEA-EDF7-E779486D7B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125" y="4559300"/>
            <a:ext cx="6677691" cy="2298700"/>
          </a:xfrm>
          <a:custGeom>
            <a:avLst/>
            <a:gdLst>
              <a:gd name="connsiteX0" fmla="*/ 294233 w 6677691"/>
              <a:gd name="connsiteY0" fmla="*/ 0 h 2298700"/>
              <a:gd name="connsiteX1" fmla="*/ 6383458 w 6677691"/>
              <a:gd name="connsiteY1" fmla="*/ 0 h 2298700"/>
              <a:gd name="connsiteX2" fmla="*/ 6677691 w 6677691"/>
              <a:gd name="connsiteY2" fmla="*/ 294233 h 2298700"/>
              <a:gd name="connsiteX3" fmla="*/ 6677691 w 6677691"/>
              <a:gd name="connsiteY3" fmla="*/ 2298700 h 2298700"/>
              <a:gd name="connsiteX4" fmla="*/ 0 w 6677691"/>
              <a:gd name="connsiteY4" fmla="*/ 2298700 h 2298700"/>
              <a:gd name="connsiteX5" fmla="*/ 0 w 6677691"/>
              <a:gd name="connsiteY5" fmla="*/ 294233 h 2298700"/>
              <a:gd name="connsiteX6" fmla="*/ 294233 w 6677691"/>
              <a:gd name="connsiteY6" fmla="*/ 0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77691" h="2298700">
                <a:moveTo>
                  <a:pt x="294233" y="0"/>
                </a:moveTo>
                <a:lnTo>
                  <a:pt x="6383458" y="0"/>
                </a:lnTo>
                <a:cubicBezTo>
                  <a:pt x="6545958" y="0"/>
                  <a:pt x="6677691" y="131733"/>
                  <a:pt x="6677691" y="294233"/>
                </a:cubicBezTo>
                <a:lnTo>
                  <a:pt x="6677691" y="2298700"/>
                </a:lnTo>
                <a:lnTo>
                  <a:pt x="0" y="2298700"/>
                </a:lnTo>
                <a:lnTo>
                  <a:pt x="0" y="294233"/>
                </a:lnTo>
                <a:cubicBezTo>
                  <a:pt x="0" y="131733"/>
                  <a:pt x="131733" y="0"/>
                  <a:pt x="29423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5A1E8E5-A538-33C4-2600-1DBA55EBAC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74200" y="967577"/>
            <a:ext cx="2717800" cy="3822700"/>
          </a:xfrm>
          <a:custGeom>
            <a:avLst/>
            <a:gdLst>
              <a:gd name="connsiteX0" fmla="*/ 279810 w 2717800"/>
              <a:gd name="connsiteY0" fmla="*/ 0 h 3822700"/>
              <a:gd name="connsiteX1" fmla="*/ 2717800 w 2717800"/>
              <a:gd name="connsiteY1" fmla="*/ 0 h 3822700"/>
              <a:gd name="connsiteX2" fmla="*/ 2717800 w 2717800"/>
              <a:gd name="connsiteY2" fmla="*/ 3822700 h 3822700"/>
              <a:gd name="connsiteX3" fmla="*/ 279810 w 2717800"/>
              <a:gd name="connsiteY3" fmla="*/ 3822700 h 3822700"/>
              <a:gd name="connsiteX4" fmla="*/ 0 w 2717800"/>
              <a:gd name="connsiteY4" fmla="*/ 3542890 h 3822700"/>
              <a:gd name="connsiteX5" fmla="*/ 0 w 2717800"/>
              <a:gd name="connsiteY5" fmla="*/ 279810 h 3822700"/>
              <a:gd name="connsiteX6" fmla="*/ 279810 w 2717800"/>
              <a:gd name="connsiteY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7800" h="3822700">
                <a:moveTo>
                  <a:pt x="279810" y="0"/>
                </a:moveTo>
                <a:lnTo>
                  <a:pt x="2717800" y="0"/>
                </a:lnTo>
                <a:lnTo>
                  <a:pt x="2717800" y="3822700"/>
                </a:lnTo>
                <a:lnTo>
                  <a:pt x="279810" y="3822700"/>
                </a:lnTo>
                <a:cubicBezTo>
                  <a:pt x="125275" y="3822700"/>
                  <a:pt x="0" y="3697425"/>
                  <a:pt x="0" y="3542890"/>
                </a:cubicBezTo>
                <a:lnTo>
                  <a:pt x="0" y="279810"/>
                </a:lnTo>
                <a:cubicBezTo>
                  <a:pt x="0" y="125275"/>
                  <a:pt x="125275" y="0"/>
                  <a:pt x="27981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022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BCCFE9-09BC-B15E-CBD9-306A3FBF0E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98776"/>
            <a:ext cx="4614982" cy="5460448"/>
          </a:xfrm>
          <a:custGeom>
            <a:avLst/>
            <a:gdLst>
              <a:gd name="connsiteX0" fmla="*/ 0 w 4614982"/>
              <a:gd name="connsiteY0" fmla="*/ 0 h 5460448"/>
              <a:gd name="connsiteX1" fmla="*/ 4269281 w 4614982"/>
              <a:gd name="connsiteY1" fmla="*/ 0 h 5460448"/>
              <a:gd name="connsiteX2" fmla="*/ 4614982 w 4614982"/>
              <a:gd name="connsiteY2" fmla="*/ 345701 h 5460448"/>
              <a:gd name="connsiteX3" fmla="*/ 4614982 w 4614982"/>
              <a:gd name="connsiteY3" fmla="*/ 5114747 h 5460448"/>
              <a:gd name="connsiteX4" fmla="*/ 4269281 w 4614982"/>
              <a:gd name="connsiteY4" fmla="*/ 5460448 h 5460448"/>
              <a:gd name="connsiteX5" fmla="*/ 0 w 4614982"/>
              <a:gd name="connsiteY5" fmla="*/ 5460448 h 546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4982" h="5460448">
                <a:moveTo>
                  <a:pt x="0" y="0"/>
                </a:moveTo>
                <a:lnTo>
                  <a:pt x="4269281" y="0"/>
                </a:lnTo>
                <a:cubicBezTo>
                  <a:pt x="4460206" y="0"/>
                  <a:pt x="4614982" y="154776"/>
                  <a:pt x="4614982" y="345701"/>
                </a:cubicBezTo>
                <a:lnTo>
                  <a:pt x="4614982" y="5114747"/>
                </a:lnTo>
                <a:cubicBezTo>
                  <a:pt x="4614982" y="5305672"/>
                  <a:pt x="4460206" y="5460448"/>
                  <a:pt x="4269281" y="5460448"/>
                </a:cubicBezTo>
                <a:lnTo>
                  <a:pt x="0" y="54604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474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19AA4BB-1405-3499-0EA5-CEB31424F1AE}"/>
              </a:ext>
            </a:extLst>
          </p:cNvPr>
          <p:cNvGrpSpPr/>
          <p:nvPr userDrawn="1"/>
        </p:nvGrpSpPr>
        <p:grpSpPr>
          <a:xfrm>
            <a:off x="740574" y="2044116"/>
            <a:ext cx="10710852" cy="4639166"/>
            <a:chOff x="1305775" y="609631"/>
            <a:chExt cx="9578779" cy="5636755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D2D8A0A6-8464-4A7E-8A00-F3FD1AC9F3F4}"/>
                </a:ext>
              </a:extLst>
            </p:cNvPr>
            <p:cNvSpPr/>
            <p:nvPr/>
          </p:nvSpPr>
          <p:spPr>
            <a:xfrm flipV="1">
              <a:off x="5318811" y="968036"/>
              <a:ext cx="5001792" cy="4433579"/>
            </a:xfrm>
            <a:custGeom>
              <a:avLst/>
              <a:gdLst>
                <a:gd name="connsiteX0" fmla="*/ 3277992 w 5001999"/>
                <a:gd name="connsiteY0" fmla="*/ 2879286 h 4434421"/>
                <a:gd name="connsiteX1" fmla="*/ 3278947 w 5001999"/>
                <a:gd name="connsiteY1" fmla="*/ 2882460 h 4434421"/>
                <a:gd name="connsiteX2" fmla="*/ 3287153 w 5001999"/>
                <a:gd name="connsiteY2" fmla="*/ 2897608 h 4434421"/>
                <a:gd name="connsiteX3" fmla="*/ 3286431 w 5001999"/>
                <a:gd name="connsiteY3" fmla="*/ 2898227 h 4434421"/>
                <a:gd name="connsiteX4" fmla="*/ 3285330 w 5001999"/>
                <a:gd name="connsiteY4" fmla="*/ 2899707 h 4434421"/>
                <a:gd name="connsiteX5" fmla="*/ 3287299 w 5001999"/>
                <a:gd name="connsiteY5" fmla="*/ 2897849 h 4434421"/>
                <a:gd name="connsiteX6" fmla="*/ 3287153 w 5001999"/>
                <a:gd name="connsiteY6" fmla="*/ 2897608 h 4434421"/>
                <a:gd name="connsiteX7" fmla="*/ 3298920 w 5001999"/>
                <a:gd name="connsiteY7" fmla="*/ 2894701 h 4434421"/>
                <a:gd name="connsiteX8" fmla="*/ 3306172 w 5001999"/>
                <a:gd name="connsiteY8" fmla="*/ 2901978 h 4434421"/>
                <a:gd name="connsiteX9" fmla="*/ 3321630 w 5001999"/>
                <a:gd name="connsiteY9" fmla="*/ 2933572 h 4434421"/>
                <a:gd name="connsiteX10" fmla="*/ 3327238 w 5001999"/>
                <a:gd name="connsiteY10" fmla="*/ 2946510 h 4434421"/>
                <a:gd name="connsiteX11" fmla="*/ 3335754 w 5001999"/>
                <a:gd name="connsiteY11" fmla="*/ 2969717 h 4434421"/>
                <a:gd name="connsiteX12" fmla="*/ 3349629 w 5001999"/>
                <a:gd name="connsiteY12" fmla="*/ 3073241 h 4434421"/>
                <a:gd name="connsiteX13" fmla="*/ 3350884 w 5001999"/>
                <a:gd name="connsiteY13" fmla="*/ 3079976 h 4434421"/>
                <a:gd name="connsiteX14" fmla="*/ 3352992 w 5001999"/>
                <a:gd name="connsiteY14" fmla="*/ 3082445 h 4434421"/>
                <a:gd name="connsiteX15" fmla="*/ 3359117 w 5001999"/>
                <a:gd name="connsiteY15" fmla="*/ 3080148 h 4434421"/>
                <a:gd name="connsiteX16" fmla="*/ 3368940 w 5001999"/>
                <a:gd name="connsiteY16" fmla="*/ 3039203 h 4434421"/>
                <a:gd name="connsiteX17" fmla="*/ 3374324 w 5001999"/>
                <a:gd name="connsiteY17" fmla="*/ 3015195 h 4434421"/>
                <a:gd name="connsiteX18" fmla="*/ 3370222 w 5001999"/>
                <a:gd name="connsiteY18" fmla="*/ 2992865 h 4434421"/>
                <a:gd name="connsiteX19" fmla="*/ 3367942 w 5001999"/>
                <a:gd name="connsiteY19" fmla="*/ 2979816 h 4434421"/>
                <a:gd name="connsiteX20" fmla="*/ 3369181 w 5001999"/>
                <a:gd name="connsiteY20" fmla="*/ 2967455 h 4434421"/>
                <a:gd name="connsiteX21" fmla="*/ 3331591 w 5001999"/>
                <a:gd name="connsiteY21" fmla="*/ 2921246 h 4434421"/>
                <a:gd name="connsiteX22" fmla="*/ 3319642 w 5001999"/>
                <a:gd name="connsiteY22" fmla="*/ 2900868 h 4434421"/>
                <a:gd name="connsiteX23" fmla="*/ 3307763 w 5001999"/>
                <a:gd name="connsiteY23" fmla="*/ 2884361 h 4434421"/>
                <a:gd name="connsiteX24" fmla="*/ 3284487 w 5001999"/>
                <a:gd name="connsiteY24" fmla="*/ 2877076 h 4434421"/>
                <a:gd name="connsiteX25" fmla="*/ 3277992 w 5001999"/>
                <a:gd name="connsiteY25" fmla="*/ 2879286 h 4434421"/>
                <a:gd name="connsiteX26" fmla="*/ 3183785 w 5001999"/>
                <a:gd name="connsiteY26" fmla="*/ 2840552 h 4434421"/>
                <a:gd name="connsiteX27" fmla="*/ 3182081 w 5001999"/>
                <a:gd name="connsiteY27" fmla="*/ 2835993 h 4434421"/>
                <a:gd name="connsiteX28" fmla="*/ 3179750 w 5001999"/>
                <a:gd name="connsiteY28" fmla="*/ 2841945 h 4434421"/>
                <a:gd name="connsiteX29" fmla="*/ 3178383 w 5001999"/>
                <a:gd name="connsiteY29" fmla="*/ 2848397 h 4434421"/>
                <a:gd name="connsiteX30" fmla="*/ 3179880 w 5001999"/>
                <a:gd name="connsiteY30" fmla="*/ 2851063 h 4434421"/>
                <a:gd name="connsiteX31" fmla="*/ 3183785 w 5001999"/>
                <a:gd name="connsiteY31" fmla="*/ 2847287 h 4434421"/>
                <a:gd name="connsiteX32" fmla="*/ 3183785 w 5001999"/>
                <a:gd name="connsiteY32" fmla="*/ 2840552 h 4434421"/>
                <a:gd name="connsiteX33" fmla="*/ 3156336 w 5001999"/>
                <a:gd name="connsiteY33" fmla="*/ 3092062 h 4434421"/>
                <a:gd name="connsiteX34" fmla="*/ 3158255 w 5001999"/>
                <a:gd name="connsiteY34" fmla="*/ 3094350 h 4434421"/>
                <a:gd name="connsiteX35" fmla="*/ 3159071 w 5001999"/>
                <a:gd name="connsiteY35" fmla="*/ 3092595 h 4434421"/>
                <a:gd name="connsiteX36" fmla="*/ 3156336 w 5001999"/>
                <a:gd name="connsiteY36" fmla="*/ 3092062 h 4434421"/>
                <a:gd name="connsiteX37" fmla="*/ 3156285 w 5001999"/>
                <a:gd name="connsiteY37" fmla="*/ 3057930 h 4434421"/>
                <a:gd name="connsiteX38" fmla="*/ 3153291 w 5001999"/>
                <a:gd name="connsiteY38" fmla="*/ 3057629 h 4434421"/>
                <a:gd name="connsiteX39" fmla="*/ 3138539 w 5001999"/>
                <a:gd name="connsiteY39" fmla="*/ 3076595 h 4434421"/>
                <a:gd name="connsiteX40" fmla="*/ 3138745 w 5001999"/>
                <a:gd name="connsiteY40" fmla="*/ 3080114 h 4434421"/>
                <a:gd name="connsiteX41" fmla="*/ 3143356 w 5001999"/>
                <a:gd name="connsiteY41" fmla="*/ 3080879 h 4434421"/>
                <a:gd name="connsiteX42" fmla="*/ 3148216 w 5001999"/>
                <a:gd name="connsiteY42" fmla="*/ 3071847 h 4434421"/>
                <a:gd name="connsiteX43" fmla="*/ 3157205 w 5001999"/>
                <a:gd name="connsiteY43" fmla="*/ 3060708 h 4434421"/>
                <a:gd name="connsiteX44" fmla="*/ 3156285 w 5001999"/>
                <a:gd name="connsiteY44" fmla="*/ 3057930 h 4434421"/>
                <a:gd name="connsiteX45" fmla="*/ 3013416 w 5001999"/>
                <a:gd name="connsiteY45" fmla="*/ 2740323 h 4434421"/>
                <a:gd name="connsiteX46" fmla="*/ 3013296 w 5001999"/>
                <a:gd name="connsiteY46" fmla="*/ 2742035 h 4434421"/>
                <a:gd name="connsiteX47" fmla="*/ 3014354 w 5001999"/>
                <a:gd name="connsiteY47" fmla="*/ 2740392 h 4434421"/>
                <a:gd name="connsiteX48" fmla="*/ 3016022 w 5001999"/>
                <a:gd name="connsiteY48" fmla="*/ 2739790 h 4434421"/>
                <a:gd name="connsiteX49" fmla="*/ 3000513 w 5001999"/>
                <a:gd name="connsiteY49" fmla="*/ 2695413 h 4434421"/>
                <a:gd name="connsiteX50" fmla="*/ 2999292 w 5001999"/>
                <a:gd name="connsiteY50" fmla="*/ 2692170 h 4434421"/>
                <a:gd name="connsiteX51" fmla="*/ 2993959 w 5001999"/>
                <a:gd name="connsiteY51" fmla="*/ 2690914 h 4434421"/>
                <a:gd name="connsiteX52" fmla="*/ 2992367 w 5001999"/>
                <a:gd name="connsiteY52" fmla="*/ 2693864 h 4434421"/>
                <a:gd name="connsiteX53" fmla="*/ 2993004 w 5001999"/>
                <a:gd name="connsiteY53" fmla="*/ 2697142 h 4434421"/>
                <a:gd name="connsiteX54" fmla="*/ 3000316 w 5001999"/>
                <a:gd name="connsiteY54" fmla="*/ 2701821 h 4434421"/>
                <a:gd name="connsiteX55" fmla="*/ 3000513 w 5001999"/>
                <a:gd name="connsiteY55" fmla="*/ 2695413 h 4434421"/>
                <a:gd name="connsiteX56" fmla="*/ 2985262 w 5001999"/>
                <a:gd name="connsiteY56" fmla="*/ 2782042 h 4434421"/>
                <a:gd name="connsiteX57" fmla="*/ 2976368 w 5001999"/>
                <a:gd name="connsiteY57" fmla="*/ 2783014 h 4434421"/>
                <a:gd name="connsiteX58" fmla="*/ 2974587 w 5001999"/>
                <a:gd name="connsiteY58" fmla="*/ 2792897 h 4434421"/>
                <a:gd name="connsiteX59" fmla="*/ 2978777 w 5001999"/>
                <a:gd name="connsiteY59" fmla="*/ 2797930 h 4434421"/>
                <a:gd name="connsiteX60" fmla="*/ 2987628 w 5001999"/>
                <a:gd name="connsiteY60" fmla="*/ 2794506 h 4434421"/>
                <a:gd name="connsiteX61" fmla="*/ 2989211 w 5001999"/>
                <a:gd name="connsiteY61" fmla="*/ 2787797 h 4434421"/>
                <a:gd name="connsiteX62" fmla="*/ 2985262 w 5001999"/>
                <a:gd name="connsiteY62" fmla="*/ 2782042 h 4434421"/>
                <a:gd name="connsiteX63" fmla="*/ 2795634 w 5001999"/>
                <a:gd name="connsiteY63" fmla="*/ 4070472 h 4434421"/>
                <a:gd name="connsiteX64" fmla="*/ 2794378 w 5001999"/>
                <a:gd name="connsiteY64" fmla="*/ 4071220 h 4434421"/>
                <a:gd name="connsiteX65" fmla="*/ 2793776 w 5001999"/>
                <a:gd name="connsiteY65" fmla="*/ 4072571 h 4434421"/>
                <a:gd name="connsiteX66" fmla="*/ 2795333 w 5001999"/>
                <a:gd name="connsiteY66" fmla="*/ 4072132 h 4434421"/>
                <a:gd name="connsiteX67" fmla="*/ 2795634 w 5001999"/>
                <a:gd name="connsiteY67" fmla="*/ 4070472 h 4434421"/>
                <a:gd name="connsiteX68" fmla="*/ 2797036 w 5001999"/>
                <a:gd name="connsiteY68" fmla="*/ 4069620 h 4434421"/>
                <a:gd name="connsiteX69" fmla="*/ 2795634 w 5001999"/>
                <a:gd name="connsiteY69" fmla="*/ 4070472 h 4434421"/>
                <a:gd name="connsiteX70" fmla="*/ 2795600 w 5001999"/>
                <a:gd name="connsiteY70" fmla="*/ 2669160 h 4434421"/>
                <a:gd name="connsiteX71" fmla="*/ 2786396 w 5001999"/>
                <a:gd name="connsiteY71" fmla="*/ 2665564 h 4434421"/>
                <a:gd name="connsiteX72" fmla="*/ 2754225 w 5001999"/>
                <a:gd name="connsiteY72" fmla="*/ 2679499 h 4434421"/>
                <a:gd name="connsiteX73" fmla="*/ 2750217 w 5001999"/>
                <a:gd name="connsiteY73" fmla="*/ 2691146 h 4434421"/>
                <a:gd name="connsiteX74" fmla="*/ 2752599 w 5001999"/>
                <a:gd name="connsiteY74" fmla="*/ 2700608 h 4434421"/>
                <a:gd name="connsiteX75" fmla="*/ 2759653 w 5001999"/>
                <a:gd name="connsiteY75" fmla="*/ 2695877 h 4434421"/>
                <a:gd name="connsiteX76" fmla="*/ 2779463 w 5001999"/>
                <a:gd name="connsiteY76" fmla="*/ 2682346 h 4434421"/>
                <a:gd name="connsiteX77" fmla="*/ 2795170 w 5001999"/>
                <a:gd name="connsiteY77" fmla="*/ 2675044 h 4434421"/>
                <a:gd name="connsiteX78" fmla="*/ 2796761 w 5001999"/>
                <a:gd name="connsiteY78" fmla="*/ 2672420 h 4434421"/>
                <a:gd name="connsiteX79" fmla="*/ 2795600 w 5001999"/>
                <a:gd name="connsiteY79" fmla="*/ 2669160 h 4434421"/>
                <a:gd name="connsiteX80" fmla="*/ 2744703 w 5001999"/>
                <a:gd name="connsiteY80" fmla="*/ 4208713 h 4434421"/>
                <a:gd name="connsiteX81" fmla="*/ 2742294 w 5001999"/>
                <a:gd name="connsiteY81" fmla="*/ 4209917 h 4434421"/>
                <a:gd name="connsiteX82" fmla="*/ 2744909 w 5001999"/>
                <a:gd name="connsiteY82" fmla="*/ 4210528 h 4434421"/>
                <a:gd name="connsiteX83" fmla="*/ 2694932 w 5001999"/>
                <a:gd name="connsiteY83" fmla="*/ 4204326 h 4434421"/>
                <a:gd name="connsiteX84" fmla="*/ 2669187 w 5001999"/>
                <a:gd name="connsiteY84" fmla="*/ 4187259 h 4434421"/>
                <a:gd name="connsiteX85" fmla="*/ 2660654 w 5001999"/>
                <a:gd name="connsiteY85" fmla="*/ 4185883 h 4434421"/>
                <a:gd name="connsiteX86" fmla="*/ 2660095 w 5001999"/>
                <a:gd name="connsiteY86" fmla="*/ 4184971 h 4434421"/>
                <a:gd name="connsiteX87" fmla="*/ 2658245 w 5001999"/>
                <a:gd name="connsiteY87" fmla="*/ 4183784 h 4434421"/>
                <a:gd name="connsiteX88" fmla="*/ 2659252 w 5001999"/>
                <a:gd name="connsiteY88" fmla="*/ 4185840 h 4434421"/>
                <a:gd name="connsiteX89" fmla="*/ 2660654 w 5001999"/>
                <a:gd name="connsiteY89" fmla="*/ 4185883 h 4434421"/>
                <a:gd name="connsiteX90" fmla="*/ 2667209 w 5001999"/>
                <a:gd name="connsiteY90" fmla="*/ 4196317 h 4434421"/>
                <a:gd name="connsiteX91" fmla="*/ 2681677 w 5001999"/>
                <a:gd name="connsiteY91" fmla="*/ 4213486 h 4434421"/>
                <a:gd name="connsiteX92" fmla="*/ 2681608 w 5001999"/>
                <a:gd name="connsiteY92" fmla="*/ 4213495 h 4434421"/>
                <a:gd name="connsiteX93" fmla="*/ 2680920 w 5001999"/>
                <a:gd name="connsiteY93" fmla="*/ 4214545 h 4434421"/>
                <a:gd name="connsiteX94" fmla="*/ 2663905 w 5001999"/>
                <a:gd name="connsiteY94" fmla="*/ 4224884 h 4434421"/>
                <a:gd name="connsiteX95" fmla="*/ 2666658 w 5001999"/>
                <a:gd name="connsiteY95" fmla="*/ 4230053 h 4434421"/>
                <a:gd name="connsiteX96" fmla="*/ 2669729 w 5001999"/>
                <a:gd name="connsiteY96" fmla="*/ 4229520 h 4434421"/>
                <a:gd name="connsiteX97" fmla="*/ 2674572 w 5001999"/>
                <a:gd name="connsiteY97" fmla="*/ 4224961 h 4434421"/>
                <a:gd name="connsiteX98" fmla="*/ 2680920 w 5001999"/>
                <a:gd name="connsiteY98" fmla="*/ 4214545 h 4434421"/>
                <a:gd name="connsiteX99" fmla="*/ 2682520 w 5001999"/>
                <a:gd name="connsiteY99" fmla="*/ 4214467 h 4434421"/>
                <a:gd name="connsiteX100" fmla="*/ 2681677 w 5001999"/>
                <a:gd name="connsiteY100" fmla="*/ 4213486 h 4434421"/>
                <a:gd name="connsiteX101" fmla="*/ 2691638 w 5001999"/>
                <a:gd name="connsiteY101" fmla="*/ 4211129 h 4434421"/>
                <a:gd name="connsiteX102" fmla="*/ 2696128 w 5001999"/>
                <a:gd name="connsiteY102" fmla="*/ 4207259 h 4434421"/>
                <a:gd name="connsiteX103" fmla="*/ 2694932 w 5001999"/>
                <a:gd name="connsiteY103" fmla="*/ 4204326 h 4434421"/>
                <a:gd name="connsiteX104" fmla="*/ 2652697 w 5001999"/>
                <a:gd name="connsiteY104" fmla="*/ 4177212 h 4434421"/>
                <a:gd name="connsiteX105" fmla="*/ 2651811 w 5001999"/>
                <a:gd name="connsiteY105" fmla="*/ 4177161 h 4434421"/>
                <a:gd name="connsiteX106" fmla="*/ 2647570 w 5001999"/>
                <a:gd name="connsiteY106" fmla="*/ 4155209 h 4434421"/>
                <a:gd name="connsiteX107" fmla="*/ 2640362 w 5001999"/>
                <a:gd name="connsiteY107" fmla="*/ 4149962 h 4434421"/>
                <a:gd name="connsiteX108" fmla="*/ 2630349 w 5001999"/>
                <a:gd name="connsiteY108" fmla="*/ 4136216 h 4434421"/>
                <a:gd name="connsiteX109" fmla="*/ 2631046 w 5001999"/>
                <a:gd name="connsiteY109" fmla="*/ 4135734 h 4434421"/>
                <a:gd name="connsiteX110" fmla="*/ 2638108 w 5001999"/>
                <a:gd name="connsiteY110" fmla="*/ 4128612 h 4434421"/>
                <a:gd name="connsiteX111" fmla="*/ 2645798 w 5001999"/>
                <a:gd name="connsiteY111" fmla="*/ 4122255 h 4434421"/>
                <a:gd name="connsiteX112" fmla="*/ 2646366 w 5001999"/>
                <a:gd name="connsiteY112" fmla="*/ 4120259 h 4434421"/>
                <a:gd name="connsiteX113" fmla="*/ 2645213 w 5001999"/>
                <a:gd name="connsiteY113" fmla="*/ 4121446 h 4434421"/>
                <a:gd name="connsiteX114" fmla="*/ 2637214 w 5001999"/>
                <a:gd name="connsiteY114" fmla="*/ 4127743 h 4434421"/>
                <a:gd name="connsiteX115" fmla="*/ 2630100 w 5001999"/>
                <a:gd name="connsiteY115" fmla="*/ 4134857 h 4434421"/>
                <a:gd name="connsiteX116" fmla="*/ 2630349 w 5001999"/>
                <a:gd name="connsiteY116" fmla="*/ 4136216 h 4434421"/>
                <a:gd name="connsiteX117" fmla="*/ 2611813 w 5001999"/>
                <a:gd name="connsiteY117" fmla="*/ 4148792 h 4434421"/>
                <a:gd name="connsiteX118" fmla="*/ 2605645 w 5001999"/>
                <a:gd name="connsiteY118" fmla="*/ 4168060 h 4434421"/>
                <a:gd name="connsiteX119" fmla="*/ 2604337 w 5001999"/>
                <a:gd name="connsiteY119" fmla="*/ 4177367 h 4434421"/>
                <a:gd name="connsiteX120" fmla="*/ 2603477 w 5001999"/>
                <a:gd name="connsiteY120" fmla="*/ 4177969 h 4434421"/>
                <a:gd name="connsiteX121" fmla="*/ 2601808 w 5001999"/>
                <a:gd name="connsiteY121" fmla="*/ 4178976 h 4434421"/>
                <a:gd name="connsiteX122" fmla="*/ 2604234 w 5001999"/>
                <a:gd name="connsiteY122" fmla="*/ 4178159 h 4434421"/>
                <a:gd name="connsiteX123" fmla="*/ 2604337 w 5001999"/>
                <a:gd name="connsiteY123" fmla="*/ 4177367 h 4434421"/>
                <a:gd name="connsiteX124" fmla="*/ 2614892 w 5001999"/>
                <a:gd name="connsiteY124" fmla="*/ 4170778 h 4434421"/>
                <a:gd name="connsiteX125" fmla="*/ 2637291 w 5001999"/>
                <a:gd name="connsiteY125" fmla="*/ 4171570 h 4434421"/>
                <a:gd name="connsiteX126" fmla="*/ 2651811 w 5001999"/>
                <a:gd name="connsiteY126" fmla="*/ 4177161 h 4434421"/>
                <a:gd name="connsiteX127" fmla="*/ 2651975 w 5001999"/>
                <a:gd name="connsiteY127" fmla="*/ 4177969 h 4434421"/>
                <a:gd name="connsiteX128" fmla="*/ 2653772 w 5001999"/>
                <a:gd name="connsiteY128" fmla="*/ 4179002 h 4434421"/>
                <a:gd name="connsiteX129" fmla="*/ 2652697 w 5001999"/>
                <a:gd name="connsiteY129" fmla="*/ 4177212 h 4434421"/>
                <a:gd name="connsiteX130" fmla="*/ 2574403 w 5001999"/>
                <a:gd name="connsiteY130" fmla="*/ 4379846 h 4434421"/>
                <a:gd name="connsiteX131" fmla="*/ 2574515 w 5001999"/>
                <a:gd name="connsiteY131" fmla="*/ 4381558 h 4434421"/>
                <a:gd name="connsiteX132" fmla="*/ 2576691 w 5001999"/>
                <a:gd name="connsiteY132" fmla="*/ 4380724 h 4434421"/>
                <a:gd name="connsiteX133" fmla="*/ 2530456 w 5001999"/>
                <a:gd name="connsiteY133" fmla="*/ 2591519 h 4434421"/>
                <a:gd name="connsiteX134" fmla="*/ 2516168 w 5001999"/>
                <a:gd name="connsiteY134" fmla="*/ 2564165 h 4434421"/>
                <a:gd name="connsiteX135" fmla="*/ 2511265 w 5001999"/>
                <a:gd name="connsiteY135" fmla="*/ 2560320 h 4434421"/>
                <a:gd name="connsiteX136" fmla="*/ 2504573 w 5001999"/>
                <a:gd name="connsiteY136" fmla="*/ 2567013 h 4434421"/>
                <a:gd name="connsiteX137" fmla="*/ 2504203 w 5001999"/>
                <a:gd name="connsiteY137" fmla="*/ 2569955 h 4434421"/>
                <a:gd name="connsiteX138" fmla="*/ 2512805 w 5001999"/>
                <a:gd name="connsiteY138" fmla="*/ 2596121 h 4434421"/>
                <a:gd name="connsiteX139" fmla="*/ 2525381 w 5001999"/>
                <a:gd name="connsiteY139" fmla="*/ 2608147 h 4434421"/>
                <a:gd name="connsiteX140" fmla="*/ 2535161 w 5001999"/>
                <a:gd name="connsiteY140" fmla="*/ 2610375 h 4434421"/>
                <a:gd name="connsiteX141" fmla="*/ 2539041 w 5001999"/>
                <a:gd name="connsiteY141" fmla="*/ 2606530 h 4434421"/>
                <a:gd name="connsiteX142" fmla="*/ 2530456 w 5001999"/>
                <a:gd name="connsiteY142" fmla="*/ 2591519 h 4434421"/>
                <a:gd name="connsiteX143" fmla="*/ 2522129 w 5001999"/>
                <a:gd name="connsiteY143" fmla="*/ 2953520 h 4434421"/>
                <a:gd name="connsiteX144" fmla="*/ 2523471 w 5001999"/>
                <a:gd name="connsiteY144" fmla="*/ 2950957 h 4434421"/>
                <a:gd name="connsiteX145" fmla="*/ 2521054 w 5001999"/>
                <a:gd name="connsiteY145" fmla="*/ 2948961 h 4434421"/>
                <a:gd name="connsiteX146" fmla="*/ 2514414 w 5001999"/>
                <a:gd name="connsiteY146" fmla="*/ 2949383 h 4434421"/>
                <a:gd name="connsiteX147" fmla="*/ 2512564 w 5001999"/>
                <a:gd name="connsiteY147" fmla="*/ 2951215 h 4434421"/>
                <a:gd name="connsiteX148" fmla="*/ 2522129 w 5001999"/>
                <a:gd name="connsiteY148" fmla="*/ 2953520 h 4434421"/>
                <a:gd name="connsiteX149" fmla="*/ 2524211 w 5001999"/>
                <a:gd name="connsiteY149" fmla="*/ 4263799 h 4434421"/>
                <a:gd name="connsiteX150" fmla="*/ 2531935 w 5001999"/>
                <a:gd name="connsiteY150" fmla="*/ 4257304 h 4434421"/>
                <a:gd name="connsiteX151" fmla="*/ 2532538 w 5001999"/>
                <a:gd name="connsiteY151" fmla="*/ 4255352 h 4434421"/>
                <a:gd name="connsiteX152" fmla="*/ 2531368 w 5001999"/>
                <a:gd name="connsiteY152" fmla="*/ 4256547 h 4434421"/>
                <a:gd name="connsiteX153" fmla="*/ 2523299 w 5001999"/>
                <a:gd name="connsiteY153" fmla="*/ 4263016 h 4434421"/>
                <a:gd name="connsiteX154" fmla="*/ 2521845 w 5001999"/>
                <a:gd name="connsiteY154" fmla="*/ 4265080 h 4434421"/>
                <a:gd name="connsiteX155" fmla="*/ 2524211 w 5001999"/>
                <a:gd name="connsiteY155" fmla="*/ 4263799 h 4434421"/>
                <a:gd name="connsiteX156" fmla="*/ 2374513 w 5001999"/>
                <a:gd name="connsiteY156" fmla="*/ 3772125 h 4434421"/>
                <a:gd name="connsiteX157" fmla="*/ 2367296 w 5001999"/>
                <a:gd name="connsiteY157" fmla="*/ 3770009 h 4434421"/>
                <a:gd name="connsiteX158" fmla="*/ 2367098 w 5001999"/>
                <a:gd name="connsiteY158" fmla="*/ 3772933 h 4434421"/>
                <a:gd name="connsiteX159" fmla="*/ 2374212 w 5001999"/>
                <a:gd name="connsiteY159" fmla="*/ 3777527 h 4434421"/>
                <a:gd name="connsiteX160" fmla="*/ 2375846 w 5001999"/>
                <a:gd name="connsiteY160" fmla="*/ 3775032 h 4434421"/>
                <a:gd name="connsiteX161" fmla="*/ 2374513 w 5001999"/>
                <a:gd name="connsiteY161" fmla="*/ 3772125 h 4434421"/>
                <a:gd name="connsiteX162" fmla="*/ 2356974 w 5001999"/>
                <a:gd name="connsiteY162" fmla="*/ 2375484 h 4434421"/>
                <a:gd name="connsiteX163" fmla="*/ 2356165 w 5001999"/>
                <a:gd name="connsiteY163" fmla="*/ 2378116 h 4434421"/>
                <a:gd name="connsiteX164" fmla="*/ 2358350 w 5001999"/>
                <a:gd name="connsiteY164" fmla="*/ 2377918 h 4434421"/>
                <a:gd name="connsiteX165" fmla="*/ 2304262 w 5001999"/>
                <a:gd name="connsiteY165" fmla="*/ 3597799 h 4434421"/>
                <a:gd name="connsiteX166" fmla="*/ 2301707 w 5001999"/>
                <a:gd name="connsiteY166" fmla="*/ 3599322 h 4434421"/>
                <a:gd name="connsiteX167" fmla="*/ 2305105 w 5001999"/>
                <a:gd name="connsiteY167" fmla="*/ 3599761 h 4434421"/>
                <a:gd name="connsiteX168" fmla="*/ 2304262 w 5001999"/>
                <a:gd name="connsiteY168" fmla="*/ 3597799 h 4434421"/>
                <a:gd name="connsiteX169" fmla="*/ 2294180 w 5001999"/>
                <a:gd name="connsiteY169" fmla="*/ 3626771 h 4434421"/>
                <a:gd name="connsiteX170" fmla="*/ 2291772 w 5001999"/>
                <a:gd name="connsiteY170" fmla="*/ 3625661 h 4434421"/>
                <a:gd name="connsiteX171" fmla="*/ 2264581 w 5001999"/>
                <a:gd name="connsiteY171" fmla="*/ 3661445 h 4434421"/>
                <a:gd name="connsiteX172" fmla="*/ 2264504 w 5001999"/>
                <a:gd name="connsiteY172" fmla="*/ 3664757 h 4434421"/>
                <a:gd name="connsiteX173" fmla="*/ 2270069 w 5001999"/>
                <a:gd name="connsiteY173" fmla="*/ 3667440 h 4434421"/>
                <a:gd name="connsiteX174" fmla="*/ 2282516 w 5001999"/>
                <a:gd name="connsiteY174" fmla="*/ 3661858 h 4434421"/>
                <a:gd name="connsiteX175" fmla="*/ 2296357 w 5001999"/>
                <a:gd name="connsiteY175" fmla="*/ 3646211 h 4434421"/>
                <a:gd name="connsiteX176" fmla="*/ 2294180 w 5001999"/>
                <a:gd name="connsiteY176" fmla="*/ 3626771 h 4434421"/>
                <a:gd name="connsiteX177" fmla="*/ 2144602 w 5001999"/>
                <a:gd name="connsiteY177" fmla="*/ 2503875 h 4434421"/>
                <a:gd name="connsiteX178" fmla="*/ 2123760 w 5001999"/>
                <a:gd name="connsiteY178" fmla="*/ 2493768 h 4434421"/>
                <a:gd name="connsiteX179" fmla="*/ 2100518 w 5001999"/>
                <a:gd name="connsiteY179" fmla="*/ 2501303 h 4434421"/>
                <a:gd name="connsiteX180" fmla="*/ 2094041 w 5001999"/>
                <a:gd name="connsiteY180" fmla="*/ 2512838 h 4434421"/>
                <a:gd name="connsiteX181" fmla="*/ 2135605 w 5001999"/>
                <a:gd name="connsiteY181" fmla="*/ 2554187 h 4434421"/>
                <a:gd name="connsiteX182" fmla="*/ 2146581 w 5001999"/>
                <a:gd name="connsiteY182" fmla="*/ 2547074 h 4434421"/>
                <a:gd name="connsiteX183" fmla="*/ 2153161 w 5001999"/>
                <a:gd name="connsiteY183" fmla="*/ 2531057 h 4434421"/>
                <a:gd name="connsiteX184" fmla="*/ 2144602 w 5001999"/>
                <a:gd name="connsiteY184" fmla="*/ 2503875 h 4434421"/>
                <a:gd name="connsiteX185" fmla="*/ 2084501 w 5001999"/>
                <a:gd name="connsiteY185" fmla="*/ 3717942 h 4434421"/>
                <a:gd name="connsiteX186" fmla="*/ 2082462 w 5001999"/>
                <a:gd name="connsiteY186" fmla="*/ 3719189 h 4434421"/>
                <a:gd name="connsiteX187" fmla="*/ 2084940 w 5001999"/>
                <a:gd name="connsiteY187" fmla="*/ 3719653 h 4434421"/>
                <a:gd name="connsiteX188" fmla="*/ 2006207 w 5001999"/>
                <a:gd name="connsiteY188" fmla="*/ 2212934 h 4434421"/>
                <a:gd name="connsiteX189" fmla="*/ 1960712 w 5001999"/>
                <a:gd name="connsiteY189" fmla="*/ 2207773 h 4434421"/>
                <a:gd name="connsiteX190" fmla="*/ 1950114 w 5001999"/>
                <a:gd name="connsiteY190" fmla="*/ 2206956 h 4434421"/>
                <a:gd name="connsiteX191" fmla="*/ 1904567 w 5001999"/>
                <a:gd name="connsiteY191" fmla="*/ 2223334 h 4434421"/>
                <a:gd name="connsiteX192" fmla="*/ 1888921 w 5001999"/>
                <a:gd name="connsiteY192" fmla="*/ 2230938 h 4434421"/>
                <a:gd name="connsiteX193" fmla="*/ 1875209 w 5001999"/>
                <a:gd name="connsiteY193" fmla="*/ 2234086 h 4434421"/>
                <a:gd name="connsiteX194" fmla="*/ 1867020 w 5001999"/>
                <a:gd name="connsiteY194" fmla="*/ 2240400 h 4434421"/>
                <a:gd name="connsiteX195" fmla="*/ 1861111 w 5001999"/>
                <a:gd name="connsiteY195" fmla="*/ 2287977 h 4434421"/>
                <a:gd name="connsiteX196" fmla="*/ 1868121 w 5001999"/>
                <a:gd name="connsiteY196" fmla="*/ 2311580 h 4434421"/>
                <a:gd name="connsiteX197" fmla="*/ 1884989 w 5001999"/>
                <a:gd name="connsiteY197" fmla="*/ 2336887 h 4434421"/>
                <a:gd name="connsiteX198" fmla="*/ 1884895 w 5001999"/>
                <a:gd name="connsiteY198" fmla="*/ 2343072 h 4434421"/>
                <a:gd name="connsiteX199" fmla="*/ 1879209 w 5001999"/>
                <a:gd name="connsiteY199" fmla="*/ 2347175 h 4434421"/>
                <a:gd name="connsiteX200" fmla="*/ 1853532 w 5001999"/>
                <a:gd name="connsiteY200" fmla="*/ 2370280 h 4434421"/>
                <a:gd name="connsiteX201" fmla="*/ 1828621 w 5001999"/>
                <a:gd name="connsiteY201" fmla="*/ 2399612 h 4434421"/>
                <a:gd name="connsiteX202" fmla="*/ 1800184 w 5001999"/>
                <a:gd name="connsiteY202" fmla="*/ 2443034 h 4434421"/>
                <a:gd name="connsiteX203" fmla="*/ 1777432 w 5001999"/>
                <a:gd name="connsiteY203" fmla="*/ 2481527 h 4434421"/>
                <a:gd name="connsiteX204" fmla="*/ 1772150 w 5001999"/>
                <a:gd name="connsiteY204" fmla="*/ 2500847 h 4434421"/>
                <a:gd name="connsiteX205" fmla="*/ 1778834 w 5001999"/>
                <a:gd name="connsiteY205" fmla="*/ 2520890 h 4434421"/>
                <a:gd name="connsiteX206" fmla="*/ 1790782 w 5001999"/>
                <a:gd name="connsiteY206" fmla="*/ 2533268 h 4434421"/>
                <a:gd name="connsiteX207" fmla="*/ 1821628 w 5001999"/>
                <a:gd name="connsiteY207" fmla="*/ 2555916 h 4434421"/>
                <a:gd name="connsiteX208" fmla="*/ 1829284 w 5001999"/>
                <a:gd name="connsiteY208" fmla="*/ 2563022 h 4434421"/>
                <a:gd name="connsiteX209" fmla="*/ 1869127 w 5001999"/>
                <a:gd name="connsiteY209" fmla="*/ 2586040 h 4434421"/>
                <a:gd name="connsiteX210" fmla="*/ 1879140 w 5001999"/>
                <a:gd name="connsiteY210" fmla="*/ 2587649 h 4434421"/>
                <a:gd name="connsiteX211" fmla="*/ 1913590 w 5001999"/>
                <a:gd name="connsiteY211" fmla="*/ 2583907 h 4434421"/>
                <a:gd name="connsiteX212" fmla="*/ 1927173 w 5001999"/>
                <a:gd name="connsiteY212" fmla="*/ 2574634 h 4434421"/>
                <a:gd name="connsiteX213" fmla="*/ 1930915 w 5001999"/>
                <a:gd name="connsiteY213" fmla="*/ 2557611 h 4434421"/>
                <a:gd name="connsiteX214" fmla="*/ 1927896 w 5001999"/>
                <a:gd name="connsiteY214" fmla="*/ 2536639 h 4434421"/>
                <a:gd name="connsiteX215" fmla="*/ 1921487 w 5001999"/>
                <a:gd name="connsiteY215" fmla="*/ 2529947 h 4434421"/>
                <a:gd name="connsiteX216" fmla="*/ 1903819 w 5001999"/>
                <a:gd name="connsiteY216" fmla="*/ 2529001 h 4434421"/>
                <a:gd name="connsiteX217" fmla="*/ 1886185 w 5001999"/>
                <a:gd name="connsiteY217" fmla="*/ 2505329 h 4434421"/>
                <a:gd name="connsiteX218" fmla="*/ 1880473 w 5001999"/>
                <a:gd name="connsiteY218" fmla="*/ 2494946 h 4434421"/>
                <a:gd name="connsiteX219" fmla="*/ 1876990 w 5001999"/>
                <a:gd name="connsiteY219" fmla="*/ 2494327 h 4434421"/>
                <a:gd name="connsiteX220" fmla="*/ 1871141 w 5001999"/>
                <a:gd name="connsiteY220" fmla="*/ 2483626 h 4434421"/>
                <a:gd name="connsiteX221" fmla="*/ 1891088 w 5001999"/>
                <a:gd name="connsiteY221" fmla="*/ 2458870 h 4434421"/>
                <a:gd name="connsiteX222" fmla="*/ 1930897 w 5001999"/>
                <a:gd name="connsiteY222" fmla="*/ 2426777 h 4434421"/>
                <a:gd name="connsiteX223" fmla="*/ 1938614 w 5001999"/>
                <a:gd name="connsiteY223" fmla="*/ 2416540 h 4434421"/>
                <a:gd name="connsiteX224" fmla="*/ 1937977 w 5001999"/>
                <a:gd name="connsiteY224" fmla="*/ 2409478 h 4434421"/>
                <a:gd name="connsiteX225" fmla="*/ 1945701 w 5001999"/>
                <a:gd name="connsiteY225" fmla="*/ 2379406 h 4434421"/>
                <a:gd name="connsiteX226" fmla="*/ 1954157 w 5001999"/>
                <a:gd name="connsiteY226" fmla="*/ 2346108 h 4434421"/>
                <a:gd name="connsiteX227" fmla="*/ 1955542 w 5001999"/>
                <a:gd name="connsiteY227" fmla="*/ 2332147 h 4434421"/>
                <a:gd name="connsiteX228" fmla="*/ 1969950 w 5001999"/>
                <a:gd name="connsiteY228" fmla="*/ 2318797 h 4434421"/>
                <a:gd name="connsiteX229" fmla="*/ 1979446 w 5001999"/>
                <a:gd name="connsiteY229" fmla="*/ 2315443 h 4434421"/>
                <a:gd name="connsiteX230" fmla="*/ 1978767 w 5001999"/>
                <a:gd name="connsiteY230" fmla="*/ 2305705 h 4434421"/>
                <a:gd name="connsiteX231" fmla="*/ 1978303 w 5001999"/>
                <a:gd name="connsiteY231" fmla="*/ 2302359 h 4434421"/>
                <a:gd name="connsiteX232" fmla="*/ 1985235 w 5001999"/>
                <a:gd name="connsiteY232" fmla="*/ 2294463 h 4434421"/>
                <a:gd name="connsiteX233" fmla="*/ 1997218 w 5001999"/>
                <a:gd name="connsiteY233" fmla="*/ 2270102 h 4434421"/>
                <a:gd name="connsiteX234" fmla="*/ 2009200 w 5001999"/>
                <a:gd name="connsiteY234" fmla="*/ 2218698 h 4434421"/>
                <a:gd name="connsiteX235" fmla="*/ 2006207 w 5001999"/>
                <a:gd name="connsiteY235" fmla="*/ 2212934 h 4434421"/>
                <a:gd name="connsiteX236" fmla="*/ 1769122 w 5001999"/>
                <a:gd name="connsiteY236" fmla="*/ 2917246 h 4434421"/>
                <a:gd name="connsiteX237" fmla="*/ 1770034 w 5001999"/>
                <a:gd name="connsiteY237" fmla="*/ 2919921 h 4434421"/>
                <a:gd name="connsiteX238" fmla="*/ 1770972 w 5001999"/>
                <a:gd name="connsiteY238" fmla="*/ 2919010 h 4434421"/>
                <a:gd name="connsiteX239" fmla="*/ 1626185 w 5001999"/>
                <a:gd name="connsiteY239" fmla="*/ 2366013 h 4434421"/>
                <a:gd name="connsiteX240" fmla="*/ 1614332 w 5001999"/>
                <a:gd name="connsiteY240" fmla="*/ 2358263 h 4434421"/>
                <a:gd name="connsiteX241" fmla="*/ 1590737 w 5001999"/>
                <a:gd name="connsiteY241" fmla="*/ 2354538 h 4434421"/>
                <a:gd name="connsiteX242" fmla="*/ 1559486 w 5001999"/>
                <a:gd name="connsiteY242" fmla="*/ 2353041 h 4434421"/>
                <a:gd name="connsiteX243" fmla="*/ 1538653 w 5001999"/>
                <a:gd name="connsiteY243" fmla="*/ 2353635 h 4434421"/>
                <a:gd name="connsiteX244" fmla="*/ 1498241 w 5001999"/>
                <a:gd name="connsiteY244" fmla="*/ 2366736 h 4434421"/>
                <a:gd name="connsiteX245" fmla="*/ 1489631 w 5001999"/>
                <a:gd name="connsiteY245" fmla="*/ 2372714 h 4434421"/>
                <a:gd name="connsiteX246" fmla="*/ 1484229 w 5001999"/>
                <a:gd name="connsiteY246" fmla="*/ 2376955 h 4434421"/>
                <a:gd name="connsiteX247" fmla="*/ 1447120 w 5001999"/>
                <a:gd name="connsiteY247" fmla="*/ 2386133 h 4434421"/>
                <a:gd name="connsiteX248" fmla="*/ 1377686 w 5001999"/>
                <a:gd name="connsiteY248" fmla="*/ 2377109 h 4434421"/>
                <a:gd name="connsiteX249" fmla="*/ 1355373 w 5001999"/>
                <a:gd name="connsiteY249" fmla="*/ 2360095 h 4434421"/>
                <a:gd name="connsiteX250" fmla="*/ 1339588 w 5001999"/>
                <a:gd name="connsiteY250" fmla="*/ 2355046 h 4434421"/>
                <a:gd name="connsiteX251" fmla="*/ 1300837 w 5001999"/>
                <a:gd name="connsiteY251" fmla="*/ 2356766 h 4434421"/>
                <a:gd name="connsiteX252" fmla="*/ 1261518 w 5001999"/>
                <a:gd name="connsiteY252" fmla="*/ 2381505 h 4434421"/>
                <a:gd name="connsiteX253" fmla="*/ 1254000 w 5001999"/>
                <a:gd name="connsiteY253" fmla="*/ 2397539 h 4434421"/>
                <a:gd name="connsiteX254" fmla="*/ 1253621 w 5001999"/>
                <a:gd name="connsiteY254" fmla="*/ 2407706 h 4434421"/>
                <a:gd name="connsiteX255" fmla="*/ 1263256 w 5001999"/>
                <a:gd name="connsiteY255" fmla="*/ 2430131 h 4434421"/>
                <a:gd name="connsiteX256" fmla="*/ 1272984 w 5001999"/>
                <a:gd name="connsiteY256" fmla="*/ 2451860 h 4434421"/>
                <a:gd name="connsiteX257" fmla="*/ 1274765 w 5001999"/>
                <a:gd name="connsiteY257" fmla="*/ 2473020 h 4434421"/>
                <a:gd name="connsiteX258" fmla="*/ 1283083 w 5001999"/>
                <a:gd name="connsiteY258" fmla="*/ 2483532 h 4434421"/>
                <a:gd name="connsiteX259" fmla="*/ 1296880 w 5001999"/>
                <a:gd name="connsiteY259" fmla="*/ 2502026 h 4434421"/>
                <a:gd name="connsiteX260" fmla="*/ 1301766 w 5001999"/>
                <a:gd name="connsiteY260" fmla="*/ 2515092 h 4434421"/>
                <a:gd name="connsiteX261" fmla="*/ 1324621 w 5001999"/>
                <a:gd name="connsiteY261" fmla="*/ 2546575 h 4434421"/>
                <a:gd name="connsiteX262" fmla="*/ 1340758 w 5001999"/>
                <a:gd name="connsiteY262" fmla="*/ 2549826 h 4434421"/>
                <a:gd name="connsiteX263" fmla="*/ 1344027 w 5001999"/>
                <a:gd name="connsiteY263" fmla="*/ 2548536 h 4434421"/>
                <a:gd name="connsiteX264" fmla="*/ 1385419 w 5001999"/>
                <a:gd name="connsiteY264" fmla="*/ 2532605 h 4434421"/>
                <a:gd name="connsiteX265" fmla="*/ 1388929 w 5001999"/>
                <a:gd name="connsiteY265" fmla="*/ 2524700 h 4434421"/>
                <a:gd name="connsiteX266" fmla="*/ 1379157 w 5001999"/>
                <a:gd name="connsiteY266" fmla="*/ 2514584 h 4434421"/>
                <a:gd name="connsiteX267" fmla="*/ 1381127 w 5001999"/>
                <a:gd name="connsiteY267" fmla="*/ 2505854 h 4434421"/>
                <a:gd name="connsiteX268" fmla="*/ 1387647 w 5001999"/>
                <a:gd name="connsiteY268" fmla="*/ 2503084 h 4434421"/>
                <a:gd name="connsiteX269" fmla="*/ 1399552 w 5001999"/>
                <a:gd name="connsiteY269" fmla="*/ 2486895 h 4434421"/>
                <a:gd name="connsiteX270" fmla="*/ 1417951 w 5001999"/>
                <a:gd name="connsiteY270" fmla="*/ 2476943 h 4434421"/>
                <a:gd name="connsiteX271" fmla="*/ 1427602 w 5001999"/>
                <a:gd name="connsiteY271" fmla="*/ 2481304 h 4434421"/>
                <a:gd name="connsiteX272" fmla="*/ 1446466 w 5001999"/>
                <a:gd name="connsiteY272" fmla="*/ 2491033 h 4434421"/>
                <a:gd name="connsiteX273" fmla="*/ 1473365 w 5001999"/>
                <a:gd name="connsiteY273" fmla="*/ 2498585 h 4434421"/>
                <a:gd name="connsiteX274" fmla="*/ 1479695 w 5001999"/>
                <a:gd name="connsiteY274" fmla="*/ 2501389 h 4434421"/>
                <a:gd name="connsiteX275" fmla="*/ 1483248 w 5001999"/>
                <a:gd name="connsiteY275" fmla="*/ 2510662 h 4434421"/>
                <a:gd name="connsiteX276" fmla="*/ 1475722 w 5001999"/>
                <a:gd name="connsiteY276" fmla="*/ 2516761 h 4434421"/>
                <a:gd name="connsiteX277" fmla="*/ 1472229 w 5001999"/>
                <a:gd name="connsiteY277" fmla="*/ 2516460 h 4434421"/>
                <a:gd name="connsiteX278" fmla="*/ 1429925 w 5001999"/>
                <a:gd name="connsiteY278" fmla="*/ 2534334 h 4434421"/>
                <a:gd name="connsiteX279" fmla="*/ 1427775 w 5001999"/>
                <a:gd name="connsiteY279" fmla="*/ 2533637 h 4434421"/>
                <a:gd name="connsiteX280" fmla="*/ 1429228 w 5001999"/>
                <a:gd name="connsiteY280" fmla="*/ 2535255 h 4434421"/>
                <a:gd name="connsiteX281" fmla="*/ 1429925 w 5001999"/>
                <a:gd name="connsiteY281" fmla="*/ 2534334 h 4434421"/>
                <a:gd name="connsiteX282" fmla="*/ 1430071 w 5001999"/>
                <a:gd name="connsiteY282" fmla="*/ 2534386 h 4434421"/>
                <a:gd name="connsiteX283" fmla="*/ 1464651 w 5001999"/>
                <a:gd name="connsiteY283" fmla="*/ 2555598 h 4434421"/>
                <a:gd name="connsiteX284" fmla="*/ 1486646 w 5001999"/>
                <a:gd name="connsiteY284" fmla="*/ 2565542 h 4434421"/>
                <a:gd name="connsiteX285" fmla="*/ 1529062 w 5001999"/>
                <a:gd name="connsiteY285" fmla="*/ 2577025 h 4434421"/>
                <a:gd name="connsiteX286" fmla="*/ 1534395 w 5001999"/>
                <a:gd name="connsiteY286" fmla="*/ 2576629 h 4434421"/>
                <a:gd name="connsiteX287" fmla="*/ 1535160 w 5001999"/>
                <a:gd name="connsiteY287" fmla="*/ 2577404 h 4434421"/>
                <a:gd name="connsiteX288" fmla="*/ 1537164 w 5001999"/>
                <a:gd name="connsiteY288" fmla="*/ 2578685 h 4434421"/>
                <a:gd name="connsiteX289" fmla="*/ 1536029 w 5001999"/>
                <a:gd name="connsiteY289" fmla="*/ 2576509 h 4434421"/>
                <a:gd name="connsiteX290" fmla="*/ 1534395 w 5001999"/>
                <a:gd name="connsiteY290" fmla="*/ 2576629 h 4434421"/>
                <a:gd name="connsiteX291" fmla="*/ 1517776 w 5001999"/>
                <a:gd name="connsiteY291" fmla="*/ 2559942 h 4434421"/>
                <a:gd name="connsiteX292" fmla="*/ 1516064 w 5001999"/>
                <a:gd name="connsiteY292" fmla="*/ 2547168 h 4434421"/>
                <a:gd name="connsiteX293" fmla="*/ 1516477 w 5001999"/>
                <a:gd name="connsiteY293" fmla="*/ 2537147 h 4434421"/>
                <a:gd name="connsiteX294" fmla="*/ 1495583 w 5001999"/>
                <a:gd name="connsiteY294" fmla="*/ 2509630 h 4434421"/>
                <a:gd name="connsiteX295" fmla="*/ 1494852 w 5001999"/>
                <a:gd name="connsiteY295" fmla="*/ 2503333 h 4434421"/>
                <a:gd name="connsiteX296" fmla="*/ 1521707 w 5001999"/>
                <a:gd name="connsiteY296" fmla="*/ 2482035 h 4434421"/>
                <a:gd name="connsiteX297" fmla="*/ 1560725 w 5001999"/>
                <a:gd name="connsiteY297" fmla="*/ 2458500 h 4434421"/>
                <a:gd name="connsiteX298" fmla="*/ 1607691 w 5001999"/>
                <a:gd name="connsiteY298" fmla="*/ 2427250 h 4434421"/>
                <a:gd name="connsiteX299" fmla="*/ 1634538 w 5001999"/>
                <a:gd name="connsiteY299" fmla="*/ 2384464 h 4434421"/>
                <a:gd name="connsiteX300" fmla="*/ 1626185 w 5001999"/>
                <a:gd name="connsiteY300" fmla="*/ 2366013 h 4434421"/>
                <a:gd name="connsiteX301" fmla="*/ 1285698 w 5001999"/>
                <a:gd name="connsiteY301" fmla="*/ 2329490 h 4434421"/>
                <a:gd name="connsiteX302" fmla="*/ 1277371 w 5001999"/>
                <a:gd name="connsiteY302" fmla="*/ 2324036 h 4434421"/>
                <a:gd name="connsiteX303" fmla="*/ 1270481 w 5001999"/>
                <a:gd name="connsiteY303" fmla="*/ 2324045 h 4434421"/>
                <a:gd name="connsiteX304" fmla="*/ 1264399 w 5001999"/>
                <a:gd name="connsiteY304" fmla="*/ 2324810 h 4434421"/>
                <a:gd name="connsiteX305" fmla="*/ 1253011 w 5001999"/>
                <a:gd name="connsiteY305" fmla="*/ 2324827 h 4434421"/>
                <a:gd name="connsiteX306" fmla="*/ 1246344 w 5001999"/>
                <a:gd name="connsiteY306" fmla="*/ 2330333 h 4434421"/>
                <a:gd name="connsiteX307" fmla="*/ 1251815 w 5001999"/>
                <a:gd name="connsiteY307" fmla="*/ 2338590 h 4434421"/>
                <a:gd name="connsiteX308" fmla="*/ 1282541 w 5001999"/>
                <a:gd name="connsiteY308" fmla="*/ 2341988 h 4434421"/>
                <a:gd name="connsiteX309" fmla="*/ 1285698 w 5001999"/>
                <a:gd name="connsiteY309" fmla="*/ 2329490 h 4434421"/>
                <a:gd name="connsiteX310" fmla="*/ 1239446 w 5001999"/>
                <a:gd name="connsiteY310" fmla="*/ 3151122 h 4434421"/>
                <a:gd name="connsiteX311" fmla="*/ 1238086 w 5001999"/>
                <a:gd name="connsiteY311" fmla="*/ 3157780 h 4434421"/>
                <a:gd name="connsiteX312" fmla="*/ 1251565 w 5001999"/>
                <a:gd name="connsiteY312" fmla="*/ 3177427 h 4434421"/>
                <a:gd name="connsiteX313" fmla="*/ 1254903 w 5001999"/>
                <a:gd name="connsiteY313" fmla="*/ 3178527 h 4434421"/>
                <a:gd name="connsiteX314" fmla="*/ 1261243 w 5001999"/>
                <a:gd name="connsiteY314" fmla="*/ 3175620 h 4434421"/>
                <a:gd name="connsiteX315" fmla="*/ 1283341 w 5001999"/>
                <a:gd name="connsiteY315" fmla="*/ 3158098 h 4434421"/>
                <a:gd name="connsiteX316" fmla="*/ 1288768 w 5001999"/>
                <a:gd name="connsiteY316" fmla="*/ 3153591 h 4434421"/>
                <a:gd name="connsiteX317" fmla="*/ 1282541 w 5001999"/>
                <a:gd name="connsiteY317" fmla="*/ 3111450 h 4434421"/>
                <a:gd name="connsiteX318" fmla="*/ 1279573 w 5001999"/>
                <a:gd name="connsiteY318" fmla="*/ 3109532 h 4434421"/>
                <a:gd name="connsiteX319" fmla="*/ 1267298 w 5001999"/>
                <a:gd name="connsiteY319" fmla="*/ 3110470 h 4434421"/>
                <a:gd name="connsiteX320" fmla="*/ 1239446 w 5001999"/>
                <a:gd name="connsiteY320" fmla="*/ 3151122 h 4434421"/>
                <a:gd name="connsiteX321" fmla="*/ 1245062 w 5001999"/>
                <a:gd name="connsiteY321" fmla="*/ 3381411 h 4434421"/>
                <a:gd name="connsiteX322" fmla="*/ 1245475 w 5001999"/>
                <a:gd name="connsiteY322" fmla="*/ 3380087 h 4434421"/>
                <a:gd name="connsiteX323" fmla="*/ 1246903 w 5001999"/>
                <a:gd name="connsiteY323" fmla="*/ 3379510 h 4434421"/>
                <a:gd name="connsiteX324" fmla="*/ 1245475 w 5001999"/>
                <a:gd name="connsiteY324" fmla="*/ 3380087 h 4434421"/>
                <a:gd name="connsiteX325" fmla="*/ 1244237 w 5001999"/>
                <a:gd name="connsiteY325" fmla="*/ 3380568 h 4434421"/>
                <a:gd name="connsiteX326" fmla="*/ 1243230 w 5001999"/>
                <a:gd name="connsiteY326" fmla="*/ 3382134 h 4434421"/>
                <a:gd name="connsiteX327" fmla="*/ 1250955 w 5001999"/>
                <a:gd name="connsiteY327" fmla="*/ 3482371 h 4434421"/>
                <a:gd name="connsiteX328" fmla="*/ 1254086 w 5001999"/>
                <a:gd name="connsiteY328" fmla="*/ 3486156 h 4434421"/>
                <a:gd name="connsiteX329" fmla="*/ 1250955 w 5001999"/>
                <a:gd name="connsiteY329" fmla="*/ 3481537 h 4434421"/>
                <a:gd name="connsiteX330" fmla="*/ 1249424 w 5001999"/>
                <a:gd name="connsiteY330" fmla="*/ 3480720 h 4434421"/>
                <a:gd name="connsiteX331" fmla="*/ 1250955 w 5001999"/>
                <a:gd name="connsiteY331" fmla="*/ 3482371 h 4434421"/>
                <a:gd name="connsiteX332" fmla="*/ 1326281 w 5001999"/>
                <a:gd name="connsiteY332" fmla="*/ 3283358 h 4434421"/>
                <a:gd name="connsiteX333" fmla="*/ 1331305 w 5001999"/>
                <a:gd name="connsiteY333" fmla="*/ 3281096 h 4434421"/>
                <a:gd name="connsiteX334" fmla="*/ 1333481 w 5001999"/>
                <a:gd name="connsiteY334" fmla="*/ 3275350 h 4434421"/>
                <a:gd name="connsiteX335" fmla="*/ 1331081 w 5001999"/>
                <a:gd name="connsiteY335" fmla="*/ 3273785 h 4434421"/>
                <a:gd name="connsiteX336" fmla="*/ 1326230 w 5001999"/>
                <a:gd name="connsiteY336" fmla="*/ 3277690 h 4434421"/>
                <a:gd name="connsiteX337" fmla="*/ 1326281 w 5001999"/>
                <a:gd name="connsiteY337" fmla="*/ 3283358 h 4434421"/>
                <a:gd name="connsiteX338" fmla="*/ 1365970 w 5001999"/>
                <a:gd name="connsiteY338" fmla="*/ 2652980 h 4434421"/>
                <a:gd name="connsiteX339" fmla="*/ 1363157 w 5001999"/>
                <a:gd name="connsiteY339" fmla="*/ 2652515 h 4434421"/>
                <a:gd name="connsiteX340" fmla="*/ 1361575 w 5001999"/>
                <a:gd name="connsiteY340" fmla="*/ 2655018 h 4434421"/>
                <a:gd name="connsiteX341" fmla="*/ 1364095 w 5001999"/>
                <a:gd name="connsiteY341" fmla="*/ 2655371 h 4434421"/>
                <a:gd name="connsiteX342" fmla="*/ 1365970 w 5001999"/>
                <a:gd name="connsiteY342" fmla="*/ 2652980 h 4434421"/>
                <a:gd name="connsiteX343" fmla="*/ 1344586 w 5001999"/>
                <a:gd name="connsiteY343" fmla="*/ 3205090 h 4434421"/>
                <a:gd name="connsiteX344" fmla="*/ 1357265 w 5001999"/>
                <a:gd name="connsiteY344" fmla="*/ 3210329 h 4434421"/>
                <a:gd name="connsiteX345" fmla="*/ 1362220 w 5001999"/>
                <a:gd name="connsiteY345" fmla="*/ 3215163 h 4434421"/>
                <a:gd name="connsiteX346" fmla="*/ 1363106 w 5001999"/>
                <a:gd name="connsiteY346" fmla="*/ 3211748 h 4434421"/>
                <a:gd name="connsiteX347" fmla="*/ 1380292 w 5001999"/>
                <a:gd name="connsiteY347" fmla="*/ 3177220 h 4434421"/>
                <a:gd name="connsiteX348" fmla="*/ 1384894 w 5001999"/>
                <a:gd name="connsiteY348" fmla="*/ 3164180 h 4434421"/>
                <a:gd name="connsiteX349" fmla="*/ 1379742 w 5001999"/>
                <a:gd name="connsiteY349" fmla="*/ 3154571 h 4434421"/>
                <a:gd name="connsiteX350" fmla="*/ 1374082 w 5001999"/>
                <a:gd name="connsiteY350" fmla="*/ 3150830 h 4434421"/>
                <a:gd name="connsiteX351" fmla="*/ 1369635 w 5001999"/>
                <a:gd name="connsiteY351" fmla="*/ 3154623 h 4434421"/>
                <a:gd name="connsiteX352" fmla="*/ 1354453 w 5001999"/>
                <a:gd name="connsiteY352" fmla="*/ 3176609 h 4434421"/>
                <a:gd name="connsiteX353" fmla="*/ 1339339 w 5001999"/>
                <a:gd name="connsiteY353" fmla="*/ 3195078 h 4434421"/>
                <a:gd name="connsiteX354" fmla="*/ 1344586 w 5001999"/>
                <a:gd name="connsiteY354" fmla="*/ 3205090 h 4434421"/>
                <a:gd name="connsiteX355" fmla="*/ 1432196 w 5001999"/>
                <a:gd name="connsiteY355" fmla="*/ 2595683 h 4434421"/>
                <a:gd name="connsiteX356" fmla="*/ 1431362 w 5001999"/>
                <a:gd name="connsiteY356" fmla="*/ 2593816 h 4434421"/>
                <a:gd name="connsiteX357" fmla="*/ 1428807 w 5001999"/>
                <a:gd name="connsiteY357" fmla="*/ 2594478 h 4434421"/>
                <a:gd name="connsiteX358" fmla="*/ 1429667 w 5001999"/>
                <a:gd name="connsiteY358" fmla="*/ 2596302 h 4434421"/>
                <a:gd name="connsiteX359" fmla="*/ 1432196 w 5001999"/>
                <a:gd name="connsiteY359" fmla="*/ 2595683 h 4434421"/>
                <a:gd name="connsiteX360" fmla="*/ 1426510 w 5001999"/>
                <a:gd name="connsiteY360" fmla="*/ 3119226 h 4434421"/>
                <a:gd name="connsiteX361" fmla="*/ 1429461 w 5001999"/>
                <a:gd name="connsiteY361" fmla="*/ 3118839 h 4434421"/>
                <a:gd name="connsiteX362" fmla="*/ 1428549 w 5001999"/>
                <a:gd name="connsiteY362" fmla="*/ 3114521 h 4434421"/>
                <a:gd name="connsiteX363" fmla="*/ 1425882 w 5001999"/>
                <a:gd name="connsiteY363" fmla="*/ 3116224 h 4434421"/>
                <a:gd name="connsiteX364" fmla="*/ 1426510 w 5001999"/>
                <a:gd name="connsiteY364" fmla="*/ 3119226 h 4434421"/>
                <a:gd name="connsiteX365" fmla="*/ 1448359 w 5001999"/>
                <a:gd name="connsiteY365" fmla="*/ 3055796 h 4434421"/>
                <a:gd name="connsiteX366" fmla="*/ 1449503 w 5001999"/>
                <a:gd name="connsiteY366" fmla="*/ 3055254 h 4434421"/>
                <a:gd name="connsiteX367" fmla="*/ 1452402 w 5001999"/>
                <a:gd name="connsiteY367" fmla="*/ 3055108 h 4434421"/>
                <a:gd name="connsiteX368" fmla="*/ 1452127 w 5001999"/>
                <a:gd name="connsiteY368" fmla="*/ 3053689 h 4434421"/>
                <a:gd name="connsiteX369" fmla="*/ 1468376 w 5001999"/>
                <a:gd name="connsiteY369" fmla="*/ 3036890 h 4434421"/>
                <a:gd name="connsiteX370" fmla="*/ 1466526 w 5001999"/>
                <a:gd name="connsiteY370" fmla="*/ 3027875 h 4434421"/>
                <a:gd name="connsiteX371" fmla="*/ 1451094 w 5001999"/>
                <a:gd name="connsiteY371" fmla="*/ 3032236 h 4434421"/>
                <a:gd name="connsiteX372" fmla="*/ 1449254 w 5001999"/>
                <a:gd name="connsiteY372" fmla="*/ 3041543 h 4434421"/>
                <a:gd name="connsiteX373" fmla="*/ 1450441 w 5001999"/>
                <a:gd name="connsiteY373" fmla="*/ 3044829 h 4434421"/>
                <a:gd name="connsiteX374" fmla="*/ 1452127 w 5001999"/>
                <a:gd name="connsiteY374" fmla="*/ 3053689 h 4434421"/>
                <a:gd name="connsiteX375" fmla="*/ 1451464 w 5001999"/>
                <a:gd name="connsiteY375" fmla="*/ 3054360 h 4434421"/>
                <a:gd name="connsiteX376" fmla="*/ 1449503 w 5001999"/>
                <a:gd name="connsiteY376" fmla="*/ 3055254 h 4434421"/>
                <a:gd name="connsiteX377" fmla="*/ 1445666 w 5001999"/>
                <a:gd name="connsiteY377" fmla="*/ 3056227 h 4434421"/>
                <a:gd name="connsiteX378" fmla="*/ 1448359 w 5001999"/>
                <a:gd name="connsiteY378" fmla="*/ 3055796 h 4434421"/>
                <a:gd name="connsiteX379" fmla="*/ 1472685 w 5001999"/>
                <a:gd name="connsiteY379" fmla="*/ 1066048 h 4434421"/>
                <a:gd name="connsiteX380" fmla="*/ 1493003 w 5001999"/>
                <a:gd name="connsiteY380" fmla="*/ 1054590 h 4434421"/>
                <a:gd name="connsiteX381" fmla="*/ 1494130 w 5001999"/>
                <a:gd name="connsiteY381" fmla="*/ 1048251 h 4434421"/>
                <a:gd name="connsiteX382" fmla="*/ 1472229 w 5001999"/>
                <a:gd name="connsiteY382" fmla="*/ 1012570 h 4434421"/>
                <a:gd name="connsiteX383" fmla="*/ 1467240 w 5001999"/>
                <a:gd name="connsiteY383" fmla="*/ 999865 h 4434421"/>
                <a:gd name="connsiteX384" fmla="*/ 1465881 w 5001999"/>
                <a:gd name="connsiteY384" fmla="*/ 993603 h 4434421"/>
                <a:gd name="connsiteX385" fmla="*/ 1456754 w 5001999"/>
                <a:gd name="connsiteY385" fmla="*/ 988993 h 4434421"/>
                <a:gd name="connsiteX386" fmla="*/ 1449873 w 5001999"/>
                <a:gd name="connsiteY386" fmla="*/ 988993 h 4434421"/>
                <a:gd name="connsiteX387" fmla="*/ 1443095 w 5001999"/>
                <a:gd name="connsiteY387" fmla="*/ 990042 h 4434421"/>
                <a:gd name="connsiteX388" fmla="*/ 1429151 w 5001999"/>
                <a:gd name="connsiteY388" fmla="*/ 989492 h 4434421"/>
                <a:gd name="connsiteX389" fmla="*/ 1425246 w 5001999"/>
                <a:gd name="connsiteY389" fmla="*/ 994498 h 4434421"/>
                <a:gd name="connsiteX390" fmla="*/ 1424996 w 5001999"/>
                <a:gd name="connsiteY390" fmla="*/ 1001397 h 4434421"/>
                <a:gd name="connsiteX391" fmla="*/ 1429091 w 5001999"/>
                <a:gd name="connsiteY391" fmla="*/ 1043184 h 4434421"/>
                <a:gd name="connsiteX392" fmla="*/ 1431233 w 5001999"/>
                <a:gd name="connsiteY392" fmla="*/ 1053378 h 4434421"/>
                <a:gd name="connsiteX393" fmla="*/ 1438183 w 5001999"/>
                <a:gd name="connsiteY393" fmla="*/ 1060345 h 4434421"/>
                <a:gd name="connsiteX394" fmla="*/ 1472685 w 5001999"/>
                <a:gd name="connsiteY394" fmla="*/ 1066048 h 4434421"/>
                <a:gd name="connsiteX395" fmla="*/ 1464290 w 5001999"/>
                <a:gd name="connsiteY395" fmla="*/ 1103122 h 4434421"/>
                <a:gd name="connsiteX396" fmla="*/ 1466690 w 5001999"/>
                <a:gd name="connsiteY396" fmla="*/ 1101883 h 4434421"/>
                <a:gd name="connsiteX397" fmla="*/ 1464075 w 5001999"/>
                <a:gd name="connsiteY397" fmla="*/ 1101092 h 4434421"/>
                <a:gd name="connsiteX398" fmla="*/ 1498508 w 5001999"/>
                <a:gd name="connsiteY398" fmla="*/ 748485 h 4434421"/>
                <a:gd name="connsiteX399" fmla="*/ 1503437 w 5001999"/>
                <a:gd name="connsiteY399" fmla="*/ 728305 h 4434421"/>
                <a:gd name="connsiteX400" fmla="*/ 1504340 w 5001999"/>
                <a:gd name="connsiteY400" fmla="*/ 700925 h 4434421"/>
                <a:gd name="connsiteX401" fmla="*/ 1502869 w 5001999"/>
                <a:gd name="connsiteY401" fmla="*/ 673700 h 4434421"/>
                <a:gd name="connsiteX402" fmla="*/ 1507239 w 5001999"/>
                <a:gd name="connsiteY402" fmla="*/ 653098 h 4434421"/>
                <a:gd name="connsiteX403" fmla="*/ 1506009 w 5001999"/>
                <a:gd name="connsiteY403" fmla="*/ 646879 h 4434421"/>
                <a:gd name="connsiteX404" fmla="*/ 1500787 w 5001999"/>
                <a:gd name="connsiteY404" fmla="*/ 650054 h 4434421"/>
                <a:gd name="connsiteX405" fmla="*/ 1487024 w 5001999"/>
                <a:gd name="connsiteY405" fmla="*/ 689502 h 4434421"/>
                <a:gd name="connsiteX406" fmla="*/ 1487575 w 5001999"/>
                <a:gd name="connsiteY406" fmla="*/ 703256 h 4434421"/>
                <a:gd name="connsiteX407" fmla="*/ 1489682 w 5001999"/>
                <a:gd name="connsiteY407" fmla="*/ 741147 h 4434421"/>
                <a:gd name="connsiteX408" fmla="*/ 1488323 w 5001999"/>
                <a:gd name="connsiteY408" fmla="*/ 762032 h 4434421"/>
                <a:gd name="connsiteX409" fmla="*/ 1489656 w 5001999"/>
                <a:gd name="connsiteY409" fmla="*/ 765207 h 4434421"/>
                <a:gd name="connsiteX410" fmla="*/ 1495179 w 5001999"/>
                <a:gd name="connsiteY410" fmla="*/ 761912 h 4434421"/>
                <a:gd name="connsiteX411" fmla="*/ 1498508 w 5001999"/>
                <a:gd name="connsiteY411" fmla="*/ 748485 h 4434421"/>
                <a:gd name="connsiteX412" fmla="*/ 1429039 w 5001999"/>
                <a:gd name="connsiteY412" fmla="*/ 1944857 h 4434421"/>
                <a:gd name="connsiteX413" fmla="*/ 1429762 w 5001999"/>
                <a:gd name="connsiteY413" fmla="*/ 1943550 h 4434421"/>
                <a:gd name="connsiteX414" fmla="*/ 1431164 w 5001999"/>
                <a:gd name="connsiteY414" fmla="*/ 1943051 h 4434421"/>
                <a:gd name="connsiteX415" fmla="*/ 1429762 w 5001999"/>
                <a:gd name="connsiteY415" fmla="*/ 1943550 h 4434421"/>
                <a:gd name="connsiteX416" fmla="*/ 1428110 w 5001999"/>
                <a:gd name="connsiteY416" fmla="*/ 1943894 h 4434421"/>
                <a:gd name="connsiteX417" fmla="*/ 1443628 w 5001999"/>
                <a:gd name="connsiteY417" fmla="*/ 1926922 h 4434421"/>
                <a:gd name="connsiteX418" fmla="*/ 1446398 w 5001999"/>
                <a:gd name="connsiteY418" fmla="*/ 1925262 h 4434421"/>
                <a:gd name="connsiteX419" fmla="*/ 1445572 w 5001999"/>
                <a:gd name="connsiteY419" fmla="*/ 1922570 h 4434421"/>
                <a:gd name="connsiteX420" fmla="*/ 1442914 w 5001999"/>
                <a:gd name="connsiteY420" fmla="*/ 1924583 h 4434421"/>
                <a:gd name="connsiteX421" fmla="*/ 1443628 w 5001999"/>
                <a:gd name="connsiteY421" fmla="*/ 1926922 h 4434421"/>
                <a:gd name="connsiteX422" fmla="*/ 1584776 w 5001999"/>
                <a:gd name="connsiteY422" fmla="*/ 1422991 h 4434421"/>
                <a:gd name="connsiteX423" fmla="*/ 1590006 w 5001999"/>
                <a:gd name="connsiteY423" fmla="*/ 1421245 h 4434421"/>
                <a:gd name="connsiteX424" fmla="*/ 1586875 w 5001999"/>
                <a:gd name="connsiteY424" fmla="*/ 1417339 h 4434421"/>
                <a:gd name="connsiteX425" fmla="*/ 1582858 w 5001999"/>
                <a:gd name="connsiteY425" fmla="*/ 1421159 h 4434421"/>
                <a:gd name="connsiteX426" fmla="*/ 1584776 w 5001999"/>
                <a:gd name="connsiteY426" fmla="*/ 1422991 h 4434421"/>
                <a:gd name="connsiteX427" fmla="*/ 1400111 w 5001999"/>
                <a:gd name="connsiteY427" fmla="*/ 1113186 h 4434421"/>
                <a:gd name="connsiteX428" fmla="*/ 1399552 w 5001999"/>
                <a:gd name="connsiteY428" fmla="*/ 1111638 h 4434421"/>
                <a:gd name="connsiteX429" fmla="*/ 1399621 w 5001999"/>
                <a:gd name="connsiteY429" fmla="*/ 1114064 h 4434421"/>
                <a:gd name="connsiteX430" fmla="*/ 1401892 w 5001999"/>
                <a:gd name="connsiteY430" fmla="*/ 1114210 h 4434421"/>
                <a:gd name="connsiteX431" fmla="*/ 1392774 w 5001999"/>
                <a:gd name="connsiteY431" fmla="*/ 811416 h 4434421"/>
                <a:gd name="connsiteX432" fmla="*/ 1389677 w 5001999"/>
                <a:gd name="connsiteY432" fmla="*/ 812250 h 4434421"/>
                <a:gd name="connsiteX433" fmla="*/ 1386950 w 5001999"/>
                <a:gd name="connsiteY433" fmla="*/ 827303 h 4434421"/>
                <a:gd name="connsiteX434" fmla="*/ 1386331 w 5001999"/>
                <a:gd name="connsiteY434" fmla="*/ 827716 h 4434421"/>
                <a:gd name="connsiteX435" fmla="*/ 1386124 w 5001999"/>
                <a:gd name="connsiteY435" fmla="*/ 829290 h 4434421"/>
                <a:gd name="connsiteX436" fmla="*/ 1375785 w 5001999"/>
                <a:gd name="connsiteY436" fmla="*/ 845453 h 4434421"/>
                <a:gd name="connsiteX437" fmla="*/ 1360818 w 5001999"/>
                <a:gd name="connsiteY437" fmla="*/ 860231 h 4434421"/>
                <a:gd name="connsiteX438" fmla="*/ 1352491 w 5001999"/>
                <a:gd name="connsiteY438" fmla="*/ 875405 h 4434421"/>
                <a:gd name="connsiteX439" fmla="*/ 1344646 w 5001999"/>
                <a:gd name="connsiteY439" fmla="*/ 937846 h 4434421"/>
                <a:gd name="connsiteX440" fmla="*/ 1348612 w 5001999"/>
                <a:gd name="connsiteY440" fmla="*/ 941656 h 4434421"/>
                <a:gd name="connsiteX441" fmla="*/ 1354108 w 5001999"/>
                <a:gd name="connsiteY441" fmla="*/ 938104 h 4434421"/>
                <a:gd name="connsiteX442" fmla="*/ 1362805 w 5001999"/>
                <a:gd name="connsiteY442" fmla="*/ 896970 h 4434421"/>
                <a:gd name="connsiteX443" fmla="*/ 1375088 w 5001999"/>
                <a:gd name="connsiteY443" fmla="*/ 863595 h 4434421"/>
                <a:gd name="connsiteX444" fmla="*/ 1384180 w 5001999"/>
                <a:gd name="connsiteY444" fmla="*/ 845169 h 4434421"/>
                <a:gd name="connsiteX445" fmla="*/ 1386124 w 5001999"/>
                <a:gd name="connsiteY445" fmla="*/ 829290 h 4434421"/>
                <a:gd name="connsiteX446" fmla="*/ 1387208 w 5001999"/>
                <a:gd name="connsiteY446" fmla="*/ 828396 h 4434421"/>
                <a:gd name="connsiteX447" fmla="*/ 1386950 w 5001999"/>
                <a:gd name="connsiteY447" fmla="*/ 827303 h 4434421"/>
                <a:gd name="connsiteX448" fmla="*/ 1394881 w 5001999"/>
                <a:gd name="connsiteY448" fmla="*/ 813601 h 4434421"/>
                <a:gd name="connsiteX449" fmla="*/ 1392774 w 5001999"/>
                <a:gd name="connsiteY449" fmla="*/ 811416 h 4434421"/>
                <a:gd name="connsiteX450" fmla="*/ 1357291 w 5001999"/>
                <a:gd name="connsiteY450" fmla="*/ 735203 h 4434421"/>
                <a:gd name="connsiteX451" fmla="*/ 1356396 w 5001999"/>
                <a:gd name="connsiteY451" fmla="*/ 733543 h 4434421"/>
                <a:gd name="connsiteX452" fmla="*/ 1356190 w 5001999"/>
                <a:gd name="connsiteY452" fmla="*/ 730008 h 4434421"/>
                <a:gd name="connsiteX453" fmla="*/ 1354582 w 5001999"/>
                <a:gd name="connsiteY453" fmla="*/ 730292 h 4434421"/>
                <a:gd name="connsiteX454" fmla="*/ 1356396 w 5001999"/>
                <a:gd name="connsiteY454" fmla="*/ 733543 h 4434421"/>
                <a:gd name="connsiteX455" fmla="*/ 1356517 w 5001999"/>
                <a:gd name="connsiteY455" fmla="*/ 735651 h 4434421"/>
                <a:gd name="connsiteX456" fmla="*/ 1358607 w 5001999"/>
                <a:gd name="connsiteY456" fmla="*/ 736141 h 4434421"/>
                <a:gd name="connsiteX457" fmla="*/ 1332586 w 5001999"/>
                <a:gd name="connsiteY457" fmla="*/ 793532 h 4434421"/>
                <a:gd name="connsiteX458" fmla="*/ 1327056 w 5001999"/>
                <a:gd name="connsiteY458" fmla="*/ 790677 h 4434421"/>
                <a:gd name="connsiteX459" fmla="*/ 1325739 w 5001999"/>
                <a:gd name="connsiteY459" fmla="*/ 793206 h 4434421"/>
                <a:gd name="connsiteX460" fmla="*/ 1332423 w 5001999"/>
                <a:gd name="connsiteY460" fmla="*/ 799003 h 4434421"/>
                <a:gd name="connsiteX461" fmla="*/ 1333928 w 5001999"/>
                <a:gd name="connsiteY461" fmla="*/ 796474 h 4434421"/>
                <a:gd name="connsiteX462" fmla="*/ 1332586 w 5001999"/>
                <a:gd name="connsiteY462" fmla="*/ 793532 h 4434421"/>
                <a:gd name="connsiteX463" fmla="*/ 1348096 w 5001999"/>
                <a:gd name="connsiteY463" fmla="*/ 1004829 h 4434421"/>
                <a:gd name="connsiteX464" fmla="*/ 1347167 w 5001999"/>
                <a:gd name="connsiteY464" fmla="*/ 1002420 h 4434421"/>
                <a:gd name="connsiteX465" fmla="*/ 1346229 w 5001999"/>
                <a:gd name="connsiteY465" fmla="*/ 1004897 h 4434421"/>
                <a:gd name="connsiteX466" fmla="*/ 1313740 w 5001999"/>
                <a:gd name="connsiteY466" fmla="*/ 566787 h 4434421"/>
                <a:gd name="connsiteX467" fmla="*/ 1315615 w 5001999"/>
                <a:gd name="connsiteY467" fmla="*/ 569256 h 4434421"/>
                <a:gd name="connsiteX468" fmla="*/ 1316363 w 5001999"/>
                <a:gd name="connsiteY468" fmla="*/ 567338 h 4434421"/>
                <a:gd name="connsiteX469" fmla="*/ 1313740 w 5001999"/>
                <a:gd name="connsiteY469" fmla="*/ 566787 h 4434421"/>
                <a:gd name="connsiteX470" fmla="*/ 1215850 w 5001999"/>
                <a:gd name="connsiteY470" fmla="*/ 133460 h 4434421"/>
                <a:gd name="connsiteX471" fmla="*/ 1216194 w 5001999"/>
                <a:gd name="connsiteY471" fmla="*/ 134957 h 4434421"/>
                <a:gd name="connsiteX472" fmla="*/ 1218345 w 5001999"/>
                <a:gd name="connsiteY472" fmla="*/ 133864 h 4434421"/>
                <a:gd name="connsiteX473" fmla="*/ 501715 w 5001999"/>
                <a:gd name="connsiteY473" fmla="*/ 1286565 h 4434421"/>
                <a:gd name="connsiteX474" fmla="*/ 500683 w 5001999"/>
                <a:gd name="connsiteY474" fmla="*/ 1289370 h 4434421"/>
                <a:gd name="connsiteX475" fmla="*/ 505440 w 5001999"/>
                <a:gd name="connsiteY475" fmla="*/ 1291494 h 4434421"/>
                <a:gd name="connsiteX476" fmla="*/ 506386 w 5001999"/>
                <a:gd name="connsiteY476" fmla="*/ 1288716 h 4434421"/>
                <a:gd name="connsiteX477" fmla="*/ 501715 w 5001999"/>
                <a:gd name="connsiteY477" fmla="*/ 1286565 h 4434421"/>
                <a:gd name="connsiteX478" fmla="*/ 483178 w 5001999"/>
                <a:gd name="connsiteY478" fmla="*/ 1312010 h 4434421"/>
                <a:gd name="connsiteX479" fmla="*/ 479763 w 5001999"/>
                <a:gd name="connsiteY479" fmla="*/ 1314616 h 4434421"/>
                <a:gd name="connsiteX480" fmla="*/ 483927 w 5001999"/>
                <a:gd name="connsiteY480" fmla="*/ 1312904 h 4434421"/>
                <a:gd name="connsiteX481" fmla="*/ 483987 w 5001999"/>
                <a:gd name="connsiteY481" fmla="*/ 1310754 h 4434421"/>
                <a:gd name="connsiteX482" fmla="*/ 475041 w 5001999"/>
                <a:gd name="connsiteY482" fmla="*/ 1318212 h 4434421"/>
                <a:gd name="connsiteX483" fmla="*/ 475961 w 5001999"/>
                <a:gd name="connsiteY483" fmla="*/ 1319115 h 4434421"/>
                <a:gd name="connsiteX484" fmla="*/ 478654 w 5001999"/>
                <a:gd name="connsiteY484" fmla="*/ 1315433 h 4434421"/>
                <a:gd name="connsiteX485" fmla="*/ 475041 w 5001999"/>
                <a:gd name="connsiteY485" fmla="*/ 1318212 h 4434421"/>
                <a:gd name="connsiteX486" fmla="*/ 1194260 w 5001999"/>
                <a:gd name="connsiteY486" fmla="*/ 3003549 h 4434421"/>
                <a:gd name="connsiteX487" fmla="*/ 1192780 w 5001999"/>
                <a:gd name="connsiteY487" fmla="*/ 3005854 h 4434421"/>
                <a:gd name="connsiteX488" fmla="*/ 1195129 w 5001999"/>
                <a:gd name="connsiteY488" fmla="*/ 3004426 h 4434421"/>
                <a:gd name="connsiteX489" fmla="*/ 1196410 w 5001999"/>
                <a:gd name="connsiteY489" fmla="*/ 3002172 h 4434421"/>
                <a:gd name="connsiteX490" fmla="*/ 1182716 w 5001999"/>
                <a:gd name="connsiteY490" fmla="*/ 3030885 h 4434421"/>
                <a:gd name="connsiteX491" fmla="*/ 1180067 w 5001999"/>
                <a:gd name="connsiteY491" fmla="*/ 3028967 h 4434421"/>
                <a:gd name="connsiteX492" fmla="*/ 1174630 w 5001999"/>
                <a:gd name="connsiteY492" fmla="*/ 3032029 h 4434421"/>
                <a:gd name="connsiteX493" fmla="*/ 1176024 w 5001999"/>
                <a:gd name="connsiteY493" fmla="*/ 3041586 h 4434421"/>
                <a:gd name="connsiteX494" fmla="*/ 1178991 w 5001999"/>
                <a:gd name="connsiteY494" fmla="*/ 3041990 h 4434421"/>
                <a:gd name="connsiteX495" fmla="*/ 1182716 w 5001999"/>
                <a:gd name="connsiteY495" fmla="*/ 3030885 h 4434421"/>
                <a:gd name="connsiteX496" fmla="*/ 1211489 w 5001999"/>
                <a:gd name="connsiteY496" fmla="*/ 3208651 h 4434421"/>
                <a:gd name="connsiteX497" fmla="*/ 1210414 w 5001999"/>
                <a:gd name="connsiteY497" fmla="*/ 3211464 h 4434421"/>
                <a:gd name="connsiteX498" fmla="*/ 1212169 w 5001999"/>
                <a:gd name="connsiteY498" fmla="*/ 3213830 h 4434421"/>
                <a:gd name="connsiteX499" fmla="*/ 1213210 w 5001999"/>
                <a:gd name="connsiteY499" fmla="*/ 3210991 h 4434421"/>
                <a:gd name="connsiteX500" fmla="*/ 1211489 w 5001999"/>
                <a:gd name="connsiteY500" fmla="*/ 3208651 h 4434421"/>
                <a:gd name="connsiteX501" fmla="*/ 1202001 w 5001999"/>
                <a:gd name="connsiteY501" fmla="*/ 3255695 h 4434421"/>
                <a:gd name="connsiteX502" fmla="*/ 1203756 w 5001999"/>
                <a:gd name="connsiteY502" fmla="*/ 3257458 h 4434421"/>
                <a:gd name="connsiteX503" fmla="*/ 1210070 w 5001999"/>
                <a:gd name="connsiteY503" fmla="*/ 3256030 h 4434421"/>
                <a:gd name="connsiteX504" fmla="*/ 1211756 w 5001999"/>
                <a:gd name="connsiteY504" fmla="*/ 3253441 h 4434421"/>
                <a:gd name="connsiteX505" fmla="*/ 1210113 w 5001999"/>
                <a:gd name="connsiteY505" fmla="*/ 3251076 h 4434421"/>
                <a:gd name="connsiteX506" fmla="*/ 1202001 w 5001999"/>
                <a:gd name="connsiteY506" fmla="*/ 3255695 h 4434421"/>
                <a:gd name="connsiteX507" fmla="*/ 1192858 w 5001999"/>
                <a:gd name="connsiteY507" fmla="*/ 3170777 h 4434421"/>
                <a:gd name="connsiteX508" fmla="*/ 1190329 w 5001999"/>
                <a:gd name="connsiteY508" fmla="*/ 3161315 h 4434421"/>
                <a:gd name="connsiteX509" fmla="*/ 1188910 w 5001999"/>
                <a:gd name="connsiteY509" fmla="*/ 3152800 h 4434421"/>
                <a:gd name="connsiteX510" fmla="*/ 1179430 w 5001999"/>
                <a:gd name="connsiteY510" fmla="*/ 3155707 h 4434421"/>
                <a:gd name="connsiteX511" fmla="*/ 1177658 w 5001999"/>
                <a:gd name="connsiteY511" fmla="*/ 3167715 h 4434421"/>
                <a:gd name="connsiteX512" fmla="*/ 1190613 w 5001999"/>
                <a:gd name="connsiteY512" fmla="*/ 3179070 h 4434421"/>
                <a:gd name="connsiteX513" fmla="*/ 1193847 w 5001999"/>
                <a:gd name="connsiteY513" fmla="*/ 3179104 h 4434421"/>
                <a:gd name="connsiteX514" fmla="*/ 1196127 w 5001999"/>
                <a:gd name="connsiteY514" fmla="*/ 3176859 h 4434421"/>
                <a:gd name="connsiteX515" fmla="*/ 1192858 w 5001999"/>
                <a:gd name="connsiteY515" fmla="*/ 3170777 h 4434421"/>
                <a:gd name="connsiteX516" fmla="*/ 1182966 w 5001999"/>
                <a:gd name="connsiteY516" fmla="*/ 3201021 h 4434421"/>
                <a:gd name="connsiteX517" fmla="*/ 1182364 w 5001999"/>
                <a:gd name="connsiteY517" fmla="*/ 3198871 h 4434421"/>
                <a:gd name="connsiteX518" fmla="*/ 1179998 w 5001999"/>
                <a:gd name="connsiteY518" fmla="*/ 3200419 h 4434421"/>
                <a:gd name="connsiteX519" fmla="*/ 1148120 w 5001999"/>
                <a:gd name="connsiteY519" fmla="*/ 3302265 h 4434421"/>
                <a:gd name="connsiteX520" fmla="*/ 1142477 w 5001999"/>
                <a:gd name="connsiteY520" fmla="*/ 3299969 h 4434421"/>
                <a:gd name="connsiteX521" fmla="*/ 1135750 w 5001999"/>
                <a:gd name="connsiteY521" fmla="*/ 3307082 h 4434421"/>
                <a:gd name="connsiteX522" fmla="*/ 1138184 w 5001999"/>
                <a:gd name="connsiteY522" fmla="*/ 3312536 h 4434421"/>
                <a:gd name="connsiteX523" fmla="*/ 1148558 w 5001999"/>
                <a:gd name="connsiteY523" fmla="*/ 3305388 h 4434421"/>
                <a:gd name="connsiteX524" fmla="*/ 1148120 w 5001999"/>
                <a:gd name="connsiteY524" fmla="*/ 3302265 h 4434421"/>
                <a:gd name="connsiteX525" fmla="*/ 1130296 w 5001999"/>
                <a:gd name="connsiteY525" fmla="*/ 3225528 h 4434421"/>
                <a:gd name="connsiteX526" fmla="*/ 1127475 w 5001999"/>
                <a:gd name="connsiteY526" fmla="*/ 3226388 h 4434421"/>
                <a:gd name="connsiteX527" fmla="*/ 1119897 w 5001999"/>
                <a:gd name="connsiteY527" fmla="*/ 3231248 h 4434421"/>
                <a:gd name="connsiteX528" fmla="*/ 1122624 w 5001999"/>
                <a:gd name="connsiteY528" fmla="*/ 3232513 h 4434421"/>
                <a:gd name="connsiteX529" fmla="*/ 1128757 w 5001999"/>
                <a:gd name="connsiteY529" fmla="*/ 3229838 h 4434421"/>
                <a:gd name="connsiteX530" fmla="*/ 1131802 w 5001999"/>
                <a:gd name="connsiteY530" fmla="*/ 3228436 h 4434421"/>
                <a:gd name="connsiteX531" fmla="*/ 1133557 w 5001999"/>
                <a:gd name="connsiteY531" fmla="*/ 3225812 h 4434421"/>
                <a:gd name="connsiteX532" fmla="*/ 1130296 w 5001999"/>
                <a:gd name="connsiteY532" fmla="*/ 3225528 h 4434421"/>
                <a:gd name="connsiteX533" fmla="*/ 1117411 w 5001999"/>
                <a:gd name="connsiteY533" fmla="*/ 3550377 h 4434421"/>
                <a:gd name="connsiteX534" fmla="*/ 1123165 w 5001999"/>
                <a:gd name="connsiteY534" fmla="*/ 3557715 h 4434421"/>
                <a:gd name="connsiteX535" fmla="*/ 1122598 w 5001999"/>
                <a:gd name="connsiteY535" fmla="*/ 3558996 h 4434421"/>
                <a:gd name="connsiteX536" fmla="*/ 1124851 w 5001999"/>
                <a:gd name="connsiteY536" fmla="*/ 3560571 h 4434421"/>
                <a:gd name="connsiteX537" fmla="*/ 1123493 w 5001999"/>
                <a:gd name="connsiteY537" fmla="*/ 3558119 h 4434421"/>
                <a:gd name="connsiteX538" fmla="*/ 1123165 w 5001999"/>
                <a:gd name="connsiteY538" fmla="*/ 3557715 h 4434421"/>
                <a:gd name="connsiteX539" fmla="*/ 1126116 w 5001999"/>
                <a:gd name="connsiteY539" fmla="*/ 3549328 h 4434421"/>
                <a:gd name="connsiteX540" fmla="*/ 1122168 w 5001999"/>
                <a:gd name="connsiteY540" fmla="*/ 3544356 h 4434421"/>
                <a:gd name="connsiteX541" fmla="*/ 1119166 w 5001999"/>
                <a:gd name="connsiteY541" fmla="*/ 3544304 h 4434421"/>
                <a:gd name="connsiteX542" fmla="*/ 1117411 w 5001999"/>
                <a:gd name="connsiteY542" fmla="*/ 3550377 h 4434421"/>
                <a:gd name="connsiteX543" fmla="*/ 1111940 w 5001999"/>
                <a:gd name="connsiteY543" fmla="*/ 3174657 h 4434421"/>
                <a:gd name="connsiteX544" fmla="*/ 1113463 w 5001999"/>
                <a:gd name="connsiteY544" fmla="*/ 3177298 h 4434421"/>
                <a:gd name="connsiteX545" fmla="*/ 1114237 w 5001999"/>
                <a:gd name="connsiteY545" fmla="*/ 3174218 h 4434421"/>
                <a:gd name="connsiteX546" fmla="*/ 1052768 w 5001999"/>
                <a:gd name="connsiteY546" fmla="*/ 3638125 h 4434421"/>
                <a:gd name="connsiteX547" fmla="*/ 1052071 w 5001999"/>
                <a:gd name="connsiteY547" fmla="*/ 3636835 h 4434421"/>
                <a:gd name="connsiteX548" fmla="*/ 1051090 w 5001999"/>
                <a:gd name="connsiteY548" fmla="*/ 3634710 h 4434421"/>
                <a:gd name="connsiteX549" fmla="*/ 1050712 w 5001999"/>
                <a:gd name="connsiteY549" fmla="*/ 3620818 h 4434421"/>
                <a:gd name="connsiteX550" fmla="*/ 1049336 w 5001999"/>
                <a:gd name="connsiteY550" fmla="*/ 3618384 h 4434421"/>
                <a:gd name="connsiteX551" fmla="*/ 1047538 w 5001999"/>
                <a:gd name="connsiteY551" fmla="*/ 3620792 h 4434421"/>
                <a:gd name="connsiteX552" fmla="*/ 1051090 w 5001999"/>
                <a:gd name="connsiteY552" fmla="*/ 3634710 h 4434421"/>
                <a:gd name="connsiteX553" fmla="*/ 1051168 w 5001999"/>
                <a:gd name="connsiteY553" fmla="*/ 3637798 h 4434421"/>
                <a:gd name="connsiteX554" fmla="*/ 1052768 w 5001999"/>
                <a:gd name="connsiteY554" fmla="*/ 3638125 h 4434421"/>
                <a:gd name="connsiteX555" fmla="*/ 1053705 w 5001999"/>
                <a:gd name="connsiteY555" fmla="*/ 3639759 h 4434421"/>
                <a:gd name="connsiteX556" fmla="*/ 1052768 w 5001999"/>
                <a:gd name="connsiteY556" fmla="*/ 3638125 h 4434421"/>
                <a:gd name="connsiteX557" fmla="*/ 1002912 w 5001999"/>
                <a:gd name="connsiteY557" fmla="*/ 3621472 h 4434421"/>
                <a:gd name="connsiteX558" fmla="*/ 1002094 w 5001999"/>
                <a:gd name="connsiteY558" fmla="*/ 3621068 h 4434421"/>
                <a:gd name="connsiteX559" fmla="*/ 998137 w 5001999"/>
                <a:gd name="connsiteY559" fmla="*/ 3616337 h 4434421"/>
                <a:gd name="connsiteX560" fmla="*/ 997682 w 5001999"/>
                <a:gd name="connsiteY560" fmla="*/ 3618943 h 4434421"/>
                <a:gd name="connsiteX561" fmla="*/ 1002094 w 5001999"/>
                <a:gd name="connsiteY561" fmla="*/ 3621068 h 4434421"/>
                <a:gd name="connsiteX562" fmla="*/ 1002481 w 5001999"/>
                <a:gd name="connsiteY562" fmla="*/ 3622289 h 4434421"/>
                <a:gd name="connsiteX563" fmla="*/ 1003384 w 5001999"/>
                <a:gd name="connsiteY563" fmla="*/ 3623691 h 4434421"/>
                <a:gd name="connsiteX564" fmla="*/ 966594 w 5001999"/>
                <a:gd name="connsiteY564" fmla="*/ 3599313 h 4434421"/>
                <a:gd name="connsiteX565" fmla="*/ 960909 w 5001999"/>
                <a:gd name="connsiteY565" fmla="*/ 3597051 h 4434421"/>
                <a:gd name="connsiteX566" fmla="*/ 957743 w 5001999"/>
                <a:gd name="connsiteY566" fmla="*/ 3597628 h 4434421"/>
                <a:gd name="connsiteX567" fmla="*/ 955292 w 5001999"/>
                <a:gd name="connsiteY567" fmla="*/ 3603141 h 4434421"/>
                <a:gd name="connsiteX568" fmla="*/ 960323 w 5001999"/>
                <a:gd name="connsiteY568" fmla="*/ 3605748 h 4434421"/>
                <a:gd name="connsiteX569" fmla="*/ 966594 w 5001999"/>
                <a:gd name="connsiteY569" fmla="*/ 3599313 h 4434421"/>
                <a:gd name="connsiteX570" fmla="*/ 911138 w 5001999"/>
                <a:gd name="connsiteY570" fmla="*/ 3065783 h 4434421"/>
                <a:gd name="connsiteX571" fmla="*/ 914390 w 5001999"/>
                <a:gd name="connsiteY571" fmla="*/ 3066574 h 4434421"/>
                <a:gd name="connsiteX572" fmla="*/ 920746 w 5001999"/>
                <a:gd name="connsiteY572" fmla="*/ 3064648 h 4434421"/>
                <a:gd name="connsiteX573" fmla="*/ 920282 w 5001999"/>
                <a:gd name="connsiteY573" fmla="*/ 3061732 h 4434421"/>
                <a:gd name="connsiteX574" fmla="*/ 913882 w 5001999"/>
                <a:gd name="connsiteY574" fmla="*/ 3061671 h 4434421"/>
                <a:gd name="connsiteX575" fmla="*/ 911138 w 5001999"/>
                <a:gd name="connsiteY575" fmla="*/ 3065783 h 4434421"/>
                <a:gd name="connsiteX576" fmla="*/ 853334 w 5001999"/>
                <a:gd name="connsiteY576" fmla="*/ 3013467 h 4434421"/>
                <a:gd name="connsiteX577" fmla="*/ 853282 w 5001999"/>
                <a:gd name="connsiteY577" fmla="*/ 3011780 h 4434421"/>
                <a:gd name="connsiteX578" fmla="*/ 851889 w 5001999"/>
                <a:gd name="connsiteY578" fmla="*/ 3009200 h 4434421"/>
                <a:gd name="connsiteX579" fmla="*/ 850865 w 5001999"/>
                <a:gd name="connsiteY579" fmla="*/ 3006964 h 4434421"/>
                <a:gd name="connsiteX580" fmla="*/ 852491 w 5001999"/>
                <a:gd name="connsiteY580" fmla="*/ 3012572 h 4434421"/>
                <a:gd name="connsiteX581" fmla="*/ 853334 w 5001999"/>
                <a:gd name="connsiteY581" fmla="*/ 3013467 h 4434421"/>
                <a:gd name="connsiteX582" fmla="*/ 855785 w 5001999"/>
                <a:gd name="connsiteY582" fmla="*/ 3019454 h 4434421"/>
                <a:gd name="connsiteX583" fmla="*/ 856671 w 5001999"/>
                <a:gd name="connsiteY583" fmla="*/ 3017071 h 4434421"/>
                <a:gd name="connsiteX584" fmla="*/ 853334 w 5001999"/>
                <a:gd name="connsiteY584" fmla="*/ 3013467 h 4434421"/>
                <a:gd name="connsiteX585" fmla="*/ 830573 w 5001999"/>
                <a:gd name="connsiteY585" fmla="*/ 3031969 h 4434421"/>
                <a:gd name="connsiteX586" fmla="*/ 819890 w 5001999"/>
                <a:gd name="connsiteY586" fmla="*/ 3020150 h 4434421"/>
                <a:gd name="connsiteX587" fmla="*/ 803520 w 5001999"/>
                <a:gd name="connsiteY587" fmla="*/ 3019264 h 4434421"/>
                <a:gd name="connsiteX588" fmla="*/ 803520 w 5001999"/>
                <a:gd name="connsiteY588" fmla="*/ 3018430 h 4434421"/>
                <a:gd name="connsiteX589" fmla="*/ 802325 w 5001999"/>
                <a:gd name="connsiteY589" fmla="*/ 3016770 h 4434421"/>
                <a:gd name="connsiteX590" fmla="*/ 802694 w 5001999"/>
                <a:gd name="connsiteY590" fmla="*/ 3019221 h 4434421"/>
                <a:gd name="connsiteX591" fmla="*/ 803520 w 5001999"/>
                <a:gd name="connsiteY591" fmla="*/ 3019264 h 4434421"/>
                <a:gd name="connsiteX592" fmla="*/ 813103 w 5001999"/>
                <a:gd name="connsiteY592" fmla="*/ 3038163 h 4434421"/>
                <a:gd name="connsiteX593" fmla="*/ 818247 w 5001999"/>
                <a:gd name="connsiteY593" fmla="*/ 3046687 h 4434421"/>
                <a:gd name="connsiteX594" fmla="*/ 826126 w 5001999"/>
                <a:gd name="connsiteY594" fmla="*/ 3050781 h 4434421"/>
                <a:gd name="connsiteX595" fmla="*/ 830668 w 5001999"/>
                <a:gd name="connsiteY595" fmla="*/ 3042300 h 4434421"/>
                <a:gd name="connsiteX596" fmla="*/ 830573 w 5001999"/>
                <a:gd name="connsiteY596" fmla="*/ 3031969 h 4434421"/>
                <a:gd name="connsiteX597" fmla="*/ 737811 w 5001999"/>
                <a:gd name="connsiteY597" fmla="*/ 3248770 h 4434421"/>
                <a:gd name="connsiteX598" fmla="*/ 738224 w 5001999"/>
                <a:gd name="connsiteY598" fmla="*/ 3250319 h 4434421"/>
                <a:gd name="connsiteX599" fmla="*/ 740081 w 5001999"/>
                <a:gd name="connsiteY599" fmla="*/ 3249192 h 4434421"/>
                <a:gd name="connsiteX600" fmla="*/ 2816219 w 5001999"/>
                <a:gd name="connsiteY600" fmla="*/ 4320683 h 4434421"/>
                <a:gd name="connsiteX601" fmla="*/ 2818102 w 5001999"/>
                <a:gd name="connsiteY601" fmla="*/ 4318937 h 4434421"/>
                <a:gd name="connsiteX602" fmla="*/ 2815290 w 5001999"/>
                <a:gd name="connsiteY602" fmla="*/ 4319771 h 4434421"/>
                <a:gd name="connsiteX603" fmla="*/ 2813974 w 5001999"/>
                <a:gd name="connsiteY603" fmla="*/ 4321939 h 4434421"/>
                <a:gd name="connsiteX604" fmla="*/ 3547265 w 5001999"/>
                <a:gd name="connsiteY604" fmla="*/ 1453502 h 4434421"/>
                <a:gd name="connsiteX605" fmla="*/ 3548951 w 5001999"/>
                <a:gd name="connsiteY605" fmla="*/ 1451214 h 4434421"/>
                <a:gd name="connsiteX606" fmla="*/ 3545157 w 5001999"/>
                <a:gd name="connsiteY606" fmla="*/ 1453106 h 4434421"/>
                <a:gd name="connsiteX607" fmla="*/ 3547265 w 5001999"/>
                <a:gd name="connsiteY607" fmla="*/ 1453502 h 4434421"/>
                <a:gd name="connsiteX608" fmla="*/ 3557510 w 5001999"/>
                <a:gd name="connsiteY608" fmla="*/ 4169866 h 4434421"/>
                <a:gd name="connsiteX609" fmla="*/ 3570533 w 5001999"/>
                <a:gd name="connsiteY609" fmla="*/ 4167655 h 4434421"/>
                <a:gd name="connsiteX610" fmla="*/ 3571901 w 5001999"/>
                <a:gd name="connsiteY610" fmla="*/ 4165213 h 4434421"/>
                <a:gd name="connsiteX611" fmla="*/ 3568400 w 5001999"/>
                <a:gd name="connsiteY611" fmla="*/ 4160069 h 4434421"/>
                <a:gd name="connsiteX612" fmla="*/ 3554422 w 5001999"/>
                <a:gd name="connsiteY612" fmla="*/ 4165462 h 4434421"/>
                <a:gd name="connsiteX613" fmla="*/ 3557510 w 5001999"/>
                <a:gd name="connsiteY613" fmla="*/ 4169866 h 4434421"/>
                <a:gd name="connsiteX614" fmla="*/ 3675312 w 5001999"/>
                <a:gd name="connsiteY614" fmla="*/ 4296099 h 4434421"/>
                <a:gd name="connsiteX615" fmla="*/ 3681557 w 5001999"/>
                <a:gd name="connsiteY615" fmla="*/ 4294163 h 4434421"/>
                <a:gd name="connsiteX616" fmla="*/ 3679630 w 5001999"/>
                <a:gd name="connsiteY616" fmla="*/ 4291376 h 4434421"/>
                <a:gd name="connsiteX617" fmla="*/ 3672543 w 5001999"/>
                <a:gd name="connsiteY617" fmla="*/ 4284160 h 4434421"/>
                <a:gd name="connsiteX618" fmla="*/ 3669454 w 5001999"/>
                <a:gd name="connsiteY618" fmla="*/ 4282989 h 4434421"/>
                <a:gd name="connsiteX619" fmla="*/ 3664964 w 5001999"/>
                <a:gd name="connsiteY619" fmla="*/ 4286688 h 4434421"/>
                <a:gd name="connsiteX620" fmla="*/ 3675312 w 5001999"/>
                <a:gd name="connsiteY620" fmla="*/ 4296099 h 4434421"/>
                <a:gd name="connsiteX621" fmla="*/ 3673600 w 5001999"/>
                <a:gd name="connsiteY621" fmla="*/ 2799125 h 4434421"/>
                <a:gd name="connsiteX622" fmla="*/ 3671424 w 5001999"/>
                <a:gd name="connsiteY622" fmla="*/ 2800295 h 4434421"/>
                <a:gd name="connsiteX623" fmla="*/ 3673007 w 5001999"/>
                <a:gd name="connsiteY623" fmla="*/ 2806076 h 4434421"/>
                <a:gd name="connsiteX624" fmla="*/ 3675166 w 5001999"/>
                <a:gd name="connsiteY624" fmla="*/ 2804863 h 4434421"/>
                <a:gd name="connsiteX625" fmla="*/ 3673600 w 5001999"/>
                <a:gd name="connsiteY625" fmla="*/ 2799125 h 4434421"/>
                <a:gd name="connsiteX626" fmla="*/ 3704912 w 5001999"/>
                <a:gd name="connsiteY626" fmla="*/ 4276435 h 4434421"/>
                <a:gd name="connsiteX627" fmla="*/ 3703793 w 5001999"/>
                <a:gd name="connsiteY627" fmla="*/ 4279110 h 4434421"/>
                <a:gd name="connsiteX628" fmla="*/ 3705849 w 5001999"/>
                <a:gd name="connsiteY628" fmla="*/ 4277329 h 4434421"/>
                <a:gd name="connsiteX629" fmla="*/ 3705677 w 5001999"/>
                <a:gd name="connsiteY629" fmla="*/ 4276160 h 4434421"/>
                <a:gd name="connsiteX630" fmla="*/ 3713453 w 5001999"/>
                <a:gd name="connsiteY630" fmla="*/ 4264375 h 4434421"/>
                <a:gd name="connsiteX631" fmla="*/ 3708025 w 5001999"/>
                <a:gd name="connsiteY631" fmla="*/ 4252298 h 4434421"/>
                <a:gd name="connsiteX632" fmla="*/ 3704912 w 5001999"/>
                <a:gd name="connsiteY632" fmla="*/ 4251980 h 4434421"/>
                <a:gd name="connsiteX633" fmla="*/ 3702950 w 5001999"/>
                <a:gd name="connsiteY633" fmla="*/ 4254328 h 4434421"/>
                <a:gd name="connsiteX634" fmla="*/ 3705677 w 5001999"/>
                <a:gd name="connsiteY634" fmla="*/ 4276160 h 4434421"/>
                <a:gd name="connsiteX635" fmla="*/ 3704912 w 5001999"/>
                <a:gd name="connsiteY635" fmla="*/ 4276435 h 4434421"/>
                <a:gd name="connsiteX636" fmla="*/ 3719560 w 5001999"/>
                <a:gd name="connsiteY636" fmla="*/ 1986576 h 4434421"/>
                <a:gd name="connsiteX637" fmla="*/ 3720137 w 5001999"/>
                <a:gd name="connsiteY637" fmla="*/ 1986060 h 4434421"/>
                <a:gd name="connsiteX638" fmla="*/ 3734501 w 5001999"/>
                <a:gd name="connsiteY638" fmla="*/ 1991006 h 4434421"/>
                <a:gd name="connsiteX639" fmla="*/ 3737942 w 5001999"/>
                <a:gd name="connsiteY639" fmla="*/ 1988933 h 4434421"/>
                <a:gd name="connsiteX640" fmla="*/ 3735035 w 5001999"/>
                <a:gd name="connsiteY640" fmla="*/ 1983497 h 4434421"/>
                <a:gd name="connsiteX641" fmla="*/ 3720137 w 5001999"/>
                <a:gd name="connsiteY641" fmla="*/ 1986060 h 4434421"/>
                <a:gd name="connsiteX642" fmla="*/ 3718614 w 5001999"/>
                <a:gd name="connsiteY642" fmla="*/ 1985716 h 4434421"/>
                <a:gd name="connsiteX643" fmla="*/ 3718614 w 5001999"/>
                <a:gd name="connsiteY643" fmla="*/ 1988211 h 4434421"/>
                <a:gd name="connsiteX644" fmla="*/ 3719560 w 5001999"/>
                <a:gd name="connsiteY644" fmla="*/ 1986576 h 4434421"/>
                <a:gd name="connsiteX645" fmla="*/ 3861534 w 5001999"/>
                <a:gd name="connsiteY645" fmla="*/ 3097748 h 4434421"/>
                <a:gd name="connsiteX646" fmla="*/ 3863969 w 5001999"/>
                <a:gd name="connsiteY646" fmla="*/ 3098178 h 4434421"/>
                <a:gd name="connsiteX647" fmla="*/ 3867057 w 5001999"/>
                <a:gd name="connsiteY647" fmla="*/ 3100492 h 4434421"/>
                <a:gd name="connsiteX648" fmla="*/ 3867546 w 5001999"/>
                <a:gd name="connsiteY648" fmla="*/ 3098780 h 4434421"/>
                <a:gd name="connsiteX649" fmla="*/ 3863969 w 5001999"/>
                <a:gd name="connsiteY649" fmla="*/ 3098178 h 4434421"/>
                <a:gd name="connsiteX650" fmla="*/ 3862351 w 5001999"/>
                <a:gd name="connsiteY650" fmla="*/ 3096922 h 4434421"/>
                <a:gd name="connsiteX651" fmla="*/ 3860768 w 5001999"/>
                <a:gd name="connsiteY651" fmla="*/ 3095872 h 4434421"/>
                <a:gd name="connsiteX652" fmla="*/ 4182522 w 5001999"/>
                <a:gd name="connsiteY652" fmla="*/ 4213684 h 4434421"/>
                <a:gd name="connsiteX653" fmla="*/ 4183123 w 5001999"/>
                <a:gd name="connsiteY653" fmla="*/ 4212927 h 4434421"/>
                <a:gd name="connsiteX654" fmla="*/ 4189231 w 5001999"/>
                <a:gd name="connsiteY654" fmla="*/ 4209719 h 4434421"/>
                <a:gd name="connsiteX655" fmla="*/ 4186590 w 5001999"/>
                <a:gd name="connsiteY655" fmla="*/ 4208652 h 4434421"/>
                <a:gd name="connsiteX656" fmla="*/ 4183123 w 5001999"/>
                <a:gd name="connsiteY656" fmla="*/ 4212927 h 4434421"/>
                <a:gd name="connsiteX657" fmla="*/ 4181652 w 5001999"/>
                <a:gd name="connsiteY657" fmla="*/ 4212841 h 4434421"/>
                <a:gd name="connsiteX658" fmla="*/ 4180018 w 5001999"/>
                <a:gd name="connsiteY658" fmla="*/ 4214476 h 4434421"/>
                <a:gd name="connsiteX659" fmla="*/ 4182522 w 5001999"/>
                <a:gd name="connsiteY659" fmla="*/ 4213684 h 4434421"/>
                <a:gd name="connsiteX660" fmla="*/ 4780196 w 5001999"/>
                <a:gd name="connsiteY660" fmla="*/ 4005494 h 4434421"/>
                <a:gd name="connsiteX661" fmla="*/ 4793356 w 5001999"/>
                <a:gd name="connsiteY661" fmla="*/ 4008530 h 4434421"/>
                <a:gd name="connsiteX662" fmla="*/ 4796023 w 5001999"/>
                <a:gd name="connsiteY662" fmla="*/ 4007033 h 4434421"/>
                <a:gd name="connsiteX663" fmla="*/ 4795937 w 5001999"/>
                <a:gd name="connsiteY663" fmla="*/ 4003059 h 4434421"/>
                <a:gd name="connsiteX664" fmla="*/ 4785271 w 5001999"/>
                <a:gd name="connsiteY664" fmla="*/ 3996220 h 4434421"/>
                <a:gd name="connsiteX665" fmla="*/ 4777443 w 5001999"/>
                <a:gd name="connsiteY665" fmla="*/ 4000616 h 4434421"/>
                <a:gd name="connsiteX666" fmla="*/ 4780196 w 5001999"/>
                <a:gd name="connsiteY666" fmla="*/ 4005494 h 4434421"/>
                <a:gd name="connsiteX667" fmla="*/ 4150101 w 5001999"/>
                <a:gd name="connsiteY667" fmla="*/ 2678028 h 4434421"/>
                <a:gd name="connsiteX668" fmla="*/ 4157816 w 5001999"/>
                <a:gd name="connsiteY668" fmla="*/ 2672730 h 4434421"/>
                <a:gd name="connsiteX669" fmla="*/ 4159176 w 5001999"/>
                <a:gd name="connsiteY669" fmla="*/ 2662571 h 4434421"/>
                <a:gd name="connsiteX670" fmla="*/ 4155408 w 5001999"/>
                <a:gd name="connsiteY670" fmla="*/ 2653246 h 4434421"/>
                <a:gd name="connsiteX671" fmla="*/ 4149963 w 5001999"/>
                <a:gd name="connsiteY671" fmla="*/ 2652997 h 4434421"/>
                <a:gd name="connsiteX672" fmla="*/ 4142927 w 5001999"/>
                <a:gd name="connsiteY672" fmla="*/ 2668136 h 4434421"/>
                <a:gd name="connsiteX673" fmla="*/ 4150101 w 5001999"/>
                <a:gd name="connsiteY673" fmla="*/ 2678028 h 4434421"/>
                <a:gd name="connsiteX674" fmla="*/ 3842128 w 5001999"/>
                <a:gd name="connsiteY674" fmla="*/ 1997638 h 4434421"/>
                <a:gd name="connsiteX675" fmla="*/ 3844347 w 5001999"/>
                <a:gd name="connsiteY675" fmla="*/ 1995694 h 4434421"/>
                <a:gd name="connsiteX676" fmla="*/ 3845216 w 5001999"/>
                <a:gd name="connsiteY676" fmla="*/ 1989398 h 4434421"/>
                <a:gd name="connsiteX677" fmla="*/ 3843341 w 5001999"/>
                <a:gd name="connsiteY677" fmla="*/ 1988004 h 4434421"/>
                <a:gd name="connsiteX678" fmla="*/ 3839651 w 5001999"/>
                <a:gd name="connsiteY678" fmla="*/ 1996426 h 4434421"/>
                <a:gd name="connsiteX679" fmla="*/ 3842128 w 5001999"/>
                <a:gd name="connsiteY679" fmla="*/ 1997638 h 4434421"/>
                <a:gd name="connsiteX680" fmla="*/ 3876768 w 5001999"/>
                <a:gd name="connsiteY680" fmla="*/ 2156059 h 4434421"/>
                <a:gd name="connsiteX681" fmla="*/ 3878772 w 5001999"/>
                <a:gd name="connsiteY681" fmla="*/ 2154184 h 4434421"/>
                <a:gd name="connsiteX682" fmla="*/ 3876389 w 5001999"/>
                <a:gd name="connsiteY682" fmla="*/ 2152635 h 4434421"/>
                <a:gd name="connsiteX683" fmla="*/ 3873955 w 5001999"/>
                <a:gd name="connsiteY683" fmla="*/ 2153530 h 4434421"/>
                <a:gd name="connsiteX684" fmla="*/ 3876768 w 5001999"/>
                <a:gd name="connsiteY684" fmla="*/ 2156059 h 4434421"/>
                <a:gd name="connsiteX685" fmla="*/ 3937799 w 5001999"/>
                <a:gd name="connsiteY685" fmla="*/ 2080620 h 4434421"/>
                <a:gd name="connsiteX686" fmla="*/ 3939631 w 5001999"/>
                <a:gd name="connsiteY686" fmla="*/ 2078272 h 4434421"/>
                <a:gd name="connsiteX687" fmla="*/ 3939416 w 5001999"/>
                <a:gd name="connsiteY687" fmla="*/ 2073343 h 4434421"/>
                <a:gd name="connsiteX688" fmla="*/ 3940155 w 5001999"/>
                <a:gd name="connsiteY688" fmla="*/ 2072939 h 4434421"/>
                <a:gd name="connsiteX689" fmla="*/ 3941428 w 5001999"/>
                <a:gd name="connsiteY689" fmla="*/ 2071029 h 4434421"/>
                <a:gd name="connsiteX690" fmla="*/ 3939337 w 5001999"/>
                <a:gd name="connsiteY690" fmla="*/ 2072113 h 4434421"/>
                <a:gd name="connsiteX691" fmla="*/ 3939416 w 5001999"/>
                <a:gd name="connsiteY691" fmla="*/ 2073343 h 4434421"/>
                <a:gd name="connsiteX692" fmla="*/ 3935304 w 5001999"/>
                <a:gd name="connsiteY692" fmla="*/ 2076173 h 4434421"/>
                <a:gd name="connsiteX693" fmla="*/ 3937799 w 5001999"/>
                <a:gd name="connsiteY693" fmla="*/ 2080620 h 4434421"/>
                <a:gd name="connsiteX694" fmla="*/ 3324460 w 5001999"/>
                <a:gd name="connsiteY694" fmla="*/ 1569687 h 4434421"/>
                <a:gd name="connsiteX695" fmla="*/ 3330825 w 5001999"/>
                <a:gd name="connsiteY695" fmla="*/ 1570298 h 4434421"/>
                <a:gd name="connsiteX696" fmla="*/ 3348399 w 5001999"/>
                <a:gd name="connsiteY696" fmla="*/ 1548922 h 4434421"/>
                <a:gd name="connsiteX697" fmla="*/ 3354583 w 5001999"/>
                <a:gd name="connsiteY697" fmla="*/ 1524828 h 4434421"/>
                <a:gd name="connsiteX698" fmla="*/ 3377128 w 5001999"/>
                <a:gd name="connsiteY698" fmla="*/ 1465553 h 4434421"/>
                <a:gd name="connsiteX699" fmla="*/ 3382178 w 5001999"/>
                <a:gd name="connsiteY699" fmla="*/ 1452383 h 4434421"/>
                <a:gd name="connsiteX700" fmla="*/ 3384957 w 5001999"/>
                <a:gd name="connsiteY700" fmla="*/ 1438491 h 4434421"/>
                <a:gd name="connsiteX701" fmla="*/ 3385730 w 5001999"/>
                <a:gd name="connsiteY701" fmla="*/ 1386098 h 4434421"/>
                <a:gd name="connsiteX702" fmla="*/ 3384432 w 5001999"/>
                <a:gd name="connsiteY702" fmla="*/ 1372257 h 4434421"/>
                <a:gd name="connsiteX703" fmla="*/ 3382161 w 5001999"/>
                <a:gd name="connsiteY703" fmla="*/ 1334022 h 4434421"/>
                <a:gd name="connsiteX704" fmla="*/ 3394711 w 5001999"/>
                <a:gd name="connsiteY704" fmla="*/ 1302376 h 4434421"/>
                <a:gd name="connsiteX705" fmla="*/ 3397635 w 5001999"/>
                <a:gd name="connsiteY705" fmla="*/ 1300414 h 4434421"/>
                <a:gd name="connsiteX706" fmla="*/ 3439303 w 5001999"/>
                <a:gd name="connsiteY706" fmla="*/ 1247737 h 4434421"/>
                <a:gd name="connsiteX707" fmla="*/ 3446563 w 5001999"/>
                <a:gd name="connsiteY707" fmla="*/ 1217157 h 4434421"/>
                <a:gd name="connsiteX708" fmla="*/ 3449272 w 5001999"/>
                <a:gd name="connsiteY708" fmla="*/ 1210611 h 4434421"/>
                <a:gd name="connsiteX709" fmla="*/ 3453462 w 5001999"/>
                <a:gd name="connsiteY709" fmla="*/ 1190121 h 4434421"/>
                <a:gd name="connsiteX710" fmla="*/ 3460962 w 5001999"/>
                <a:gd name="connsiteY710" fmla="*/ 1170827 h 4434421"/>
                <a:gd name="connsiteX711" fmla="*/ 3478252 w 5001999"/>
                <a:gd name="connsiteY711" fmla="*/ 1144635 h 4434421"/>
                <a:gd name="connsiteX712" fmla="*/ 3484936 w 5001999"/>
                <a:gd name="connsiteY712" fmla="*/ 1136687 h 4434421"/>
                <a:gd name="connsiteX713" fmla="*/ 3495671 w 5001999"/>
                <a:gd name="connsiteY713" fmla="*/ 1127612 h 4434421"/>
                <a:gd name="connsiteX714" fmla="*/ 3520625 w 5001999"/>
                <a:gd name="connsiteY714" fmla="*/ 1108550 h 4434421"/>
                <a:gd name="connsiteX715" fmla="*/ 3555196 w 5001999"/>
                <a:gd name="connsiteY715" fmla="*/ 1090538 h 4434421"/>
                <a:gd name="connsiteX716" fmla="*/ 3554310 w 5001999"/>
                <a:gd name="connsiteY716" fmla="*/ 1089557 h 4434421"/>
                <a:gd name="connsiteX717" fmla="*/ 3556650 w 5001999"/>
                <a:gd name="connsiteY717" fmla="*/ 1089720 h 4434421"/>
                <a:gd name="connsiteX718" fmla="*/ 3555308 w 5001999"/>
                <a:gd name="connsiteY718" fmla="*/ 1090469 h 4434421"/>
                <a:gd name="connsiteX719" fmla="*/ 3562043 w 5001999"/>
                <a:gd name="connsiteY719" fmla="*/ 1096636 h 4434421"/>
                <a:gd name="connsiteX720" fmla="*/ 3565621 w 5001999"/>
                <a:gd name="connsiteY720" fmla="*/ 1108860 h 4434421"/>
                <a:gd name="connsiteX721" fmla="*/ 3551961 w 5001999"/>
                <a:gd name="connsiteY721" fmla="*/ 1137100 h 4434421"/>
                <a:gd name="connsiteX722" fmla="*/ 3541278 w 5001999"/>
                <a:gd name="connsiteY722" fmla="*/ 1169546 h 4434421"/>
                <a:gd name="connsiteX723" fmla="*/ 3541330 w 5001999"/>
                <a:gd name="connsiteY723" fmla="*/ 1190586 h 4434421"/>
                <a:gd name="connsiteX724" fmla="*/ 3533975 w 5001999"/>
                <a:gd name="connsiteY724" fmla="*/ 1213622 h 4434421"/>
                <a:gd name="connsiteX725" fmla="*/ 3505004 w 5001999"/>
                <a:gd name="connsiteY725" fmla="*/ 1244098 h 4434421"/>
                <a:gd name="connsiteX726" fmla="*/ 3467190 w 5001999"/>
                <a:gd name="connsiteY726" fmla="*/ 1268708 h 4434421"/>
                <a:gd name="connsiteX727" fmla="*/ 3450726 w 5001999"/>
                <a:gd name="connsiteY727" fmla="*/ 1293774 h 4434421"/>
                <a:gd name="connsiteX728" fmla="*/ 3442821 w 5001999"/>
                <a:gd name="connsiteY728" fmla="*/ 1312767 h 4434421"/>
                <a:gd name="connsiteX729" fmla="*/ 3427269 w 5001999"/>
                <a:gd name="connsiteY729" fmla="*/ 1339372 h 4434421"/>
                <a:gd name="connsiteX730" fmla="*/ 3409799 w 5001999"/>
                <a:gd name="connsiteY730" fmla="*/ 1358339 h 4434421"/>
                <a:gd name="connsiteX731" fmla="*/ 3411278 w 5001999"/>
                <a:gd name="connsiteY731" fmla="*/ 1379319 h 4434421"/>
                <a:gd name="connsiteX732" fmla="*/ 3430374 w 5001999"/>
                <a:gd name="connsiteY732" fmla="*/ 1458370 h 4434421"/>
                <a:gd name="connsiteX733" fmla="*/ 3432043 w 5001999"/>
                <a:gd name="connsiteY733" fmla="*/ 1461381 h 4434421"/>
                <a:gd name="connsiteX734" fmla="*/ 3437840 w 5001999"/>
                <a:gd name="connsiteY734" fmla="*/ 1464581 h 4434421"/>
                <a:gd name="connsiteX735" fmla="*/ 3444249 w 5001999"/>
                <a:gd name="connsiteY735" fmla="*/ 1462852 h 4434421"/>
                <a:gd name="connsiteX736" fmla="*/ 3447759 w 5001999"/>
                <a:gd name="connsiteY736" fmla="*/ 1456994 h 4434421"/>
                <a:gd name="connsiteX737" fmla="*/ 3469436 w 5001999"/>
                <a:gd name="connsiteY737" fmla="*/ 1438672 h 4434421"/>
                <a:gd name="connsiteX738" fmla="*/ 3479749 w 5001999"/>
                <a:gd name="connsiteY738" fmla="*/ 1436857 h 4434421"/>
                <a:gd name="connsiteX739" fmla="*/ 3513512 w 5001999"/>
                <a:gd name="connsiteY739" fmla="*/ 1407009 h 4434421"/>
                <a:gd name="connsiteX740" fmla="*/ 3551643 w 5001999"/>
                <a:gd name="connsiteY740" fmla="*/ 1366382 h 4434421"/>
                <a:gd name="connsiteX741" fmla="*/ 3560976 w 5001999"/>
                <a:gd name="connsiteY741" fmla="*/ 1369969 h 4434421"/>
                <a:gd name="connsiteX742" fmla="*/ 3574902 w 5001999"/>
                <a:gd name="connsiteY742" fmla="*/ 1351656 h 4434421"/>
                <a:gd name="connsiteX743" fmla="*/ 3575557 w 5001999"/>
                <a:gd name="connsiteY743" fmla="*/ 1323424 h 4434421"/>
                <a:gd name="connsiteX744" fmla="*/ 3584520 w 5001999"/>
                <a:gd name="connsiteY744" fmla="*/ 1320035 h 4434421"/>
                <a:gd name="connsiteX745" fmla="*/ 3587746 w 5001999"/>
                <a:gd name="connsiteY745" fmla="*/ 1321480 h 4434421"/>
                <a:gd name="connsiteX746" fmla="*/ 3628372 w 5001999"/>
                <a:gd name="connsiteY746" fmla="*/ 1360894 h 4434421"/>
                <a:gd name="connsiteX747" fmla="*/ 3639597 w 5001999"/>
                <a:gd name="connsiteY747" fmla="*/ 1368842 h 4434421"/>
                <a:gd name="connsiteX748" fmla="*/ 3684310 w 5001999"/>
                <a:gd name="connsiteY748" fmla="*/ 1396764 h 4434421"/>
                <a:gd name="connsiteX749" fmla="*/ 3699578 w 5001999"/>
                <a:gd name="connsiteY749" fmla="*/ 1424014 h 4434421"/>
                <a:gd name="connsiteX750" fmla="*/ 3699329 w 5001999"/>
                <a:gd name="connsiteY750" fmla="*/ 1472357 h 4434421"/>
                <a:gd name="connsiteX751" fmla="*/ 3698925 w 5001999"/>
                <a:gd name="connsiteY751" fmla="*/ 1475884 h 4434421"/>
                <a:gd name="connsiteX752" fmla="*/ 3678366 w 5001999"/>
                <a:gd name="connsiteY752" fmla="*/ 1536054 h 4434421"/>
                <a:gd name="connsiteX753" fmla="*/ 3663545 w 5001999"/>
                <a:gd name="connsiteY753" fmla="*/ 1555726 h 4434421"/>
                <a:gd name="connsiteX754" fmla="*/ 3624097 w 5001999"/>
                <a:gd name="connsiteY754" fmla="*/ 1585824 h 4434421"/>
                <a:gd name="connsiteX755" fmla="*/ 3604605 w 5001999"/>
                <a:gd name="connsiteY755" fmla="*/ 1610030 h 4434421"/>
                <a:gd name="connsiteX756" fmla="*/ 3594369 w 5001999"/>
                <a:gd name="connsiteY756" fmla="*/ 1624171 h 4434421"/>
                <a:gd name="connsiteX757" fmla="*/ 3583857 w 5001999"/>
                <a:gd name="connsiteY757" fmla="*/ 1633762 h 4434421"/>
                <a:gd name="connsiteX758" fmla="*/ 3580400 w 5001999"/>
                <a:gd name="connsiteY758" fmla="*/ 1639758 h 4434421"/>
                <a:gd name="connsiteX759" fmla="*/ 3588683 w 5001999"/>
                <a:gd name="connsiteY759" fmla="*/ 1675714 h 4434421"/>
                <a:gd name="connsiteX760" fmla="*/ 3598747 w 5001999"/>
                <a:gd name="connsiteY760" fmla="*/ 1694036 h 4434421"/>
                <a:gd name="connsiteX761" fmla="*/ 3606299 w 5001999"/>
                <a:gd name="connsiteY761" fmla="*/ 1705545 h 4434421"/>
                <a:gd name="connsiteX762" fmla="*/ 3646841 w 5001999"/>
                <a:gd name="connsiteY762" fmla="*/ 1727600 h 4434421"/>
                <a:gd name="connsiteX763" fmla="*/ 3657188 w 5001999"/>
                <a:gd name="connsiteY763" fmla="*/ 1728478 h 4434421"/>
                <a:gd name="connsiteX764" fmla="*/ 3667175 w 5001999"/>
                <a:gd name="connsiteY764" fmla="*/ 1724925 h 4434421"/>
                <a:gd name="connsiteX765" fmla="*/ 3683682 w 5001999"/>
                <a:gd name="connsiteY765" fmla="*/ 1709493 h 4434421"/>
                <a:gd name="connsiteX766" fmla="*/ 3695518 w 5001999"/>
                <a:gd name="connsiteY766" fmla="*/ 1692418 h 4434421"/>
                <a:gd name="connsiteX767" fmla="*/ 3712059 w 5001999"/>
                <a:gd name="connsiteY767" fmla="*/ 1698706 h 4434421"/>
                <a:gd name="connsiteX768" fmla="*/ 3711956 w 5001999"/>
                <a:gd name="connsiteY768" fmla="*/ 1709313 h 4434421"/>
                <a:gd name="connsiteX769" fmla="*/ 3712747 w 5001999"/>
                <a:gd name="connsiteY769" fmla="*/ 1708470 h 4434421"/>
                <a:gd name="connsiteX770" fmla="*/ 3713238 w 5001999"/>
                <a:gd name="connsiteY770" fmla="*/ 1710439 h 4434421"/>
                <a:gd name="connsiteX771" fmla="*/ 3712120 w 5001999"/>
                <a:gd name="connsiteY771" fmla="*/ 1709450 h 4434421"/>
                <a:gd name="connsiteX772" fmla="*/ 3709780 w 5001999"/>
                <a:gd name="connsiteY772" fmla="*/ 1714474 h 4434421"/>
                <a:gd name="connsiteX773" fmla="*/ 3713728 w 5001999"/>
                <a:gd name="connsiteY773" fmla="*/ 1719428 h 4434421"/>
                <a:gd name="connsiteX774" fmla="*/ 3760221 w 5001999"/>
                <a:gd name="connsiteY774" fmla="*/ 1735987 h 4434421"/>
                <a:gd name="connsiteX775" fmla="*/ 3791997 w 5001999"/>
                <a:gd name="connsiteY775" fmla="*/ 1762068 h 4434421"/>
                <a:gd name="connsiteX776" fmla="*/ 3800082 w 5001999"/>
                <a:gd name="connsiteY776" fmla="*/ 1764037 h 4434421"/>
                <a:gd name="connsiteX777" fmla="*/ 3812934 w 5001999"/>
                <a:gd name="connsiteY777" fmla="*/ 1760735 h 4434421"/>
                <a:gd name="connsiteX778" fmla="*/ 3843264 w 5001999"/>
                <a:gd name="connsiteY778" fmla="*/ 1769534 h 4434421"/>
                <a:gd name="connsiteX779" fmla="*/ 3866755 w 5001999"/>
                <a:gd name="connsiteY779" fmla="*/ 1776940 h 4434421"/>
                <a:gd name="connsiteX780" fmla="*/ 3883873 w 5001999"/>
                <a:gd name="connsiteY780" fmla="*/ 1793301 h 4434421"/>
                <a:gd name="connsiteX781" fmla="*/ 3891348 w 5001999"/>
                <a:gd name="connsiteY781" fmla="*/ 1799718 h 4434421"/>
                <a:gd name="connsiteX782" fmla="*/ 3920371 w 5001999"/>
                <a:gd name="connsiteY782" fmla="*/ 1829050 h 4434421"/>
                <a:gd name="connsiteX783" fmla="*/ 3922151 w 5001999"/>
                <a:gd name="connsiteY783" fmla="*/ 1831949 h 4434421"/>
                <a:gd name="connsiteX784" fmla="*/ 3940534 w 5001999"/>
                <a:gd name="connsiteY784" fmla="*/ 1856929 h 4434421"/>
                <a:gd name="connsiteX785" fmla="*/ 3949067 w 5001999"/>
                <a:gd name="connsiteY785" fmla="*/ 1861858 h 4434421"/>
                <a:gd name="connsiteX786" fmla="*/ 3955191 w 5001999"/>
                <a:gd name="connsiteY786" fmla="*/ 1872636 h 4434421"/>
                <a:gd name="connsiteX787" fmla="*/ 3953238 w 5001999"/>
                <a:gd name="connsiteY787" fmla="*/ 1900334 h 4434421"/>
                <a:gd name="connsiteX788" fmla="*/ 3957978 w 5001999"/>
                <a:gd name="connsiteY788" fmla="*/ 1915017 h 4434421"/>
                <a:gd name="connsiteX789" fmla="*/ 3976162 w 5001999"/>
                <a:gd name="connsiteY789" fmla="*/ 1943894 h 4434421"/>
                <a:gd name="connsiteX790" fmla="*/ 3985160 w 5001999"/>
                <a:gd name="connsiteY790" fmla="*/ 1962551 h 4434421"/>
                <a:gd name="connsiteX791" fmla="*/ 3995938 w 5001999"/>
                <a:gd name="connsiteY791" fmla="*/ 1987101 h 4434421"/>
                <a:gd name="connsiteX792" fmla="*/ 3999981 w 5001999"/>
                <a:gd name="connsiteY792" fmla="*/ 2003935 h 4434421"/>
                <a:gd name="connsiteX793" fmla="*/ 3995852 w 5001999"/>
                <a:gd name="connsiteY793" fmla="*/ 2029654 h 4434421"/>
                <a:gd name="connsiteX794" fmla="*/ 3982657 w 5001999"/>
                <a:gd name="connsiteY794" fmla="*/ 2041387 h 4434421"/>
                <a:gd name="connsiteX795" fmla="*/ 3970115 w 5001999"/>
                <a:gd name="connsiteY795" fmla="*/ 2043925 h 4434421"/>
                <a:gd name="connsiteX796" fmla="*/ 3970003 w 5001999"/>
                <a:gd name="connsiteY796" fmla="*/ 2043220 h 4434421"/>
                <a:gd name="connsiteX797" fmla="*/ 3967965 w 5001999"/>
                <a:gd name="connsiteY797" fmla="*/ 2043013 h 4434421"/>
                <a:gd name="connsiteX798" fmla="*/ 3969135 w 5001999"/>
                <a:gd name="connsiteY798" fmla="*/ 2043839 h 4434421"/>
                <a:gd name="connsiteX799" fmla="*/ 3970115 w 5001999"/>
                <a:gd name="connsiteY799" fmla="*/ 2043925 h 4434421"/>
                <a:gd name="connsiteX800" fmla="*/ 3972455 w 5001999"/>
                <a:gd name="connsiteY800" fmla="*/ 2052776 h 4434421"/>
                <a:gd name="connsiteX801" fmla="*/ 3985083 w 5001999"/>
                <a:gd name="connsiteY801" fmla="*/ 2064440 h 4434421"/>
                <a:gd name="connsiteX802" fmla="*/ 3986347 w 5001999"/>
                <a:gd name="connsiteY802" fmla="*/ 2076844 h 4434421"/>
                <a:gd name="connsiteX803" fmla="*/ 3969651 w 5001999"/>
                <a:gd name="connsiteY803" fmla="*/ 2093454 h 4434421"/>
                <a:gd name="connsiteX804" fmla="*/ 3968808 w 5001999"/>
                <a:gd name="connsiteY804" fmla="*/ 2093334 h 4434421"/>
                <a:gd name="connsiteX805" fmla="*/ 3967225 w 5001999"/>
                <a:gd name="connsiteY805" fmla="*/ 2094770 h 4434421"/>
                <a:gd name="connsiteX806" fmla="*/ 3969393 w 5001999"/>
                <a:gd name="connsiteY806" fmla="*/ 2093669 h 4434421"/>
                <a:gd name="connsiteX807" fmla="*/ 3969651 w 5001999"/>
                <a:gd name="connsiteY807" fmla="*/ 2093454 h 4434421"/>
                <a:gd name="connsiteX808" fmla="*/ 3975637 w 5001999"/>
                <a:gd name="connsiteY808" fmla="*/ 2094796 h 4434421"/>
                <a:gd name="connsiteX809" fmla="*/ 3979638 w 5001999"/>
                <a:gd name="connsiteY809" fmla="*/ 2112043 h 4434421"/>
                <a:gd name="connsiteX810" fmla="*/ 3966847 w 5001999"/>
                <a:gd name="connsiteY810" fmla="*/ 2124043 h 4434421"/>
                <a:gd name="connsiteX811" fmla="*/ 3948206 w 5001999"/>
                <a:gd name="connsiteY811" fmla="*/ 2144635 h 4434421"/>
                <a:gd name="connsiteX812" fmla="*/ 3930272 w 5001999"/>
                <a:gd name="connsiteY812" fmla="*/ 2179224 h 4434421"/>
                <a:gd name="connsiteX813" fmla="*/ 3913498 w 5001999"/>
                <a:gd name="connsiteY813" fmla="*/ 2196771 h 4434421"/>
                <a:gd name="connsiteX814" fmla="*/ 3900896 w 5001999"/>
                <a:gd name="connsiteY814" fmla="*/ 2203335 h 4434421"/>
                <a:gd name="connsiteX815" fmla="*/ 3889275 w 5001999"/>
                <a:gd name="connsiteY815" fmla="*/ 2227059 h 4434421"/>
                <a:gd name="connsiteX816" fmla="*/ 3895228 w 5001999"/>
                <a:gd name="connsiteY816" fmla="*/ 2247101 h 4434421"/>
                <a:gd name="connsiteX817" fmla="*/ 3904853 w 5001999"/>
                <a:gd name="connsiteY817" fmla="*/ 2261793 h 4434421"/>
                <a:gd name="connsiteX818" fmla="*/ 3926177 w 5001999"/>
                <a:gd name="connsiteY818" fmla="*/ 2284734 h 4434421"/>
                <a:gd name="connsiteX819" fmla="*/ 3956068 w 5001999"/>
                <a:gd name="connsiteY819" fmla="*/ 2294652 h 4434421"/>
                <a:gd name="connsiteX820" fmla="*/ 3962830 w 5001999"/>
                <a:gd name="connsiteY820" fmla="*/ 2301774 h 4434421"/>
                <a:gd name="connsiteX821" fmla="*/ 3964034 w 5001999"/>
                <a:gd name="connsiteY821" fmla="*/ 2312251 h 4434421"/>
                <a:gd name="connsiteX822" fmla="*/ 3953798 w 5001999"/>
                <a:gd name="connsiteY822" fmla="*/ 2324827 h 4434421"/>
                <a:gd name="connsiteX823" fmla="*/ 3936259 w 5001999"/>
                <a:gd name="connsiteY823" fmla="*/ 2324500 h 4434421"/>
                <a:gd name="connsiteX824" fmla="*/ 3922478 w 5001999"/>
                <a:gd name="connsiteY824" fmla="*/ 2326410 h 4434421"/>
                <a:gd name="connsiteX825" fmla="*/ 3910135 w 5001999"/>
                <a:gd name="connsiteY825" fmla="*/ 2333292 h 4434421"/>
                <a:gd name="connsiteX826" fmla="*/ 3896595 w 5001999"/>
                <a:gd name="connsiteY826" fmla="*/ 2332225 h 4434421"/>
                <a:gd name="connsiteX827" fmla="*/ 3876355 w 5001999"/>
                <a:gd name="connsiteY827" fmla="*/ 2312604 h 4434421"/>
                <a:gd name="connsiteX828" fmla="*/ 3867194 w 5001999"/>
                <a:gd name="connsiteY828" fmla="*/ 2307925 h 4434421"/>
                <a:gd name="connsiteX829" fmla="*/ 3852975 w 5001999"/>
                <a:gd name="connsiteY829" fmla="*/ 2315709 h 4434421"/>
                <a:gd name="connsiteX830" fmla="*/ 3834223 w 5001999"/>
                <a:gd name="connsiteY830" fmla="*/ 2334969 h 4434421"/>
                <a:gd name="connsiteX831" fmla="*/ 3809459 w 5001999"/>
                <a:gd name="connsiteY831" fmla="*/ 2354332 h 4434421"/>
                <a:gd name="connsiteX832" fmla="*/ 3817294 w 5001999"/>
                <a:gd name="connsiteY832" fmla="*/ 2377178 h 4434421"/>
                <a:gd name="connsiteX833" fmla="*/ 3827910 w 5001999"/>
                <a:gd name="connsiteY833" fmla="*/ 2378047 h 4434421"/>
                <a:gd name="connsiteX834" fmla="*/ 3843668 w 5001999"/>
                <a:gd name="connsiteY834" fmla="*/ 2390012 h 4434421"/>
                <a:gd name="connsiteX835" fmla="*/ 3865164 w 5001999"/>
                <a:gd name="connsiteY835" fmla="*/ 2424635 h 4434421"/>
                <a:gd name="connsiteX836" fmla="*/ 3872957 w 5001999"/>
                <a:gd name="connsiteY836" fmla="*/ 2436092 h 4434421"/>
                <a:gd name="connsiteX837" fmla="*/ 3883262 w 5001999"/>
                <a:gd name="connsiteY837" fmla="*/ 2454638 h 4434421"/>
                <a:gd name="connsiteX838" fmla="*/ 3891804 w 5001999"/>
                <a:gd name="connsiteY838" fmla="*/ 2460178 h 4434421"/>
                <a:gd name="connsiteX839" fmla="*/ 3913498 w 5001999"/>
                <a:gd name="connsiteY839" fmla="*/ 2451163 h 4434421"/>
                <a:gd name="connsiteX840" fmla="*/ 3913833 w 5001999"/>
                <a:gd name="connsiteY840" fmla="*/ 2434845 h 4434421"/>
                <a:gd name="connsiteX841" fmla="*/ 3910608 w 5001999"/>
                <a:gd name="connsiteY841" fmla="*/ 2428540 h 4434421"/>
                <a:gd name="connsiteX842" fmla="*/ 3908638 w 5001999"/>
                <a:gd name="connsiteY842" fmla="*/ 2404928 h 4434421"/>
                <a:gd name="connsiteX843" fmla="*/ 3912139 w 5001999"/>
                <a:gd name="connsiteY843" fmla="*/ 2394864 h 4434421"/>
                <a:gd name="connsiteX844" fmla="*/ 3907632 w 5001999"/>
                <a:gd name="connsiteY844" fmla="*/ 2382787 h 4434421"/>
                <a:gd name="connsiteX845" fmla="*/ 3906066 w 5001999"/>
                <a:gd name="connsiteY845" fmla="*/ 2379630 h 4434421"/>
                <a:gd name="connsiteX846" fmla="*/ 3907958 w 5001999"/>
                <a:gd name="connsiteY846" fmla="*/ 2373798 h 4434421"/>
                <a:gd name="connsiteX847" fmla="*/ 3914272 w 5001999"/>
                <a:gd name="connsiteY847" fmla="*/ 2372525 h 4434421"/>
                <a:gd name="connsiteX848" fmla="*/ 3932559 w 5001999"/>
                <a:gd name="connsiteY848" fmla="*/ 2388808 h 4434421"/>
                <a:gd name="connsiteX849" fmla="*/ 3983586 w 5001999"/>
                <a:gd name="connsiteY849" fmla="*/ 2417220 h 4434421"/>
                <a:gd name="connsiteX850" fmla="*/ 3993693 w 5001999"/>
                <a:gd name="connsiteY850" fmla="*/ 2415413 h 4434421"/>
                <a:gd name="connsiteX851" fmla="*/ 4003800 w 5001999"/>
                <a:gd name="connsiteY851" fmla="*/ 2412076 h 4434421"/>
                <a:gd name="connsiteX852" fmla="*/ 4017666 w 5001999"/>
                <a:gd name="connsiteY852" fmla="*/ 2392877 h 4434421"/>
                <a:gd name="connsiteX853" fmla="*/ 4017494 w 5001999"/>
                <a:gd name="connsiteY853" fmla="*/ 2357497 h 4434421"/>
                <a:gd name="connsiteX854" fmla="*/ 4024376 w 5001999"/>
                <a:gd name="connsiteY854" fmla="*/ 2341592 h 4434421"/>
                <a:gd name="connsiteX855" fmla="*/ 4036822 w 5001999"/>
                <a:gd name="connsiteY855" fmla="*/ 2336930 h 4434421"/>
                <a:gd name="connsiteX856" fmla="*/ 4046990 w 5001999"/>
                <a:gd name="connsiteY856" fmla="*/ 2339880 h 4434421"/>
                <a:gd name="connsiteX857" fmla="*/ 4063644 w 5001999"/>
                <a:gd name="connsiteY857" fmla="*/ 2335777 h 4434421"/>
                <a:gd name="connsiteX858" fmla="*/ 4075832 w 5001999"/>
                <a:gd name="connsiteY858" fmla="*/ 2322995 h 4434421"/>
                <a:gd name="connsiteX859" fmla="*/ 4073209 w 5001999"/>
                <a:gd name="connsiteY859" fmla="*/ 2308105 h 4434421"/>
                <a:gd name="connsiteX860" fmla="*/ 4071901 w 5001999"/>
                <a:gd name="connsiteY860" fmla="*/ 2295985 h 4434421"/>
                <a:gd name="connsiteX861" fmla="*/ 4086344 w 5001999"/>
                <a:gd name="connsiteY861" fmla="*/ 2250783 h 4434421"/>
                <a:gd name="connsiteX862" fmla="*/ 4085526 w 5001999"/>
                <a:gd name="connsiteY862" fmla="*/ 2236598 h 4434421"/>
                <a:gd name="connsiteX863" fmla="*/ 4096012 w 5001999"/>
                <a:gd name="connsiteY863" fmla="*/ 2211025 h 4434421"/>
                <a:gd name="connsiteX864" fmla="*/ 4099212 w 5001999"/>
                <a:gd name="connsiteY864" fmla="*/ 2210216 h 4434421"/>
                <a:gd name="connsiteX865" fmla="*/ 4114265 w 5001999"/>
                <a:gd name="connsiteY865" fmla="*/ 2218887 h 4434421"/>
                <a:gd name="connsiteX866" fmla="*/ 4136707 w 5001999"/>
                <a:gd name="connsiteY866" fmla="*/ 2227437 h 4434421"/>
                <a:gd name="connsiteX867" fmla="*/ 4147322 w 5001999"/>
                <a:gd name="connsiteY867" fmla="*/ 2227231 h 4434421"/>
                <a:gd name="connsiteX868" fmla="*/ 4164784 w 5001999"/>
                <a:gd name="connsiteY868" fmla="*/ 2236822 h 4434421"/>
                <a:gd name="connsiteX869" fmla="*/ 4172139 w 5001999"/>
                <a:gd name="connsiteY869" fmla="*/ 2276623 h 4434421"/>
                <a:gd name="connsiteX870" fmla="*/ 4166375 w 5001999"/>
                <a:gd name="connsiteY870" fmla="*/ 2297112 h 4434421"/>
                <a:gd name="connsiteX871" fmla="*/ 4139512 w 5001999"/>
                <a:gd name="connsiteY871" fmla="*/ 2346186 h 4434421"/>
                <a:gd name="connsiteX872" fmla="*/ 4120613 w 5001999"/>
                <a:gd name="connsiteY872" fmla="*/ 2371828 h 4434421"/>
                <a:gd name="connsiteX873" fmla="*/ 4101405 w 5001999"/>
                <a:gd name="connsiteY873" fmla="*/ 2392206 h 4434421"/>
                <a:gd name="connsiteX874" fmla="*/ 4083892 w 5001999"/>
                <a:gd name="connsiteY874" fmla="*/ 2404343 h 4434421"/>
                <a:gd name="connsiteX875" fmla="*/ 4080434 w 5001999"/>
                <a:gd name="connsiteY875" fmla="*/ 2426888 h 4434421"/>
                <a:gd name="connsiteX876" fmla="*/ 4089578 w 5001999"/>
                <a:gd name="connsiteY876" fmla="*/ 2437606 h 4434421"/>
                <a:gd name="connsiteX877" fmla="*/ 4106696 w 5001999"/>
                <a:gd name="connsiteY877" fmla="*/ 2455163 h 4434421"/>
                <a:gd name="connsiteX878" fmla="*/ 4118858 w 5001999"/>
                <a:gd name="connsiteY878" fmla="*/ 2506843 h 4434421"/>
                <a:gd name="connsiteX879" fmla="*/ 4130299 w 5001999"/>
                <a:gd name="connsiteY879" fmla="*/ 2545448 h 4434421"/>
                <a:gd name="connsiteX880" fmla="*/ 4140665 w 5001999"/>
                <a:gd name="connsiteY880" fmla="*/ 2555108 h 4434421"/>
                <a:gd name="connsiteX881" fmla="*/ 4150015 w 5001999"/>
                <a:gd name="connsiteY881" fmla="*/ 2565593 h 4434421"/>
                <a:gd name="connsiteX882" fmla="*/ 4161989 w 5001999"/>
                <a:gd name="connsiteY882" fmla="*/ 2582384 h 4434421"/>
                <a:gd name="connsiteX883" fmla="*/ 4183493 w 5001999"/>
                <a:gd name="connsiteY883" fmla="*/ 2572699 h 4434421"/>
                <a:gd name="connsiteX884" fmla="*/ 4207354 w 5001999"/>
                <a:gd name="connsiteY884" fmla="*/ 2572191 h 4434421"/>
                <a:gd name="connsiteX885" fmla="*/ 4226924 w 5001999"/>
                <a:gd name="connsiteY885" fmla="*/ 2587046 h 4434421"/>
                <a:gd name="connsiteX886" fmla="*/ 4247947 w 5001999"/>
                <a:gd name="connsiteY886" fmla="*/ 2623914 h 4434421"/>
                <a:gd name="connsiteX887" fmla="*/ 4272067 w 5001999"/>
                <a:gd name="connsiteY887" fmla="*/ 2686725 h 4434421"/>
                <a:gd name="connsiteX888" fmla="*/ 4277391 w 5001999"/>
                <a:gd name="connsiteY888" fmla="*/ 2699808 h 4434421"/>
                <a:gd name="connsiteX889" fmla="*/ 4295558 w 5001999"/>
                <a:gd name="connsiteY889" fmla="*/ 2763264 h 4434421"/>
                <a:gd name="connsiteX890" fmla="*/ 4304857 w 5001999"/>
                <a:gd name="connsiteY890" fmla="*/ 2819107 h 4434421"/>
                <a:gd name="connsiteX891" fmla="*/ 4307825 w 5001999"/>
                <a:gd name="connsiteY891" fmla="*/ 2829223 h 4434421"/>
                <a:gd name="connsiteX892" fmla="*/ 4311988 w 5001999"/>
                <a:gd name="connsiteY892" fmla="*/ 2867003 h 4434421"/>
                <a:gd name="connsiteX893" fmla="*/ 4290827 w 5001999"/>
                <a:gd name="connsiteY893" fmla="*/ 2933951 h 4434421"/>
                <a:gd name="connsiteX894" fmla="*/ 4282827 w 5001999"/>
                <a:gd name="connsiteY894" fmla="*/ 2960763 h 4434421"/>
                <a:gd name="connsiteX895" fmla="*/ 4281391 w 5001999"/>
                <a:gd name="connsiteY895" fmla="*/ 3021148 h 4434421"/>
                <a:gd name="connsiteX896" fmla="*/ 4283662 w 5001999"/>
                <a:gd name="connsiteY896" fmla="*/ 3026696 h 4434421"/>
                <a:gd name="connsiteX897" fmla="*/ 4286492 w 5001999"/>
                <a:gd name="connsiteY897" fmla="*/ 3025045 h 4434421"/>
                <a:gd name="connsiteX898" fmla="*/ 4311524 w 5001999"/>
                <a:gd name="connsiteY898" fmla="*/ 2995179 h 4434421"/>
                <a:gd name="connsiteX899" fmla="*/ 4324960 w 5001999"/>
                <a:gd name="connsiteY899" fmla="*/ 2958879 h 4434421"/>
                <a:gd name="connsiteX900" fmla="*/ 4333217 w 5001999"/>
                <a:gd name="connsiteY900" fmla="*/ 2943189 h 4434421"/>
                <a:gd name="connsiteX901" fmla="*/ 4345174 w 5001999"/>
                <a:gd name="connsiteY901" fmla="*/ 2902597 h 4434421"/>
                <a:gd name="connsiteX902" fmla="*/ 4345923 w 5001999"/>
                <a:gd name="connsiteY902" fmla="*/ 2895552 h 4434421"/>
                <a:gd name="connsiteX903" fmla="*/ 4363109 w 5001999"/>
                <a:gd name="connsiteY903" fmla="*/ 2849550 h 4434421"/>
                <a:gd name="connsiteX904" fmla="*/ 4371246 w 5001999"/>
                <a:gd name="connsiteY904" fmla="*/ 2826496 h 4434421"/>
                <a:gd name="connsiteX905" fmla="*/ 4381258 w 5001999"/>
                <a:gd name="connsiteY905" fmla="*/ 2792743 h 4434421"/>
                <a:gd name="connsiteX906" fmla="*/ 4386403 w 5001999"/>
                <a:gd name="connsiteY906" fmla="*/ 2768812 h 4434421"/>
                <a:gd name="connsiteX907" fmla="*/ 4387271 w 5001999"/>
                <a:gd name="connsiteY907" fmla="*/ 2758240 h 4434421"/>
                <a:gd name="connsiteX908" fmla="*/ 4401835 w 5001999"/>
                <a:gd name="connsiteY908" fmla="*/ 2739523 h 4434421"/>
                <a:gd name="connsiteX909" fmla="*/ 4407546 w 5001999"/>
                <a:gd name="connsiteY909" fmla="*/ 2741501 h 4434421"/>
                <a:gd name="connsiteX910" fmla="*/ 4407382 w 5001999"/>
                <a:gd name="connsiteY910" fmla="*/ 2755411 h 4434421"/>
                <a:gd name="connsiteX911" fmla="*/ 4418582 w 5001999"/>
                <a:gd name="connsiteY911" fmla="*/ 2764107 h 4434421"/>
                <a:gd name="connsiteX912" fmla="*/ 4437196 w 5001999"/>
                <a:gd name="connsiteY912" fmla="*/ 2754499 h 4434421"/>
                <a:gd name="connsiteX913" fmla="*/ 4440491 w 5001999"/>
                <a:gd name="connsiteY913" fmla="*/ 2754275 h 4434421"/>
                <a:gd name="connsiteX914" fmla="*/ 4443209 w 5001999"/>
                <a:gd name="connsiteY914" fmla="*/ 2760331 h 4434421"/>
                <a:gd name="connsiteX915" fmla="*/ 4431304 w 5001999"/>
                <a:gd name="connsiteY915" fmla="*/ 2781148 h 4434421"/>
                <a:gd name="connsiteX916" fmla="*/ 4399761 w 5001999"/>
                <a:gd name="connsiteY916" fmla="*/ 2813904 h 4434421"/>
                <a:gd name="connsiteX917" fmla="*/ 4389654 w 5001999"/>
                <a:gd name="connsiteY917" fmla="*/ 2840234 h 4434421"/>
                <a:gd name="connsiteX918" fmla="*/ 4384321 w 5001999"/>
                <a:gd name="connsiteY918" fmla="*/ 2875260 h 4434421"/>
                <a:gd name="connsiteX919" fmla="*/ 4383788 w 5001999"/>
                <a:gd name="connsiteY919" fmla="*/ 2885884 h 4434421"/>
                <a:gd name="connsiteX920" fmla="*/ 4391951 w 5001999"/>
                <a:gd name="connsiteY920" fmla="*/ 2896103 h 4434421"/>
                <a:gd name="connsiteX921" fmla="*/ 4409017 w 5001999"/>
                <a:gd name="connsiteY921" fmla="*/ 2897737 h 4434421"/>
                <a:gd name="connsiteX922" fmla="*/ 4405593 w 5001999"/>
                <a:gd name="connsiteY922" fmla="*/ 2914046 h 4434421"/>
                <a:gd name="connsiteX923" fmla="*/ 4338189 w 5001999"/>
                <a:gd name="connsiteY923" fmla="*/ 3022180 h 4434421"/>
                <a:gd name="connsiteX924" fmla="*/ 4324374 w 5001999"/>
                <a:gd name="connsiteY924" fmla="*/ 3057585 h 4434421"/>
                <a:gd name="connsiteX925" fmla="*/ 4320598 w 5001999"/>
                <a:gd name="connsiteY925" fmla="*/ 3074652 h 4434421"/>
                <a:gd name="connsiteX926" fmla="*/ 4290656 w 5001999"/>
                <a:gd name="connsiteY926" fmla="*/ 3122074 h 4434421"/>
                <a:gd name="connsiteX927" fmla="*/ 4280436 w 5001999"/>
                <a:gd name="connsiteY927" fmla="*/ 3140481 h 4434421"/>
                <a:gd name="connsiteX928" fmla="*/ 4263104 w 5001999"/>
                <a:gd name="connsiteY928" fmla="*/ 3151096 h 4434421"/>
                <a:gd name="connsiteX929" fmla="*/ 4257606 w 5001999"/>
                <a:gd name="connsiteY929" fmla="*/ 3147406 h 4434421"/>
                <a:gd name="connsiteX930" fmla="*/ 4257117 w 5001999"/>
                <a:gd name="connsiteY930" fmla="*/ 3144043 h 4434421"/>
                <a:gd name="connsiteX931" fmla="*/ 4260789 w 5001999"/>
                <a:gd name="connsiteY931" fmla="*/ 3138150 h 4434421"/>
                <a:gd name="connsiteX932" fmla="*/ 4261805 w 5001999"/>
                <a:gd name="connsiteY932" fmla="*/ 3106126 h 4434421"/>
                <a:gd name="connsiteX933" fmla="*/ 4260256 w 5001999"/>
                <a:gd name="connsiteY933" fmla="*/ 3099468 h 4434421"/>
                <a:gd name="connsiteX934" fmla="*/ 4265632 w 5001999"/>
                <a:gd name="connsiteY934" fmla="*/ 3086436 h 4434421"/>
                <a:gd name="connsiteX935" fmla="*/ 4277770 w 5001999"/>
                <a:gd name="connsiteY935" fmla="*/ 3049680 h 4434421"/>
                <a:gd name="connsiteX936" fmla="*/ 4275197 w 5001999"/>
                <a:gd name="connsiteY936" fmla="*/ 3043564 h 4434421"/>
                <a:gd name="connsiteX937" fmla="*/ 4268066 w 5001999"/>
                <a:gd name="connsiteY937" fmla="*/ 3048734 h 4434421"/>
                <a:gd name="connsiteX938" fmla="*/ 4260274 w 5001999"/>
                <a:gd name="connsiteY938" fmla="*/ 3068123 h 4434421"/>
                <a:gd name="connsiteX939" fmla="*/ 4254855 w 5001999"/>
                <a:gd name="connsiteY939" fmla="*/ 3080819 h 4434421"/>
                <a:gd name="connsiteX940" fmla="*/ 4241591 w 5001999"/>
                <a:gd name="connsiteY940" fmla="*/ 3104173 h 4434421"/>
                <a:gd name="connsiteX941" fmla="*/ 4199613 w 5001999"/>
                <a:gd name="connsiteY941" fmla="*/ 3130538 h 4434421"/>
                <a:gd name="connsiteX942" fmla="*/ 4189532 w 5001999"/>
                <a:gd name="connsiteY942" fmla="*/ 3133187 h 4434421"/>
                <a:gd name="connsiteX943" fmla="*/ 4171881 w 5001999"/>
                <a:gd name="connsiteY943" fmla="*/ 3131639 h 4434421"/>
                <a:gd name="connsiteX944" fmla="*/ 4159648 w 5001999"/>
                <a:gd name="connsiteY944" fmla="*/ 3122031 h 4434421"/>
                <a:gd name="connsiteX945" fmla="*/ 4148630 w 5001999"/>
                <a:gd name="connsiteY945" fmla="*/ 3100397 h 4434421"/>
                <a:gd name="connsiteX946" fmla="*/ 4145258 w 5001999"/>
                <a:gd name="connsiteY946" fmla="*/ 3100827 h 4434421"/>
                <a:gd name="connsiteX947" fmla="*/ 4131297 w 5001999"/>
                <a:gd name="connsiteY947" fmla="*/ 3129084 h 4434421"/>
                <a:gd name="connsiteX948" fmla="*/ 4128966 w 5001999"/>
                <a:gd name="connsiteY948" fmla="*/ 3131329 h 4434421"/>
                <a:gd name="connsiteX949" fmla="*/ 4123495 w 5001999"/>
                <a:gd name="connsiteY949" fmla="*/ 3127424 h 4434421"/>
                <a:gd name="connsiteX950" fmla="*/ 4121542 w 5001999"/>
                <a:gd name="connsiteY950" fmla="*/ 3114246 h 4434421"/>
                <a:gd name="connsiteX951" fmla="*/ 4118764 w 5001999"/>
                <a:gd name="connsiteY951" fmla="*/ 3108560 h 4434421"/>
                <a:gd name="connsiteX952" fmla="*/ 4113439 w 5001999"/>
                <a:gd name="connsiteY952" fmla="*/ 3110753 h 4434421"/>
                <a:gd name="connsiteX953" fmla="*/ 4103401 w 5001999"/>
                <a:gd name="connsiteY953" fmla="*/ 3137265 h 4434421"/>
                <a:gd name="connsiteX954" fmla="*/ 4086559 w 5001999"/>
                <a:gd name="connsiteY954" fmla="*/ 3144447 h 4434421"/>
                <a:gd name="connsiteX955" fmla="*/ 4076504 w 5001999"/>
                <a:gd name="connsiteY955" fmla="*/ 3141032 h 4434421"/>
                <a:gd name="connsiteX956" fmla="*/ 4065957 w 5001999"/>
                <a:gd name="connsiteY956" fmla="*/ 3141161 h 4434421"/>
                <a:gd name="connsiteX957" fmla="*/ 4056744 w 5001999"/>
                <a:gd name="connsiteY957" fmla="*/ 3153530 h 4434421"/>
                <a:gd name="connsiteX958" fmla="*/ 4060650 w 5001999"/>
                <a:gd name="connsiteY958" fmla="*/ 3163380 h 4434421"/>
                <a:gd name="connsiteX959" fmla="*/ 4077535 w 5001999"/>
                <a:gd name="connsiteY959" fmla="*/ 3194596 h 4434421"/>
                <a:gd name="connsiteX960" fmla="*/ 4091651 w 5001999"/>
                <a:gd name="connsiteY960" fmla="*/ 3230767 h 4434421"/>
                <a:gd name="connsiteX961" fmla="*/ 4111960 w 5001999"/>
                <a:gd name="connsiteY961" fmla="*/ 3298386 h 4434421"/>
                <a:gd name="connsiteX962" fmla="*/ 4121482 w 5001999"/>
                <a:gd name="connsiteY962" fmla="*/ 3346221 h 4434421"/>
                <a:gd name="connsiteX963" fmla="*/ 4126153 w 5001999"/>
                <a:gd name="connsiteY963" fmla="*/ 3366530 h 4434421"/>
                <a:gd name="connsiteX964" fmla="*/ 4130669 w 5001999"/>
                <a:gd name="connsiteY964" fmla="*/ 3396680 h 4434421"/>
                <a:gd name="connsiteX965" fmla="*/ 4133404 w 5001999"/>
                <a:gd name="connsiteY965" fmla="*/ 3410141 h 4434421"/>
                <a:gd name="connsiteX966" fmla="*/ 4158100 w 5001999"/>
                <a:gd name="connsiteY966" fmla="*/ 3428025 h 4434421"/>
                <a:gd name="connsiteX967" fmla="*/ 4198134 w 5001999"/>
                <a:gd name="connsiteY967" fmla="*/ 3442132 h 4434421"/>
                <a:gd name="connsiteX968" fmla="*/ 4215303 w 5001999"/>
                <a:gd name="connsiteY968" fmla="*/ 3440652 h 4434421"/>
                <a:gd name="connsiteX969" fmla="*/ 4230253 w 5001999"/>
                <a:gd name="connsiteY969" fmla="*/ 3444394 h 4434421"/>
                <a:gd name="connsiteX970" fmla="*/ 4250897 w 5001999"/>
                <a:gd name="connsiteY970" fmla="*/ 3455103 h 4434421"/>
                <a:gd name="connsiteX971" fmla="*/ 4289003 w 5001999"/>
                <a:gd name="connsiteY971" fmla="*/ 3460686 h 4434421"/>
                <a:gd name="connsiteX972" fmla="*/ 4293864 w 5001999"/>
                <a:gd name="connsiteY972" fmla="*/ 3465305 h 4434421"/>
                <a:gd name="connsiteX973" fmla="*/ 4297958 w 5001999"/>
                <a:gd name="connsiteY973" fmla="*/ 3482526 h 4434421"/>
                <a:gd name="connsiteX974" fmla="*/ 4311524 w 5001999"/>
                <a:gd name="connsiteY974" fmla="*/ 3491902 h 4434421"/>
                <a:gd name="connsiteX975" fmla="*/ 4360778 w 5001999"/>
                <a:gd name="connsiteY975" fmla="*/ 3486715 h 4434421"/>
                <a:gd name="connsiteX976" fmla="*/ 4370033 w 5001999"/>
                <a:gd name="connsiteY976" fmla="*/ 3481933 h 4434421"/>
                <a:gd name="connsiteX977" fmla="*/ 4371857 w 5001999"/>
                <a:gd name="connsiteY977" fmla="*/ 3476238 h 4434421"/>
                <a:gd name="connsiteX978" fmla="*/ 4368261 w 5001999"/>
                <a:gd name="connsiteY978" fmla="*/ 3470251 h 4434421"/>
                <a:gd name="connsiteX979" fmla="*/ 4370755 w 5001999"/>
                <a:gd name="connsiteY979" fmla="*/ 3457546 h 4434421"/>
                <a:gd name="connsiteX980" fmla="*/ 4383357 w 5001999"/>
                <a:gd name="connsiteY980" fmla="*/ 3453770 h 4434421"/>
                <a:gd name="connsiteX981" fmla="*/ 4417481 w 5001999"/>
                <a:gd name="connsiteY981" fmla="*/ 3477941 h 4434421"/>
                <a:gd name="connsiteX982" fmla="*/ 4429876 w 5001999"/>
                <a:gd name="connsiteY982" fmla="*/ 3481391 h 4434421"/>
                <a:gd name="connsiteX983" fmla="*/ 4442461 w 5001999"/>
                <a:gd name="connsiteY983" fmla="*/ 3485227 h 4434421"/>
                <a:gd name="connsiteX984" fmla="*/ 4453850 w 5001999"/>
                <a:gd name="connsiteY984" fmla="*/ 3501656 h 4434421"/>
                <a:gd name="connsiteX985" fmla="*/ 4436922 w 5001999"/>
                <a:gd name="connsiteY985" fmla="*/ 3511222 h 4434421"/>
                <a:gd name="connsiteX986" fmla="*/ 4433360 w 5001999"/>
                <a:gd name="connsiteY986" fmla="*/ 3511764 h 4434421"/>
                <a:gd name="connsiteX987" fmla="*/ 4425584 w 5001999"/>
                <a:gd name="connsiteY987" fmla="*/ 3518009 h 4434421"/>
                <a:gd name="connsiteX988" fmla="*/ 4424431 w 5001999"/>
                <a:gd name="connsiteY988" fmla="*/ 3556089 h 4434421"/>
                <a:gd name="connsiteX989" fmla="*/ 4426625 w 5001999"/>
                <a:gd name="connsiteY989" fmla="*/ 3562850 h 4434421"/>
                <a:gd name="connsiteX990" fmla="*/ 4431682 w 5001999"/>
                <a:gd name="connsiteY990" fmla="*/ 3593963 h 4434421"/>
                <a:gd name="connsiteX991" fmla="*/ 4431115 w 5001999"/>
                <a:gd name="connsiteY991" fmla="*/ 3636396 h 4434421"/>
                <a:gd name="connsiteX992" fmla="*/ 4445429 w 5001999"/>
                <a:gd name="connsiteY992" fmla="*/ 3658658 h 4434421"/>
                <a:gd name="connsiteX993" fmla="*/ 4468542 w 5001999"/>
                <a:gd name="connsiteY993" fmla="*/ 3667793 h 4434421"/>
                <a:gd name="connsiteX994" fmla="*/ 4492205 w 5001999"/>
                <a:gd name="connsiteY994" fmla="*/ 3670485 h 4434421"/>
                <a:gd name="connsiteX995" fmla="*/ 4504859 w 5001999"/>
                <a:gd name="connsiteY995" fmla="*/ 3675079 h 4434421"/>
                <a:gd name="connsiteX996" fmla="*/ 4513108 w 5001999"/>
                <a:gd name="connsiteY996" fmla="*/ 3672412 h 4434421"/>
                <a:gd name="connsiteX997" fmla="*/ 4516015 w 5001999"/>
                <a:gd name="connsiteY997" fmla="*/ 3647802 h 4434421"/>
                <a:gd name="connsiteX998" fmla="*/ 4527094 w 5001999"/>
                <a:gd name="connsiteY998" fmla="*/ 3630684 h 4434421"/>
                <a:gd name="connsiteX999" fmla="*/ 4547980 w 5001999"/>
                <a:gd name="connsiteY999" fmla="*/ 3618754 h 4434421"/>
                <a:gd name="connsiteX1000" fmla="*/ 4554010 w 5001999"/>
                <a:gd name="connsiteY1000" fmla="*/ 3620792 h 4434421"/>
                <a:gd name="connsiteX1001" fmla="*/ 4559283 w 5001999"/>
                <a:gd name="connsiteY1001" fmla="*/ 3629781 h 4434421"/>
                <a:gd name="connsiteX1002" fmla="*/ 4566569 w 5001999"/>
                <a:gd name="connsiteY1002" fmla="*/ 3671741 h 4434421"/>
                <a:gd name="connsiteX1003" fmla="*/ 4580977 w 5001999"/>
                <a:gd name="connsiteY1003" fmla="*/ 3689341 h 4434421"/>
                <a:gd name="connsiteX1004" fmla="*/ 4586654 w 5001999"/>
                <a:gd name="connsiteY1004" fmla="*/ 3700996 h 4434421"/>
                <a:gd name="connsiteX1005" fmla="*/ 4584503 w 5001999"/>
                <a:gd name="connsiteY1005" fmla="*/ 3702166 h 4434421"/>
                <a:gd name="connsiteX1006" fmla="*/ 4560685 w 5001999"/>
                <a:gd name="connsiteY1006" fmla="*/ 3751739 h 4434421"/>
                <a:gd name="connsiteX1007" fmla="*/ 4561923 w 5001999"/>
                <a:gd name="connsiteY1007" fmla="*/ 3754869 h 4434421"/>
                <a:gd name="connsiteX1008" fmla="*/ 4586826 w 5001999"/>
                <a:gd name="connsiteY1008" fmla="*/ 3762396 h 4434421"/>
                <a:gd name="connsiteX1009" fmla="*/ 4590525 w 5001999"/>
                <a:gd name="connsiteY1009" fmla="*/ 3753519 h 4434421"/>
                <a:gd name="connsiteX1010" fmla="*/ 4591643 w 5001999"/>
                <a:gd name="connsiteY1010" fmla="*/ 3723275 h 4434421"/>
                <a:gd name="connsiteX1011" fmla="*/ 4605578 w 5001999"/>
                <a:gd name="connsiteY1011" fmla="*/ 3684007 h 4434421"/>
                <a:gd name="connsiteX1012" fmla="*/ 4608846 w 5001999"/>
                <a:gd name="connsiteY1012" fmla="*/ 3677848 h 4434421"/>
                <a:gd name="connsiteX1013" fmla="*/ 4617190 w 5001999"/>
                <a:gd name="connsiteY1013" fmla="*/ 3644017 h 4434421"/>
                <a:gd name="connsiteX1014" fmla="*/ 4603685 w 5001999"/>
                <a:gd name="connsiteY1014" fmla="*/ 3623657 h 4434421"/>
                <a:gd name="connsiteX1015" fmla="*/ 4601277 w 5001999"/>
                <a:gd name="connsiteY1015" fmla="*/ 3620999 h 4434421"/>
                <a:gd name="connsiteX1016" fmla="*/ 4594998 w 5001999"/>
                <a:gd name="connsiteY1016" fmla="*/ 3601550 h 4434421"/>
                <a:gd name="connsiteX1017" fmla="*/ 4589062 w 5001999"/>
                <a:gd name="connsiteY1017" fmla="*/ 3545905 h 4434421"/>
                <a:gd name="connsiteX1018" fmla="*/ 4587428 w 5001999"/>
                <a:gd name="connsiteY1018" fmla="*/ 3531892 h 4434421"/>
                <a:gd name="connsiteX1019" fmla="*/ 4586912 w 5001999"/>
                <a:gd name="connsiteY1019" fmla="*/ 3478715 h 4434421"/>
                <a:gd name="connsiteX1020" fmla="*/ 4575463 w 5001999"/>
                <a:gd name="connsiteY1020" fmla="*/ 3439198 h 4434421"/>
                <a:gd name="connsiteX1021" fmla="*/ 4570448 w 5001999"/>
                <a:gd name="connsiteY1021" fmla="*/ 3429926 h 4434421"/>
                <a:gd name="connsiteX1022" fmla="*/ 4562921 w 5001999"/>
                <a:gd name="connsiteY1022" fmla="*/ 3422778 h 4434421"/>
                <a:gd name="connsiteX1023" fmla="*/ 4558535 w 5001999"/>
                <a:gd name="connsiteY1023" fmla="*/ 3407458 h 4434421"/>
                <a:gd name="connsiteX1024" fmla="*/ 4564719 w 5001999"/>
                <a:gd name="connsiteY1024" fmla="*/ 3377385 h 4434421"/>
                <a:gd name="connsiteX1025" fmla="*/ 4559188 w 5001999"/>
                <a:gd name="connsiteY1025" fmla="*/ 3360595 h 4434421"/>
                <a:gd name="connsiteX1026" fmla="*/ 4557107 w 5001999"/>
                <a:gd name="connsiteY1026" fmla="*/ 3336200 h 4434421"/>
                <a:gd name="connsiteX1027" fmla="*/ 4569243 w 5001999"/>
                <a:gd name="connsiteY1027" fmla="*/ 3295539 h 4434421"/>
                <a:gd name="connsiteX1028" fmla="*/ 4633018 w 5001999"/>
                <a:gd name="connsiteY1028" fmla="*/ 3173573 h 4434421"/>
                <a:gd name="connsiteX1029" fmla="*/ 4654093 w 5001999"/>
                <a:gd name="connsiteY1029" fmla="*/ 3140869 h 4434421"/>
                <a:gd name="connsiteX1030" fmla="*/ 4668028 w 5001999"/>
                <a:gd name="connsiteY1030" fmla="*/ 3120560 h 4434421"/>
                <a:gd name="connsiteX1031" fmla="*/ 4685833 w 5001999"/>
                <a:gd name="connsiteY1031" fmla="*/ 3094711 h 4434421"/>
                <a:gd name="connsiteX1032" fmla="*/ 4697790 w 5001999"/>
                <a:gd name="connsiteY1032" fmla="*/ 3065155 h 4434421"/>
                <a:gd name="connsiteX1033" fmla="*/ 4720671 w 5001999"/>
                <a:gd name="connsiteY1033" fmla="*/ 3044708 h 4434421"/>
                <a:gd name="connsiteX1034" fmla="*/ 4723940 w 5001999"/>
                <a:gd name="connsiteY1034" fmla="*/ 3045844 h 4434421"/>
                <a:gd name="connsiteX1035" fmla="*/ 4735208 w 5001999"/>
                <a:gd name="connsiteY1035" fmla="*/ 3067598 h 4434421"/>
                <a:gd name="connsiteX1036" fmla="*/ 4738219 w 5001999"/>
                <a:gd name="connsiteY1036" fmla="*/ 3125660 h 4434421"/>
                <a:gd name="connsiteX1037" fmla="*/ 4752154 w 5001999"/>
                <a:gd name="connsiteY1037" fmla="*/ 3165263 h 4434421"/>
                <a:gd name="connsiteX1038" fmla="*/ 4755165 w 5001999"/>
                <a:gd name="connsiteY1038" fmla="*/ 3167139 h 4434421"/>
                <a:gd name="connsiteX1039" fmla="*/ 4757229 w 5001999"/>
                <a:gd name="connsiteY1039" fmla="*/ 3175810 h 4434421"/>
                <a:gd name="connsiteX1040" fmla="*/ 4747766 w 5001999"/>
                <a:gd name="connsiteY1040" fmla="*/ 3190751 h 4434421"/>
                <a:gd name="connsiteX1041" fmla="*/ 4743466 w 5001999"/>
                <a:gd name="connsiteY1041" fmla="*/ 3204092 h 4434421"/>
                <a:gd name="connsiteX1042" fmla="*/ 4745100 w 5001999"/>
                <a:gd name="connsiteY1042" fmla="*/ 3235833 h 4434421"/>
                <a:gd name="connsiteX1043" fmla="*/ 4758003 w 5001999"/>
                <a:gd name="connsiteY1043" fmla="*/ 3251403 h 4434421"/>
                <a:gd name="connsiteX1044" fmla="*/ 4773831 w 5001999"/>
                <a:gd name="connsiteY1044" fmla="*/ 3258972 h 4434421"/>
                <a:gd name="connsiteX1045" fmla="*/ 4776669 w 5001999"/>
                <a:gd name="connsiteY1045" fmla="*/ 3274791 h 4434421"/>
                <a:gd name="connsiteX1046" fmla="*/ 4760756 w 5001999"/>
                <a:gd name="connsiteY1046" fmla="*/ 3293698 h 4434421"/>
                <a:gd name="connsiteX1047" fmla="*/ 4744326 w 5001999"/>
                <a:gd name="connsiteY1047" fmla="*/ 3349343 h 4434421"/>
                <a:gd name="connsiteX1048" fmla="*/ 4751637 w 5001999"/>
                <a:gd name="connsiteY1048" fmla="*/ 3355339 h 4434421"/>
                <a:gd name="connsiteX1049" fmla="*/ 4758519 w 5001999"/>
                <a:gd name="connsiteY1049" fmla="*/ 3353971 h 4434421"/>
                <a:gd name="connsiteX1050" fmla="*/ 4769013 w 5001999"/>
                <a:gd name="connsiteY1050" fmla="*/ 3368319 h 4434421"/>
                <a:gd name="connsiteX1051" fmla="*/ 4754477 w 5001999"/>
                <a:gd name="connsiteY1051" fmla="*/ 3392370 h 4434421"/>
                <a:gd name="connsiteX1052" fmla="*/ 4737874 w 5001999"/>
                <a:gd name="connsiteY1052" fmla="*/ 3401505 h 4434421"/>
                <a:gd name="connsiteX1053" fmla="*/ 4732283 w 5001999"/>
                <a:gd name="connsiteY1053" fmla="*/ 3404447 h 4434421"/>
                <a:gd name="connsiteX1054" fmla="*/ 4727381 w 5001999"/>
                <a:gd name="connsiteY1054" fmla="*/ 3434786 h 4434421"/>
                <a:gd name="connsiteX1055" fmla="*/ 4727896 w 5001999"/>
                <a:gd name="connsiteY1055" fmla="*/ 3445177 h 4434421"/>
                <a:gd name="connsiteX1056" fmla="*/ 4723596 w 5001999"/>
                <a:gd name="connsiteY1056" fmla="*/ 3454690 h 4434421"/>
                <a:gd name="connsiteX1057" fmla="*/ 4704929 w 5001999"/>
                <a:gd name="connsiteY1057" fmla="*/ 3463610 h 4434421"/>
                <a:gd name="connsiteX1058" fmla="*/ 4698908 w 5001999"/>
                <a:gd name="connsiteY1058" fmla="*/ 3460617 h 4434421"/>
                <a:gd name="connsiteX1059" fmla="*/ 4693661 w 5001999"/>
                <a:gd name="connsiteY1059" fmla="*/ 3452875 h 4434421"/>
                <a:gd name="connsiteX1060" fmla="*/ 4693919 w 5001999"/>
                <a:gd name="connsiteY1060" fmla="*/ 3452712 h 4434421"/>
                <a:gd name="connsiteX1061" fmla="*/ 4694521 w 5001999"/>
                <a:gd name="connsiteY1061" fmla="*/ 3451550 h 4434421"/>
                <a:gd name="connsiteX1062" fmla="*/ 4695897 w 5001999"/>
                <a:gd name="connsiteY1062" fmla="*/ 3451172 h 4434421"/>
                <a:gd name="connsiteX1063" fmla="*/ 4694521 w 5001999"/>
                <a:gd name="connsiteY1063" fmla="*/ 3451550 h 4434421"/>
                <a:gd name="connsiteX1064" fmla="*/ 4693059 w 5001999"/>
                <a:gd name="connsiteY1064" fmla="*/ 3451809 h 4434421"/>
                <a:gd name="connsiteX1065" fmla="*/ 4693661 w 5001999"/>
                <a:gd name="connsiteY1065" fmla="*/ 3452875 h 4434421"/>
                <a:gd name="connsiteX1066" fmla="*/ 4679898 w 5001999"/>
                <a:gd name="connsiteY1066" fmla="*/ 3467911 h 4434421"/>
                <a:gd name="connsiteX1067" fmla="*/ 4674135 w 5001999"/>
                <a:gd name="connsiteY1067" fmla="*/ 3506207 h 4434421"/>
                <a:gd name="connsiteX1068" fmla="*/ 4662522 w 5001999"/>
                <a:gd name="connsiteY1068" fmla="*/ 3564226 h 4434421"/>
                <a:gd name="connsiteX1069" fmla="*/ 4660372 w 5001999"/>
                <a:gd name="connsiteY1069" fmla="*/ 3570979 h 4434421"/>
                <a:gd name="connsiteX1070" fmla="*/ 4676371 w 5001999"/>
                <a:gd name="connsiteY1070" fmla="*/ 3597499 h 4434421"/>
                <a:gd name="connsiteX1071" fmla="*/ 4683425 w 5001999"/>
                <a:gd name="connsiteY1071" fmla="*/ 3597146 h 4434421"/>
                <a:gd name="connsiteX1072" fmla="*/ 4693059 w 5001999"/>
                <a:gd name="connsiteY1072" fmla="*/ 3605034 h 4434421"/>
                <a:gd name="connsiteX1073" fmla="*/ 4698908 w 5001999"/>
                <a:gd name="connsiteY1073" fmla="*/ 3621377 h 4434421"/>
                <a:gd name="connsiteX1074" fmla="*/ 4707510 w 5001999"/>
                <a:gd name="connsiteY1074" fmla="*/ 3621704 h 4434421"/>
                <a:gd name="connsiteX1075" fmla="*/ 4716370 w 5001999"/>
                <a:gd name="connsiteY1075" fmla="*/ 3606341 h 4434421"/>
                <a:gd name="connsiteX1076" fmla="*/ 4722477 w 5001999"/>
                <a:gd name="connsiteY1076" fmla="*/ 3604647 h 4434421"/>
                <a:gd name="connsiteX1077" fmla="*/ 4727466 w 5001999"/>
                <a:gd name="connsiteY1077" fmla="*/ 3608965 h 4434421"/>
                <a:gd name="connsiteX1078" fmla="*/ 4731165 w 5001999"/>
                <a:gd name="connsiteY1078" fmla="*/ 3626194 h 4434421"/>
                <a:gd name="connsiteX1079" fmla="*/ 4742778 w 5001999"/>
                <a:gd name="connsiteY1079" fmla="*/ 3647845 h 4434421"/>
                <a:gd name="connsiteX1080" fmla="*/ 4770991 w 5001999"/>
                <a:gd name="connsiteY1080" fmla="*/ 3661462 h 4434421"/>
                <a:gd name="connsiteX1081" fmla="*/ 4790260 w 5001999"/>
                <a:gd name="connsiteY1081" fmla="*/ 3653849 h 4434421"/>
                <a:gd name="connsiteX1082" fmla="*/ 4807549 w 5001999"/>
                <a:gd name="connsiteY1082" fmla="*/ 3641377 h 4434421"/>
                <a:gd name="connsiteX1083" fmla="*/ 4813571 w 5001999"/>
                <a:gd name="connsiteY1083" fmla="*/ 3637661 h 4434421"/>
                <a:gd name="connsiteX1084" fmla="*/ 4823893 w 5001999"/>
                <a:gd name="connsiteY1084" fmla="*/ 3635940 h 4434421"/>
                <a:gd name="connsiteX1085" fmla="*/ 4830603 w 5001999"/>
                <a:gd name="connsiteY1085" fmla="*/ 3642590 h 4434421"/>
                <a:gd name="connsiteX1086" fmla="*/ 4825958 w 5001999"/>
                <a:gd name="connsiteY1086" fmla="*/ 3666640 h 4434421"/>
                <a:gd name="connsiteX1087" fmla="*/ 4831463 w 5001999"/>
                <a:gd name="connsiteY1087" fmla="*/ 3690880 h 4434421"/>
                <a:gd name="connsiteX1088" fmla="*/ 4837398 w 5001999"/>
                <a:gd name="connsiteY1088" fmla="*/ 3725658 h 4434421"/>
                <a:gd name="connsiteX1089" fmla="*/ 4853398 w 5001999"/>
                <a:gd name="connsiteY1089" fmla="*/ 3775746 h 4434421"/>
                <a:gd name="connsiteX1090" fmla="*/ 4867332 w 5001999"/>
                <a:gd name="connsiteY1090" fmla="*/ 3804167 h 4434421"/>
                <a:gd name="connsiteX1091" fmla="*/ 4895547 w 5001999"/>
                <a:gd name="connsiteY1091" fmla="*/ 3844019 h 4434421"/>
                <a:gd name="connsiteX1092" fmla="*/ 4911804 w 5001999"/>
                <a:gd name="connsiteY1092" fmla="*/ 3850264 h 4434421"/>
                <a:gd name="connsiteX1093" fmla="*/ 4936577 w 5001999"/>
                <a:gd name="connsiteY1093" fmla="*/ 3849284 h 4434421"/>
                <a:gd name="connsiteX1094" fmla="*/ 4947072 w 5001999"/>
                <a:gd name="connsiteY1094" fmla="*/ 3850703 h 4434421"/>
                <a:gd name="connsiteX1095" fmla="*/ 4951459 w 5001999"/>
                <a:gd name="connsiteY1095" fmla="*/ 3855503 h 4434421"/>
                <a:gd name="connsiteX1096" fmla="*/ 4938298 w 5001999"/>
                <a:gd name="connsiteY1096" fmla="*/ 3897506 h 4434421"/>
                <a:gd name="connsiteX1097" fmla="*/ 4930643 w 5001999"/>
                <a:gd name="connsiteY1097" fmla="*/ 3909247 h 4434421"/>
                <a:gd name="connsiteX1098" fmla="*/ 4923847 w 5001999"/>
                <a:gd name="connsiteY1098" fmla="*/ 3916980 h 4434421"/>
                <a:gd name="connsiteX1099" fmla="*/ 4886773 w 5001999"/>
                <a:gd name="connsiteY1099" fmla="*/ 3936042 h 4434421"/>
                <a:gd name="connsiteX1100" fmla="*/ 4887031 w 5001999"/>
                <a:gd name="connsiteY1100" fmla="*/ 3935380 h 4434421"/>
                <a:gd name="connsiteX1101" fmla="*/ 4884193 w 5001999"/>
                <a:gd name="connsiteY1101" fmla="*/ 3934597 h 4434421"/>
                <a:gd name="connsiteX1102" fmla="*/ 4886171 w 5001999"/>
                <a:gd name="connsiteY1102" fmla="*/ 3936257 h 4434421"/>
                <a:gd name="connsiteX1103" fmla="*/ 4886773 w 5001999"/>
                <a:gd name="connsiteY1103" fmla="*/ 3936042 h 4434421"/>
                <a:gd name="connsiteX1104" fmla="*/ 4883160 w 5001999"/>
                <a:gd name="connsiteY1104" fmla="*/ 3948979 h 4434421"/>
                <a:gd name="connsiteX1105" fmla="*/ 4865182 w 5001999"/>
                <a:gd name="connsiteY1105" fmla="*/ 3962656 h 4434421"/>
                <a:gd name="connsiteX1106" fmla="*/ 4859333 w 5001999"/>
                <a:gd name="connsiteY1106" fmla="*/ 3965607 h 4434421"/>
                <a:gd name="connsiteX1107" fmla="*/ 4856924 w 5001999"/>
                <a:gd name="connsiteY1107" fmla="*/ 3972221 h 4434421"/>
                <a:gd name="connsiteX1108" fmla="*/ 4837915 w 5001999"/>
                <a:gd name="connsiteY1108" fmla="*/ 3983094 h 4434421"/>
                <a:gd name="connsiteX1109" fmla="*/ 4813915 w 5001999"/>
                <a:gd name="connsiteY1109" fmla="*/ 3993881 h 4434421"/>
                <a:gd name="connsiteX1110" fmla="*/ 4815808 w 5001999"/>
                <a:gd name="connsiteY1110" fmla="*/ 4002921 h 4434421"/>
                <a:gd name="connsiteX1111" fmla="*/ 4829313 w 5001999"/>
                <a:gd name="connsiteY1111" fmla="*/ 4006792 h 4434421"/>
                <a:gd name="connsiteX1112" fmla="*/ 4849785 w 5001999"/>
                <a:gd name="connsiteY1112" fmla="*/ 4032796 h 4434421"/>
                <a:gd name="connsiteX1113" fmla="*/ 4850989 w 5001999"/>
                <a:gd name="connsiteY1113" fmla="*/ 4075289 h 4434421"/>
                <a:gd name="connsiteX1114" fmla="*/ 4847548 w 5001999"/>
                <a:gd name="connsiteY1114" fmla="*/ 4088854 h 4434421"/>
                <a:gd name="connsiteX1115" fmla="*/ 4839291 w 5001999"/>
                <a:gd name="connsiteY1115" fmla="*/ 4104501 h 4434421"/>
                <a:gd name="connsiteX1116" fmla="*/ 4821312 w 5001999"/>
                <a:gd name="connsiteY1116" fmla="*/ 4119519 h 4434421"/>
                <a:gd name="connsiteX1117" fmla="*/ 4801528 w 5001999"/>
                <a:gd name="connsiteY1117" fmla="*/ 4133300 h 4434421"/>
                <a:gd name="connsiteX1118" fmla="*/ 4800152 w 5001999"/>
                <a:gd name="connsiteY1118" fmla="*/ 4143123 h 4434421"/>
                <a:gd name="connsiteX1119" fmla="*/ 4804367 w 5001999"/>
                <a:gd name="connsiteY1119" fmla="*/ 4152886 h 4434421"/>
                <a:gd name="connsiteX1120" fmla="*/ 4814517 w 5001999"/>
                <a:gd name="connsiteY1120" fmla="*/ 4154443 h 4434421"/>
                <a:gd name="connsiteX1121" fmla="*/ 4830774 w 5001999"/>
                <a:gd name="connsiteY1121" fmla="*/ 4136560 h 4434421"/>
                <a:gd name="connsiteX1122" fmla="*/ 4864322 w 5001999"/>
                <a:gd name="connsiteY1122" fmla="*/ 4148852 h 4434421"/>
                <a:gd name="connsiteX1123" fmla="*/ 4867074 w 5001999"/>
                <a:gd name="connsiteY1123" fmla="*/ 4155364 h 4434421"/>
                <a:gd name="connsiteX1124" fmla="*/ 4884536 w 5001999"/>
                <a:gd name="connsiteY1124" fmla="*/ 4166512 h 4434421"/>
                <a:gd name="connsiteX1125" fmla="*/ 4896751 w 5001999"/>
                <a:gd name="connsiteY1125" fmla="*/ 4160568 h 4434421"/>
                <a:gd name="connsiteX1126" fmla="*/ 4908966 w 5001999"/>
                <a:gd name="connsiteY1126" fmla="*/ 4147768 h 4434421"/>
                <a:gd name="connsiteX1127" fmla="*/ 4931416 w 5001999"/>
                <a:gd name="connsiteY1127" fmla="*/ 4143648 h 4434421"/>
                <a:gd name="connsiteX1128" fmla="*/ 4954470 w 5001999"/>
                <a:gd name="connsiteY1128" fmla="*/ 4149618 h 4434421"/>
                <a:gd name="connsiteX1129" fmla="*/ 4972275 w 5001999"/>
                <a:gd name="connsiteY1129" fmla="*/ 4148560 h 4434421"/>
                <a:gd name="connsiteX1130" fmla="*/ 4986125 w 5001999"/>
                <a:gd name="connsiteY1130" fmla="*/ 4151192 h 4434421"/>
                <a:gd name="connsiteX1131" fmla="*/ 4992059 w 5001999"/>
                <a:gd name="connsiteY1131" fmla="*/ 4154779 h 4434421"/>
                <a:gd name="connsiteX1132" fmla="*/ 4995414 w 5001999"/>
                <a:gd name="connsiteY1132" fmla="*/ 4160645 h 4434421"/>
                <a:gd name="connsiteX1133" fmla="*/ 4977695 w 5001999"/>
                <a:gd name="connsiteY1133" fmla="*/ 4186692 h 4434421"/>
                <a:gd name="connsiteX1134" fmla="*/ 4969351 w 5001999"/>
                <a:gd name="connsiteY1134" fmla="*/ 4197177 h 4434421"/>
                <a:gd name="connsiteX1135" fmla="*/ 4969179 w 5001999"/>
                <a:gd name="connsiteY1135" fmla="*/ 4204248 h 4434421"/>
                <a:gd name="connsiteX1136" fmla="*/ 4956276 w 5001999"/>
                <a:gd name="connsiteY1136" fmla="*/ 4231258 h 4434421"/>
                <a:gd name="connsiteX1137" fmla="*/ 4944749 w 5001999"/>
                <a:gd name="connsiteY1137" fmla="*/ 4244359 h 4434421"/>
                <a:gd name="connsiteX1138" fmla="*/ 4945179 w 5001999"/>
                <a:gd name="connsiteY1138" fmla="*/ 4256014 h 4434421"/>
                <a:gd name="connsiteX1139" fmla="*/ 4961093 w 5001999"/>
                <a:gd name="connsiteY1139" fmla="*/ 4282947 h 4434421"/>
                <a:gd name="connsiteX1140" fmla="*/ 4959287 w 5001999"/>
                <a:gd name="connsiteY1140" fmla="*/ 4292804 h 4434421"/>
                <a:gd name="connsiteX1141" fmla="*/ 4945609 w 5001999"/>
                <a:gd name="connsiteY1141" fmla="*/ 4331968 h 4434421"/>
                <a:gd name="connsiteX1142" fmla="*/ 4938987 w 5001999"/>
                <a:gd name="connsiteY1142" fmla="*/ 4338454 h 4434421"/>
                <a:gd name="connsiteX1143" fmla="*/ 4931933 w 5001999"/>
                <a:gd name="connsiteY1143" fmla="*/ 4337560 h 4434421"/>
                <a:gd name="connsiteX1144" fmla="*/ 4894343 w 5001999"/>
                <a:gd name="connsiteY1144" fmla="*/ 4346549 h 4434421"/>
                <a:gd name="connsiteX1145" fmla="*/ 4881870 w 5001999"/>
                <a:gd name="connsiteY1145" fmla="*/ 4353000 h 4434421"/>
                <a:gd name="connsiteX1146" fmla="*/ 4862430 w 5001999"/>
                <a:gd name="connsiteY1146" fmla="*/ 4349688 h 4434421"/>
                <a:gd name="connsiteX1147" fmla="*/ 4837226 w 5001999"/>
                <a:gd name="connsiteY1147" fmla="*/ 4331513 h 4434421"/>
                <a:gd name="connsiteX1148" fmla="*/ 4832495 w 5001999"/>
                <a:gd name="connsiteY1148" fmla="*/ 4326463 h 4434421"/>
                <a:gd name="connsiteX1149" fmla="*/ 4831549 w 5001999"/>
                <a:gd name="connsiteY1149" fmla="*/ 4313320 h 4434421"/>
                <a:gd name="connsiteX1150" fmla="*/ 4847720 w 5001999"/>
                <a:gd name="connsiteY1150" fmla="*/ 4294542 h 4434421"/>
                <a:gd name="connsiteX1151" fmla="*/ 4848495 w 5001999"/>
                <a:gd name="connsiteY1151" fmla="*/ 4281019 h 4434421"/>
                <a:gd name="connsiteX1152" fmla="*/ 4843334 w 5001999"/>
                <a:gd name="connsiteY1152" fmla="*/ 4276899 h 4434421"/>
                <a:gd name="connsiteX1153" fmla="*/ 4840323 w 5001999"/>
                <a:gd name="connsiteY1153" fmla="*/ 4277235 h 4434421"/>
                <a:gd name="connsiteX1154" fmla="*/ 4805571 w 5001999"/>
                <a:gd name="connsiteY1154" fmla="*/ 4321646 h 4434421"/>
                <a:gd name="connsiteX1155" fmla="*/ 4761529 w 5001999"/>
                <a:gd name="connsiteY1155" fmla="*/ 4339117 h 4434421"/>
                <a:gd name="connsiteX1156" fmla="*/ 4740627 w 5001999"/>
                <a:gd name="connsiteY1156" fmla="*/ 4339676 h 4434421"/>
                <a:gd name="connsiteX1157" fmla="*/ 4709230 w 5001999"/>
                <a:gd name="connsiteY1157" fmla="*/ 4343142 h 4434421"/>
                <a:gd name="connsiteX1158" fmla="*/ 4670780 w 5001999"/>
                <a:gd name="connsiteY1158" fmla="*/ 4348656 h 4434421"/>
                <a:gd name="connsiteX1159" fmla="*/ 4635942 w 5001999"/>
                <a:gd name="connsiteY1159" fmla="*/ 4348897 h 4434421"/>
                <a:gd name="connsiteX1160" fmla="*/ 4613320 w 5001999"/>
                <a:gd name="connsiteY1160" fmla="*/ 4353602 h 4434421"/>
                <a:gd name="connsiteX1161" fmla="*/ 4590611 w 5001999"/>
                <a:gd name="connsiteY1161" fmla="*/ 4362798 h 4434421"/>
                <a:gd name="connsiteX1162" fmla="*/ 4513392 w 5001999"/>
                <a:gd name="connsiteY1162" fmla="*/ 4371486 h 4434421"/>
                <a:gd name="connsiteX1163" fmla="*/ 4502794 w 5001999"/>
                <a:gd name="connsiteY1163" fmla="*/ 4372337 h 4434421"/>
                <a:gd name="connsiteX1164" fmla="*/ 4454598 w 5001999"/>
                <a:gd name="connsiteY1164" fmla="*/ 4365765 h 4434421"/>
                <a:gd name="connsiteX1165" fmla="*/ 4421404 w 5001999"/>
                <a:gd name="connsiteY1165" fmla="*/ 4353989 h 4434421"/>
                <a:gd name="connsiteX1166" fmla="*/ 4382919 w 5001999"/>
                <a:gd name="connsiteY1166" fmla="*/ 4349035 h 4434421"/>
                <a:gd name="connsiteX1167" fmla="*/ 4365492 w 5001999"/>
                <a:gd name="connsiteY1167" fmla="*/ 4347125 h 4434421"/>
                <a:gd name="connsiteX1168" fmla="*/ 4362086 w 5001999"/>
                <a:gd name="connsiteY1168" fmla="*/ 4341775 h 4434421"/>
                <a:gd name="connsiteX1169" fmla="*/ 4372209 w 5001999"/>
                <a:gd name="connsiteY1169" fmla="*/ 4308434 h 4434421"/>
                <a:gd name="connsiteX1170" fmla="*/ 4379099 w 5001999"/>
                <a:gd name="connsiteY1170" fmla="*/ 4301414 h 4434421"/>
                <a:gd name="connsiteX1171" fmla="*/ 4403916 w 5001999"/>
                <a:gd name="connsiteY1171" fmla="*/ 4288452 h 4434421"/>
                <a:gd name="connsiteX1172" fmla="*/ 4424216 w 5001999"/>
                <a:gd name="connsiteY1172" fmla="*/ 4263902 h 4434421"/>
                <a:gd name="connsiteX1173" fmla="*/ 4423468 w 5001999"/>
                <a:gd name="connsiteY1173" fmla="*/ 4250690 h 4434421"/>
                <a:gd name="connsiteX1174" fmla="*/ 4412750 w 5001999"/>
                <a:gd name="connsiteY1174" fmla="*/ 4241408 h 4434421"/>
                <a:gd name="connsiteX1175" fmla="*/ 4397301 w 5001999"/>
                <a:gd name="connsiteY1175" fmla="*/ 4242526 h 4434421"/>
                <a:gd name="connsiteX1176" fmla="*/ 4362739 w 5001999"/>
                <a:gd name="connsiteY1176" fmla="*/ 4263515 h 4434421"/>
                <a:gd name="connsiteX1177" fmla="*/ 4355832 w 5001999"/>
                <a:gd name="connsiteY1177" fmla="*/ 4264969 h 4434421"/>
                <a:gd name="connsiteX1178" fmla="*/ 4347445 w 5001999"/>
                <a:gd name="connsiteY1178" fmla="*/ 4271016 h 4434421"/>
                <a:gd name="connsiteX1179" fmla="*/ 4340288 w 5001999"/>
                <a:gd name="connsiteY1179" fmla="*/ 4283222 h 4434421"/>
                <a:gd name="connsiteX1180" fmla="*/ 4341501 w 5001999"/>
                <a:gd name="connsiteY1180" fmla="*/ 4289432 h 4434421"/>
                <a:gd name="connsiteX1181" fmla="*/ 4342619 w 5001999"/>
                <a:gd name="connsiteY1181" fmla="*/ 4311849 h 4434421"/>
                <a:gd name="connsiteX1182" fmla="*/ 4320633 w 5001999"/>
                <a:gd name="connsiteY1182" fmla="*/ 4319995 h 4434421"/>
                <a:gd name="connsiteX1183" fmla="*/ 4308659 w 5001999"/>
                <a:gd name="connsiteY1183" fmla="*/ 4308150 h 4434421"/>
                <a:gd name="connsiteX1184" fmla="*/ 4308521 w 5001999"/>
                <a:gd name="connsiteY1184" fmla="*/ 4279919 h 4434421"/>
                <a:gd name="connsiteX1185" fmla="*/ 4297881 w 5001999"/>
                <a:gd name="connsiteY1185" fmla="*/ 4267412 h 4434421"/>
                <a:gd name="connsiteX1186" fmla="*/ 4263009 w 5001999"/>
                <a:gd name="connsiteY1186" fmla="*/ 4261365 h 4434421"/>
                <a:gd name="connsiteX1187" fmla="*/ 4238829 w 5001999"/>
                <a:gd name="connsiteY1187" fmla="*/ 4259334 h 4434421"/>
                <a:gd name="connsiteX1188" fmla="*/ 4232102 w 5001999"/>
                <a:gd name="connsiteY1188" fmla="*/ 4258767 h 4434421"/>
                <a:gd name="connsiteX1189" fmla="*/ 4191682 w 5001999"/>
                <a:gd name="connsiteY1189" fmla="*/ 4236772 h 4434421"/>
                <a:gd name="connsiteX1190" fmla="*/ 4130970 w 5001999"/>
                <a:gd name="connsiteY1190" fmla="*/ 4222028 h 4434421"/>
                <a:gd name="connsiteX1191" fmla="*/ 4120407 w 5001999"/>
                <a:gd name="connsiteY1191" fmla="*/ 4230363 h 4434421"/>
                <a:gd name="connsiteX1192" fmla="*/ 4119065 w 5001999"/>
                <a:gd name="connsiteY1192" fmla="*/ 4233641 h 4434421"/>
                <a:gd name="connsiteX1193" fmla="*/ 4082568 w 5001999"/>
                <a:gd name="connsiteY1193" fmla="*/ 4283634 h 4434421"/>
                <a:gd name="connsiteX1194" fmla="*/ 4077165 w 5001999"/>
                <a:gd name="connsiteY1194" fmla="*/ 4288237 h 4434421"/>
                <a:gd name="connsiteX1195" fmla="*/ 4010854 w 5001999"/>
                <a:gd name="connsiteY1195" fmla="*/ 4296331 h 4434421"/>
                <a:gd name="connsiteX1196" fmla="*/ 3997555 w 5001999"/>
                <a:gd name="connsiteY1196" fmla="*/ 4291583 h 4434421"/>
                <a:gd name="connsiteX1197" fmla="*/ 3944318 w 5001999"/>
                <a:gd name="connsiteY1197" fmla="*/ 4263575 h 4434421"/>
                <a:gd name="connsiteX1198" fmla="*/ 3917713 w 5001999"/>
                <a:gd name="connsiteY1198" fmla="*/ 4245941 h 4434421"/>
                <a:gd name="connsiteX1199" fmla="*/ 3899847 w 5001999"/>
                <a:gd name="connsiteY1199" fmla="*/ 4250982 h 4434421"/>
                <a:gd name="connsiteX1200" fmla="*/ 3882721 w 5001999"/>
                <a:gd name="connsiteY1200" fmla="*/ 4267902 h 4434421"/>
                <a:gd name="connsiteX1201" fmla="*/ 3866584 w 5001999"/>
                <a:gd name="connsiteY1201" fmla="*/ 4275334 h 4434421"/>
                <a:gd name="connsiteX1202" fmla="*/ 3850618 w 5001999"/>
                <a:gd name="connsiteY1202" fmla="*/ 4272091 h 4434421"/>
                <a:gd name="connsiteX1203" fmla="*/ 3839358 w 5001999"/>
                <a:gd name="connsiteY1203" fmla="*/ 4271850 h 4434421"/>
                <a:gd name="connsiteX1204" fmla="*/ 3826671 w 5001999"/>
                <a:gd name="connsiteY1204" fmla="*/ 4276022 h 4434421"/>
                <a:gd name="connsiteX1205" fmla="*/ 3816727 w 5001999"/>
                <a:gd name="connsiteY1205" fmla="*/ 4277235 h 4434421"/>
                <a:gd name="connsiteX1206" fmla="*/ 3797828 w 5001999"/>
                <a:gd name="connsiteY1206" fmla="*/ 4285733 h 4434421"/>
                <a:gd name="connsiteX1207" fmla="*/ 3796779 w 5001999"/>
                <a:gd name="connsiteY1207" fmla="*/ 4291428 h 4434421"/>
                <a:gd name="connsiteX1208" fmla="*/ 3796796 w 5001999"/>
                <a:gd name="connsiteY1208" fmla="*/ 4312786 h 4434421"/>
                <a:gd name="connsiteX1209" fmla="*/ 3794276 w 5001999"/>
                <a:gd name="connsiteY1209" fmla="*/ 4315264 h 4434421"/>
                <a:gd name="connsiteX1210" fmla="*/ 3750664 w 5001999"/>
                <a:gd name="connsiteY1210" fmla="*/ 4325380 h 4434421"/>
                <a:gd name="connsiteX1211" fmla="*/ 3730080 w 5001999"/>
                <a:gd name="connsiteY1211" fmla="*/ 4320038 h 4434421"/>
                <a:gd name="connsiteX1212" fmla="*/ 3718012 w 5001999"/>
                <a:gd name="connsiteY1212" fmla="*/ 4312993 h 4434421"/>
                <a:gd name="connsiteX1213" fmla="*/ 3690219 w 5001999"/>
                <a:gd name="connsiteY1213" fmla="*/ 4305389 h 4434421"/>
                <a:gd name="connsiteX1214" fmla="*/ 3651477 w 5001999"/>
                <a:gd name="connsiteY1214" fmla="*/ 4307625 h 4434421"/>
                <a:gd name="connsiteX1215" fmla="*/ 3605396 w 5001999"/>
                <a:gd name="connsiteY1215" fmla="*/ 4303849 h 4434421"/>
                <a:gd name="connsiteX1216" fmla="*/ 3559729 w 5001999"/>
                <a:gd name="connsiteY1216" fmla="*/ 4304735 h 4434421"/>
                <a:gd name="connsiteX1217" fmla="*/ 3550190 w 5001999"/>
                <a:gd name="connsiteY1217" fmla="*/ 4301441 h 4434421"/>
                <a:gd name="connsiteX1218" fmla="*/ 3547222 w 5001999"/>
                <a:gd name="connsiteY1218" fmla="*/ 4295479 h 4434421"/>
                <a:gd name="connsiteX1219" fmla="*/ 3549114 w 5001999"/>
                <a:gd name="connsiteY1219" fmla="*/ 4292666 h 4434421"/>
                <a:gd name="connsiteX1220" fmla="*/ 3565466 w 5001999"/>
                <a:gd name="connsiteY1220" fmla="*/ 4286353 h 4434421"/>
                <a:gd name="connsiteX1221" fmla="*/ 3570069 w 5001999"/>
                <a:gd name="connsiteY1221" fmla="*/ 4281209 h 4434421"/>
                <a:gd name="connsiteX1222" fmla="*/ 3564967 w 5001999"/>
                <a:gd name="connsiteY1222" fmla="*/ 4272985 h 4434421"/>
                <a:gd name="connsiteX1223" fmla="*/ 3555032 w 5001999"/>
                <a:gd name="connsiteY1223" fmla="*/ 4269287 h 4434421"/>
                <a:gd name="connsiteX1224" fmla="*/ 3545880 w 5001999"/>
                <a:gd name="connsiteY1224" fmla="*/ 4251404 h 4434421"/>
                <a:gd name="connsiteX1225" fmla="*/ 3556917 w 5001999"/>
                <a:gd name="connsiteY1225" fmla="*/ 4239490 h 4434421"/>
                <a:gd name="connsiteX1226" fmla="*/ 3570774 w 5001999"/>
                <a:gd name="connsiteY1226" fmla="*/ 4239731 h 4434421"/>
                <a:gd name="connsiteX1227" fmla="*/ 3570972 w 5001999"/>
                <a:gd name="connsiteY1227" fmla="*/ 4240737 h 4434421"/>
                <a:gd name="connsiteX1228" fmla="*/ 3571427 w 5001999"/>
                <a:gd name="connsiteY1228" fmla="*/ 4242526 h 4434421"/>
                <a:gd name="connsiteX1229" fmla="*/ 3570954 w 5001999"/>
                <a:gd name="connsiteY1229" fmla="*/ 4239748 h 4434421"/>
                <a:gd name="connsiteX1230" fmla="*/ 3570774 w 5001999"/>
                <a:gd name="connsiteY1230" fmla="*/ 4239731 h 4434421"/>
                <a:gd name="connsiteX1231" fmla="*/ 3573295 w 5001999"/>
                <a:gd name="connsiteY1231" fmla="*/ 4223749 h 4434421"/>
                <a:gd name="connsiteX1232" fmla="*/ 3592467 w 5001999"/>
                <a:gd name="connsiteY1232" fmla="*/ 4203053 h 4434421"/>
                <a:gd name="connsiteX1233" fmla="*/ 3593242 w 5001999"/>
                <a:gd name="connsiteY1233" fmla="*/ 4193702 h 4434421"/>
                <a:gd name="connsiteX1234" fmla="*/ 3584477 w 5001999"/>
                <a:gd name="connsiteY1234" fmla="*/ 4190408 h 4434421"/>
                <a:gd name="connsiteX1235" fmla="*/ 3561622 w 5001999"/>
                <a:gd name="connsiteY1235" fmla="*/ 4191715 h 4434421"/>
                <a:gd name="connsiteX1236" fmla="*/ 3546826 w 5001999"/>
                <a:gd name="connsiteY1236" fmla="*/ 4181995 h 4434421"/>
                <a:gd name="connsiteX1237" fmla="*/ 3527111 w 5001999"/>
                <a:gd name="connsiteY1237" fmla="*/ 4176860 h 4434421"/>
                <a:gd name="connsiteX1238" fmla="*/ 3509546 w 5001999"/>
                <a:gd name="connsiteY1238" fmla="*/ 4177797 h 4434421"/>
                <a:gd name="connsiteX1239" fmla="*/ 3490458 w 5001999"/>
                <a:gd name="connsiteY1239" fmla="*/ 4164112 h 4434421"/>
                <a:gd name="connsiteX1240" fmla="*/ 3472868 w 5001999"/>
                <a:gd name="connsiteY1240" fmla="*/ 4150418 h 4434421"/>
                <a:gd name="connsiteX1241" fmla="*/ 3427269 w 5001999"/>
                <a:gd name="connsiteY1241" fmla="*/ 4164955 h 4434421"/>
                <a:gd name="connsiteX1242" fmla="*/ 3424267 w 5001999"/>
                <a:gd name="connsiteY1242" fmla="*/ 4166615 h 4434421"/>
                <a:gd name="connsiteX1243" fmla="*/ 3421213 w 5001999"/>
                <a:gd name="connsiteY1243" fmla="*/ 4165909 h 4434421"/>
                <a:gd name="connsiteX1244" fmla="*/ 3419510 w 5001999"/>
                <a:gd name="connsiteY1244" fmla="*/ 4162976 h 4434421"/>
                <a:gd name="connsiteX1245" fmla="*/ 3426796 w 5001999"/>
                <a:gd name="connsiteY1245" fmla="*/ 4132164 h 4434421"/>
                <a:gd name="connsiteX1246" fmla="*/ 3439707 w 5001999"/>
                <a:gd name="connsiteY1246" fmla="*/ 4091701 h 4434421"/>
                <a:gd name="connsiteX1247" fmla="*/ 3433393 w 5001999"/>
                <a:gd name="connsiteY1247" fmla="*/ 4085921 h 4434421"/>
                <a:gd name="connsiteX1248" fmla="*/ 3412775 w 5001999"/>
                <a:gd name="connsiteY1248" fmla="*/ 4089697 h 4434421"/>
                <a:gd name="connsiteX1249" fmla="*/ 3360760 w 5001999"/>
                <a:gd name="connsiteY1249" fmla="*/ 4125257 h 4434421"/>
                <a:gd name="connsiteX1250" fmla="*/ 3360450 w 5001999"/>
                <a:gd name="connsiteY1250" fmla="*/ 4128664 h 4434421"/>
                <a:gd name="connsiteX1251" fmla="*/ 3349508 w 5001999"/>
                <a:gd name="connsiteY1251" fmla="*/ 4133257 h 4434421"/>
                <a:gd name="connsiteX1252" fmla="*/ 3333930 w 5001999"/>
                <a:gd name="connsiteY1252" fmla="*/ 4133954 h 4434421"/>
                <a:gd name="connsiteX1253" fmla="*/ 3329345 w 5001999"/>
                <a:gd name="connsiteY1253" fmla="*/ 4142555 h 4434421"/>
                <a:gd name="connsiteX1254" fmla="*/ 3328434 w 5001999"/>
                <a:gd name="connsiteY1254" fmla="*/ 4142091 h 4434421"/>
                <a:gd name="connsiteX1255" fmla="*/ 3327643 w 5001999"/>
                <a:gd name="connsiteY1255" fmla="*/ 4142831 h 4434421"/>
                <a:gd name="connsiteX1256" fmla="*/ 3320735 w 5001999"/>
                <a:gd name="connsiteY1256" fmla="*/ 4145472 h 4434421"/>
                <a:gd name="connsiteX1257" fmla="*/ 3323411 w 5001999"/>
                <a:gd name="connsiteY1257" fmla="*/ 4146538 h 4434421"/>
                <a:gd name="connsiteX1258" fmla="*/ 3327643 w 5001999"/>
                <a:gd name="connsiteY1258" fmla="*/ 4142831 h 4434421"/>
                <a:gd name="connsiteX1259" fmla="*/ 3329165 w 5001999"/>
                <a:gd name="connsiteY1259" fmla="*/ 4142968 h 4434421"/>
                <a:gd name="connsiteX1260" fmla="*/ 3329345 w 5001999"/>
                <a:gd name="connsiteY1260" fmla="*/ 4142555 h 4434421"/>
                <a:gd name="connsiteX1261" fmla="*/ 3340717 w 5001999"/>
                <a:gd name="connsiteY1261" fmla="*/ 4148749 h 4434421"/>
                <a:gd name="connsiteX1262" fmla="*/ 3343048 w 5001999"/>
                <a:gd name="connsiteY1262" fmla="*/ 4154968 h 4434421"/>
                <a:gd name="connsiteX1263" fmla="*/ 3331246 w 5001999"/>
                <a:gd name="connsiteY1263" fmla="*/ 4176128 h 4434421"/>
                <a:gd name="connsiteX1264" fmla="*/ 3314825 w 5001999"/>
                <a:gd name="connsiteY1264" fmla="*/ 4181307 h 4434421"/>
                <a:gd name="connsiteX1265" fmla="*/ 3309914 w 5001999"/>
                <a:gd name="connsiteY1265" fmla="*/ 4187990 h 4434421"/>
                <a:gd name="connsiteX1266" fmla="*/ 3309096 w 5001999"/>
                <a:gd name="connsiteY1266" fmla="*/ 4200876 h 4434421"/>
                <a:gd name="connsiteX1267" fmla="*/ 3281579 w 5001999"/>
                <a:gd name="connsiteY1267" fmla="*/ 4228118 h 4434421"/>
                <a:gd name="connsiteX1268" fmla="*/ 3231586 w 5001999"/>
                <a:gd name="connsiteY1268" fmla="*/ 4243094 h 4434421"/>
                <a:gd name="connsiteX1269" fmla="*/ 3224781 w 5001999"/>
                <a:gd name="connsiteY1269" fmla="*/ 4241477 h 4434421"/>
                <a:gd name="connsiteX1270" fmla="*/ 3209126 w 5001999"/>
                <a:gd name="connsiteY1270" fmla="*/ 4238836 h 4434421"/>
                <a:gd name="connsiteX1271" fmla="*/ 3163656 w 5001999"/>
                <a:gd name="connsiteY1271" fmla="*/ 4240961 h 4434421"/>
                <a:gd name="connsiteX1272" fmla="*/ 3151451 w 5001999"/>
                <a:gd name="connsiteY1272" fmla="*/ 4234406 h 4434421"/>
                <a:gd name="connsiteX1273" fmla="*/ 3146401 w 5001999"/>
                <a:gd name="connsiteY1273" fmla="*/ 4216110 h 4434421"/>
                <a:gd name="connsiteX1274" fmla="*/ 3160981 w 5001999"/>
                <a:gd name="connsiteY1274" fmla="*/ 4192068 h 4434421"/>
                <a:gd name="connsiteX1275" fmla="*/ 3158908 w 5001999"/>
                <a:gd name="connsiteY1275" fmla="*/ 4182571 h 4434421"/>
                <a:gd name="connsiteX1276" fmla="*/ 3116553 w 5001999"/>
                <a:gd name="connsiteY1276" fmla="*/ 4165591 h 4434421"/>
                <a:gd name="connsiteX1277" fmla="*/ 3090197 w 5001999"/>
                <a:gd name="connsiteY1277" fmla="*/ 4171028 h 4434421"/>
                <a:gd name="connsiteX1278" fmla="*/ 3078404 w 5001999"/>
                <a:gd name="connsiteY1278" fmla="*/ 4171045 h 4434421"/>
                <a:gd name="connsiteX1279" fmla="*/ 3044572 w 5001999"/>
                <a:gd name="connsiteY1279" fmla="*/ 4182270 h 4434421"/>
                <a:gd name="connsiteX1280" fmla="*/ 3043893 w 5001999"/>
                <a:gd name="connsiteY1280" fmla="*/ 4189255 h 4434421"/>
                <a:gd name="connsiteX1281" fmla="*/ 3030327 w 5001999"/>
                <a:gd name="connsiteY1281" fmla="*/ 4197581 h 4434421"/>
                <a:gd name="connsiteX1282" fmla="*/ 2974992 w 5001999"/>
                <a:gd name="connsiteY1282" fmla="*/ 4186047 h 4434421"/>
                <a:gd name="connsiteX1283" fmla="*/ 2954906 w 5001999"/>
                <a:gd name="connsiteY1283" fmla="*/ 4179698 h 4434421"/>
                <a:gd name="connsiteX1284" fmla="*/ 2933884 w 5001999"/>
                <a:gd name="connsiteY1284" fmla="*/ 4166701 h 4434421"/>
                <a:gd name="connsiteX1285" fmla="*/ 2911897 w 5001999"/>
                <a:gd name="connsiteY1285" fmla="*/ 4177186 h 4434421"/>
                <a:gd name="connsiteX1286" fmla="*/ 2909015 w 5001999"/>
                <a:gd name="connsiteY1286" fmla="*/ 4177316 h 4434421"/>
                <a:gd name="connsiteX1287" fmla="*/ 2907502 w 5001999"/>
                <a:gd name="connsiteY1287" fmla="*/ 4171260 h 4434421"/>
                <a:gd name="connsiteX1288" fmla="*/ 2879898 w 5001999"/>
                <a:gd name="connsiteY1288" fmla="*/ 4163294 h 4434421"/>
                <a:gd name="connsiteX1289" fmla="*/ 2872113 w 5001999"/>
                <a:gd name="connsiteY1289" fmla="*/ 4174666 h 4434421"/>
                <a:gd name="connsiteX1290" fmla="*/ 2864053 w 5001999"/>
                <a:gd name="connsiteY1290" fmla="*/ 4178288 h 4434421"/>
                <a:gd name="connsiteX1291" fmla="*/ 2847306 w 5001999"/>
                <a:gd name="connsiteY1291" fmla="*/ 4175569 h 4434421"/>
                <a:gd name="connsiteX1292" fmla="*/ 2834343 w 5001999"/>
                <a:gd name="connsiteY1292" fmla="*/ 4166253 h 4434421"/>
                <a:gd name="connsiteX1293" fmla="*/ 2832313 w 5001999"/>
                <a:gd name="connsiteY1293" fmla="*/ 4155957 h 4434421"/>
                <a:gd name="connsiteX1294" fmla="*/ 2838970 w 5001999"/>
                <a:gd name="connsiteY1294" fmla="*/ 4144697 h 4434421"/>
                <a:gd name="connsiteX1295" fmla="*/ 2851392 w 5001999"/>
                <a:gd name="connsiteY1295" fmla="*/ 4141463 h 4434421"/>
                <a:gd name="connsiteX1296" fmla="*/ 2851529 w 5001999"/>
                <a:gd name="connsiteY1296" fmla="*/ 4142065 h 4434421"/>
                <a:gd name="connsiteX1297" fmla="*/ 2852544 w 5001999"/>
                <a:gd name="connsiteY1297" fmla="*/ 4142762 h 4434421"/>
                <a:gd name="connsiteX1298" fmla="*/ 2853430 w 5001999"/>
                <a:gd name="connsiteY1298" fmla="*/ 4147493 h 4434421"/>
                <a:gd name="connsiteX1299" fmla="*/ 2857662 w 5001999"/>
                <a:gd name="connsiteY1299" fmla="*/ 4151097 h 4434421"/>
                <a:gd name="connsiteX1300" fmla="*/ 2858273 w 5001999"/>
                <a:gd name="connsiteY1300" fmla="*/ 4148508 h 4434421"/>
                <a:gd name="connsiteX1301" fmla="*/ 2856794 w 5001999"/>
                <a:gd name="connsiteY1301" fmla="*/ 4145695 h 4434421"/>
                <a:gd name="connsiteX1302" fmla="*/ 2852544 w 5001999"/>
                <a:gd name="connsiteY1302" fmla="*/ 4142762 h 4434421"/>
                <a:gd name="connsiteX1303" fmla="*/ 2852424 w 5001999"/>
                <a:gd name="connsiteY1303" fmla="*/ 4141239 h 4434421"/>
                <a:gd name="connsiteX1304" fmla="*/ 2851392 w 5001999"/>
                <a:gd name="connsiteY1304" fmla="*/ 4141463 h 4434421"/>
                <a:gd name="connsiteX1305" fmla="*/ 2848097 w 5001999"/>
                <a:gd name="connsiteY1305" fmla="*/ 4132354 h 4434421"/>
                <a:gd name="connsiteX1306" fmla="*/ 2832854 w 5001999"/>
                <a:gd name="connsiteY1306" fmla="*/ 4112965 h 4434421"/>
                <a:gd name="connsiteX1307" fmla="*/ 2797828 w 5001999"/>
                <a:gd name="connsiteY1307" fmla="*/ 4092389 h 4434421"/>
                <a:gd name="connsiteX1308" fmla="*/ 2792460 w 5001999"/>
                <a:gd name="connsiteY1308" fmla="*/ 4097989 h 4434421"/>
                <a:gd name="connsiteX1309" fmla="*/ 2797656 w 5001999"/>
                <a:gd name="connsiteY1309" fmla="*/ 4118359 h 4434421"/>
                <a:gd name="connsiteX1310" fmla="*/ 2810911 w 5001999"/>
                <a:gd name="connsiteY1310" fmla="*/ 4134005 h 4434421"/>
                <a:gd name="connsiteX1311" fmla="*/ 2813974 w 5001999"/>
                <a:gd name="connsiteY1311" fmla="*/ 4143932 h 4434421"/>
                <a:gd name="connsiteX1312" fmla="*/ 2819307 w 5001999"/>
                <a:gd name="connsiteY1312" fmla="*/ 4174649 h 4434421"/>
                <a:gd name="connsiteX1313" fmla="*/ 2821879 w 5001999"/>
                <a:gd name="connsiteY1313" fmla="*/ 4188283 h 4434421"/>
                <a:gd name="connsiteX1314" fmla="*/ 2823350 w 5001999"/>
                <a:gd name="connsiteY1314" fmla="*/ 4201934 h 4434421"/>
                <a:gd name="connsiteX1315" fmla="*/ 2836691 w 5001999"/>
                <a:gd name="connsiteY1315" fmla="*/ 4234724 h 4434421"/>
                <a:gd name="connsiteX1316" fmla="*/ 2844751 w 5001999"/>
                <a:gd name="connsiteY1316" fmla="*/ 4269063 h 4434421"/>
                <a:gd name="connsiteX1317" fmla="*/ 2842815 w 5001999"/>
                <a:gd name="connsiteY1317" fmla="*/ 4300245 h 4434421"/>
                <a:gd name="connsiteX1318" fmla="*/ 2828476 w 5001999"/>
                <a:gd name="connsiteY1318" fmla="*/ 4332287 h 4434421"/>
                <a:gd name="connsiteX1319" fmla="*/ 2824709 w 5001999"/>
                <a:gd name="connsiteY1319" fmla="*/ 4338067 h 4434421"/>
                <a:gd name="connsiteX1320" fmla="*/ 2796951 w 5001999"/>
                <a:gd name="connsiteY1320" fmla="*/ 4364845 h 4434421"/>
                <a:gd name="connsiteX1321" fmla="*/ 2788047 w 5001999"/>
                <a:gd name="connsiteY1321" fmla="*/ 4364397 h 4434421"/>
                <a:gd name="connsiteX1322" fmla="*/ 2780091 w 5001999"/>
                <a:gd name="connsiteY1322" fmla="*/ 4360742 h 4434421"/>
                <a:gd name="connsiteX1323" fmla="*/ 2754750 w 5001999"/>
                <a:gd name="connsiteY1323" fmla="*/ 4379666 h 4434421"/>
                <a:gd name="connsiteX1324" fmla="*/ 2729598 w 5001999"/>
                <a:gd name="connsiteY1324" fmla="*/ 4392345 h 4434421"/>
                <a:gd name="connsiteX1325" fmla="*/ 2706837 w 5001999"/>
                <a:gd name="connsiteY1325" fmla="*/ 4393807 h 4434421"/>
                <a:gd name="connsiteX1326" fmla="*/ 2661781 w 5001999"/>
                <a:gd name="connsiteY1326" fmla="*/ 4373541 h 4434421"/>
                <a:gd name="connsiteX1327" fmla="*/ 2657755 w 5001999"/>
                <a:gd name="connsiteY1327" fmla="*/ 4364862 h 4434421"/>
                <a:gd name="connsiteX1328" fmla="*/ 2662684 w 5001999"/>
                <a:gd name="connsiteY1328" fmla="*/ 4355486 h 4434421"/>
                <a:gd name="connsiteX1329" fmla="*/ 2656955 w 5001999"/>
                <a:gd name="connsiteY1329" fmla="*/ 4340553 h 4434421"/>
                <a:gd name="connsiteX1330" fmla="*/ 2641360 w 5001999"/>
                <a:gd name="connsiteY1330" fmla="*/ 4347658 h 4434421"/>
                <a:gd name="connsiteX1331" fmla="*/ 2640568 w 5001999"/>
                <a:gd name="connsiteY1331" fmla="*/ 4365215 h 4434421"/>
                <a:gd name="connsiteX1332" fmla="*/ 2638057 w 5001999"/>
                <a:gd name="connsiteY1332" fmla="*/ 4382565 h 4434421"/>
                <a:gd name="connsiteX1333" fmla="*/ 2624303 w 5001999"/>
                <a:gd name="connsiteY1333" fmla="*/ 4391459 h 4434421"/>
                <a:gd name="connsiteX1334" fmla="*/ 2610677 w 5001999"/>
                <a:gd name="connsiteY1334" fmla="*/ 4387949 h 4434421"/>
                <a:gd name="connsiteX1335" fmla="*/ 2590161 w 5001999"/>
                <a:gd name="connsiteY1335" fmla="*/ 4390857 h 4434421"/>
                <a:gd name="connsiteX1336" fmla="*/ 2583452 w 5001999"/>
                <a:gd name="connsiteY1336" fmla="*/ 4401601 h 4434421"/>
                <a:gd name="connsiteX1337" fmla="*/ 2570799 w 5001999"/>
                <a:gd name="connsiteY1337" fmla="*/ 4424619 h 4434421"/>
                <a:gd name="connsiteX1338" fmla="*/ 2532916 w 5001999"/>
                <a:gd name="connsiteY1338" fmla="*/ 4431260 h 4434421"/>
                <a:gd name="connsiteX1339" fmla="*/ 2523652 w 5001999"/>
                <a:gd name="connsiteY1339" fmla="*/ 4426942 h 4434421"/>
                <a:gd name="connsiteX1340" fmla="*/ 2519205 w 5001999"/>
                <a:gd name="connsiteY1340" fmla="*/ 4421505 h 4434421"/>
                <a:gd name="connsiteX1341" fmla="*/ 2507334 w 5001999"/>
                <a:gd name="connsiteY1341" fmla="*/ 4359555 h 4434421"/>
                <a:gd name="connsiteX1342" fmla="*/ 2523050 w 5001999"/>
                <a:gd name="connsiteY1342" fmla="*/ 4322386 h 4434421"/>
                <a:gd name="connsiteX1343" fmla="*/ 2530439 w 5001999"/>
                <a:gd name="connsiteY1343" fmla="*/ 4303066 h 4434421"/>
                <a:gd name="connsiteX1344" fmla="*/ 2526430 w 5001999"/>
                <a:gd name="connsiteY1344" fmla="*/ 4293561 h 4434421"/>
                <a:gd name="connsiteX1345" fmla="*/ 2502354 w 5001999"/>
                <a:gd name="connsiteY1345" fmla="*/ 4288503 h 4434421"/>
                <a:gd name="connsiteX1346" fmla="*/ 2497855 w 5001999"/>
                <a:gd name="connsiteY1346" fmla="*/ 4279919 h 4434421"/>
                <a:gd name="connsiteX1347" fmla="*/ 2499188 w 5001999"/>
                <a:gd name="connsiteY1347" fmla="*/ 4269794 h 4434421"/>
                <a:gd name="connsiteX1348" fmla="*/ 2486913 w 5001999"/>
                <a:gd name="connsiteY1348" fmla="*/ 4248376 h 4434421"/>
                <a:gd name="connsiteX1349" fmla="*/ 2481339 w 5001999"/>
                <a:gd name="connsiteY1349" fmla="*/ 4244290 h 4434421"/>
                <a:gd name="connsiteX1350" fmla="*/ 2458502 w 5001999"/>
                <a:gd name="connsiteY1350" fmla="*/ 4236170 h 4434421"/>
                <a:gd name="connsiteX1351" fmla="*/ 2456041 w 5001999"/>
                <a:gd name="connsiteY1351" fmla="*/ 4240789 h 4434421"/>
                <a:gd name="connsiteX1352" fmla="*/ 2459766 w 5001999"/>
                <a:gd name="connsiteY1352" fmla="*/ 4254251 h 4434421"/>
                <a:gd name="connsiteX1353" fmla="*/ 2451087 w 5001999"/>
                <a:gd name="connsiteY1353" fmla="*/ 4262629 h 4434421"/>
                <a:gd name="connsiteX1354" fmla="*/ 2434674 w 5001999"/>
                <a:gd name="connsiteY1354" fmla="*/ 4252066 h 4434421"/>
                <a:gd name="connsiteX1355" fmla="*/ 2426245 w 5001999"/>
                <a:gd name="connsiteY1355" fmla="*/ 4242939 h 4434421"/>
                <a:gd name="connsiteX1356" fmla="*/ 2412189 w 5001999"/>
                <a:gd name="connsiteY1356" fmla="*/ 4240918 h 4434421"/>
                <a:gd name="connsiteX1357" fmla="*/ 2394581 w 5001999"/>
                <a:gd name="connsiteY1357" fmla="*/ 4230166 h 4434421"/>
                <a:gd name="connsiteX1358" fmla="*/ 2394701 w 5001999"/>
                <a:gd name="connsiteY1358" fmla="*/ 4211843 h 4434421"/>
                <a:gd name="connsiteX1359" fmla="*/ 2394624 w 5001999"/>
                <a:gd name="connsiteY1359" fmla="*/ 4202872 h 4434421"/>
                <a:gd name="connsiteX1360" fmla="*/ 2367476 w 5001999"/>
                <a:gd name="connsiteY1360" fmla="*/ 4186614 h 4434421"/>
                <a:gd name="connsiteX1361" fmla="*/ 2344716 w 5001999"/>
                <a:gd name="connsiteY1361" fmla="*/ 4170752 h 4434421"/>
                <a:gd name="connsiteX1362" fmla="*/ 2327650 w 5001999"/>
                <a:gd name="connsiteY1362" fmla="*/ 4148740 h 4434421"/>
                <a:gd name="connsiteX1363" fmla="*/ 2313861 w 5001999"/>
                <a:gd name="connsiteY1363" fmla="*/ 4133455 h 4434421"/>
                <a:gd name="connsiteX1364" fmla="*/ 2299539 w 5001999"/>
                <a:gd name="connsiteY1364" fmla="*/ 4114788 h 4434421"/>
                <a:gd name="connsiteX1365" fmla="*/ 2291376 w 5001999"/>
                <a:gd name="connsiteY1365" fmla="*/ 4103520 h 4434421"/>
                <a:gd name="connsiteX1366" fmla="*/ 2291892 w 5001999"/>
                <a:gd name="connsiteY1366" fmla="*/ 4079452 h 4434421"/>
                <a:gd name="connsiteX1367" fmla="*/ 2299728 w 5001999"/>
                <a:gd name="connsiteY1367" fmla="*/ 4068881 h 4434421"/>
                <a:gd name="connsiteX1368" fmla="*/ 2326385 w 5001999"/>
                <a:gd name="connsiteY1368" fmla="*/ 4052305 h 4434421"/>
                <a:gd name="connsiteX1369" fmla="*/ 2356466 w 5001999"/>
                <a:gd name="connsiteY1369" fmla="*/ 4034387 h 4434421"/>
                <a:gd name="connsiteX1370" fmla="*/ 2358161 w 5001999"/>
                <a:gd name="connsiteY1370" fmla="*/ 4027944 h 4434421"/>
                <a:gd name="connsiteX1371" fmla="*/ 2354470 w 5001999"/>
                <a:gd name="connsiteY1371" fmla="*/ 4022370 h 4434421"/>
                <a:gd name="connsiteX1372" fmla="*/ 2347692 w 5001999"/>
                <a:gd name="connsiteY1372" fmla="*/ 4027032 h 4434421"/>
                <a:gd name="connsiteX1373" fmla="*/ 2340028 w 5001999"/>
                <a:gd name="connsiteY1373" fmla="*/ 4032796 h 4434421"/>
                <a:gd name="connsiteX1374" fmla="*/ 2326471 w 5001999"/>
                <a:gd name="connsiteY1374" fmla="*/ 4029845 h 4434421"/>
                <a:gd name="connsiteX1375" fmla="*/ 2289174 w 5001999"/>
                <a:gd name="connsiteY1375" fmla="*/ 4010646 h 4434421"/>
                <a:gd name="connsiteX1376" fmla="*/ 2249330 w 5001999"/>
                <a:gd name="connsiteY1376" fmla="*/ 3995997 h 4434421"/>
                <a:gd name="connsiteX1377" fmla="*/ 2235834 w 5001999"/>
                <a:gd name="connsiteY1377" fmla="*/ 3991773 h 4434421"/>
                <a:gd name="connsiteX1378" fmla="*/ 2225993 w 5001999"/>
                <a:gd name="connsiteY1378" fmla="*/ 3963525 h 4434421"/>
                <a:gd name="connsiteX1379" fmla="*/ 2235722 w 5001999"/>
                <a:gd name="connsiteY1379" fmla="*/ 3948790 h 4434421"/>
                <a:gd name="connsiteX1380" fmla="*/ 2247016 w 5001999"/>
                <a:gd name="connsiteY1380" fmla="*/ 3927122 h 4434421"/>
                <a:gd name="connsiteX1381" fmla="*/ 2252367 w 5001999"/>
                <a:gd name="connsiteY1381" fmla="*/ 3914142 h 4434421"/>
                <a:gd name="connsiteX1382" fmla="*/ 2262620 w 5001999"/>
                <a:gd name="connsiteY1382" fmla="*/ 3904920 h 4434421"/>
                <a:gd name="connsiteX1383" fmla="*/ 2290584 w 5001999"/>
                <a:gd name="connsiteY1383" fmla="*/ 3901609 h 4434421"/>
                <a:gd name="connsiteX1384" fmla="*/ 2313500 w 5001999"/>
                <a:gd name="connsiteY1384" fmla="*/ 3880078 h 4434421"/>
                <a:gd name="connsiteX1385" fmla="*/ 2320046 w 5001999"/>
                <a:gd name="connsiteY1385" fmla="*/ 3877575 h 4434421"/>
                <a:gd name="connsiteX1386" fmla="*/ 2336260 w 5001999"/>
                <a:gd name="connsiteY1386" fmla="*/ 3870702 h 4434421"/>
                <a:gd name="connsiteX1387" fmla="*/ 2345309 w 5001999"/>
                <a:gd name="connsiteY1387" fmla="*/ 3860483 h 4434421"/>
                <a:gd name="connsiteX1388" fmla="*/ 2361696 w 5001999"/>
                <a:gd name="connsiteY1388" fmla="*/ 3817904 h 4434421"/>
                <a:gd name="connsiteX1389" fmla="*/ 2358118 w 5001999"/>
                <a:gd name="connsiteY1389" fmla="*/ 3809431 h 4434421"/>
                <a:gd name="connsiteX1390" fmla="*/ 2346316 w 5001999"/>
                <a:gd name="connsiteY1390" fmla="*/ 3802300 h 4434421"/>
                <a:gd name="connsiteX1391" fmla="*/ 2346893 w 5001999"/>
                <a:gd name="connsiteY1391" fmla="*/ 3801328 h 4434421"/>
                <a:gd name="connsiteX1392" fmla="*/ 2345336 w 5001999"/>
                <a:gd name="connsiteY1392" fmla="*/ 3798730 h 4434421"/>
                <a:gd name="connsiteX1393" fmla="*/ 2344699 w 5001999"/>
                <a:gd name="connsiteY1393" fmla="*/ 3796219 h 4434421"/>
                <a:gd name="connsiteX1394" fmla="*/ 2346075 w 5001999"/>
                <a:gd name="connsiteY1394" fmla="*/ 3802154 h 4434421"/>
                <a:gd name="connsiteX1395" fmla="*/ 2346316 w 5001999"/>
                <a:gd name="connsiteY1395" fmla="*/ 3802300 h 4434421"/>
                <a:gd name="connsiteX1396" fmla="*/ 2343176 w 5001999"/>
                <a:gd name="connsiteY1396" fmla="*/ 3807358 h 4434421"/>
                <a:gd name="connsiteX1397" fmla="*/ 2338265 w 5001999"/>
                <a:gd name="connsiteY1397" fmla="*/ 3846677 h 4434421"/>
                <a:gd name="connsiteX1398" fmla="*/ 2339305 w 5001999"/>
                <a:gd name="connsiteY1398" fmla="*/ 3853593 h 4434421"/>
                <a:gd name="connsiteX1399" fmla="*/ 2326385 w 5001999"/>
                <a:gd name="connsiteY1399" fmla="*/ 3867554 h 4434421"/>
                <a:gd name="connsiteX1400" fmla="*/ 2308984 w 5001999"/>
                <a:gd name="connsiteY1400" fmla="*/ 3865059 h 4434421"/>
                <a:gd name="connsiteX1401" fmla="*/ 2279265 w 5001999"/>
                <a:gd name="connsiteY1401" fmla="*/ 3872130 h 4434421"/>
                <a:gd name="connsiteX1402" fmla="*/ 2262000 w 5001999"/>
                <a:gd name="connsiteY1402" fmla="*/ 3884310 h 4434421"/>
                <a:gd name="connsiteX1403" fmla="*/ 2229399 w 5001999"/>
                <a:gd name="connsiteY1403" fmla="*/ 3897480 h 4434421"/>
                <a:gd name="connsiteX1404" fmla="*/ 2195740 w 5001999"/>
                <a:gd name="connsiteY1404" fmla="*/ 3907406 h 4434421"/>
                <a:gd name="connsiteX1405" fmla="*/ 2186141 w 5001999"/>
                <a:gd name="connsiteY1405" fmla="*/ 3904568 h 4434421"/>
                <a:gd name="connsiteX1406" fmla="*/ 2177298 w 5001999"/>
                <a:gd name="connsiteY1406" fmla="*/ 3886091 h 4434421"/>
                <a:gd name="connsiteX1407" fmla="*/ 2180704 w 5001999"/>
                <a:gd name="connsiteY1407" fmla="*/ 3880568 h 4434421"/>
                <a:gd name="connsiteX1408" fmla="*/ 2190906 w 5001999"/>
                <a:gd name="connsiteY1408" fmla="*/ 3877850 h 4434421"/>
                <a:gd name="connsiteX1409" fmla="*/ 2189994 w 5001999"/>
                <a:gd name="connsiteY1409" fmla="*/ 3878702 h 4434421"/>
                <a:gd name="connsiteX1410" fmla="*/ 2191414 w 5001999"/>
                <a:gd name="connsiteY1410" fmla="*/ 3880620 h 4434421"/>
                <a:gd name="connsiteX1411" fmla="*/ 2190906 w 5001999"/>
                <a:gd name="connsiteY1411" fmla="*/ 3877850 h 4434421"/>
                <a:gd name="connsiteX1412" fmla="*/ 2197796 w 5001999"/>
                <a:gd name="connsiteY1412" fmla="*/ 3872147 h 4434421"/>
                <a:gd name="connsiteX1413" fmla="*/ 2207955 w 5001999"/>
                <a:gd name="connsiteY1413" fmla="*/ 3869111 h 4434421"/>
                <a:gd name="connsiteX1414" fmla="*/ 2211439 w 5001999"/>
                <a:gd name="connsiteY1414" fmla="*/ 3857068 h 4434421"/>
                <a:gd name="connsiteX1415" fmla="*/ 2202648 w 5001999"/>
                <a:gd name="connsiteY1415" fmla="*/ 3852647 h 4434421"/>
                <a:gd name="connsiteX1416" fmla="*/ 2189788 w 5001999"/>
                <a:gd name="connsiteY1416" fmla="*/ 3857791 h 4434421"/>
                <a:gd name="connsiteX1417" fmla="*/ 2180240 w 5001999"/>
                <a:gd name="connsiteY1417" fmla="*/ 3862298 h 4434421"/>
                <a:gd name="connsiteX1418" fmla="*/ 2167991 w 5001999"/>
                <a:gd name="connsiteY1418" fmla="*/ 3856604 h 4434421"/>
                <a:gd name="connsiteX1419" fmla="*/ 2165901 w 5001999"/>
                <a:gd name="connsiteY1419" fmla="*/ 3846892 h 4434421"/>
                <a:gd name="connsiteX1420" fmla="*/ 2195740 w 5001999"/>
                <a:gd name="connsiteY1420" fmla="*/ 3818678 h 4434421"/>
                <a:gd name="connsiteX1421" fmla="*/ 2219963 w 5001999"/>
                <a:gd name="connsiteY1421" fmla="*/ 3813612 h 4434421"/>
                <a:gd name="connsiteX1422" fmla="*/ 2230053 w 5001999"/>
                <a:gd name="connsiteY1422" fmla="*/ 3811048 h 4434421"/>
                <a:gd name="connsiteX1423" fmla="*/ 2232255 w 5001999"/>
                <a:gd name="connsiteY1423" fmla="*/ 3808450 h 4434421"/>
                <a:gd name="connsiteX1424" fmla="*/ 2229047 w 5001999"/>
                <a:gd name="connsiteY1424" fmla="*/ 3805104 h 4434421"/>
                <a:gd name="connsiteX1425" fmla="*/ 2212007 w 5001999"/>
                <a:gd name="connsiteY1425" fmla="*/ 3808846 h 4434421"/>
                <a:gd name="connsiteX1426" fmla="*/ 2180154 w 5001999"/>
                <a:gd name="connsiteY1426" fmla="*/ 3809122 h 4434421"/>
                <a:gd name="connsiteX1427" fmla="*/ 2165720 w 5001999"/>
                <a:gd name="connsiteY1427" fmla="*/ 3817852 h 4434421"/>
                <a:gd name="connsiteX1428" fmla="*/ 2162606 w 5001999"/>
                <a:gd name="connsiteY1428" fmla="*/ 3824200 h 4434421"/>
                <a:gd name="connsiteX1429" fmla="*/ 2147338 w 5001999"/>
                <a:gd name="connsiteY1429" fmla="*/ 3863262 h 4434421"/>
                <a:gd name="connsiteX1430" fmla="*/ 2133824 w 5001999"/>
                <a:gd name="connsiteY1430" fmla="*/ 3895648 h 4434421"/>
                <a:gd name="connsiteX1431" fmla="*/ 2125841 w 5001999"/>
                <a:gd name="connsiteY1431" fmla="*/ 3902340 h 4434421"/>
                <a:gd name="connsiteX1432" fmla="*/ 2122874 w 5001999"/>
                <a:gd name="connsiteY1432" fmla="*/ 3902254 h 4434421"/>
                <a:gd name="connsiteX1433" fmla="*/ 2120844 w 5001999"/>
                <a:gd name="connsiteY1433" fmla="*/ 3899587 h 4434421"/>
                <a:gd name="connsiteX1434" fmla="*/ 2129472 w 5001999"/>
                <a:gd name="connsiteY1434" fmla="*/ 3872732 h 4434421"/>
                <a:gd name="connsiteX1435" fmla="*/ 2126788 w 5001999"/>
                <a:gd name="connsiteY1435" fmla="*/ 3852251 h 4434421"/>
                <a:gd name="connsiteX1436" fmla="*/ 2122857 w 5001999"/>
                <a:gd name="connsiteY1436" fmla="*/ 3846307 h 4434421"/>
                <a:gd name="connsiteX1437" fmla="*/ 2116861 w 5001999"/>
                <a:gd name="connsiteY1437" fmla="*/ 3823573 h 4434421"/>
                <a:gd name="connsiteX1438" fmla="*/ 2119554 w 5001999"/>
                <a:gd name="connsiteY1438" fmla="*/ 3799332 h 4434421"/>
                <a:gd name="connsiteX1439" fmla="*/ 2137170 w 5001999"/>
                <a:gd name="connsiteY1439" fmla="*/ 3782009 h 4434421"/>
                <a:gd name="connsiteX1440" fmla="*/ 2150262 w 5001999"/>
                <a:gd name="connsiteY1440" fmla="*/ 3770138 h 4434421"/>
                <a:gd name="connsiteX1441" fmla="*/ 2160765 w 5001999"/>
                <a:gd name="connsiteY1441" fmla="*/ 3748599 h 4434421"/>
                <a:gd name="connsiteX1442" fmla="*/ 2162391 w 5001999"/>
                <a:gd name="connsiteY1442" fmla="*/ 3720342 h 4434421"/>
                <a:gd name="connsiteX1443" fmla="*/ 2183216 w 5001999"/>
                <a:gd name="connsiteY1443" fmla="*/ 3671793 h 4434421"/>
                <a:gd name="connsiteX1444" fmla="*/ 2195301 w 5001999"/>
                <a:gd name="connsiteY1444" fmla="*/ 3666184 h 4434421"/>
                <a:gd name="connsiteX1445" fmla="*/ 2220419 w 5001999"/>
                <a:gd name="connsiteY1445" fmla="*/ 3677014 h 4434421"/>
                <a:gd name="connsiteX1446" fmla="*/ 2246079 w 5001999"/>
                <a:gd name="connsiteY1446" fmla="*/ 3678631 h 4434421"/>
                <a:gd name="connsiteX1447" fmla="*/ 2248367 w 5001999"/>
                <a:gd name="connsiteY1447" fmla="*/ 3676059 h 4434421"/>
                <a:gd name="connsiteX1448" fmla="*/ 2246147 w 5001999"/>
                <a:gd name="connsiteY1448" fmla="*/ 3673573 h 4434421"/>
                <a:gd name="connsiteX1449" fmla="*/ 2217787 w 5001999"/>
                <a:gd name="connsiteY1449" fmla="*/ 3652327 h 4434421"/>
                <a:gd name="connsiteX1450" fmla="*/ 2214802 w 5001999"/>
                <a:gd name="connsiteY1450" fmla="*/ 3623381 h 4434421"/>
                <a:gd name="connsiteX1451" fmla="*/ 2226690 w 5001999"/>
                <a:gd name="connsiteY1451" fmla="*/ 3610195 h 4434421"/>
                <a:gd name="connsiteX1452" fmla="*/ 2230853 w 5001999"/>
                <a:gd name="connsiteY1452" fmla="*/ 3586651 h 4434421"/>
                <a:gd name="connsiteX1453" fmla="*/ 2224866 w 5001999"/>
                <a:gd name="connsiteY1453" fmla="*/ 3552098 h 4434421"/>
                <a:gd name="connsiteX1454" fmla="*/ 2220049 w 5001999"/>
                <a:gd name="connsiteY1454" fmla="*/ 3535359 h 4434421"/>
                <a:gd name="connsiteX1455" fmla="*/ 2202501 w 5001999"/>
                <a:gd name="connsiteY1455" fmla="*/ 3501028 h 4434421"/>
                <a:gd name="connsiteX1456" fmla="*/ 2196721 w 5001999"/>
                <a:gd name="connsiteY1456" fmla="*/ 3497958 h 4434421"/>
                <a:gd name="connsiteX1457" fmla="*/ 2154572 w 5001999"/>
                <a:gd name="connsiteY1457" fmla="*/ 3502938 h 4434421"/>
                <a:gd name="connsiteX1458" fmla="*/ 2148671 w 5001999"/>
                <a:gd name="connsiteY1458" fmla="*/ 3505691 h 4434421"/>
                <a:gd name="connsiteX1459" fmla="*/ 2148301 w 5001999"/>
                <a:gd name="connsiteY1459" fmla="*/ 3515669 h 4434421"/>
                <a:gd name="connsiteX1460" fmla="*/ 2147828 w 5001999"/>
                <a:gd name="connsiteY1460" fmla="*/ 3515910 h 4434421"/>
                <a:gd name="connsiteX1461" fmla="*/ 2147054 w 5001999"/>
                <a:gd name="connsiteY1461" fmla="*/ 3518060 h 4434421"/>
                <a:gd name="connsiteX1462" fmla="*/ 2148301 w 5001999"/>
                <a:gd name="connsiteY1462" fmla="*/ 3516133 h 4434421"/>
                <a:gd name="connsiteX1463" fmla="*/ 2148301 w 5001999"/>
                <a:gd name="connsiteY1463" fmla="*/ 3515669 h 4434421"/>
                <a:gd name="connsiteX1464" fmla="*/ 2157393 w 5001999"/>
                <a:gd name="connsiteY1464" fmla="*/ 3511213 h 4434421"/>
                <a:gd name="connsiteX1465" fmla="*/ 2183095 w 5001999"/>
                <a:gd name="connsiteY1465" fmla="*/ 3521656 h 4434421"/>
                <a:gd name="connsiteX1466" fmla="*/ 2199749 w 5001999"/>
                <a:gd name="connsiteY1466" fmla="*/ 3586832 h 4434421"/>
                <a:gd name="connsiteX1467" fmla="*/ 2198132 w 5001999"/>
                <a:gd name="connsiteY1467" fmla="*/ 3597103 h 4434421"/>
                <a:gd name="connsiteX1468" fmla="*/ 2192747 w 5001999"/>
                <a:gd name="connsiteY1468" fmla="*/ 3624302 h 4434421"/>
                <a:gd name="connsiteX1469" fmla="*/ 2185435 w 5001999"/>
                <a:gd name="connsiteY1469" fmla="*/ 3639441 h 4434421"/>
                <a:gd name="connsiteX1470" fmla="*/ 2170847 w 5001999"/>
                <a:gd name="connsiteY1470" fmla="*/ 3649600 h 4434421"/>
                <a:gd name="connsiteX1471" fmla="*/ 2156439 w 5001999"/>
                <a:gd name="connsiteY1471" fmla="*/ 3669324 h 4434421"/>
                <a:gd name="connsiteX1472" fmla="*/ 2128887 w 5001999"/>
                <a:gd name="connsiteY1472" fmla="*/ 3749898 h 4434421"/>
                <a:gd name="connsiteX1473" fmla="*/ 2101731 w 5001999"/>
                <a:gd name="connsiteY1473" fmla="*/ 3789785 h 4434421"/>
                <a:gd name="connsiteX1474" fmla="*/ 2090884 w 5001999"/>
                <a:gd name="connsiteY1474" fmla="*/ 3810997 h 4434421"/>
                <a:gd name="connsiteX1475" fmla="*/ 2081276 w 5001999"/>
                <a:gd name="connsiteY1475" fmla="*/ 3881162 h 4434421"/>
                <a:gd name="connsiteX1476" fmla="*/ 2072278 w 5001999"/>
                <a:gd name="connsiteY1476" fmla="*/ 3891450 h 4434421"/>
                <a:gd name="connsiteX1477" fmla="*/ 2016882 w 5001999"/>
                <a:gd name="connsiteY1477" fmla="*/ 3896215 h 4434421"/>
                <a:gd name="connsiteX1478" fmla="*/ 2002904 w 5001999"/>
                <a:gd name="connsiteY1478" fmla="*/ 3895957 h 4434421"/>
                <a:gd name="connsiteX1479" fmla="*/ 1996160 w 5001999"/>
                <a:gd name="connsiteY1479" fmla="*/ 3889050 h 4434421"/>
                <a:gd name="connsiteX1480" fmla="*/ 1995257 w 5001999"/>
                <a:gd name="connsiteY1480" fmla="*/ 3871442 h 4434421"/>
                <a:gd name="connsiteX1481" fmla="*/ 1997855 w 5001999"/>
                <a:gd name="connsiteY1481" fmla="*/ 3814661 h 4434421"/>
                <a:gd name="connsiteX1482" fmla="*/ 1989872 w 5001999"/>
                <a:gd name="connsiteY1482" fmla="*/ 3788202 h 4434421"/>
                <a:gd name="connsiteX1483" fmla="*/ 1980659 w 5001999"/>
                <a:gd name="connsiteY1483" fmla="*/ 3758594 h 4434421"/>
                <a:gd name="connsiteX1484" fmla="*/ 1988797 w 5001999"/>
                <a:gd name="connsiteY1484" fmla="*/ 3740229 h 4434421"/>
                <a:gd name="connsiteX1485" fmla="*/ 2001820 w 5001999"/>
                <a:gd name="connsiteY1485" fmla="*/ 3723903 h 4434421"/>
                <a:gd name="connsiteX1486" fmla="*/ 2005829 w 5001999"/>
                <a:gd name="connsiteY1486" fmla="*/ 3693177 h 4434421"/>
                <a:gd name="connsiteX1487" fmla="*/ 2005949 w 5001999"/>
                <a:gd name="connsiteY1487" fmla="*/ 3686338 h 4434421"/>
                <a:gd name="connsiteX1488" fmla="*/ 2021914 w 5001999"/>
                <a:gd name="connsiteY1488" fmla="*/ 3658812 h 4434421"/>
                <a:gd name="connsiteX1489" fmla="*/ 2027858 w 5001999"/>
                <a:gd name="connsiteY1489" fmla="*/ 3659527 h 4434421"/>
                <a:gd name="connsiteX1490" fmla="*/ 2043728 w 5001999"/>
                <a:gd name="connsiteY1490" fmla="*/ 3658374 h 4434421"/>
                <a:gd name="connsiteX1491" fmla="*/ 2076828 w 5001999"/>
                <a:gd name="connsiteY1491" fmla="*/ 3632844 h 4434421"/>
                <a:gd name="connsiteX1492" fmla="*/ 2080002 w 5001999"/>
                <a:gd name="connsiteY1492" fmla="*/ 3626917 h 4434421"/>
                <a:gd name="connsiteX1493" fmla="*/ 2079452 w 5001999"/>
                <a:gd name="connsiteY1493" fmla="*/ 3609343 h 4434421"/>
                <a:gd name="connsiteX1494" fmla="*/ 2071503 w 5001999"/>
                <a:gd name="connsiteY1494" fmla="*/ 3605619 h 4434421"/>
                <a:gd name="connsiteX1495" fmla="*/ 2050816 w 5001999"/>
                <a:gd name="connsiteY1495" fmla="*/ 3619373 h 4434421"/>
                <a:gd name="connsiteX1496" fmla="*/ 2035901 w 5001999"/>
                <a:gd name="connsiteY1496" fmla="*/ 3628732 h 4434421"/>
                <a:gd name="connsiteX1497" fmla="*/ 2009329 w 5001999"/>
                <a:gd name="connsiteY1497" fmla="*/ 3638581 h 4434421"/>
                <a:gd name="connsiteX1498" fmla="*/ 1986767 w 5001999"/>
                <a:gd name="connsiteY1498" fmla="*/ 3648533 h 4434421"/>
                <a:gd name="connsiteX1499" fmla="*/ 1962036 w 5001999"/>
                <a:gd name="connsiteY1499" fmla="*/ 3660705 h 4434421"/>
                <a:gd name="connsiteX1500" fmla="*/ 1910408 w 5001999"/>
                <a:gd name="connsiteY1500" fmla="*/ 3669419 h 4434421"/>
                <a:gd name="connsiteX1501" fmla="*/ 1903398 w 5001999"/>
                <a:gd name="connsiteY1501" fmla="*/ 3668438 h 4434421"/>
                <a:gd name="connsiteX1502" fmla="*/ 1846978 w 5001999"/>
                <a:gd name="connsiteY1502" fmla="*/ 3685023 h 4434421"/>
                <a:gd name="connsiteX1503" fmla="*/ 1820854 w 5001999"/>
                <a:gd name="connsiteY1503" fmla="*/ 3703147 h 4434421"/>
                <a:gd name="connsiteX1504" fmla="*/ 1811616 w 5001999"/>
                <a:gd name="connsiteY1504" fmla="*/ 3699861 h 4434421"/>
                <a:gd name="connsiteX1505" fmla="*/ 1809938 w 5001999"/>
                <a:gd name="connsiteY1505" fmla="*/ 3696798 h 4434421"/>
                <a:gd name="connsiteX1506" fmla="*/ 1818059 w 5001999"/>
                <a:gd name="connsiteY1506" fmla="*/ 3671733 h 4434421"/>
                <a:gd name="connsiteX1507" fmla="*/ 1847950 w 5001999"/>
                <a:gd name="connsiteY1507" fmla="*/ 3653496 h 4434421"/>
                <a:gd name="connsiteX1508" fmla="*/ 1854487 w 5001999"/>
                <a:gd name="connsiteY1508" fmla="*/ 3651174 h 4434421"/>
                <a:gd name="connsiteX1509" fmla="*/ 1866418 w 5001999"/>
                <a:gd name="connsiteY1509" fmla="*/ 3644026 h 4434421"/>
                <a:gd name="connsiteX1510" fmla="*/ 1885987 w 5001999"/>
                <a:gd name="connsiteY1510" fmla="*/ 3618883 h 4434421"/>
                <a:gd name="connsiteX1511" fmla="*/ 1884774 w 5001999"/>
                <a:gd name="connsiteY1511" fmla="*/ 3606066 h 4434421"/>
                <a:gd name="connsiteX1512" fmla="*/ 1866702 w 5001999"/>
                <a:gd name="connsiteY1512" fmla="*/ 3585508 h 4434421"/>
                <a:gd name="connsiteX1513" fmla="*/ 1864096 w 5001999"/>
                <a:gd name="connsiteY1513" fmla="*/ 3584140 h 4434421"/>
                <a:gd name="connsiteX1514" fmla="*/ 1859184 w 5001999"/>
                <a:gd name="connsiteY1514" fmla="*/ 3588234 h 4434421"/>
                <a:gd name="connsiteX1515" fmla="*/ 1855588 w 5001999"/>
                <a:gd name="connsiteY1515" fmla="*/ 3601739 h 4434421"/>
                <a:gd name="connsiteX1516" fmla="*/ 1841017 w 5001999"/>
                <a:gd name="connsiteY1516" fmla="*/ 3608612 h 4434421"/>
                <a:gd name="connsiteX1517" fmla="*/ 1814901 w 5001999"/>
                <a:gd name="connsiteY1517" fmla="*/ 3599417 h 4434421"/>
                <a:gd name="connsiteX1518" fmla="*/ 1812088 w 5001999"/>
                <a:gd name="connsiteY1518" fmla="*/ 3597593 h 4434421"/>
                <a:gd name="connsiteX1519" fmla="*/ 1792089 w 5001999"/>
                <a:gd name="connsiteY1519" fmla="*/ 3586901 h 4434421"/>
                <a:gd name="connsiteX1520" fmla="*/ 1769570 w 5001999"/>
                <a:gd name="connsiteY1520" fmla="*/ 3578333 h 4434421"/>
                <a:gd name="connsiteX1521" fmla="*/ 1746138 w 5001999"/>
                <a:gd name="connsiteY1521" fmla="*/ 3563573 h 4434421"/>
                <a:gd name="connsiteX1522" fmla="*/ 1736083 w 5001999"/>
                <a:gd name="connsiteY1522" fmla="*/ 3562816 h 4434421"/>
                <a:gd name="connsiteX1523" fmla="*/ 1736040 w 5001999"/>
                <a:gd name="connsiteY1523" fmla="*/ 3569396 h 4434421"/>
                <a:gd name="connsiteX1524" fmla="*/ 1727807 w 5001999"/>
                <a:gd name="connsiteY1524" fmla="*/ 3594264 h 4434421"/>
                <a:gd name="connsiteX1525" fmla="*/ 1711395 w 5001999"/>
                <a:gd name="connsiteY1525" fmla="*/ 3584518 h 4434421"/>
                <a:gd name="connsiteX1526" fmla="*/ 1706853 w 5001999"/>
                <a:gd name="connsiteY1526" fmla="*/ 3580398 h 4434421"/>
                <a:gd name="connsiteX1527" fmla="*/ 1692953 w 5001999"/>
                <a:gd name="connsiteY1527" fmla="*/ 3570979 h 4434421"/>
                <a:gd name="connsiteX1528" fmla="*/ 1675947 w 5001999"/>
                <a:gd name="connsiteY1528" fmla="*/ 3566214 h 4434421"/>
                <a:gd name="connsiteX1529" fmla="*/ 1655845 w 5001999"/>
                <a:gd name="connsiteY1529" fmla="*/ 3552622 h 4434421"/>
                <a:gd name="connsiteX1530" fmla="*/ 1612465 w 5001999"/>
                <a:gd name="connsiteY1530" fmla="*/ 3511239 h 4434421"/>
                <a:gd name="connsiteX1531" fmla="*/ 1605438 w 5001999"/>
                <a:gd name="connsiteY1531" fmla="*/ 3499730 h 4434421"/>
                <a:gd name="connsiteX1532" fmla="*/ 1602521 w 5001999"/>
                <a:gd name="connsiteY1532" fmla="*/ 3482268 h 4434421"/>
                <a:gd name="connsiteX1533" fmla="*/ 1598788 w 5001999"/>
                <a:gd name="connsiteY1533" fmla="*/ 3476470 h 4434421"/>
                <a:gd name="connsiteX1534" fmla="*/ 1563254 w 5001999"/>
                <a:gd name="connsiteY1534" fmla="*/ 3473941 h 4434421"/>
                <a:gd name="connsiteX1535" fmla="*/ 1548425 w 5001999"/>
                <a:gd name="connsiteY1535" fmla="*/ 3489201 h 4434421"/>
                <a:gd name="connsiteX1536" fmla="*/ 1548855 w 5001999"/>
                <a:gd name="connsiteY1536" fmla="*/ 3504874 h 4434421"/>
                <a:gd name="connsiteX1537" fmla="*/ 1566342 w 5001999"/>
                <a:gd name="connsiteY1537" fmla="*/ 3516615 h 4434421"/>
                <a:gd name="connsiteX1538" fmla="*/ 1567658 w 5001999"/>
                <a:gd name="connsiteY1538" fmla="*/ 3529268 h 4434421"/>
                <a:gd name="connsiteX1539" fmla="*/ 1553732 w 5001999"/>
                <a:gd name="connsiteY1539" fmla="*/ 3545087 h 4434421"/>
                <a:gd name="connsiteX1540" fmla="*/ 1522937 w 5001999"/>
                <a:gd name="connsiteY1540" fmla="*/ 3557921 h 4434421"/>
                <a:gd name="connsiteX1541" fmla="*/ 1495110 w 5001999"/>
                <a:gd name="connsiteY1541" fmla="*/ 3558136 h 4434421"/>
                <a:gd name="connsiteX1542" fmla="*/ 1492229 w 5001999"/>
                <a:gd name="connsiteY1542" fmla="*/ 3556648 h 4434421"/>
                <a:gd name="connsiteX1543" fmla="*/ 1492728 w 5001999"/>
                <a:gd name="connsiteY1543" fmla="*/ 3550721 h 4434421"/>
                <a:gd name="connsiteX1544" fmla="*/ 1511806 w 5001999"/>
                <a:gd name="connsiteY1544" fmla="*/ 3500581 h 4434421"/>
                <a:gd name="connsiteX1545" fmla="*/ 1510800 w 5001999"/>
                <a:gd name="connsiteY1545" fmla="*/ 3486440 h 4434421"/>
                <a:gd name="connsiteX1546" fmla="*/ 1517140 w 5001999"/>
                <a:gd name="connsiteY1546" fmla="*/ 3474604 h 4434421"/>
                <a:gd name="connsiteX1547" fmla="*/ 1528640 w 5001999"/>
                <a:gd name="connsiteY1547" fmla="*/ 3454441 h 4434421"/>
                <a:gd name="connsiteX1548" fmla="*/ 1527737 w 5001999"/>
                <a:gd name="connsiteY1548" fmla="*/ 3440368 h 4434421"/>
                <a:gd name="connsiteX1549" fmla="*/ 1517905 w 5001999"/>
                <a:gd name="connsiteY1549" fmla="*/ 3432128 h 4434421"/>
                <a:gd name="connsiteX1550" fmla="*/ 1497123 w 5001999"/>
                <a:gd name="connsiteY1550" fmla="*/ 3436575 h 4434421"/>
                <a:gd name="connsiteX1551" fmla="*/ 1472212 w 5001999"/>
                <a:gd name="connsiteY1551" fmla="*/ 3428824 h 4434421"/>
                <a:gd name="connsiteX1552" fmla="*/ 1459928 w 5001999"/>
                <a:gd name="connsiteY1552" fmla="*/ 3416352 h 4434421"/>
                <a:gd name="connsiteX1553" fmla="*/ 1443447 w 5001999"/>
                <a:gd name="connsiteY1553" fmla="*/ 3398159 h 4434421"/>
                <a:gd name="connsiteX1554" fmla="*/ 1444454 w 5001999"/>
                <a:gd name="connsiteY1554" fmla="*/ 3358608 h 4434421"/>
                <a:gd name="connsiteX1555" fmla="*/ 1448118 w 5001999"/>
                <a:gd name="connsiteY1555" fmla="*/ 3352612 h 4434421"/>
                <a:gd name="connsiteX1556" fmla="*/ 1445899 w 5001999"/>
                <a:gd name="connsiteY1556" fmla="*/ 3339331 h 4434421"/>
                <a:gd name="connsiteX1557" fmla="*/ 1433788 w 5001999"/>
                <a:gd name="connsiteY1557" fmla="*/ 3334582 h 4434421"/>
                <a:gd name="connsiteX1558" fmla="*/ 1382924 w 5001999"/>
                <a:gd name="connsiteY1558" fmla="*/ 3359107 h 4434421"/>
                <a:gd name="connsiteX1559" fmla="*/ 1372886 w 5001999"/>
                <a:gd name="connsiteY1559" fmla="*/ 3362298 h 4434421"/>
                <a:gd name="connsiteX1560" fmla="*/ 1364138 w 5001999"/>
                <a:gd name="connsiteY1560" fmla="*/ 3358126 h 4434421"/>
                <a:gd name="connsiteX1561" fmla="*/ 1358969 w 5001999"/>
                <a:gd name="connsiteY1561" fmla="*/ 3344948 h 4434421"/>
                <a:gd name="connsiteX1562" fmla="*/ 1361575 w 5001999"/>
                <a:gd name="connsiteY1562" fmla="*/ 3331753 h 4434421"/>
                <a:gd name="connsiteX1563" fmla="*/ 1388189 w 5001999"/>
                <a:gd name="connsiteY1563" fmla="*/ 3316166 h 4434421"/>
                <a:gd name="connsiteX1564" fmla="*/ 1394726 w 5001999"/>
                <a:gd name="connsiteY1564" fmla="*/ 3313809 h 4434421"/>
                <a:gd name="connsiteX1565" fmla="*/ 1399131 w 5001999"/>
                <a:gd name="connsiteY1565" fmla="*/ 3304889 h 4434421"/>
                <a:gd name="connsiteX1566" fmla="*/ 1387389 w 5001999"/>
                <a:gd name="connsiteY1566" fmla="*/ 3294386 h 4434421"/>
                <a:gd name="connsiteX1567" fmla="*/ 1355906 w 5001999"/>
                <a:gd name="connsiteY1567" fmla="*/ 3308321 h 4434421"/>
                <a:gd name="connsiteX1568" fmla="*/ 1337128 w 5001999"/>
                <a:gd name="connsiteY1568" fmla="*/ 3317310 h 4434421"/>
                <a:gd name="connsiteX1569" fmla="*/ 1327520 w 5001999"/>
                <a:gd name="connsiteY1569" fmla="*/ 3326703 h 4434421"/>
                <a:gd name="connsiteX1570" fmla="*/ 1315546 w 5001999"/>
                <a:gd name="connsiteY1570" fmla="*/ 3356036 h 4434421"/>
                <a:gd name="connsiteX1571" fmla="*/ 1312639 w 5001999"/>
                <a:gd name="connsiteY1571" fmla="*/ 3376336 h 4434421"/>
                <a:gd name="connsiteX1572" fmla="*/ 1293121 w 5001999"/>
                <a:gd name="connsiteY1572" fmla="*/ 3409522 h 4434421"/>
                <a:gd name="connsiteX1573" fmla="*/ 1275556 w 5001999"/>
                <a:gd name="connsiteY1573" fmla="*/ 3420395 h 4434421"/>
                <a:gd name="connsiteX1574" fmla="*/ 1259324 w 5001999"/>
                <a:gd name="connsiteY1574" fmla="*/ 3437168 h 4434421"/>
                <a:gd name="connsiteX1575" fmla="*/ 1258017 w 5001999"/>
                <a:gd name="connsiteY1575" fmla="*/ 3437228 h 4434421"/>
                <a:gd name="connsiteX1576" fmla="*/ 1257268 w 5001999"/>
                <a:gd name="connsiteY1576" fmla="*/ 3438897 h 4434421"/>
                <a:gd name="connsiteX1577" fmla="*/ 1252563 w 5001999"/>
                <a:gd name="connsiteY1577" fmla="*/ 3443430 h 4434421"/>
                <a:gd name="connsiteX1578" fmla="*/ 1250809 w 5001999"/>
                <a:gd name="connsiteY1578" fmla="*/ 3444136 h 4434421"/>
                <a:gd name="connsiteX1579" fmla="*/ 1250594 w 5001999"/>
                <a:gd name="connsiteY1579" fmla="*/ 3445959 h 4434421"/>
                <a:gd name="connsiteX1580" fmla="*/ 1251694 w 5001999"/>
                <a:gd name="connsiteY1580" fmla="*/ 3444953 h 4434421"/>
                <a:gd name="connsiteX1581" fmla="*/ 1252563 w 5001999"/>
                <a:gd name="connsiteY1581" fmla="*/ 3443430 h 4434421"/>
                <a:gd name="connsiteX1582" fmla="*/ 1257268 w 5001999"/>
                <a:gd name="connsiteY1582" fmla="*/ 3438897 h 4434421"/>
                <a:gd name="connsiteX1583" fmla="*/ 1258851 w 5001999"/>
                <a:gd name="connsiteY1583" fmla="*/ 3438071 h 4434421"/>
                <a:gd name="connsiteX1584" fmla="*/ 1259324 w 5001999"/>
                <a:gd name="connsiteY1584" fmla="*/ 3437168 h 4434421"/>
                <a:gd name="connsiteX1585" fmla="*/ 1288743 w 5001999"/>
                <a:gd name="connsiteY1585" fmla="*/ 3429805 h 4434421"/>
                <a:gd name="connsiteX1586" fmla="*/ 1366805 w 5001999"/>
                <a:gd name="connsiteY1586" fmla="*/ 3408326 h 4434421"/>
                <a:gd name="connsiteX1587" fmla="*/ 1425753 w 5001999"/>
                <a:gd name="connsiteY1587" fmla="*/ 3416051 h 4434421"/>
                <a:gd name="connsiteX1588" fmla="*/ 1434613 w 5001999"/>
                <a:gd name="connsiteY1588" fmla="*/ 3421754 h 4434421"/>
                <a:gd name="connsiteX1589" fmla="*/ 1456677 w 5001999"/>
                <a:gd name="connsiteY1589" fmla="*/ 3465176 h 4434421"/>
                <a:gd name="connsiteX1590" fmla="*/ 1454148 w 5001999"/>
                <a:gd name="connsiteY1590" fmla="*/ 3478750 h 4434421"/>
                <a:gd name="connsiteX1591" fmla="*/ 1428360 w 5001999"/>
                <a:gd name="connsiteY1591" fmla="*/ 3507205 h 4434421"/>
                <a:gd name="connsiteX1592" fmla="*/ 1414700 w 5001999"/>
                <a:gd name="connsiteY1592" fmla="*/ 3518284 h 4434421"/>
                <a:gd name="connsiteX1593" fmla="*/ 1396533 w 5001999"/>
                <a:gd name="connsiteY1593" fmla="*/ 3527316 h 4434421"/>
                <a:gd name="connsiteX1594" fmla="*/ 1364912 w 5001999"/>
                <a:gd name="connsiteY1594" fmla="*/ 3542283 h 4434421"/>
                <a:gd name="connsiteX1595" fmla="*/ 1335614 w 5001999"/>
                <a:gd name="connsiteY1595" fmla="*/ 3562119 h 4434421"/>
                <a:gd name="connsiteX1596" fmla="*/ 1265217 w 5001999"/>
                <a:gd name="connsiteY1596" fmla="*/ 3581525 h 4434421"/>
                <a:gd name="connsiteX1597" fmla="*/ 1251256 w 5001999"/>
                <a:gd name="connsiteY1597" fmla="*/ 3579572 h 4434421"/>
                <a:gd name="connsiteX1598" fmla="*/ 1233803 w 5001999"/>
                <a:gd name="connsiteY1598" fmla="*/ 3581680 h 4434421"/>
                <a:gd name="connsiteX1599" fmla="*/ 1231936 w 5001999"/>
                <a:gd name="connsiteY1599" fmla="*/ 3589679 h 4434421"/>
                <a:gd name="connsiteX1600" fmla="*/ 1229459 w 5001999"/>
                <a:gd name="connsiteY1600" fmla="*/ 3599287 h 4434421"/>
                <a:gd name="connsiteX1601" fmla="*/ 1217227 w 5001999"/>
                <a:gd name="connsiteY1601" fmla="*/ 3606264 h 4434421"/>
                <a:gd name="connsiteX1602" fmla="*/ 1204367 w 5001999"/>
                <a:gd name="connsiteY1602" fmla="*/ 3604457 h 4434421"/>
                <a:gd name="connsiteX1603" fmla="*/ 1185675 w 5001999"/>
                <a:gd name="connsiteY1603" fmla="*/ 3598444 h 4434421"/>
                <a:gd name="connsiteX1604" fmla="*/ 1164773 w 5001999"/>
                <a:gd name="connsiteY1604" fmla="*/ 3599141 h 4434421"/>
                <a:gd name="connsiteX1605" fmla="*/ 1155577 w 5001999"/>
                <a:gd name="connsiteY1605" fmla="*/ 3602935 h 4434421"/>
                <a:gd name="connsiteX1606" fmla="*/ 1152541 w 5001999"/>
                <a:gd name="connsiteY1606" fmla="*/ 3609033 h 4434421"/>
                <a:gd name="connsiteX1607" fmla="*/ 1156773 w 5001999"/>
                <a:gd name="connsiteY1607" fmla="*/ 3612956 h 4434421"/>
                <a:gd name="connsiteX1608" fmla="*/ 1173194 w 5001999"/>
                <a:gd name="connsiteY1608" fmla="*/ 3618556 h 4434421"/>
                <a:gd name="connsiteX1609" fmla="*/ 1186776 w 5001999"/>
                <a:gd name="connsiteY1609" fmla="*/ 3629927 h 4434421"/>
                <a:gd name="connsiteX1610" fmla="*/ 1185039 w 5001999"/>
                <a:gd name="connsiteY1610" fmla="*/ 3638805 h 4434421"/>
                <a:gd name="connsiteX1611" fmla="*/ 1135914 w 5001999"/>
                <a:gd name="connsiteY1611" fmla="*/ 3658167 h 4434421"/>
                <a:gd name="connsiteX1612" fmla="*/ 1126744 w 5001999"/>
                <a:gd name="connsiteY1612" fmla="*/ 3654228 h 4434421"/>
                <a:gd name="connsiteX1613" fmla="*/ 1122581 w 5001999"/>
                <a:gd name="connsiteY1613" fmla="*/ 3648576 h 4434421"/>
                <a:gd name="connsiteX1614" fmla="*/ 1117746 w 5001999"/>
                <a:gd name="connsiteY1614" fmla="*/ 3646589 h 4434421"/>
                <a:gd name="connsiteX1615" fmla="*/ 1116387 w 5001999"/>
                <a:gd name="connsiteY1615" fmla="*/ 3649686 h 4434421"/>
                <a:gd name="connsiteX1616" fmla="*/ 1116783 w 5001999"/>
                <a:gd name="connsiteY1616" fmla="*/ 3660266 h 4434421"/>
                <a:gd name="connsiteX1617" fmla="*/ 1106917 w 5001999"/>
                <a:gd name="connsiteY1617" fmla="*/ 3673289 h 4434421"/>
                <a:gd name="connsiteX1618" fmla="*/ 1094031 w 5001999"/>
                <a:gd name="connsiteY1618" fmla="*/ 3669479 h 4434421"/>
                <a:gd name="connsiteX1619" fmla="*/ 1087150 w 5001999"/>
                <a:gd name="connsiteY1619" fmla="*/ 3657660 h 4434421"/>
                <a:gd name="connsiteX1620" fmla="*/ 1084225 w 5001999"/>
                <a:gd name="connsiteY1620" fmla="*/ 3647596 h 4434421"/>
                <a:gd name="connsiteX1621" fmla="*/ 1078660 w 5001999"/>
                <a:gd name="connsiteY1621" fmla="*/ 3644207 h 4434421"/>
                <a:gd name="connsiteX1622" fmla="*/ 1076311 w 5001999"/>
                <a:gd name="connsiteY1622" fmla="*/ 3646589 h 4434421"/>
                <a:gd name="connsiteX1623" fmla="*/ 1065206 w 5001999"/>
                <a:gd name="connsiteY1623" fmla="*/ 3657221 h 4434421"/>
                <a:gd name="connsiteX1624" fmla="*/ 1060122 w 5001999"/>
                <a:gd name="connsiteY1624" fmla="*/ 3664757 h 4434421"/>
                <a:gd name="connsiteX1625" fmla="*/ 1047461 w 5001999"/>
                <a:gd name="connsiteY1625" fmla="*/ 3670356 h 4434421"/>
                <a:gd name="connsiteX1626" fmla="*/ 1023023 w 5001999"/>
                <a:gd name="connsiteY1626" fmla="*/ 3651355 h 4434421"/>
                <a:gd name="connsiteX1627" fmla="*/ 998679 w 5001999"/>
                <a:gd name="connsiteY1627" fmla="*/ 3639011 h 4434421"/>
                <a:gd name="connsiteX1628" fmla="*/ 995617 w 5001999"/>
                <a:gd name="connsiteY1628" fmla="*/ 3638435 h 4434421"/>
                <a:gd name="connsiteX1629" fmla="*/ 995565 w 5001999"/>
                <a:gd name="connsiteY1629" fmla="*/ 3637703 h 4434421"/>
                <a:gd name="connsiteX1630" fmla="*/ 994095 w 5001999"/>
                <a:gd name="connsiteY1630" fmla="*/ 3636155 h 4434421"/>
                <a:gd name="connsiteX1631" fmla="*/ 995170 w 5001999"/>
                <a:gd name="connsiteY1631" fmla="*/ 3638349 h 4434421"/>
                <a:gd name="connsiteX1632" fmla="*/ 995617 w 5001999"/>
                <a:gd name="connsiteY1632" fmla="*/ 3638435 h 4434421"/>
                <a:gd name="connsiteX1633" fmla="*/ 994980 w 5001999"/>
                <a:gd name="connsiteY1633" fmla="*/ 3643914 h 4434421"/>
                <a:gd name="connsiteX1634" fmla="*/ 992108 w 5001999"/>
                <a:gd name="connsiteY1634" fmla="*/ 3644628 h 4434421"/>
                <a:gd name="connsiteX1635" fmla="*/ 979033 w 5001999"/>
                <a:gd name="connsiteY1635" fmla="*/ 3629592 h 4434421"/>
                <a:gd name="connsiteX1636" fmla="*/ 980039 w 5001999"/>
                <a:gd name="connsiteY1636" fmla="*/ 3623528 h 4434421"/>
                <a:gd name="connsiteX1637" fmla="*/ 981020 w 5001999"/>
                <a:gd name="connsiteY1637" fmla="*/ 3623571 h 4434421"/>
                <a:gd name="connsiteX1638" fmla="*/ 982310 w 5001999"/>
                <a:gd name="connsiteY1638" fmla="*/ 3621842 h 4434421"/>
                <a:gd name="connsiteX1639" fmla="*/ 980185 w 5001999"/>
                <a:gd name="connsiteY1639" fmla="*/ 3622719 h 4434421"/>
                <a:gd name="connsiteX1640" fmla="*/ 980039 w 5001999"/>
                <a:gd name="connsiteY1640" fmla="*/ 3623528 h 4434421"/>
                <a:gd name="connsiteX1641" fmla="*/ 941563 w 5001999"/>
                <a:gd name="connsiteY1641" fmla="*/ 3611313 h 4434421"/>
                <a:gd name="connsiteX1642" fmla="*/ 940565 w 5001999"/>
                <a:gd name="connsiteY1642" fmla="*/ 3604862 h 4434421"/>
                <a:gd name="connsiteX1643" fmla="*/ 942457 w 5001999"/>
                <a:gd name="connsiteY1643" fmla="*/ 3595159 h 4434421"/>
                <a:gd name="connsiteX1644" fmla="*/ 933383 w 5001999"/>
                <a:gd name="connsiteY1644" fmla="*/ 3592277 h 4434421"/>
                <a:gd name="connsiteX1645" fmla="*/ 916816 w 5001999"/>
                <a:gd name="connsiteY1645" fmla="*/ 3587047 h 4434421"/>
                <a:gd name="connsiteX1646" fmla="*/ 917572 w 5001999"/>
                <a:gd name="connsiteY1646" fmla="*/ 3587632 h 4434421"/>
                <a:gd name="connsiteX1647" fmla="*/ 916841 w 5001999"/>
                <a:gd name="connsiteY1647" fmla="*/ 3587632 h 4434421"/>
                <a:gd name="connsiteX1648" fmla="*/ 916841 w 5001999"/>
                <a:gd name="connsiteY1648" fmla="*/ 3587632 h 4434421"/>
                <a:gd name="connsiteX1649" fmla="*/ 913461 w 5001999"/>
                <a:gd name="connsiteY1649" fmla="*/ 3587624 h 4434421"/>
                <a:gd name="connsiteX1650" fmla="*/ 916841 w 5001999"/>
                <a:gd name="connsiteY1650" fmla="*/ 3587632 h 4434421"/>
                <a:gd name="connsiteX1651" fmla="*/ 917194 w 5001999"/>
                <a:gd name="connsiteY1651" fmla="*/ 3597326 h 4434421"/>
                <a:gd name="connsiteX1652" fmla="*/ 909435 w 5001999"/>
                <a:gd name="connsiteY1652" fmla="*/ 3603313 h 4434421"/>
                <a:gd name="connsiteX1653" fmla="*/ 905065 w 5001999"/>
                <a:gd name="connsiteY1653" fmla="*/ 3599761 h 4434421"/>
                <a:gd name="connsiteX1654" fmla="*/ 910037 w 5001999"/>
                <a:gd name="connsiteY1654" fmla="*/ 3587624 h 4434421"/>
                <a:gd name="connsiteX1655" fmla="*/ 909340 w 5001999"/>
                <a:gd name="connsiteY1655" fmla="*/ 3587624 h 4434421"/>
                <a:gd name="connsiteX1656" fmla="*/ 910287 w 5001999"/>
                <a:gd name="connsiteY1656" fmla="*/ 3587090 h 4434421"/>
                <a:gd name="connsiteX1657" fmla="*/ 888945 w 5001999"/>
                <a:gd name="connsiteY1657" fmla="*/ 3574506 h 4434421"/>
                <a:gd name="connsiteX1658" fmla="*/ 889350 w 5001999"/>
                <a:gd name="connsiteY1658" fmla="*/ 3574506 h 4434421"/>
                <a:gd name="connsiteX1659" fmla="*/ 888429 w 5001999"/>
                <a:gd name="connsiteY1659" fmla="*/ 3573637 h 4434421"/>
                <a:gd name="connsiteX1660" fmla="*/ 888945 w 5001999"/>
                <a:gd name="connsiteY1660" fmla="*/ 3574506 h 4434421"/>
                <a:gd name="connsiteX1661" fmla="*/ 878735 w 5001999"/>
                <a:gd name="connsiteY1661" fmla="*/ 3574187 h 4434421"/>
                <a:gd name="connsiteX1662" fmla="*/ 865419 w 5001999"/>
                <a:gd name="connsiteY1662" fmla="*/ 3564519 h 4434421"/>
                <a:gd name="connsiteX1663" fmla="*/ 869583 w 5001999"/>
                <a:gd name="connsiteY1663" fmla="*/ 3545492 h 4434421"/>
                <a:gd name="connsiteX1664" fmla="*/ 875148 w 5001999"/>
                <a:gd name="connsiteY1664" fmla="*/ 3541268 h 4434421"/>
                <a:gd name="connsiteX1665" fmla="*/ 873333 w 5001999"/>
                <a:gd name="connsiteY1665" fmla="*/ 3532365 h 4434421"/>
                <a:gd name="connsiteX1666" fmla="*/ 860628 w 5001999"/>
                <a:gd name="connsiteY1666" fmla="*/ 3528434 h 4434421"/>
                <a:gd name="connsiteX1667" fmla="*/ 843295 w 5001999"/>
                <a:gd name="connsiteY1667" fmla="*/ 3529045 h 4434421"/>
                <a:gd name="connsiteX1668" fmla="*/ 837497 w 5001999"/>
                <a:gd name="connsiteY1668" fmla="*/ 3535832 h 4434421"/>
                <a:gd name="connsiteX1669" fmla="*/ 843579 w 5001999"/>
                <a:gd name="connsiteY1669" fmla="*/ 3552391 h 4434421"/>
                <a:gd name="connsiteX1670" fmla="*/ 841687 w 5001999"/>
                <a:gd name="connsiteY1670" fmla="*/ 3554979 h 4434421"/>
                <a:gd name="connsiteX1671" fmla="*/ 838831 w 5001999"/>
                <a:gd name="connsiteY1671" fmla="*/ 3554971 h 4434421"/>
                <a:gd name="connsiteX1672" fmla="*/ 814582 w 5001999"/>
                <a:gd name="connsiteY1672" fmla="*/ 3529483 h 4434421"/>
                <a:gd name="connsiteX1673" fmla="*/ 816535 w 5001999"/>
                <a:gd name="connsiteY1673" fmla="*/ 3520202 h 4434421"/>
                <a:gd name="connsiteX1674" fmla="*/ 814686 w 5001999"/>
                <a:gd name="connsiteY1674" fmla="*/ 3507876 h 4434421"/>
                <a:gd name="connsiteX1675" fmla="*/ 811555 w 5001999"/>
                <a:gd name="connsiteY1675" fmla="*/ 3502715 h 4434421"/>
                <a:gd name="connsiteX1676" fmla="*/ 824311 w 5001999"/>
                <a:gd name="connsiteY1676" fmla="*/ 3503007 h 4434421"/>
                <a:gd name="connsiteX1677" fmla="*/ 848439 w 5001999"/>
                <a:gd name="connsiteY1677" fmla="*/ 3508727 h 4434421"/>
                <a:gd name="connsiteX1678" fmla="*/ 862452 w 5001999"/>
                <a:gd name="connsiteY1678" fmla="*/ 3507308 h 4434421"/>
                <a:gd name="connsiteX1679" fmla="*/ 864723 w 5001999"/>
                <a:gd name="connsiteY1679" fmla="*/ 3505992 h 4434421"/>
                <a:gd name="connsiteX1680" fmla="*/ 862125 w 5001999"/>
                <a:gd name="connsiteY1680" fmla="*/ 3503661 h 4434421"/>
                <a:gd name="connsiteX1681" fmla="*/ 849583 w 5001999"/>
                <a:gd name="connsiteY1681" fmla="*/ 3497149 h 4434421"/>
                <a:gd name="connsiteX1682" fmla="*/ 842710 w 5001999"/>
                <a:gd name="connsiteY1682" fmla="*/ 3495506 h 4434421"/>
                <a:gd name="connsiteX1683" fmla="*/ 837850 w 5001999"/>
                <a:gd name="connsiteY1683" fmla="*/ 3485270 h 4434421"/>
                <a:gd name="connsiteX1684" fmla="*/ 827769 w 5001999"/>
                <a:gd name="connsiteY1684" fmla="*/ 3477202 h 4434421"/>
                <a:gd name="connsiteX1685" fmla="*/ 827571 w 5001999"/>
                <a:gd name="connsiteY1685" fmla="*/ 3463610 h 4434421"/>
                <a:gd name="connsiteX1686" fmla="*/ 824001 w 5001999"/>
                <a:gd name="connsiteY1686" fmla="*/ 3457606 h 4434421"/>
                <a:gd name="connsiteX1687" fmla="*/ 819064 w 5001999"/>
                <a:gd name="connsiteY1687" fmla="*/ 3448643 h 4434421"/>
                <a:gd name="connsiteX1688" fmla="*/ 810952 w 5001999"/>
                <a:gd name="connsiteY1688" fmla="*/ 3434691 h 4434421"/>
                <a:gd name="connsiteX1689" fmla="*/ 797972 w 5001999"/>
                <a:gd name="connsiteY1689" fmla="*/ 3419483 h 4434421"/>
                <a:gd name="connsiteX1690" fmla="*/ 789929 w 5001999"/>
                <a:gd name="connsiteY1690" fmla="*/ 3400077 h 4434421"/>
                <a:gd name="connsiteX1691" fmla="*/ 782412 w 5001999"/>
                <a:gd name="connsiteY1691" fmla="*/ 3386564 h 4434421"/>
                <a:gd name="connsiteX1692" fmla="*/ 778274 w 5001999"/>
                <a:gd name="connsiteY1692" fmla="*/ 3378005 h 4434421"/>
                <a:gd name="connsiteX1693" fmla="*/ 778274 w 5001999"/>
                <a:gd name="connsiteY1693" fmla="*/ 3357231 h 4434421"/>
                <a:gd name="connsiteX1694" fmla="*/ 773835 w 5001999"/>
                <a:gd name="connsiteY1694" fmla="*/ 3336621 h 4434421"/>
                <a:gd name="connsiteX1695" fmla="*/ 764537 w 5001999"/>
                <a:gd name="connsiteY1695" fmla="*/ 3326875 h 4434421"/>
                <a:gd name="connsiteX1696" fmla="*/ 754662 w 5001999"/>
                <a:gd name="connsiteY1696" fmla="*/ 3323142 h 4434421"/>
                <a:gd name="connsiteX1697" fmla="*/ 751015 w 5001999"/>
                <a:gd name="connsiteY1697" fmla="*/ 3318007 h 4434421"/>
                <a:gd name="connsiteX1698" fmla="*/ 744778 w 5001999"/>
                <a:gd name="connsiteY1698" fmla="*/ 3302730 h 4434421"/>
                <a:gd name="connsiteX1699" fmla="*/ 719196 w 5001999"/>
                <a:gd name="connsiteY1699" fmla="*/ 3269690 h 4434421"/>
                <a:gd name="connsiteX1700" fmla="*/ 714913 w 5001999"/>
                <a:gd name="connsiteY1700" fmla="*/ 3259970 h 4434421"/>
                <a:gd name="connsiteX1701" fmla="*/ 703223 w 5001999"/>
                <a:gd name="connsiteY1701" fmla="*/ 3253527 h 4434421"/>
                <a:gd name="connsiteX1702" fmla="*/ 689270 w 5001999"/>
                <a:gd name="connsiteY1702" fmla="*/ 3255291 h 4434421"/>
                <a:gd name="connsiteX1703" fmla="*/ 686165 w 5001999"/>
                <a:gd name="connsiteY1703" fmla="*/ 3253768 h 4434421"/>
                <a:gd name="connsiteX1704" fmla="*/ 686217 w 5001999"/>
                <a:gd name="connsiteY1704" fmla="*/ 3247325 h 4434421"/>
                <a:gd name="connsiteX1705" fmla="*/ 688608 w 5001999"/>
                <a:gd name="connsiteY1705" fmla="*/ 3244745 h 4434421"/>
                <a:gd name="connsiteX1706" fmla="*/ 687163 w 5001999"/>
                <a:gd name="connsiteY1706" fmla="*/ 3235928 h 4434421"/>
                <a:gd name="connsiteX1707" fmla="*/ 658596 w 5001999"/>
                <a:gd name="connsiteY1707" fmla="*/ 3224367 h 4434421"/>
                <a:gd name="connsiteX1708" fmla="*/ 636489 w 5001999"/>
                <a:gd name="connsiteY1708" fmla="*/ 3207619 h 4434421"/>
                <a:gd name="connsiteX1709" fmla="*/ 635887 w 5001999"/>
                <a:gd name="connsiteY1709" fmla="*/ 3204204 h 4434421"/>
                <a:gd name="connsiteX1710" fmla="*/ 626253 w 5001999"/>
                <a:gd name="connsiteY1710" fmla="*/ 3192858 h 4434421"/>
                <a:gd name="connsiteX1711" fmla="*/ 613032 w 5001999"/>
                <a:gd name="connsiteY1711" fmla="*/ 3188575 h 4434421"/>
                <a:gd name="connsiteX1712" fmla="*/ 606692 w 5001999"/>
                <a:gd name="connsiteY1712" fmla="*/ 3180962 h 4434421"/>
                <a:gd name="connsiteX1713" fmla="*/ 605385 w 5001999"/>
                <a:gd name="connsiteY1713" fmla="*/ 3167208 h 4434421"/>
                <a:gd name="connsiteX1714" fmla="*/ 602331 w 5001999"/>
                <a:gd name="connsiteY1714" fmla="*/ 3129084 h 4434421"/>
                <a:gd name="connsiteX1715" fmla="*/ 603045 w 5001999"/>
                <a:gd name="connsiteY1715" fmla="*/ 3125738 h 4434421"/>
                <a:gd name="connsiteX1716" fmla="*/ 616421 w 5001999"/>
                <a:gd name="connsiteY1716" fmla="*/ 3101584 h 4434421"/>
                <a:gd name="connsiteX1717" fmla="*/ 623354 w 5001999"/>
                <a:gd name="connsiteY1717" fmla="*/ 3085361 h 4434421"/>
                <a:gd name="connsiteX1718" fmla="*/ 621161 w 5001999"/>
                <a:gd name="connsiteY1718" fmla="*/ 3075581 h 4434421"/>
                <a:gd name="connsiteX1719" fmla="*/ 612232 w 5001999"/>
                <a:gd name="connsiteY1719" fmla="*/ 3064880 h 4434421"/>
                <a:gd name="connsiteX1720" fmla="*/ 614460 w 5001999"/>
                <a:gd name="connsiteY1720" fmla="*/ 3055340 h 4434421"/>
                <a:gd name="connsiteX1721" fmla="*/ 624042 w 5001999"/>
                <a:gd name="connsiteY1721" fmla="*/ 3051349 h 4434421"/>
                <a:gd name="connsiteX1722" fmla="*/ 627328 w 5001999"/>
                <a:gd name="connsiteY1722" fmla="*/ 3043315 h 4434421"/>
                <a:gd name="connsiteX1723" fmla="*/ 618477 w 5001999"/>
                <a:gd name="connsiteY1723" fmla="*/ 3032416 h 4434421"/>
                <a:gd name="connsiteX1724" fmla="*/ 620103 w 5001999"/>
                <a:gd name="connsiteY1724" fmla="*/ 3019161 h 4434421"/>
                <a:gd name="connsiteX1725" fmla="*/ 661899 w 5001999"/>
                <a:gd name="connsiteY1725" fmla="*/ 2993364 h 4434421"/>
                <a:gd name="connsiteX1726" fmla="*/ 668703 w 5001999"/>
                <a:gd name="connsiteY1726" fmla="*/ 2992461 h 4434421"/>
                <a:gd name="connsiteX1727" fmla="*/ 707893 w 5001999"/>
                <a:gd name="connsiteY1727" fmla="*/ 3014172 h 4434421"/>
                <a:gd name="connsiteX1728" fmla="*/ 721545 w 5001999"/>
                <a:gd name="connsiteY1728" fmla="*/ 3030249 h 4434421"/>
                <a:gd name="connsiteX1729" fmla="*/ 748993 w 5001999"/>
                <a:gd name="connsiteY1729" fmla="*/ 3051401 h 4434421"/>
                <a:gd name="connsiteX1730" fmla="*/ 751694 w 5001999"/>
                <a:gd name="connsiteY1730" fmla="*/ 3051409 h 4434421"/>
                <a:gd name="connsiteX1731" fmla="*/ 761535 w 5001999"/>
                <a:gd name="connsiteY1731" fmla="*/ 3041767 h 4434421"/>
                <a:gd name="connsiteX1732" fmla="*/ 765078 w 5001999"/>
                <a:gd name="connsiteY1732" fmla="*/ 3021182 h 4434421"/>
                <a:gd name="connsiteX1733" fmla="*/ 772983 w 5001999"/>
                <a:gd name="connsiteY1733" fmla="*/ 2997880 h 4434421"/>
                <a:gd name="connsiteX1734" fmla="*/ 787116 w 5001999"/>
                <a:gd name="connsiteY1734" fmla="*/ 2962251 h 4434421"/>
                <a:gd name="connsiteX1735" fmla="*/ 805808 w 5001999"/>
                <a:gd name="connsiteY1735" fmla="*/ 2932265 h 4434421"/>
                <a:gd name="connsiteX1736" fmla="*/ 805765 w 5001999"/>
                <a:gd name="connsiteY1736" fmla="*/ 2922390 h 4434421"/>
                <a:gd name="connsiteX1737" fmla="*/ 803168 w 5001999"/>
                <a:gd name="connsiteY1737" fmla="*/ 2912988 h 4434421"/>
                <a:gd name="connsiteX1738" fmla="*/ 803864 w 5001999"/>
                <a:gd name="connsiteY1738" fmla="*/ 2913048 h 4434421"/>
                <a:gd name="connsiteX1739" fmla="*/ 804011 w 5001999"/>
                <a:gd name="connsiteY1739" fmla="*/ 2910889 h 4434421"/>
                <a:gd name="connsiteX1740" fmla="*/ 809155 w 5001999"/>
                <a:gd name="connsiteY1740" fmla="*/ 2903629 h 4434421"/>
                <a:gd name="connsiteX1741" fmla="*/ 841523 w 5001999"/>
                <a:gd name="connsiteY1741" fmla="*/ 2888714 h 4434421"/>
                <a:gd name="connsiteX1742" fmla="*/ 850315 w 5001999"/>
                <a:gd name="connsiteY1742" fmla="*/ 2898425 h 4434421"/>
                <a:gd name="connsiteX1743" fmla="*/ 864860 w 5001999"/>
                <a:gd name="connsiteY1743" fmla="*/ 2911638 h 4434421"/>
                <a:gd name="connsiteX1744" fmla="*/ 875432 w 5001999"/>
                <a:gd name="connsiteY1744" fmla="*/ 2912842 h 4434421"/>
                <a:gd name="connsiteX1745" fmla="*/ 898700 w 5001999"/>
                <a:gd name="connsiteY1745" fmla="*/ 2924781 h 4434421"/>
                <a:gd name="connsiteX1746" fmla="*/ 916540 w 5001999"/>
                <a:gd name="connsiteY1746" fmla="*/ 2944402 h 4434421"/>
                <a:gd name="connsiteX1747" fmla="*/ 916729 w 5001999"/>
                <a:gd name="connsiteY1747" fmla="*/ 2951456 h 4434421"/>
                <a:gd name="connsiteX1748" fmla="*/ 909753 w 5001999"/>
                <a:gd name="connsiteY1748" fmla="*/ 2956316 h 4434421"/>
                <a:gd name="connsiteX1749" fmla="*/ 906356 w 5001999"/>
                <a:gd name="connsiteY1749" fmla="*/ 2956402 h 4434421"/>
                <a:gd name="connsiteX1750" fmla="*/ 904876 w 5001999"/>
                <a:gd name="connsiteY1750" fmla="*/ 2959206 h 4434421"/>
                <a:gd name="connsiteX1751" fmla="*/ 907654 w 5001999"/>
                <a:gd name="connsiteY1751" fmla="*/ 2994250 h 4434421"/>
                <a:gd name="connsiteX1752" fmla="*/ 910226 w 5001999"/>
                <a:gd name="connsiteY1752" fmla="*/ 3011600 h 4434421"/>
                <a:gd name="connsiteX1753" fmla="*/ 924024 w 5001999"/>
                <a:gd name="connsiteY1753" fmla="*/ 3034722 h 4434421"/>
                <a:gd name="connsiteX1754" fmla="*/ 941640 w 5001999"/>
                <a:gd name="connsiteY1754" fmla="*/ 3046412 h 4434421"/>
                <a:gd name="connsiteX1755" fmla="*/ 951438 w 5001999"/>
                <a:gd name="connsiteY1755" fmla="*/ 3068054 h 4434421"/>
                <a:gd name="connsiteX1756" fmla="*/ 952651 w 5001999"/>
                <a:gd name="connsiteY1756" fmla="*/ 3081843 h 4434421"/>
                <a:gd name="connsiteX1757" fmla="*/ 950062 w 5001999"/>
                <a:gd name="connsiteY1757" fmla="*/ 3091838 h 4434421"/>
                <a:gd name="connsiteX1758" fmla="*/ 920067 w 5001999"/>
                <a:gd name="connsiteY1758" fmla="*/ 3120904 h 4434421"/>
                <a:gd name="connsiteX1759" fmla="*/ 909874 w 5001999"/>
                <a:gd name="connsiteY1759" fmla="*/ 3138254 h 4434421"/>
                <a:gd name="connsiteX1760" fmla="*/ 911310 w 5001999"/>
                <a:gd name="connsiteY1760" fmla="*/ 3194871 h 4434421"/>
                <a:gd name="connsiteX1761" fmla="*/ 914975 w 5001999"/>
                <a:gd name="connsiteY1761" fmla="*/ 3204626 h 4434421"/>
                <a:gd name="connsiteX1762" fmla="*/ 951834 w 5001999"/>
                <a:gd name="connsiteY1762" fmla="*/ 3246491 h 4434421"/>
                <a:gd name="connsiteX1763" fmla="*/ 973158 w 5001999"/>
                <a:gd name="connsiteY1763" fmla="*/ 3264830 h 4434421"/>
                <a:gd name="connsiteX1764" fmla="*/ 994069 w 5001999"/>
                <a:gd name="connsiteY1764" fmla="*/ 3296769 h 4434421"/>
                <a:gd name="connsiteX1765" fmla="*/ 995471 w 5001999"/>
                <a:gd name="connsiteY1765" fmla="*/ 3313843 h 4434421"/>
                <a:gd name="connsiteX1766" fmla="*/ 1001157 w 5001999"/>
                <a:gd name="connsiteY1766" fmla="*/ 3354436 h 4434421"/>
                <a:gd name="connsiteX1767" fmla="*/ 1028855 w 5001999"/>
                <a:gd name="connsiteY1767" fmla="*/ 3371097 h 4434421"/>
                <a:gd name="connsiteX1768" fmla="*/ 1076810 w 5001999"/>
                <a:gd name="connsiteY1768" fmla="*/ 3363003 h 4434421"/>
                <a:gd name="connsiteX1769" fmla="*/ 1079786 w 5001999"/>
                <a:gd name="connsiteY1769" fmla="*/ 3347649 h 4434421"/>
                <a:gd name="connsiteX1770" fmla="*/ 1070342 w 5001999"/>
                <a:gd name="connsiteY1770" fmla="*/ 3334522 h 4434421"/>
                <a:gd name="connsiteX1771" fmla="*/ 1065473 w 5001999"/>
                <a:gd name="connsiteY1771" fmla="*/ 3321559 h 4434421"/>
                <a:gd name="connsiteX1772" fmla="*/ 1031065 w 5001999"/>
                <a:gd name="connsiteY1772" fmla="*/ 3272228 h 4434421"/>
                <a:gd name="connsiteX1773" fmla="*/ 1021337 w 5001999"/>
                <a:gd name="connsiteY1773" fmla="*/ 3257691 h 4434421"/>
                <a:gd name="connsiteX1774" fmla="*/ 1004787 w 5001999"/>
                <a:gd name="connsiteY1774" fmla="*/ 3248048 h 4434421"/>
                <a:gd name="connsiteX1775" fmla="*/ 998516 w 5001999"/>
                <a:gd name="connsiteY1775" fmla="*/ 3241665 h 4434421"/>
                <a:gd name="connsiteX1776" fmla="*/ 996830 w 5001999"/>
                <a:gd name="connsiteY1776" fmla="*/ 3224358 h 4434421"/>
                <a:gd name="connsiteX1777" fmla="*/ 996925 w 5001999"/>
                <a:gd name="connsiteY1777" fmla="*/ 3210492 h 4434421"/>
                <a:gd name="connsiteX1778" fmla="*/ 1001105 w 5001999"/>
                <a:gd name="connsiteY1778" fmla="*/ 3197013 h 4434421"/>
                <a:gd name="connsiteX1779" fmla="*/ 1008150 w 5001999"/>
                <a:gd name="connsiteY1779" fmla="*/ 3141385 h 4434421"/>
                <a:gd name="connsiteX1780" fmla="*/ 1008873 w 5001999"/>
                <a:gd name="connsiteY1780" fmla="*/ 3130822 h 4434421"/>
                <a:gd name="connsiteX1781" fmla="*/ 1018791 w 5001999"/>
                <a:gd name="connsiteY1781" fmla="*/ 3117472 h 4434421"/>
                <a:gd name="connsiteX1782" fmla="*/ 1030971 w 5001999"/>
                <a:gd name="connsiteY1782" fmla="*/ 3110332 h 4434421"/>
                <a:gd name="connsiteX1783" fmla="*/ 1031160 w 5001999"/>
                <a:gd name="connsiteY1783" fmla="*/ 3110556 h 4434421"/>
                <a:gd name="connsiteX1784" fmla="*/ 1030231 w 5001999"/>
                <a:gd name="connsiteY1784" fmla="*/ 3111175 h 4434421"/>
                <a:gd name="connsiteX1785" fmla="*/ 1032519 w 5001999"/>
                <a:gd name="connsiteY1785" fmla="*/ 3112345 h 4434421"/>
                <a:gd name="connsiteX1786" fmla="*/ 1031160 w 5001999"/>
                <a:gd name="connsiteY1786" fmla="*/ 3110556 h 4434421"/>
                <a:gd name="connsiteX1787" fmla="*/ 1039306 w 5001999"/>
                <a:gd name="connsiteY1787" fmla="*/ 3106392 h 4434421"/>
                <a:gd name="connsiteX1788" fmla="*/ 1056320 w 5001999"/>
                <a:gd name="connsiteY1788" fmla="*/ 3097412 h 4434421"/>
                <a:gd name="connsiteX1789" fmla="*/ 1074849 w 5001999"/>
                <a:gd name="connsiteY1789" fmla="*/ 3091614 h 4434421"/>
                <a:gd name="connsiteX1790" fmla="*/ 1094375 w 5001999"/>
                <a:gd name="connsiteY1790" fmla="*/ 3099700 h 4434421"/>
                <a:gd name="connsiteX1791" fmla="*/ 1161943 w 5001999"/>
                <a:gd name="connsiteY1791" fmla="*/ 3116973 h 4434421"/>
                <a:gd name="connsiteX1792" fmla="*/ 1186475 w 5001999"/>
                <a:gd name="connsiteY1792" fmla="*/ 3119209 h 4434421"/>
                <a:gd name="connsiteX1793" fmla="*/ 1192720 w 5001999"/>
                <a:gd name="connsiteY1793" fmla="*/ 3117368 h 4434421"/>
                <a:gd name="connsiteX1794" fmla="*/ 1216100 w 5001999"/>
                <a:gd name="connsiteY1794" fmla="*/ 3104027 h 4434421"/>
                <a:gd name="connsiteX1795" fmla="*/ 1219119 w 5001999"/>
                <a:gd name="connsiteY1795" fmla="*/ 3102272 h 4434421"/>
                <a:gd name="connsiteX1796" fmla="*/ 1219842 w 5001999"/>
                <a:gd name="connsiteY1796" fmla="*/ 3099803 h 4434421"/>
                <a:gd name="connsiteX1797" fmla="*/ 1207808 w 5001999"/>
                <a:gd name="connsiteY1797" fmla="*/ 3092474 h 4434421"/>
                <a:gd name="connsiteX1798" fmla="*/ 1190200 w 5001999"/>
                <a:gd name="connsiteY1798" fmla="*/ 3081309 h 4434421"/>
                <a:gd name="connsiteX1799" fmla="*/ 1160162 w 5001999"/>
                <a:gd name="connsiteY1799" fmla="*/ 3073310 h 4434421"/>
                <a:gd name="connsiteX1800" fmla="*/ 1136129 w 5001999"/>
                <a:gd name="connsiteY1800" fmla="*/ 3078703 h 4434421"/>
                <a:gd name="connsiteX1801" fmla="*/ 1125832 w 5001999"/>
                <a:gd name="connsiteY1801" fmla="*/ 3078866 h 4434421"/>
                <a:gd name="connsiteX1802" fmla="*/ 1092431 w 5001999"/>
                <a:gd name="connsiteY1802" fmla="*/ 3067761 h 4434421"/>
                <a:gd name="connsiteX1803" fmla="*/ 1071666 w 5001999"/>
                <a:gd name="connsiteY1803" fmla="*/ 3041973 h 4434421"/>
                <a:gd name="connsiteX1804" fmla="*/ 1060862 w 5001999"/>
                <a:gd name="connsiteY1804" fmla="*/ 3029664 h 4434421"/>
                <a:gd name="connsiteX1805" fmla="*/ 1047271 w 5001999"/>
                <a:gd name="connsiteY1805" fmla="*/ 3026163 h 4434421"/>
                <a:gd name="connsiteX1806" fmla="*/ 1043323 w 5001999"/>
                <a:gd name="connsiteY1806" fmla="*/ 3006886 h 4434421"/>
                <a:gd name="connsiteX1807" fmla="*/ 1044837 w 5001999"/>
                <a:gd name="connsiteY1807" fmla="*/ 3004908 h 4434421"/>
                <a:gd name="connsiteX1808" fmla="*/ 1069025 w 5001999"/>
                <a:gd name="connsiteY1808" fmla="*/ 3018017 h 4434421"/>
                <a:gd name="connsiteX1809" fmla="*/ 1081515 w 5001999"/>
                <a:gd name="connsiteY1809" fmla="*/ 3017965 h 4434421"/>
                <a:gd name="connsiteX1810" fmla="*/ 1092956 w 5001999"/>
                <a:gd name="connsiteY1810" fmla="*/ 3009656 h 4434421"/>
                <a:gd name="connsiteX1811" fmla="*/ 1099080 w 5001999"/>
                <a:gd name="connsiteY1811" fmla="*/ 3001734 h 4434421"/>
                <a:gd name="connsiteX1812" fmla="*/ 1099450 w 5001999"/>
                <a:gd name="connsiteY1812" fmla="*/ 2973434 h 4434421"/>
                <a:gd name="connsiteX1813" fmla="*/ 1090745 w 5001999"/>
                <a:gd name="connsiteY1813" fmla="*/ 2963258 h 4434421"/>
                <a:gd name="connsiteX1814" fmla="*/ 1081162 w 5001999"/>
                <a:gd name="connsiteY1814" fmla="*/ 2965959 h 4434421"/>
                <a:gd name="connsiteX1815" fmla="*/ 1067090 w 5001999"/>
                <a:gd name="connsiteY1815" fmla="*/ 2981915 h 4434421"/>
                <a:gd name="connsiteX1816" fmla="*/ 1051641 w 5001999"/>
                <a:gd name="connsiteY1816" fmla="*/ 2986336 h 4434421"/>
                <a:gd name="connsiteX1817" fmla="*/ 1031160 w 5001999"/>
                <a:gd name="connsiteY1817" fmla="*/ 2968470 h 4434421"/>
                <a:gd name="connsiteX1818" fmla="*/ 1023719 w 5001999"/>
                <a:gd name="connsiteY1818" fmla="*/ 2948574 h 4434421"/>
                <a:gd name="connsiteX1819" fmla="*/ 1021672 w 5001999"/>
                <a:gd name="connsiteY1819" fmla="*/ 2920618 h 4434421"/>
                <a:gd name="connsiteX1820" fmla="*/ 1027470 w 5001999"/>
                <a:gd name="connsiteY1820" fmla="*/ 2885651 h 4434421"/>
                <a:gd name="connsiteX1821" fmla="*/ 1024244 w 5001999"/>
                <a:gd name="connsiteY1821" fmla="*/ 2880000 h 4434421"/>
                <a:gd name="connsiteX1822" fmla="*/ 1007866 w 5001999"/>
                <a:gd name="connsiteY1822" fmla="*/ 2873454 h 4434421"/>
                <a:gd name="connsiteX1823" fmla="*/ 997768 w 5001999"/>
                <a:gd name="connsiteY1823" fmla="*/ 2860517 h 4434421"/>
                <a:gd name="connsiteX1824" fmla="*/ 968650 w 5001999"/>
                <a:gd name="connsiteY1824" fmla="*/ 2855803 h 4434421"/>
                <a:gd name="connsiteX1825" fmla="*/ 965192 w 5001999"/>
                <a:gd name="connsiteY1825" fmla="*/ 2861988 h 4434421"/>
                <a:gd name="connsiteX1826" fmla="*/ 950500 w 5001999"/>
                <a:gd name="connsiteY1826" fmla="*/ 2869532 h 4434421"/>
                <a:gd name="connsiteX1827" fmla="*/ 916970 w 5001999"/>
                <a:gd name="connsiteY1827" fmla="*/ 2858951 h 4434421"/>
                <a:gd name="connsiteX1828" fmla="*/ 873746 w 5001999"/>
                <a:gd name="connsiteY1828" fmla="*/ 2834737 h 4434421"/>
                <a:gd name="connsiteX1829" fmla="*/ 860809 w 5001999"/>
                <a:gd name="connsiteY1829" fmla="*/ 2823107 h 4434421"/>
                <a:gd name="connsiteX1830" fmla="*/ 851037 w 5001999"/>
                <a:gd name="connsiteY1830" fmla="*/ 2822118 h 4434421"/>
                <a:gd name="connsiteX1831" fmla="*/ 834599 w 5001999"/>
                <a:gd name="connsiteY1831" fmla="*/ 2839795 h 4434421"/>
                <a:gd name="connsiteX1832" fmla="*/ 834031 w 5001999"/>
                <a:gd name="connsiteY1832" fmla="*/ 2850220 h 4434421"/>
                <a:gd name="connsiteX1833" fmla="*/ 825739 w 5001999"/>
                <a:gd name="connsiteY1833" fmla="*/ 2853764 h 4434421"/>
                <a:gd name="connsiteX1834" fmla="*/ 807305 w 5001999"/>
                <a:gd name="connsiteY1834" fmla="*/ 2844586 h 4434421"/>
                <a:gd name="connsiteX1835" fmla="*/ 778635 w 5001999"/>
                <a:gd name="connsiteY1835" fmla="*/ 2831193 h 4434421"/>
                <a:gd name="connsiteX1836" fmla="*/ 772528 w 5001999"/>
                <a:gd name="connsiteY1836" fmla="*/ 2832423 h 4434421"/>
                <a:gd name="connsiteX1837" fmla="*/ 758859 w 5001999"/>
                <a:gd name="connsiteY1837" fmla="*/ 2842926 h 4434421"/>
                <a:gd name="connsiteX1838" fmla="*/ 742705 w 5001999"/>
                <a:gd name="connsiteY1838" fmla="*/ 2848362 h 4434421"/>
                <a:gd name="connsiteX1839" fmla="*/ 735204 w 5001999"/>
                <a:gd name="connsiteY1839" fmla="*/ 2864087 h 4434421"/>
                <a:gd name="connsiteX1840" fmla="*/ 736469 w 5001999"/>
                <a:gd name="connsiteY1840" fmla="*/ 2870022 h 4434421"/>
                <a:gd name="connsiteX1841" fmla="*/ 739462 w 5001999"/>
                <a:gd name="connsiteY1841" fmla="*/ 2870624 h 4434421"/>
                <a:gd name="connsiteX1842" fmla="*/ 768365 w 5001999"/>
                <a:gd name="connsiteY1842" fmla="*/ 2857996 h 4434421"/>
                <a:gd name="connsiteX1843" fmla="*/ 794394 w 5001999"/>
                <a:gd name="connsiteY1843" fmla="*/ 2865136 h 4434421"/>
                <a:gd name="connsiteX1844" fmla="*/ 804011 w 5001999"/>
                <a:gd name="connsiteY1844" fmla="*/ 2910889 h 4434421"/>
                <a:gd name="connsiteX1845" fmla="*/ 802953 w 5001999"/>
                <a:gd name="connsiteY1845" fmla="*/ 2912163 h 4434421"/>
                <a:gd name="connsiteX1846" fmla="*/ 803168 w 5001999"/>
                <a:gd name="connsiteY1846" fmla="*/ 2912988 h 4434421"/>
                <a:gd name="connsiteX1847" fmla="*/ 772416 w 5001999"/>
                <a:gd name="connsiteY1847" fmla="*/ 2899371 h 4434421"/>
                <a:gd name="connsiteX1848" fmla="*/ 771022 w 5001999"/>
                <a:gd name="connsiteY1848" fmla="*/ 2886219 h 4434421"/>
                <a:gd name="connsiteX1849" fmla="*/ 778773 w 5001999"/>
                <a:gd name="connsiteY1849" fmla="*/ 2874434 h 4434421"/>
                <a:gd name="connsiteX1850" fmla="*/ 777921 w 5001999"/>
                <a:gd name="connsiteY1850" fmla="*/ 2868671 h 4434421"/>
                <a:gd name="connsiteX1851" fmla="*/ 771659 w 5001999"/>
                <a:gd name="connsiteY1851" fmla="*/ 2869248 h 4434421"/>
                <a:gd name="connsiteX1852" fmla="*/ 768631 w 5001999"/>
                <a:gd name="connsiteY1852" fmla="*/ 2870985 h 4434421"/>
                <a:gd name="connsiteX1853" fmla="*/ 747247 w 5001999"/>
                <a:gd name="connsiteY1853" fmla="*/ 2894141 h 4434421"/>
                <a:gd name="connsiteX1854" fmla="*/ 746645 w 5001999"/>
                <a:gd name="connsiteY1854" fmla="*/ 2900464 h 4434421"/>
                <a:gd name="connsiteX1855" fmla="*/ 760537 w 5001999"/>
                <a:gd name="connsiteY1855" fmla="*/ 2919070 h 4434421"/>
                <a:gd name="connsiteX1856" fmla="*/ 761061 w 5001999"/>
                <a:gd name="connsiteY1856" fmla="*/ 2925151 h 4434421"/>
                <a:gd name="connsiteX1857" fmla="*/ 758627 w 5001999"/>
                <a:gd name="connsiteY1857" fmla="*/ 2927611 h 4434421"/>
                <a:gd name="connsiteX1858" fmla="*/ 749036 w 5001999"/>
                <a:gd name="connsiteY1858" fmla="*/ 2954217 h 4434421"/>
                <a:gd name="connsiteX1859" fmla="*/ 751866 w 5001999"/>
                <a:gd name="connsiteY1859" fmla="*/ 2971498 h 4434421"/>
                <a:gd name="connsiteX1860" fmla="*/ 744933 w 5001999"/>
                <a:gd name="connsiteY1860" fmla="*/ 2977898 h 4434421"/>
                <a:gd name="connsiteX1861" fmla="*/ 738095 w 5001999"/>
                <a:gd name="connsiteY1861" fmla="*/ 2976220 h 4434421"/>
                <a:gd name="connsiteX1862" fmla="*/ 700255 w 5001999"/>
                <a:gd name="connsiteY1862" fmla="*/ 2950759 h 4434421"/>
                <a:gd name="connsiteX1863" fmla="*/ 697072 w 5001999"/>
                <a:gd name="connsiteY1863" fmla="*/ 2944935 h 4434421"/>
                <a:gd name="connsiteX1864" fmla="*/ 693124 w 5001999"/>
                <a:gd name="connsiteY1864" fmla="*/ 2904111 h 4434421"/>
                <a:gd name="connsiteX1865" fmla="*/ 691335 w 5001999"/>
                <a:gd name="connsiteY1865" fmla="*/ 2897513 h 4434421"/>
                <a:gd name="connsiteX1866" fmla="*/ 694208 w 5001999"/>
                <a:gd name="connsiteY1866" fmla="*/ 2884550 h 4434421"/>
                <a:gd name="connsiteX1867" fmla="*/ 700203 w 5001999"/>
                <a:gd name="connsiteY1867" fmla="*/ 2876000 h 4434421"/>
                <a:gd name="connsiteX1868" fmla="*/ 709691 w 5001999"/>
                <a:gd name="connsiteY1868" fmla="*/ 2831322 h 4434421"/>
                <a:gd name="connsiteX1869" fmla="*/ 691774 w 5001999"/>
                <a:gd name="connsiteY1869" fmla="*/ 2813378 h 4434421"/>
                <a:gd name="connsiteX1870" fmla="*/ 664549 w 5001999"/>
                <a:gd name="connsiteY1870" fmla="*/ 2810385 h 4434421"/>
                <a:gd name="connsiteX1871" fmla="*/ 641478 w 5001999"/>
                <a:gd name="connsiteY1871" fmla="*/ 2801680 h 4434421"/>
                <a:gd name="connsiteX1872" fmla="*/ 612404 w 5001999"/>
                <a:gd name="connsiteY1872" fmla="*/ 2789001 h 4434421"/>
                <a:gd name="connsiteX1873" fmla="*/ 595149 w 5001999"/>
                <a:gd name="connsiteY1873" fmla="*/ 2767952 h 4434421"/>
                <a:gd name="connsiteX1874" fmla="*/ 560630 w 5001999"/>
                <a:gd name="connsiteY1874" fmla="*/ 2716745 h 4434421"/>
                <a:gd name="connsiteX1875" fmla="*/ 542531 w 5001999"/>
                <a:gd name="connsiteY1875" fmla="*/ 2706027 h 4434421"/>
                <a:gd name="connsiteX1876" fmla="*/ 535934 w 5001999"/>
                <a:gd name="connsiteY1876" fmla="*/ 2698027 h 4434421"/>
                <a:gd name="connsiteX1877" fmla="*/ 532209 w 5001999"/>
                <a:gd name="connsiteY1877" fmla="*/ 2684368 h 4434421"/>
                <a:gd name="connsiteX1878" fmla="*/ 517827 w 5001999"/>
                <a:gd name="connsiteY1878" fmla="*/ 2669968 h 4434421"/>
                <a:gd name="connsiteX1879" fmla="*/ 507599 w 5001999"/>
                <a:gd name="connsiteY1879" fmla="*/ 2667035 h 4434421"/>
                <a:gd name="connsiteX1880" fmla="*/ 494455 w 5001999"/>
                <a:gd name="connsiteY1880" fmla="*/ 2656007 h 4434421"/>
                <a:gd name="connsiteX1881" fmla="*/ 476082 w 5001999"/>
                <a:gd name="connsiteY1881" fmla="*/ 2649006 h 4434421"/>
                <a:gd name="connsiteX1882" fmla="*/ 460306 w 5001999"/>
                <a:gd name="connsiteY1882" fmla="*/ 2656300 h 4434421"/>
                <a:gd name="connsiteX1883" fmla="*/ 450517 w 5001999"/>
                <a:gd name="connsiteY1883" fmla="*/ 2658528 h 4434421"/>
                <a:gd name="connsiteX1884" fmla="*/ 443507 w 5001999"/>
                <a:gd name="connsiteY1884" fmla="*/ 2651750 h 4434421"/>
                <a:gd name="connsiteX1885" fmla="*/ 448375 w 5001999"/>
                <a:gd name="connsiteY1885" fmla="*/ 2631226 h 4434421"/>
                <a:gd name="connsiteX1886" fmla="*/ 440212 w 5001999"/>
                <a:gd name="connsiteY1886" fmla="*/ 2622151 h 4434421"/>
                <a:gd name="connsiteX1887" fmla="*/ 416006 w 5001999"/>
                <a:gd name="connsiteY1887" fmla="*/ 2625574 h 4434421"/>
                <a:gd name="connsiteX1888" fmla="*/ 402364 w 5001999"/>
                <a:gd name="connsiteY1888" fmla="*/ 2627208 h 4434421"/>
                <a:gd name="connsiteX1889" fmla="*/ 375182 w 5001999"/>
                <a:gd name="connsiteY1889" fmla="*/ 2619295 h 4434421"/>
                <a:gd name="connsiteX1890" fmla="*/ 370029 w 5001999"/>
                <a:gd name="connsiteY1890" fmla="*/ 2610856 h 4434421"/>
                <a:gd name="connsiteX1891" fmla="*/ 389633 w 5001999"/>
                <a:gd name="connsiteY1891" fmla="*/ 2586505 h 4434421"/>
                <a:gd name="connsiteX1892" fmla="*/ 409460 w 5001999"/>
                <a:gd name="connsiteY1892" fmla="*/ 2579167 h 4434421"/>
                <a:gd name="connsiteX1893" fmla="*/ 432238 w 5001999"/>
                <a:gd name="connsiteY1893" fmla="*/ 2558901 h 4434421"/>
                <a:gd name="connsiteX1894" fmla="*/ 451515 w 5001999"/>
                <a:gd name="connsiteY1894" fmla="*/ 2534463 h 4434421"/>
                <a:gd name="connsiteX1895" fmla="*/ 460444 w 5001999"/>
                <a:gd name="connsiteY1895" fmla="*/ 2516589 h 4434421"/>
                <a:gd name="connsiteX1896" fmla="*/ 457020 w 5001999"/>
                <a:gd name="connsiteY1896" fmla="*/ 2460272 h 4434421"/>
                <a:gd name="connsiteX1897" fmla="*/ 451790 w 5001999"/>
                <a:gd name="connsiteY1897" fmla="*/ 2439748 h 4434421"/>
                <a:gd name="connsiteX1898" fmla="*/ 434827 w 5001999"/>
                <a:gd name="connsiteY1898" fmla="*/ 2429925 h 4434421"/>
                <a:gd name="connsiteX1899" fmla="*/ 396738 w 5001999"/>
                <a:gd name="connsiteY1899" fmla="*/ 2434398 h 4434421"/>
                <a:gd name="connsiteX1900" fmla="*/ 386399 w 5001999"/>
                <a:gd name="connsiteY1900" fmla="*/ 2435060 h 4434421"/>
                <a:gd name="connsiteX1901" fmla="*/ 351570 w 5001999"/>
                <a:gd name="connsiteY1901" fmla="*/ 2435938 h 4434421"/>
                <a:gd name="connsiteX1902" fmla="*/ 313472 w 5001999"/>
                <a:gd name="connsiteY1902" fmla="*/ 2439008 h 4434421"/>
                <a:gd name="connsiteX1903" fmla="*/ 302943 w 5001999"/>
                <a:gd name="connsiteY1903" fmla="*/ 2439413 h 4434421"/>
                <a:gd name="connsiteX1904" fmla="*/ 264648 w 5001999"/>
                <a:gd name="connsiteY1904" fmla="*/ 2431224 h 4434421"/>
                <a:gd name="connsiteX1905" fmla="*/ 254851 w 5001999"/>
                <a:gd name="connsiteY1905" fmla="*/ 2427671 h 4434421"/>
                <a:gd name="connsiteX1906" fmla="*/ 248416 w 5001999"/>
                <a:gd name="connsiteY1906" fmla="*/ 2424824 h 4434421"/>
                <a:gd name="connsiteX1907" fmla="*/ 243264 w 5001999"/>
                <a:gd name="connsiteY1907" fmla="*/ 2412876 h 4434421"/>
                <a:gd name="connsiteX1908" fmla="*/ 250575 w 5001999"/>
                <a:gd name="connsiteY1908" fmla="*/ 2375897 h 4434421"/>
                <a:gd name="connsiteX1909" fmla="*/ 251272 w 5001999"/>
                <a:gd name="connsiteY1909" fmla="*/ 2372456 h 4434421"/>
                <a:gd name="connsiteX1910" fmla="*/ 240408 w 5001999"/>
                <a:gd name="connsiteY1910" fmla="*/ 2296673 h 4434421"/>
                <a:gd name="connsiteX1911" fmla="*/ 232520 w 5001999"/>
                <a:gd name="connsiteY1911" fmla="*/ 2277018 h 4434421"/>
                <a:gd name="connsiteX1912" fmla="*/ 234051 w 5001999"/>
                <a:gd name="connsiteY1912" fmla="*/ 2263453 h 4434421"/>
                <a:gd name="connsiteX1913" fmla="*/ 247427 w 5001999"/>
                <a:gd name="connsiteY1913" fmla="*/ 2221261 h 4434421"/>
                <a:gd name="connsiteX1914" fmla="*/ 248296 w 5001999"/>
                <a:gd name="connsiteY1914" fmla="*/ 2214268 h 4434421"/>
                <a:gd name="connsiteX1915" fmla="*/ 252253 w 5001999"/>
                <a:gd name="connsiteY1915" fmla="*/ 2208737 h 4434421"/>
                <a:gd name="connsiteX1916" fmla="*/ 279667 w 5001999"/>
                <a:gd name="connsiteY1916" fmla="*/ 2203945 h 4434421"/>
                <a:gd name="connsiteX1917" fmla="*/ 293679 w 5001999"/>
                <a:gd name="connsiteY1917" fmla="*/ 2205803 h 4434421"/>
                <a:gd name="connsiteX1918" fmla="*/ 309025 w 5001999"/>
                <a:gd name="connsiteY1918" fmla="*/ 2198423 h 4434421"/>
                <a:gd name="connsiteX1919" fmla="*/ 322547 w 5001999"/>
                <a:gd name="connsiteY1919" fmla="*/ 2177710 h 4434421"/>
                <a:gd name="connsiteX1920" fmla="*/ 344783 w 5001999"/>
                <a:gd name="connsiteY1920" fmla="*/ 2172299 h 4434421"/>
                <a:gd name="connsiteX1921" fmla="*/ 359845 w 5001999"/>
                <a:gd name="connsiteY1921" fmla="*/ 2181649 h 4434421"/>
                <a:gd name="connsiteX1922" fmla="*/ 399973 w 5001999"/>
                <a:gd name="connsiteY1922" fmla="*/ 2192505 h 4434421"/>
                <a:gd name="connsiteX1923" fmla="*/ 431834 w 5001999"/>
                <a:gd name="connsiteY1923" fmla="*/ 2193735 h 4434421"/>
                <a:gd name="connsiteX1924" fmla="*/ 446672 w 5001999"/>
                <a:gd name="connsiteY1924" fmla="*/ 2202053 h 4434421"/>
                <a:gd name="connsiteX1925" fmla="*/ 463325 w 5001999"/>
                <a:gd name="connsiteY1925" fmla="*/ 2214526 h 4434421"/>
                <a:gd name="connsiteX1926" fmla="*/ 477501 w 5001999"/>
                <a:gd name="connsiteY1926" fmla="*/ 2228899 h 4434421"/>
                <a:gd name="connsiteX1927" fmla="*/ 493948 w 5001999"/>
                <a:gd name="connsiteY1927" fmla="*/ 2255875 h 4434421"/>
                <a:gd name="connsiteX1928" fmla="*/ 496210 w 5001999"/>
                <a:gd name="connsiteY1928" fmla="*/ 2268640 h 4434421"/>
                <a:gd name="connsiteX1929" fmla="*/ 501956 w 5001999"/>
                <a:gd name="connsiteY1929" fmla="*/ 2312277 h 4434421"/>
                <a:gd name="connsiteX1930" fmla="*/ 511289 w 5001999"/>
                <a:gd name="connsiteY1930" fmla="*/ 2322952 h 4434421"/>
                <a:gd name="connsiteX1931" fmla="*/ 544751 w 5001999"/>
                <a:gd name="connsiteY1931" fmla="*/ 2346521 h 4434421"/>
                <a:gd name="connsiteX1932" fmla="*/ 573266 w 5001999"/>
                <a:gd name="connsiteY1932" fmla="*/ 2383372 h 4434421"/>
                <a:gd name="connsiteX1933" fmla="*/ 575382 w 5001999"/>
                <a:gd name="connsiteY1933" fmla="*/ 2404455 h 4434421"/>
                <a:gd name="connsiteX1934" fmla="*/ 577627 w 5001999"/>
                <a:gd name="connsiteY1934" fmla="*/ 2414811 h 4434421"/>
                <a:gd name="connsiteX1935" fmla="*/ 599217 w 5001999"/>
                <a:gd name="connsiteY1935" fmla="*/ 2429383 h 4434421"/>
                <a:gd name="connsiteX1936" fmla="*/ 646390 w 5001999"/>
                <a:gd name="connsiteY1936" fmla="*/ 2416282 h 4434421"/>
                <a:gd name="connsiteX1937" fmla="*/ 665650 w 5001999"/>
                <a:gd name="connsiteY1937" fmla="*/ 2419534 h 4434421"/>
                <a:gd name="connsiteX1938" fmla="*/ 699687 w 5001999"/>
                <a:gd name="connsiteY1938" fmla="*/ 2443903 h 4434421"/>
                <a:gd name="connsiteX1939" fmla="*/ 710637 w 5001999"/>
                <a:gd name="connsiteY1939" fmla="*/ 2452642 h 4434421"/>
                <a:gd name="connsiteX1940" fmla="*/ 739445 w 5001999"/>
                <a:gd name="connsiteY1940" fmla="*/ 2458758 h 4434421"/>
                <a:gd name="connsiteX1941" fmla="*/ 763023 w 5001999"/>
                <a:gd name="connsiteY1941" fmla="*/ 2438621 h 4434421"/>
                <a:gd name="connsiteX1942" fmla="*/ 775547 w 5001999"/>
                <a:gd name="connsiteY1942" fmla="*/ 2413478 h 4434421"/>
                <a:gd name="connsiteX1943" fmla="*/ 817971 w 5001999"/>
                <a:gd name="connsiteY1943" fmla="*/ 2371931 h 4434421"/>
                <a:gd name="connsiteX1944" fmla="*/ 853119 w 5001999"/>
                <a:gd name="connsiteY1944" fmla="*/ 2349214 h 4434421"/>
                <a:gd name="connsiteX1945" fmla="*/ 895053 w 5001999"/>
                <a:gd name="connsiteY1945" fmla="*/ 2324242 h 4434421"/>
                <a:gd name="connsiteX1946" fmla="*/ 915860 w 5001999"/>
                <a:gd name="connsiteY1946" fmla="*/ 2305766 h 4434421"/>
                <a:gd name="connsiteX1947" fmla="*/ 923095 w 5001999"/>
                <a:gd name="connsiteY1947" fmla="*/ 2298566 h 4434421"/>
                <a:gd name="connsiteX1948" fmla="*/ 932703 w 5001999"/>
                <a:gd name="connsiteY1948" fmla="*/ 2271874 h 4434421"/>
                <a:gd name="connsiteX1949" fmla="*/ 932591 w 5001999"/>
                <a:gd name="connsiteY1949" fmla="*/ 2265070 h 4434421"/>
                <a:gd name="connsiteX1950" fmla="*/ 912515 w 5001999"/>
                <a:gd name="connsiteY1950" fmla="*/ 2243437 h 4434421"/>
                <a:gd name="connsiteX1951" fmla="*/ 849359 w 5001999"/>
                <a:gd name="connsiteY1951" fmla="*/ 2237639 h 4434421"/>
                <a:gd name="connsiteX1952" fmla="*/ 839416 w 5001999"/>
                <a:gd name="connsiteY1952" fmla="*/ 2234749 h 4434421"/>
                <a:gd name="connsiteX1953" fmla="*/ 835700 w 5001999"/>
                <a:gd name="connsiteY1953" fmla="*/ 2229278 h 4434421"/>
                <a:gd name="connsiteX1954" fmla="*/ 836999 w 5001999"/>
                <a:gd name="connsiteY1954" fmla="*/ 2222809 h 4434421"/>
                <a:gd name="connsiteX1955" fmla="*/ 858314 w 5001999"/>
                <a:gd name="connsiteY1955" fmla="*/ 2210414 h 4434421"/>
                <a:gd name="connsiteX1956" fmla="*/ 902390 w 5001999"/>
                <a:gd name="connsiteY1956" fmla="*/ 2188127 h 4434421"/>
                <a:gd name="connsiteX1957" fmla="*/ 911207 w 5001999"/>
                <a:gd name="connsiteY1957" fmla="*/ 2192384 h 4434421"/>
                <a:gd name="connsiteX1958" fmla="*/ 914157 w 5001999"/>
                <a:gd name="connsiteY1958" fmla="*/ 2202423 h 4434421"/>
                <a:gd name="connsiteX1959" fmla="*/ 912515 w 5001999"/>
                <a:gd name="connsiteY1959" fmla="*/ 2216410 h 4434421"/>
                <a:gd name="connsiteX1960" fmla="*/ 926148 w 5001999"/>
                <a:gd name="connsiteY1960" fmla="*/ 2229063 h 4434421"/>
                <a:gd name="connsiteX1961" fmla="*/ 943860 w 5001999"/>
                <a:gd name="connsiteY1961" fmla="*/ 2237940 h 4434421"/>
                <a:gd name="connsiteX1962" fmla="*/ 960771 w 5001999"/>
                <a:gd name="connsiteY1962" fmla="*/ 2268890 h 4434421"/>
                <a:gd name="connsiteX1963" fmla="*/ 959532 w 5001999"/>
                <a:gd name="connsiteY1963" fmla="*/ 2289026 h 4434421"/>
                <a:gd name="connsiteX1964" fmla="*/ 954096 w 5001999"/>
                <a:gd name="connsiteY1964" fmla="*/ 2298015 h 4434421"/>
                <a:gd name="connsiteX1965" fmla="*/ 955059 w 5001999"/>
                <a:gd name="connsiteY1965" fmla="*/ 2311752 h 4434421"/>
                <a:gd name="connsiteX1966" fmla="*/ 972435 w 5001999"/>
                <a:gd name="connsiteY1966" fmla="*/ 2318187 h 4434421"/>
                <a:gd name="connsiteX1967" fmla="*/ 988598 w 5001999"/>
                <a:gd name="connsiteY1967" fmla="*/ 2305086 h 4434421"/>
                <a:gd name="connsiteX1968" fmla="*/ 994568 w 5001999"/>
                <a:gd name="connsiteY1968" fmla="*/ 2306686 h 4434421"/>
                <a:gd name="connsiteX1969" fmla="*/ 993656 w 5001999"/>
                <a:gd name="connsiteY1969" fmla="*/ 2325842 h 4434421"/>
                <a:gd name="connsiteX1970" fmla="*/ 938759 w 5001999"/>
                <a:gd name="connsiteY1970" fmla="*/ 2357859 h 4434421"/>
                <a:gd name="connsiteX1971" fmla="*/ 929572 w 5001999"/>
                <a:gd name="connsiteY1971" fmla="*/ 2370796 h 4434421"/>
                <a:gd name="connsiteX1972" fmla="*/ 925796 w 5001999"/>
                <a:gd name="connsiteY1972" fmla="*/ 2376060 h 4434421"/>
                <a:gd name="connsiteX1973" fmla="*/ 912024 w 5001999"/>
                <a:gd name="connsiteY1973" fmla="*/ 2378821 h 4434421"/>
                <a:gd name="connsiteX1974" fmla="*/ 884644 w 5001999"/>
                <a:gd name="connsiteY1974" fmla="*/ 2393238 h 4434421"/>
                <a:gd name="connsiteX1975" fmla="*/ 870443 w 5001999"/>
                <a:gd name="connsiteY1975" fmla="*/ 2413452 h 4434421"/>
                <a:gd name="connsiteX1976" fmla="*/ 843691 w 5001999"/>
                <a:gd name="connsiteY1976" fmla="*/ 2446071 h 4434421"/>
                <a:gd name="connsiteX1977" fmla="*/ 829334 w 5001999"/>
                <a:gd name="connsiteY1977" fmla="*/ 2456367 h 4434421"/>
                <a:gd name="connsiteX1978" fmla="*/ 821034 w 5001999"/>
                <a:gd name="connsiteY1978" fmla="*/ 2475145 h 4434421"/>
                <a:gd name="connsiteX1979" fmla="*/ 822092 w 5001999"/>
                <a:gd name="connsiteY1979" fmla="*/ 2492701 h 4434421"/>
                <a:gd name="connsiteX1980" fmla="*/ 827820 w 5001999"/>
                <a:gd name="connsiteY1980" fmla="*/ 2500873 h 4434421"/>
                <a:gd name="connsiteX1981" fmla="*/ 844138 w 5001999"/>
                <a:gd name="connsiteY1981" fmla="*/ 2507522 h 4434421"/>
                <a:gd name="connsiteX1982" fmla="*/ 849729 w 5001999"/>
                <a:gd name="connsiteY1982" fmla="*/ 2504684 h 4434421"/>
                <a:gd name="connsiteX1983" fmla="*/ 853867 w 5001999"/>
                <a:gd name="connsiteY1983" fmla="*/ 2487729 h 4434421"/>
                <a:gd name="connsiteX1984" fmla="*/ 864146 w 5001999"/>
                <a:gd name="connsiteY1984" fmla="*/ 2479635 h 4434421"/>
                <a:gd name="connsiteX1985" fmla="*/ 883965 w 5001999"/>
                <a:gd name="connsiteY1985" fmla="*/ 2474990 h 4434421"/>
                <a:gd name="connsiteX1986" fmla="*/ 894872 w 5001999"/>
                <a:gd name="connsiteY1986" fmla="*/ 2467584 h 4434421"/>
                <a:gd name="connsiteX1987" fmla="*/ 923869 w 5001999"/>
                <a:gd name="connsiteY1987" fmla="*/ 2433383 h 4434421"/>
                <a:gd name="connsiteX1988" fmla="*/ 958199 w 5001999"/>
                <a:gd name="connsiteY1988" fmla="*/ 2416962 h 4434421"/>
                <a:gd name="connsiteX1989" fmla="*/ 976186 w 5001999"/>
                <a:gd name="connsiteY1989" fmla="*/ 2406123 h 4434421"/>
                <a:gd name="connsiteX1990" fmla="*/ 996925 w 5001999"/>
                <a:gd name="connsiteY1990" fmla="*/ 2393203 h 4434421"/>
                <a:gd name="connsiteX1991" fmla="*/ 1016115 w 5001999"/>
                <a:gd name="connsiteY1991" fmla="*/ 2372344 h 4434421"/>
                <a:gd name="connsiteX1992" fmla="*/ 1020519 w 5001999"/>
                <a:gd name="connsiteY1992" fmla="*/ 2359665 h 4434421"/>
                <a:gd name="connsiteX1993" fmla="*/ 1020313 w 5001999"/>
                <a:gd name="connsiteY1993" fmla="*/ 2338478 h 4434421"/>
                <a:gd name="connsiteX1994" fmla="*/ 1032614 w 5001999"/>
                <a:gd name="connsiteY1994" fmla="*/ 2307288 h 4434421"/>
                <a:gd name="connsiteX1995" fmla="*/ 1034274 w 5001999"/>
                <a:gd name="connsiteY1995" fmla="*/ 2304312 h 4434421"/>
                <a:gd name="connsiteX1996" fmla="*/ 1045190 w 5001999"/>
                <a:gd name="connsiteY1996" fmla="*/ 2284777 h 4434421"/>
                <a:gd name="connsiteX1997" fmla="*/ 1060535 w 5001999"/>
                <a:gd name="connsiteY1997" fmla="*/ 2270257 h 4434421"/>
                <a:gd name="connsiteX1998" fmla="*/ 1074152 w 5001999"/>
                <a:gd name="connsiteY1998" fmla="*/ 2242955 h 4434421"/>
                <a:gd name="connsiteX1999" fmla="*/ 1074255 w 5001999"/>
                <a:gd name="connsiteY1999" fmla="*/ 2236297 h 4434421"/>
                <a:gd name="connsiteX2000" fmla="*/ 1074479 w 5001999"/>
                <a:gd name="connsiteY2000" fmla="*/ 2228512 h 4434421"/>
                <a:gd name="connsiteX2001" fmla="*/ 1094823 w 5001999"/>
                <a:gd name="connsiteY2001" fmla="*/ 2202173 h 4434421"/>
                <a:gd name="connsiteX2002" fmla="*/ 1102074 w 5001999"/>
                <a:gd name="connsiteY2002" fmla="*/ 2195180 h 4434421"/>
                <a:gd name="connsiteX2003" fmla="*/ 1129531 w 5001999"/>
                <a:gd name="connsiteY2003" fmla="*/ 2189744 h 4434421"/>
                <a:gd name="connsiteX2004" fmla="*/ 1135208 w 5001999"/>
                <a:gd name="connsiteY2004" fmla="*/ 2196229 h 4434421"/>
                <a:gd name="connsiteX2005" fmla="*/ 1141505 w 5001999"/>
                <a:gd name="connsiteY2005" fmla="*/ 2225562 h 4434421"/>
                <a:gd name="connsiteX2006" fmla="*/ 1144489 w 5001999"/>
                <a:gd name="connsiteY2006" fmla="*/ 2226852 h 4434421"/>
                <a:gd name="connsiteX2007" fmla="*/ 1167267 w 5001999"/>
                <a:gd name="connsiteY2007" fmla="*/ 2233260 h 4434421"/>
                <a:gd name="connsiteX2008" fmla="*/ 1169684 w 5001999"/>
                <a:gd name="connsiteY2008" fmla="*/ 2238791 h 4434421"/>
                <a:gd name="connsiteX2009" fmla="*/ 1154829 w 5001999"/>
                <a:gd name="connsiteY2009" fmla="*/ 2262137 h 4434421"/>
                <a:gd name="connsiteX2010" fmla="*/ 1143251 w 5001999"/>
                <a:gd name="connsiteY2010" fmla="*/ 2270059 h 4434421"/>
                <a:gd name="connsiteX2011" fmla="*/ 1117643 w 5001999"/>
                <a:gd name="connsiteY2011" fmla="*/ 2308269 h 4434421"/>
                <a:gd name="connsiteX2012" fmla="*/ 1116766 w 5001999"/>
                <a:gd name="connsiteY2012" fmla="*/ 2315133 h 4434421"/>
                <a:gd name="connsiteX2013" fmla="*/ 1117591 w 5001999"/>
                <a:gd name="connsiteY2013" fmla="*/ 2318471 h 4434421"/>
                <a:gd name="connsiteX2014" fmla="*/ 1123355 w 5001999"/>
                <a:gd name="connsiteY2014" fmla="*/ 2319296 h 4434421"/>
                <a:gd name="connsiteX2015" fmla="*/ 1128473 w 5001999"/>
                <a:gd name="connsiteY2015" fmla="*/ 2314402 h 4434421"/>
                <a:gd name="connsiteX2016" fmla="*/ 1152868 w 5001999"/>
                <a:gd name="connsiteY2016" fmla="*/ 2320707 h 4434421"/>
                <a:gd name="connsiteX2017" fmla="*/ 1158081 w 5001999"/>
                <a:gd name="connsiteY2017" fmla="*/ 2333636 h 4434421"/>
                <a:gd name="connsiteX2018" fmla="*/ 1163904 w 5001999"/>
                <a:gd name="connsiteY2018" fmla="*/ 2336044 h 4434421"/>
                <a:gd name="connsiteX2019" fmla="*/ 1176858 w 5001999"/>
                <a:gd name="connsiteY2019" fmla="*/ 2336655 h 4434421"/>
                <a:gd name="connsiteX2020" fmla="*/ 1197073 w 5001999"/>
                <a:gd name="connsiteY2020" fmla="*/ 2340534 h 4434421"/>
                <a:gd name="connsiteX2021" fmla="*/ 1214698 w 5001999"/>
                <a:gd name="connsiteY2021" fmla="*/ 2321481 h 4434421"/>
                <a:gd name="connsiteX2022" fmla="*/ 1211008 w 5001999"/>
                <a:gd name="connsiteY2022" fmla="*/ 2279375 h 4434421"/>
                <a:gd name="connsiteX2023" fmla="*/ 1217321 w 5001999"/>
                <a:gd name="connsiteY2023" fmla="*/ 2272364 h 4434421"/>
                <a:gd name="connsiteX2024" fmla="*/ 1227893 w 5001999"/>
                <a:gd name="connsiteY2024" fmla="*/ 2272760 h 4434421"/>
                <a:gd name="connsiteX2025" fmla="*/ 1231429 w 5001999"/>
                <a:gd name="connsiteY2025" fmla="*/ 2272777 h 4434421"/>
                <a:gd name="connsiteX2026" fmla="*/ 1233975 w 5001999"/>
                <a:gd name="connsiteY2026" fmla="*/ 2270515 h 4434421"/>
                <a:gd name="connsiteX2027" fmla="*/ 1233459 w 5001999"/>
                <a:gd name="connsiteY2027" fmla="*/ 2263840 h 4434421"/>
                <a:gd name="connsiteX2028" fmla="*/ 1215171 w 5001999"/>
                <a:gd name="connsiteY2028" fmla="*/ 2254369 h 4434421"/>
                <a:gd name="connsiteX2029" fmla="*/ 1212668 w 5001999"/>
                <a:gd name="connsiteY2029" fmla="*/ 2252056 h 4434421"/>
                <a:gd name="connsiteX2030" fmla="*/ 1214818 w 5001999"/>
                <a:gd name="connsiteY2030" fmla="*/ 2245931 h 4434421"/>
                <a:gd name="connsiteX2031" fmla="*/ 1227351 w 5001999"/>
                <a:gd name="connsiteY2031" fmla="*/ 2239462 h 4434421"/>
                <a:gd name="connsiteX2032" fmla="*/ 1236615 w 5001999"/>
                <a:gd name="connsiteY2032" fmla="*/ 2234293 h 4434421"/>
                <a:gd name="connsiteX2033" fmla="*/ 1235910 w 5001999"/>
                <a:gd name="connsiteY2033" fmla="*/ 2223231 h 4434421"/>
                <a:gd name="connsiteX2034" fmla="*/ 1251049 w 5001999"/>
                <a:gd name="connsiteY2034" fmla="*/ 2208823 h 4434421"/>
                <a:gd name="connsiteX2035" fmla="*/ 1265543 w 5001999"/>
                <a:gd name="connsiteY2035" fmla="*/ 2193537 h 4434421"/>
                <a:gd name="connsiteX2036" fmla="*/ 1278592 w 5001999"/>
                <a:gd name="connsiteY2036" fmla="*/ 2190483 h 4434421"/>
                <a:gd name="connsiteX2037" fmla="*/ 1303503 w 5001999"/>
                <a:gd name="connsiteY2037" fmla="*/ 2181598 h 4434421"/>
                <a:gd name="connsiteX2038" fmla="*/ 1311985 w 5001999"/>
                <a:gd name="connsiteY2038" fmla="*/ 2175422 h 4434421"/>
                <a:gd name="connsiteX2039" fmla="*/ 1318703 w 5001999"/>
                <a:gd name="connsiteY2039" fmla="*/ 2173460 h 4434421"/>
                <a:gd name="connsiteX2040" fmla="*/ 1350470 w 5001999"/>
                <a:gd name="connsiteY2040" fmla="*/ 2186131 h 4434421"/>
                <a:gd name="connsiteX2041" fmla="*/ 1372568 w 5001999"/>
                <a:gd name="connsiteY2041" fmla="*/ 2192212 h 4434421"/>
                <a:gd name="connsiteX2042" fmla="*/ 1394030 w 5001999"/>
                <a:gd name="connsiteY2042" fmla="*/ 2180256 h 4434421"/>
                <a:gd name="connsiteX2043" fmla="*/ 1427052 w 5001999"/>
                <a:gd name="connsiteY2043" fmla="*/ 2172643 h 4434421"/>
                <a:gd name="connsiteX2044" fmla="*/ 1459963 w 5001999"/>
                <a:gd name="connsiteY2044" fmla="*/ 2191705 h 4434421"/>
                <a:gd name="connsiteX2045" fmla="*/ 1472892 w 5001999"/>
                <a:gd name="connsiteY2045" fmla="*/ 2195111 h 4434421"/>
                <a:gd name="connsiteX2046" fmla="*/ 1500108 w 5001999"/>
                <a:gd name="connsiteY2046" fmla="*/ 2191894 h 4434421"/>
                <a:gd name="connsiteX2047" fmla="*/ 1500297 w 5001999"/>
                <a:gd name="connsiteY2047" fmla="*/ 2192677 h 4434421"/>
                <a:gd name="connsiteX2048" fmla="*/ 1501140 w 5001999"/>
                <a:gd name="connsiteY2048" fmla="*/ 2193812 h 4434421"/>
                <a:gd name="connsiteX2049" fmla="*/ 1500908 w 5001999"/>
                <a:gd name="connsiteY2049" fmla="*/ 2191843 h 4434421"/>
                <a:gd name="connsiteX2050" fmla="*/ 1500108 w 5001999"/>
                <a:gd name="connsiteY2050" fmla="*/ 2191894 h 4434421"/>
                <a:gd name="connsiteX2051" fmla="*/ 1499222 w 5001999"/>
                <a:gd name="connsiteY2051" fmla="*/ 2154235 h 4434421"/>
                <a:gd name="connsiteX2052" fmla="*/ 1497587 w 5001999"/>
                <a:gd name="connsiteY2052" fmla="*/ 2119140 h 4434421"/>
                <a:gd name="connsiteX2053" fmla="*/ 1488831 w 5001999"/>
                <a:gd name="connsiteY2053" fmla="*/ 2092207 h 4434421"/>
                <a:gd name="connsiteX2054" fmla="*/ 1476212 w 5001999"/>
                <a:gd name="connsiteY2054" fmla="*/ 2055451 h 4434421"/>
                <a:gd name="connsiteX2055" fmla="*/ 1460126 w 5001999"/>
                <a:gd name="connsiteY2055" fmla="*/ 2024218 h 4434421"/>
                <a:gd name="connsiteX2056" fmla="*/ 1448376 w 5001999"/>
                <a:gd name="connsiteY2056" fmla="*/ 2017104 h 4434421"/>
                <a:gd name="connsiteX2057" fmla="*/ 1395862 w 5001999"/>
                <a:gd name="connsiteY2057" fmla="*/ 2021354 h 4434421"/>
                <a:gd name="connsiteX2058" fmla="*/ 1375063 w 5001999"/>
                <a:gd name="connsiteY2058" fmla="*/ 2024485 h 4434421"/>
                <a:gd name="connsiteX2059" fmla="*/ 1331184 w 5001999"/>
                <a:gd name="connsiteY2059" fmla="*/ 2013122 h 4434421"/>
                <a:gd name="connsiteX2060" fmla="*/ 1310772 w 5001999"/>
                <a:gd name="connsiteY2060" fmla="*/ 2010378 h 4434421"/>
                <a:gd name="connsiteX2061" fmla="*/ 1234465 w 5001999"/>
                <a:gd name="connsiteY2061" fmla="*/ 2025947 h 4434421"/>
                <a:gd name="connsiteX2062" fmla="*/ 1207214 w 5001999"/>
                <a:gd name="connsiteY2062" fmla="*/ 2032863 h 4434421"/>
                <a:gd name="connsiteX2063" fmla="*/ 1170261 w 5001999"/>
                <a:gd name="connsiteY2063" fmla="*/ 2044123 h 4434421"/>
                <a:gd name="connsiteX2064" fmla="*/ 1142021 w 5001999"/>
                <a:gd name="connsiteY2064" fmla="*/ 2057714 h 4434421"/>
                <a:gd name="connsiteX2065" fmla="*/ 1129703 w 5001999"/>
                <a:gd name="connsiteY2065" fmla="*/ 2064329 h 4434421"/>
                <a:gd name="connsiteX2066" fmla="*/ 1070737 w 5001999"/>
                <a:gd name="connsiteY2066" fmla="*/ 2059288 h 4434421"/>
                <a:gd name="connsiteX2067" fmla="*/ 1052398 w 5001999"/>
                <a:gd name="connsiteY2067" fmla="*/ 2020579 h 4434421"/>
                <a:gd name="connsiteX2068" fmla="*/ 1056604 w 5001999"/>
                <a:gd name="connsiteY2068" fmla="*/ 2007092 h 4434421"/>
                <a:gd name="connsiteX2069" fmla="*/ 1052966 w 5001999"/>
                <a:gd name="connsiteY2069" fmla="*/ 1993905 h 4434421"/>
                <a:gd name="connsiteX2070" fmla="*/ 1045869 w 5001999"/>
                <a:gd name="connsiteY2070" fmla="*/ 1985948 h 4434421"/>
                <a:gd name="connsiteX2071" fmla="*/ 1022902 w 5001999"/>
                <a:gd name="connsiteY2071" fmla="*/ 1982594 h 4434421"/>
                <a:gd name="connsiteX2072" fmla="*/ 1011169 w 5001999"/>
                <a:gd name="connsiteY2072" fmla="*/ 1990568 h 4434421"/>
                <a:gd name="connsiteX2073" fmla="*/ 993467 w 5001999"/>
                <a:gd name="connsiteY2073" fmla="*/ 2002215 h 4434421"/>
                <a:gd name="connsiteX2074" fmla="*/ 946294 w 5001999"/>
                <a:gd name="connsiteY2074" fmla="*/ 2015823 h 4434421"/>
                <a:gd name="connsiteX2075" fmla="*/ 929727 w 5001999"/>
                <a:gd name="connsiteY2075" fmla="*/ 2027289 h 4434421"/>
                <a:gd name="connsiteX2076" fmla="*/ 924686 w 5001999"/>
                <a:gd name="connsiteY2076" fmla="*/ 2040484 h 4434421"/>
                <a:gd name="connsiteX2077" fmla="*/ 910183 w 5001999"/>
                <a:gd name="connsiteY2077" fmla="*/ 2055038 h 4434421"/>
                <a:gd name="connsiteX2078" fmla="*/ 847906 w 5001999"/>
                <a:gd name="connsiteY2078" fmla="*/ 2066014 h 4434421"/>
                <a:gd name="connsiteX2079" fmla="*/ 814006 w 5001999"/>
                <a:gd name="connsiteY2079" fmla="*/ 2074582 h 4434421"/>
                <a:gd name="connsiteX2080" fmla="*/ 810883 w 5001999"/>
                <a:gd name="connsiteY2080" fmla="*/ 2076173 h 4434421"/>
                <a:gd name="connsiteX2081" fmla="*/ 781130 w 5001999"/>
                <a:gd name="connsiteY2081" fmla="*/ 2093669 h 4434421"/>
                <a:gd name="connsiteX2082" fmla="*/ 777439 w 5001999"/>
                <a:gd name="connsiteY2082" fmla="*/ 2109093 h 4434421"/>
                <a:gd name="connsiteX2083" fmla="*/ 792381 w 5001999"/>
                <a:gd name="connsiteY2083" fmla="*/ 2124163 h 4434421"/>
                <a:gd name="connsiteX2084" fmla="*/ 795873 w 5001999"/>
                <a:gd name="connsiteY2084" fmla="*/ 2150829 h 4434421"/>
                <a:gd name="connsiteX2085" fmla="*/ 786187 w 5001999"/>
                <a:gd name="connsiteY2085" fmla="*/ 2165444 h 4434421"/>
                <a:gd name="connsiteX2086" fmla="*/ 785362 w 5001999"/>
                <a:gd name="connsiteY2086" fmla="*/ 2172127 h 4434421"/>
                <a:gd name="connsiteX2087" fmla="*/ 793577 w 5001999"/>
                <a:gd name="connsiteY2087" fmla="*/ 2191593 h 4434421"/>
                <a:gd name="connsiteX2088" fmla="*/ 787590 w 5001999"/>
                <a:gd name="connsiteY2088" fmla="*/ 2197855 h 4434421"/>
                <a:gd name="connsiteX2089" fmla="*/ 771719 w 5001999"/>
                <a:gd name="connsiteY2089" fmla="*/ 2201391 h 4434421"/>
                <a:gd name="connsiteX2090" fmla="*/ 745854 w 5001999"/>
                <a:gd name="connsiteY2090" fmla="*/ 2207412 h 4434421"/>
                <a:gd name="connsiteX2091" fmla="*/ 718998 w 5001999"/>
                <a:gd name="connsiteY2091" fmla="*/ 2198741 h 4434421"/>
                <a:gd name="connsiteX2092" fmla="*/ 701537 w 5001999"/>
                <a:gd name="connsiteY2092" fmla="*/ 2197167 h 4434421"/>
                <a:gd name="connsiteX2093" fmla="*/ 674200 w 5001999"/>
                <a:gd name="connsiteY2093" fmla="*/ 2198810 h 4434421"/>
                <a:gd name="connsiteX2094" fmla="*/ 647070 w 5001999"/>
                <a:gd name="connsiteY2094" fmla="*/ 2194862 h 4434421"/>
                <a:gd name="connsiteX2095" fmla="*/ 625987 w 5001999"/>
                <a:gd name="connsiteY2095" fmla="*/ 2194483 h 4434421"/>
                <a:gd name="connsiteX2096" fmla="*/ 573403 w 5001999"/>
                <a:gd name="connsiteY2096" fmla="*/ 2190673 h 4434421"/>
                <a:gd name="connsiteX2097" fmla="*/ 545310 w 5001999"/>
                <a:gd name="connsiteY2097" fmla="*/ 2187602 h 4434421"/>
                <a:gd name="connsiteX2098" fmla="*/ 521577 w 5001999"/>
                <a:gd name="connsiteY2098" fmla="*/ 2181374 h 4434421"/>
                <a:gd name="connsiteX2099" fmla="*/ 483600 w 5001999"/>
                <a:gd name="connsiteY2099" fmla="*/ 2162502 h 4434421"/>
                <a:gd name="connsiteX2100" fmla="*/ 456306 w 5001999"/>
                <a:gd name="connsiteY2100" fmla="*/ 2146717 h 4434421"/>
                <a:gd name="connsiteX2101" fmla="*/ 423129 w 5001999"/>
                <a:gd name="connsiteY2101" fmla="*/ 2141143 h 4434421"/>
                <a:gd name="connsiteX2102" fmla="*/ 395715 w 5001999"/>
                <a:gd name="connsiteY2102" fmla="*/ 2144876 h 4434421"/>
                <a:gd name="connsiteX2103" fmla="*/ 367414 w 5001999"/>
                <a:gd name="connsiteY2103" fmla="*/ 2144335 h 4434421"/>
                <a:gd name="connsiteX2104" fmla="*/ 354959 w 5001999"/>
                <a:gd name="connsiteY2104" fmla="*/ 2150184 h 4434421"/>
                <a:gd name="connsiteX2105" fmla="*/ 350107 w 5001999"/>
                <a:gd name="connsiteY2105" fmla="*/ 2155319 h 4434421"/>
                <a:gd name="connsiteX2106" fmla="*/ 326607 w 5001999"/>
                <a:gd name="connsiteY2106" fmla="*/ 2149556 h 4434421"/>
                <a:gd name="connsiteX2107" fmla="*/ 319984 w 5001999"/>
                <a:gd name="connsiteY2107" fmla="*/ 2129402 h 4434421"/>
                <a:gd name="connsiteX2108" fmla="*/ 291968 w 5001999"/>
                <a:gd name="connsiteY2108" fmla="*/ 2094968 h 4434421"/>
                <a:gd name="connsiteX2109" fmla="*/ 255590 w 5001999"/>
                <a:gd name="connsiteY2109" fmla="*/ 2072896 h 4434421"/>
                <a:gd name="connsiteX2110" fmla="*/ 234137 w 5001999"/>
                <a:gd name="connsiteY2110" fmla="*/ 2042652 h 4434421"/>
                <a:gd name="connsiteX2111" fmla="*/ 226129 w 5001999"/>
                <a:gd name="connsiteY2111" fmla="*/ 2027160 h 4434421"/>
                <a:gd name="connsiteX2112" fmla="*/ 218697 w 5001999"/>
                <a:gd name="connsiteY2112" fmla="*/ 2000468 h 4434421"/>
                <a:gd name="connsiteX2113" fmla="*/ 219729 w 5001999"/>
                <a:gd name="connsiteY2113" fmla="*/ 1979213 h 4434421"/>
                <a:gd name="connsiteX2114" fmla="*/ 214714 w 5001999"/>
                <a:gd name="connsiteY2114" fmla="*/ 1962551 h 4434421"/>
                <a:gd name="connsiteX2115" fmla="*/ 200504 w 5001999"/>
                <a:gd name="connsiteY2115" fmla="*/ 1942191 h 4434421"/>
                <a:gd name="connsiteX2116" fmla="*/ 190362 w 5001999"/>
                <a:gd name="connsiteY2116" fmla="*/ 1932600 h 4434421"/>
                <a:gd name="connsiteX2117" fmla="*/ 172651 w 5001999"/>
                <a:gd name="connsiteY2117" fmla="*/ 1921030 h 4434421"/>
                <a:gd name="connsiteX2118" fmla="*/ 147052 w 5001999"/>
                <a:gd name="connsiteY2118" fmla="*/ 1909770 h 4434421"/>
                <a:gd name="connsiteX2119" fmla="*/ 127147 w 5001999"/>
                <a:gd name="connsiteY2119" fmla="*/ 1896214 h 4434421"/>
                <a:gd name="connsiteX2120" fmla="*/ 119354 w 5001999"/>
                <a:gd name="connsiteY2120" fmla="*/ 1884360 h 4434421"/>
                <a:gd name="connsiteX2121" fmla="*/ 100438 w 5001999"/>
                <a:gd name="connsiteY2121" fmla="*/ 1864034 h 4434421"/>
                <a:gd name="connsiteX2122" fmla="*/ 80551 w 5001999"/>
                <a:gd name="connsiteY2122" fmla="*/ 1840018 h 4434421"/>
                <a:gd name="connsiteX2123" fmla="*/ 49627 w 5001999"/>
                <a:gd name="connsiteY2123" fmla="*/ 1792793 h 4434421"/>
                <a:gd name="connsiteX2124" fmla="*/ 41877 w 5001999"/>
                <a:gd name="connsiteY2124" fmla="*/ 1781052 h 4434421"/>
                <a:gd name="connsiteX2125" fmla="*/ 13026 w 5001999"/>
                <a:gd name="connsiteY2125" fmla="*/ 1728366 h 4434421"/>
                <a:gd name="connsiteX2126" fmla="*/ 5732 w 5001999"/>
                <a:gd name="connsiteY2126" fmla="*/ 1704908 h 4434421"/>
                <a:gd name="connsiteX2127" fmla="*/ 16097 w 5001999"/>
                <a:gd name="connsiteY2127" fmla="*/ 1680496 h 4434421"/>
                <a:gd name="connsiteX2128" fmla="*/ 24166 w 5001999"/>
                <a:gd name="connsiteY2128" fmla="*/ 1658931 h 4434421"/>
                <a:gd name="connsiteX2129" fmla="*/ 23813 w 5001999"/>
                <a:gd name="connsiteY2129" fmla="*/ 1634984 h 4434421"/>
                <a:gd name="connsiteX2130" fmla="*/ 21310 w 5001999"/>
                <a:gd name="connsiteY2130" fmla="*/ 1572732 h 4434421"/>
                <a:gd name="connsiteX2131" fmla="*/ 19375 w 5001999"/>
                <a:gd name="connsiteY2131" fmla="*/ 1565928 h 4434421"/>
                <a:gd name="connsiteX2132" fmla="*/ -5580 w 5001999"/>
                <a:gd name="connsiteY2132" fmla="*/ 1508459 h 4434421"/>
                <a:gd name="connsiteX2133" fmla="*/ -5924 w 5001999"/>
                <a:gd name="connsiteY2133" fmla="*/ 1501956 h 4434421"/>
                <a:gd name="connsiteX2134" fmla="*/ 5732 w 5001999"/>
                <a:gd name="connsiteY2134" fmla="*/ 1484219 h 4434421"/>
                <a:gd name="connsiteX2135" fmla="*/ 9018 w 5001999"/>
                <a:gd name="connsiteY2135" fmla="*/ 1464280 h 4434421"/>
                <a:gd name="connsiteX2136" fmla="*/ 12123 w 5001999"/>
                <a:gd name="connsiteY2136" fmla="*/ 1433485 h 4434421"/>
                <a:gd name="connsiteX2137" fmla="*/ 29697 w 5001999"/>
                <a:gd name="connsiteY2137" fmla="*/ 1416643 h 4434421"/>
                <a:gd name="connsiteX2138" fmla="*/ 49386 w 5001999"/>
                <a:gd name="connsiteY2138" fmla="*/ 1409495 h 4434421"/>
                <a:gd name="connsiteX2139" fmla="*/ 49326 w 5001999"/>
                <a:gd name="connsiteY2139" fmla="*/ 1410234 h 4434421"/>
                <a:gd name="connsiteX2140" fmla="*/ 50384 w 5001999"/>
                <a:gd name="connsiteY2140" fmla="*/ 1411688 h 4434421"/>
                <a:gd name="connsiteX2141" fmla="*/ 49627 w 5001999"/>
                <a:gd name="connsiteY2141" fmla="*/ 1409391 h 4434421"/>
                <a:gd name="connsiteX2142" fmla="*/ 49386 w 5001999"/>
                <a:gd name="connsiteY2142" fmla="*/ 1409495 h 4434421"/>
                <a:gd name="connsiteX2143" fmla="*/ 58599 w 5001999"/>
                <a:gd name="connsiteY2143" fmla="*/ 1392179 h 4434421"/>
                <a:gd name="connsiteX2144" fmla="*/ 71192 w 5001999"/>
                <a:gd name="connsiteY2144" fmla="*/ 1376008 h 4434421"/>
                <a:gd name="connsiteX2145" fmla="*/ 80500 w 5001999"/>
                <a:gd name="connsiteY2145" fmla="*/ 1365849 h 4434421"/>
                <a:gd name="connsiteX2146" fmla="*/ 105419 w 5001999"/>
                <a:gd name="connsiteY2146" fmla="*/ 1346185 h 4434421"/>
                <a:gd name="connsiteX2147" fmla="*/ 112051 w 5001999"/>
                <a:gd name="connsiteY2147" fmla="*/ 1334065 h 4434421"/>
                <a:gd name="connsiteX2148" fmla="*/ 126950 w 5001999"/>
                <a:gd name="connsiteY2148" fmla="*/ 1294539 h 4434421"/>
                <a:gd name="connsiteX2149" fmla="*/ 157916 w 5001999"/>
                <a:gd name="connsiteY2149" fmla="*/ 1266497 h 4434421"/>
                <a:gd name="connsiteX2150" fmla="*/ 184857 w 5001999"/>
                <a:gd name="connsiteY2150" fmla="*/ 1250059 h 4434421"/>
                <a:gd name="connsiteX2151" fmla="*/ 244494 w 5001999"/>
                <a:gd name="connsiteY2151" fmla="*/ 1205553 h 4434421"/>
                <a:gd name="connsiteX2152" fmla="*/ 276957 w 5001999"/>
                <a:gd name="connsiteY2152" fmla="*/ 1191549 h 4434421"/>
                <a:gd name="connsiteX2153" fmla="*/ 287288 w 5001999"/>
                <a:gd name="connsiteY2153" fmla="*/ 1192040 h 4434421"/>
                <a:gd name="connsiteX2154" fmla="*/ 309945 w 5001999"/>
                <a:gd name="connsiteY2154" fmla="*/ 1202259 h 4434421"/>
                <a:gd name="connsiteX2155" fmla="*/ 351054 w 5001999"/>
                <a:gd name="connsiteY2155" fmla="*/ 1211540 h 4434421"/>
                <a:gd name="connsiteX2156" fmla="*/ 379250 w 5001999"/>
                <a:gd name="connsiteY2156" fmla="*/ 1213828 h 4434421"/>
                <a:gd name="connsiteX2157" fmla="*/ 420273 w 5001999"/>
                <a:gd name="connsiteY2157" fmla="*/ 1208555 h 4434421"/>
                <a:gd name="connsiteX2158" fmla="*/ 430432 w 5001999"/>
                <a:gd name="connsiteY2158" fmla="*/ 1205304 h 4434421"/>
                <a:gd name="connsiteX2159" fmla="*/ 451317 w 5001999"/>
                <a:gd name="connsiteY2159" fmla="*/ 1205931 h 4434421"/>
                <a:gd name="connsiteX2160" fmla="*/ 474852 w 5001999"/>
                <a:gd name="connsiteY2160" fmla="*/ 1213828 h 4434421"/>
                <a:gd name="connsiteX2161" fmla="*/ 493982 w 5001999"/>
                <a:gd name="connsiteY2161" fmla="*/ 1222585 h 4434421"/>
                <a:gd name="connsiteX2162" fmla="*/ 522953 w 5001999"/>
                <a:gd name="connsiteY2162" fmla="*/ 1235703 h 4434421"/>
                <a:gd name="connsiteX2163" fmla="*/ 553275 w 5001999"/>
                <a:gd name="connsiteY2163" fmla="*/ 1245130 h 4434421"/>
                <a:gd name="connsiteX2164" fmla="*/ 598718 w 5001999"/>
                <a:gd name="connsiteY2164" fmla="*/ 1251281 h 4434421"/>
                <a:gd name="connsiteX2165" fmla="*/ 609032 w 5001999"/>
                <a:gd name="connsiteY2165" fmla="*/ 1249500 h 4434421"/>
                <a:gd name="connsiteX2166" fmla="*/ 639483 w 5001999"/>
                <a:gd name="connsiteY2166" fmla="*/ 1221389 h 4434421"/>
                <a:gd name="connsiteX2167" fmla="*/ 647534 w 5001999"/>
                <a:gd name="connsiteY2167" fmla="*/ 1201656 h 4434421"/>
                <a:gd name="connsiteX2168" fmla="*/ 676394 w 5001999"/>
                <a:gd name="connsiteY2168" fmla="*/ 1184350 h 4434421"/>
                <a:gd name="connsiteX2169" fmla="*/ 686991 w 5001999"/>
                <a:gd name="connsiteY2169" fmla="*/ 1184977 h 4434421"/>
                <a:gd name="connsiteX2170" fmla="*/ 732374 w 5001999"/>
                <a:gd name="connsiteY2170" fmla="*/ 1193467 h 4434421"/>
                <a:gd name="connsiteX2171" fmla="*/ 753552 w 5001999"/>
                <a:gd name="connsiteY2171" fmla="*/ 1186758 h 4434421"/>
                <a:gd name="connsiteX2172" fmla="*/ 763625 w 5001999"/>
                <a:gd name="connsiteY2172" fmla="*/ 1177098 h 4434421"/>
                <a:gd name="connsiteX2173" fmla="*/ 778136 w 5001999"/>
                <a:gd name="connsiteY2173" fmla="*/ 1143164 h 4434421"/>
                <a:gd name="connsiteX2174" fmla="*/ 773319 w 5001999"/>
                <a:gd name="connsiteY2174" fmla="*/ 1118889 h 4434421"/>
                <a:gd name="connsiteX2175" fmla="*/ 764485 w 5001999"/>
                <a:gd name="connsiteY2175" fmla="*/ 1099664 h 4434421"/>
                <a:gd name="connsiteX2176" fmla="*/ 763676 w 5001999"/>
                <a:gd name="connsiteY2176" fmla="*/ 1075415 h 4434421"/>
                <a:gd name="connsiteX2177" fmla="*/ 749466 w 5001999"/>
                <a:gd name="connsiteY2177" fmla="*/ 1039700 h 4434421"/>
                <a:gd name="connsiteX2178" fmla="*/ 747840 w 5001999"/>
                <a:gd name="connsiteY2178" fmla="*/ 1033155 h 4434421"/>
                <a:gd name="connsiteX2179" fmla="*/ 748615 w 5001999"/>
                <a:gd name="connsiteY2179" fmla="*/ 1029783 h 4434421"/>
                <a:gd name="connsiteX2180" fmla="*/ 800363 w 5001999"/>
                <a:gd name="connsiteY2180" fmla="*/ 954835 h 4434421"/>
                <a:gd name="connsiteX2181" fmla="*/ 816122 w 5001999"/>
                <a:gd name="connsiteY2181" fmla="*/ 940470 h 4434421"/>
                <a:gd name="connsiteX2182" fmla="*/ 836775 w 5001999"/>
                <a:gd name="connsiteY2182" fmla="*/ 911980 h 4434421"/>
                <a:gd name="connsiteX2183" fmla="*/ 842667 w 5001999"/>
                <a:gd name="connsiteY2183" fmla="*/ 895422 h 4434421"/>
                <a:gd name="connsiteX2184" fmla="*/ 859570 w 5001999"/>
                <a:gd name="connsiteY2184" fmla="*/ 856928 h 4434421"/>
                <a:gd name="connsiteX2185" fmla="*/ 872722 w 5001999"/>
                <a:gd name="connsiteY2185" fmla="*/ 809824 h 4434421"/>
                <a:gd name="connsiteX2186" fmla="*/ 870211 w 5001999"/>
                <a:gd name="connsiteY2186" fmla="*/ 799666 h 4434421"/>
                <a:gd name="connsiteX2187" fmla="*/ 869703 w 5001999"/>
                <a:gd name="connsiteY2187" fmla="*/ 785756 h 4434421"/>
                <a:gd name="connsiteX2188" fmla="*/ 879638 w 5001999"/>
                <a:gd name="connsiteY2188" fmla="*/ 755530 h 4434421"/>
                <a:gd name="connsiteX2189" fmla="*/ 885539 w 5001999"/>
                <a:gd name="connsiteY2189" fmla="*/ 742627 h 4434421"/>
                <a:gd name="connsiteX2190" fmla="*/ 873256 w 5001999"/>
                <a:gd name="connsiteY2190" fmla="*/ 690482 h 4434421"/>
                <a:gd name="connsiteX2191" fmla="*/ 854615 w 5001999"/>
                <a:gd name="connsiteY2191" fmla="*/ 669339 h 4434421"/>
                <a:gd name="connsiteX2192" fmla="*/ 842358 w 5001999"/>
                <a:gd name="connsiteY2192" fmla="*/ 644204 h 4434421"/>
                <a:gd name="connsiteX2193" fmla="*/ 829119 w 5001999"/>
                <a:gd name="connsiteY2193" fmla="*/ 600292 h 4434421"/>
                <a:gd name="connsiteX2194" fmla="*/ 823606 w 5001999"/>
                <a:gd name="connsiteY2194" fmla="*/ 576275 h 4434421"/>
                <a:gd name="connsiteX2195" fmla="*/ 823390 w 5001999"/>
                <a:gd name="connsiteY2195" fmla="*/ 533610 h 4434421"/>
                <a:gd name="connsiteX2196" fmla="*/ 830668 w 5001999"/>
                <a:gd name="connsiteY2196" fmla="*/ 514127 h 4434421"/>
                <a:gd name="connsiteX2197" fmla="*/ 859570 w 5001999"/>
                <a:gd name="connsiteY2197" fmla="*/ 465733 h 4434421"/>
                <a:gd name="connsiteX2198" fmla="*/ 884438 w 5001999"/>
                <a:gd name="connsiteY2198" fmla="*/ 410922 h 4434421"/>
                <a:gd name="connsiteX2199" fmla="*/ 895870 w 5001999"/>
                <a:gd name="connsiteY2199" fmla="*/ 370837 h 4434421"/>
                <a:gd name="connsiteX2200" fmla="*/ 903543 w 5001999"/>
                <a:gd name="connsiteY2200" fmla="*/ 325479 h 4434421"/>
                <a:gd name="connsiteX2201" fmla="*/ 907207 w 5001999"/>
                <a:gd name="connsiteY2201" fmla="*/ 308207 h 4434421"/>
                <a:gd name="connsiteX2202" fmla="*/ 915259 w 5001999"/>
                <a:gd name="connsiteY2202" fmla="*/ 259409 h 4434421"/>
                <a:gd name="connsiteX2203" fmla="*/ 938225 w 5001999"/>
                <a:gd name="connsiteY2203" fmla="*/ 211883 h 4434421"/>
                <a:gd name="connsiteX2204" fmla="*/ 955463 w 5001999"/>
                <a:gd name="connsiteY2204" fmla="*/ 189407 h 4434421"/>
                <a:gd name="connsiteX2205" fmla="*/ 967110 w 5001999"/>
                <a:gd name="connsiteY2205" fmla="*/ 164005 h 4434421"/>
                <a:gd name="connsiteX2206" fmla="*/ 986043 w 5001999"/>
                <a:gd name="connsiteY2206" fmla="*/ 110588 h 4434421"/>
                <a:gd name="connsiteX2207" fmla="*/ 991643 w 5001999"/>
                <a:gd name="connsiteY2207" fmla="*/ 97573 h 4434421"/>
                <a:gd name="connsiteX2208" fmla="*/ 988219 w 5001999"/>
                <a:gd name="connsiteY2208" fmla="*/ 67587 h 4434421"/>
                <a:gd name="connsiteX2209" fmla="*/ 987471 w 5001999"/>
                <a:gd name="connsiteY2209" fmla="*/ 54443 h 4434421"/>
                <a:gd name="connsiteX2210" fmla="*/ 995823 w 5001999"/>
                <a:gd name="connsiteY2210" fmla="*/ 24087 h 4434421"/>
                <a:gd name="connsiteX2211" fmla="*/ 998981 w 5001999"/>
                <a:gd name="connsiteY2211" fmla="*/ 17885 h 4434421"/>
                <a:gd name="connsiteX2212" fmla="*/ 1036304 w 5001999"/>
                <a:gd name="connsiteY2212" fmla="*/ -2276 h 4434421"/>
                <a:gd name="connsiteX2213" fmla="*/ 1046532 w 5001999"/>
                <a:gd name="connsiteY2213" fmla="*/ -1917 h 4434421"/>
                <a:gd name="connsiteX2214" fmla="*/ 1083640 w 5001999"/>
                <a:gd name="connsiteY2214" fmla="*/ 7992 h 4434421"/>
                <a:gd name="connsiteX2215" fmla="*/ 1100680 w 5001999"/>
                <a:gd name="connsiteY2215" fmla="*/ 11967 h 4434421"/>
                <a:gd name="connsiteX2216" fmla="*/ 1131767 w 5001999"/>
                <a:gd name="connsiteY2216" fmla="*/ 17696 h 4434421"/>
                <a:gd name="connsiteX2217" fmla="*/ 1166528 w 5001999"/>
                <a:gd name="connsiteY2217" fmla="*/ 16208 h 4434421"/>
                <a:gd name="connsiteX2218" fmla="*/ 1176815 w 5001999"/>
                <a:gd name="connsiteY2218" fmla="*/ 15451 h 4434421"/>
                <a:gd name="connsiteX2219" fmla="*/ 1209649 w 5001999"/>
                <a:gd name="connsiteY2219" fmla="*/ 26023 h 4434421"/>
                <a:gd name="connsiteX2220" fmla="*/ 1219291 w 5001999"/>
                <a:gd name="connsiteY2220" fmla="*/ 29446 h 4434421"/>
                <a:gd name="connsiteX2221" fmla="*/ 1265010 w 5001999"/>
                <a:gd name="connsiteY2221" fmla="*/ 46839 h 4434421"/>
                <a:gd name="connsiteX2222" fmla="*/ 1318652 w 5001999"/>
                <a:gd name="connsiteY2222" fmla="*/ 93246 h 4434421"/>
                <a:gd name="connsiteX2223" fmla="*/ 1348895 w 5001999"/>
                <a:gd name="connsiteY2223" fmla="*/ 127946 h 4434421"/>
                <a:gd name="connsiteX2224" fmla="*/ 1375647 w 5001999"/>
                <a:gd name="connsiteY2224" fmla="*/ 165433 h 4434421"/>
                <a:gd name="connsiteX2225" fmla="*/ 1392369 w 5001999"/>
                <a:gd name="connsiteY2225" fmla="*/ 183592 h 4434421"/>
                <a:gd name="connsiteX2226" fmla="*/ 1420222 w 5001999"/>
                <a:gd name="connsiteY2226" fmla="*/ 223384 h 4434421"/>
                <a:gd name="connsiteX2227" fmla="*/ 1429461 w 5001999"/>
                <a:gd name="connsiteY2227" fmla="*/ 257654 h 4434421"/>
                <a:gd name="connsiteX2228" fmla="*/ 1427525 w 5001999"/>
                <a:gd name="connsiteY2228" fmla="*/ 274763 h 4434421"/>
                <a:gd name="connsiteX2229" fmla="*/ 1432643 w 5001999"/>
                <a:gd name="connsiteY2229" fmla="*/ 293429 h 4434421"/>
                <a:gd name="connsiteX2230" fmla="*/ 1460187 w 5001999"/>
                <a:gd name="connsiteY2230" fmla="*/ 308835 h 4434421"/>
                <a:gd name="connsiteX2231" fmla="*/ 1493192 w 5001999"/>
                <a:gd name="connsiteY2231" fmla="*/ 321600 h 4434421"/>
                <a:gd name="connsiteX2232" fmla="*/ 1508219 w 5001999"/>
                <a:gd name="connsiteY2232" fmla="*/ 344386 h 4434421"/>
                <a:gd name="connsiteX2233" fmla="*/ 1513191 w 5001999"/>
                <a:gd name="connsiteY2233" fmla="*/ 379473 h 4434421"/>
                <a:gd name="connsiteX2234" fmla="*/ 1512219 w 5001999"/>
                <a:gd name="connsiteY2234" fmla="*/ 396944 h 4434421"/>
                <a:gd name="connsiteX2235" fmla="*/ 1497089 w 5001999"/>
                <a:gd name="connsiteY2235" fmla="*/ 451591 h 4434421"/>
                <a:gd name="connsiteX2236" fmla="*/ 1500830 w 5001999"/>
                <a:gd name="connsiteY2236" fmla="*/ 468038 h 4434421"/>
                <a:gd name="connsiteX2237" fmla="*/ 1577026 w 5001999"/>
                <a:gd name="connsiteY2237" fmla="*/ 531485 h 4434421"/>
                <a:gd name="connsiteX2238" fmla="*/ 1601816 w 5001999"/>
                <a:gd name="connsiteY2238" fmla="*/ 544947 h 4434421"/>
                <a:gd name="connsiteX2239" fmla="*/ 1630005 w 5001999"/>
                <a:gd name="connsiteY2239" fmla="*/ 559803 h 4434421"/>
                <a:gd name="connsiteX2240" fmla="*/ 1672790 w 5001999"/>
                <a:gd name="connsiteY2240" fmla="*/ 610063 h 4434421"/>
                <a:gd name="connsiteX2241" fmla="*/ 1677401 w 5001999"/>
                <a:gd name="connsiteY2241" fmla="*/ 640815 h 4434421"/>
                <a:gd name="connsiteX2242" fmla="*/ 1677375 w 5001999"/>
                <a:gd name="connsiteY2242" fmla="*/ 672719 h 4434421"/>
                <a:gd name="connsiteX2243" fmla="*/ 1677616 w 5001999"/>
                <a:gd name="connsiteY2243" fmla="*/ 697476 h 4434421"/>
                <a:gd name="connsiteX2244" fmla="*/ 1679629 w 5001999"/>
                <a:gd name="connsiteY2244" fmla="*/ 739513 h 4434421"/>
                <a:gd name="connsiteX2245" fmla="*/ 1671964 w 5001999"/>
                <a:gd name="connsiteY2245" fmla="*/ 757981 h 4434421"/>
                <a:gd name="connsiteX2246" fmla="*/ 1651148 w 5001999"/>
                <a:gd name="connsiteY2246" fmla="*/ 789576 h 4434421"/>
                <a:gd name="connsiteX2247" fmla="*/ 1645298 w 5001999"/>
                <a:gd name="connsiteY2247" fmla="*/ 838434 h 4434421"/>
                <a:gd name="connsiteX2248" fmla="*/ 1647630 w 5001999"/>
                <a:gd name="connsiteY2248" fmla="*/ 848533 h 4434421"/>
                <a:gd name="connsiteX2249" fmla="*/ 1644739 w 5001999"/>
                <a:gd name="connsiteY2249" fmla="*/ 867810 h 4434421"/>
                <a:gd name="connsiteX2250" fmla="*/ 1636972 w 5001999"/>
                <a:gd name="connsiteY2250" fmla="*/ 902002 h 4434421"/>
                <a:gd name="connsiteX2251" fmla="*/ 1653900 w 5001999"/>
                <a:gd name="connsiteY2251" fmla="*/ 932754 h 4434421"/>
                <a:gd name="connsiteX2252" fmla="*/ 1673642 w 5001999"/>
                <a:gd name="connsiteY2252" fmla="*/ 970189 h 4434421"/>
                <a:gd name="connsiteX2253" fmla="*/ 1687585 w 5001999"/>
                <a:gd name="connsiteY2253" fmla="*/ 985655 h 4434421"/>
                <a:gd name="connsiteX2254" fmla="*/ 1716436 w 5001999"/>
                <a:gd name="connsiteY2254" fmla="*/ 1011633 h 4434421"/>
                <a:gd name="connsiteX2255" fmla="*/ 1786713 w 5001999"/>
                <a:gd name="connsiteY2255" fmla="*/ 1086641 h 4434421"/>
                <a:gd name="connsiteX2256" fmla="*/ 1834471 w 5001999"/>
                <a:gd name="connsiteY2256" fmla="*/ 1122786 h 4434421"/>
                <a:gd name="connsiteX2257" fmla="*/ 1840346 w 5001999"/>
                <a:gd name="connsiteY2257" fmla="*/ 1126717 h 4434421"/>
                <a:gd name="connsiteX2258" fmla="*/ 1942656 w 5001999"/>
                <a:gd name="connsiteY2258" fmla="*/ 1256261 h 4434421"/>
                <a:gd name="connsiteX2259" fmla="*/ 1972428 w 5001999"/>
                <a:gd name="connsiteY2259" fmla="*/ 1312337 h 4434421"/>
                <a:gd name="connsiteX2260" fmla="*/ 1989941 w 5001999"/>
                <a:gd name="connsiteY2260" fmla="*/ 1350907 h 4434421"/>
                <a:gd name="connsiteX2261" fmla="*/ 1995136 w 5001999"/>
                <a:gd name="connsiteY2261" fmla="*/ 1407009 h 4434421"/>
                <a:gd name="connsiteX2262" fmla="*/ 1981502 w 5001999"/>
                <a:gd name="connsiteY2262" fmla="*/ 1415662 h 4434421"/>
                <a:gd name="connsiteX2263" fmla="*/ 1978303 w 5001999"/>
                <a:gd name="connsiteY2263" fmla="*/ 1414355 h 4434421"/>
                <a:gd name="connsiteX2264" fmla="*/ 1932205 w 5001999"/>
                <a:gd name="connsiteY2264" fmla="*/ 1397865 h 4434421"/>
                <a:gd name="connsiteX2265" fmla="*/ 1863020 w 5001999"/>
                <a:gd name="connsiteY2265" fmla="*/ 1384257 h 4434421"/>
                <a:gd name="connsiteX2266" fmla="*/ 1852526 w 5001999"/>
                <a:gd name="connsiteY2266" fmla="*/ 1383044 h 4434421"/>
                <a:gd name="connsiteX2267" fmla="*/ 1815185 w 5001999"/>
                <a:gd name="connsiteY2267" fmla="*/ 1373806 h 4434421"/>
                <a:gd name="connsiteX2268" fmla="*/ 1805328 w 5001999"/>
                <a:gd name="connsiteY2268" fmla="*/ 1369917 h 4434421"/>
                <a:gd name="connsiteX2269" fmla="*/ 1791693 w 5001999"/>
                <a:gd name="connsiteY2269" fmla="*/ 1371982 h 4434421"/>
                <a:gd name="connsiteX2270" fmla="*/ 1783479 w 5001999"/>
                <a:gd name="connsiteY2270" fmla="*/ 1378717 h 4434421"/>
                <a:gd name="connsiteX2271" fmla="*/ 1758491 w 5001999"/>
                <a:gd name="connsiteY2271" fmla="*/ 1403972 h 4434421"/>
                <a:gd name="connsiteX2272" fmla="*/ 1757923 w 5001999"/>
                <a:gd name="connsiteY2272" fmla="*/ 1413064 h 4434421"/>
                <a:gd name="connsiteX2273" fmla="*/ 1754680 w 5001999"/>
                <a:gd name="connsiteY2273" fmla="*/ 1437528 h 4434421"/>
                <a:gd name="connsiteX2274" fmla="*/ 1737442 w 5001999"/>
                <a:gd name="connsiteY2274" fmla="*/ 1455145 h 4434421"/>
                <a:gd name="connsiteX2275" fmla="*/ 1701030 w 5001999"/>
                <a:gd name="connsiteY2275" fmla="*/ 1493870 h 4434421"/>
                <a:gd name="connsiteX2276" fmla="*/ 1674502 w 5001999"/>
                <a:gd name="connsiteY2276" fmla="*/ 1511194 h 4434421"/>
                <a:gd name="connsiteX2277" fmla="*/ 1638563 w 5001999"/>
                <a:gd name="connsiteY2277" fmla="*/ 1551769 h 4434421"/>
                <a:gd name="connsiteX2278" fmla="*/ 1629394 w 5001999"/>
                <a:gd name="connsiteY2278" fmla="*/ 1582340 h 4434421"/>
                <a:gd name="connsiteX2279" fmla="*/ 1611037 w 5001999"/>
                <a:gd name="connsiteY2279" fmla="*/ 1607931 h 4434421"/>
                <a:gd name="connsiteX2280" fmla="*/ 1588655 w 5001999"/>
                <a:gd name="connsiteY2280" fmla="*/ 1625444 h 4434421"/>
                <a:gd name="connsiteX2281" fmla="*/ 1579090 w 5001999"/>
                <a:gd name="connsiteY2281" fmla="*/ 1643758 h 4434421"/>
                <a:gd name="connsiteX2282" fmla="*/ 1568587 w 5001999"/>
                <a:gd name="connsiteY2282" fmla="*/ 1703033 h 4434421"/>
                <a:gd name="connsiteX2283" fmla="*/ 1537947 w 5001999"/>
                <a:gd name="connsiteY2283" fmla="*/ 1744391 h 4434421"/>
                <a:gd name="connsiteX2284" fmla="*/ 1528391 w 5001999"/>
                <a:gd name="connsiteY2284" fmla="*/ 1748924 h 4434421"/>
                <a:gd name="connsiteX2285" fmla="*/ 1522653 w 5001999"/>
                <a:gd name="connsiteY2285" fmla="*/ 1757595 h 4434421"/>
                <a:gd name="connsiteX2286" fmla="*/ 1520830 w 5001999"/>
                <a:gd name="connsiteY2286" fmla="*/ 1767986 h 4434421"/>
                <a:gd name="connsiteX2287" fmla="*/ 1510525 w 5001999"/>
                <a:gd name="connsiteY2287" fmla="*/ 1800613 h 4434421"/>
                <a:gd name="connsiteX2288" fmla="*/ 1501234 w 5001999"/>
                <a:gd name="connsiteY2288" fmla="*/ 1815692 h 4434421"/>
                <a:gd name="connsiteX2289" fmla="*/ 1466337 w 5001999"/>
                <a:gd name="connsiteY2289" fmla="*/ 1885023 h 4434421"/>
                <a:gd name="connsiteX2290" fmla="*/ 1460101 w 5001999"/>
                <a:gd name="connsiteY2290" fmla="*/ 1897702 h 4434421"/>
                <a:gd name="connsiteX2291" fmla="*/ 1464918 w 5001999"/>
                <a:gd name="connsiteY2291" fmla="*/ 1904764 h 4434421"/>
                <a:gd name="connsiteX2292" fmla="*/ 1478371 w 5001999"/>
                <a:gd name="connsiteY2292" fmla="*/ 1907069 h 4434421"/>
                <a:gd name="connsiteX2293" fmla="*/ 1490405 w 5001999"/>
                <a:gd name="connsiteY2293" fmla="*/ 1913495 h 4434421"/>
                <a:gd name="connsiteX2294" fmla="*/ 1504968 w 5001999"/>
                <a:gd name="connsiteY2294" fmla="*/ 1904446 h 4434421"/>
                <a:gd name="connsiteX2295" fmla="*/ 1513320 w 5001999"/>
                <a:gd name="connsiteY2295" fmla="*/ 1893014 h 4434421"/>
                <a:gd name="connsiteX2296" fmla="*/ 1548915 w 5001999"/>
                <a:gd name="connsiteY2296" fmla="*/ 1840155 h 4434421"/>
                <a:gd name="connsiteX2297" fmla="*/ 1564381 w 5001999"/>
                <a:gd name="connsiteY2297" fmla="*/ 1808655 h 4434421"/>
                <a:gd name="connsiteX2298" fmla="*/ 1578015 w 5001999"/>
                <a:gd name="connsiteY2298" fmla="*/ 1793611 h 4434421"/>
                <a:gd name="connsiteX2299" fmla="*/ 1607218 w 5001999"/>
                <a:gd name="connsiteY2299" fmla="*/ 1764812 h 4434421"/>
                <a:gd name="connsiteX2300" fmla="*/ 1613394 w 5001999"/>
                <a:gd name="connsiteY2300" fmla="*/ 1752012 h 4434421"/>
                <a:gd name="connsiteX2301" fmla="*/ 1618960 w 5001999"/>
                <a:gd name="connsiteY2301" fmla="*/ 1728159 h 4434421"/>
                <a:gd name="connsiteX2302" fmla="*/ 1619338 w 5001999"/>
                <a:gd name="connsiteY2302" fmla="*/ 1717493 h 4434421"/>
                <a:gd name="connsiteX2303" fmla="*/ 1644920 w 5001999"/>
                <a:gd name="connsiteY2303" fmla="*/ 1672823 h 4434421"/>
                <a:gd name="connsiteX2304" fmla="*/ 1662795 w 5001999"/>
                <a:gd name="connsiteY2304" fmla="*/ 1661280 h 4434421"/>
                <a:gd name="connsiteX2305" fmla="*/ 1683457 w 5001999"/>
                <a:gd name="connsiteY2305" fmla="*/ 1633134 h 4434421"/>
                <a:gd name="connsiteX2306" fmla="*/ 1705271 w 5001999"/>
                <a:gd name="connsiteY2306" fmla="*/ 1597024 h 4434421"/>
                <a:gd name="connsiteX2307" fmla="*/ 1727833 w 5001999"/>
                <a:gd name="connsiteY2307" fmla="*/ 1569825 h 4434421"/>
                <a:gd name="connsiteX2308" fmla="*/ 1738216 w 5001999"/>
                <a:gd name="connsiteY2308" fmla="*/ 1529860 h 4434421"/>
                <a:gd name="connsiteX2309" fmla="*/ 1738818 w 5001999"/>
                <a:gd name="connsiteY2309" fmla="*/ 1516054 h 4434421"/>
                <a:gd name="connsiteX2310" fmla="*/ 1754465 w 5001999"/>
                <a:gd name="connsiteY2310" fmla="*/ 1465433 h 4434421"/>
                <a:gd name="connsiteX2311" fmla="*/ 1762714 w 5001999"/>
                <a:gd name="connsiteY2311" fmla="*/ 1445932 h 4434421"/>
                <a:gd name="connsiteX2312" fmla="*/ 1777354 w 5001999"/>
                <a:gd name="connsiteY2312" fmla="*/ 1437649 h 4434421"/>
                <a:gd name="connsiteX2313" fmla="*/ 1794971 w 5001999"/>
                <a:gd name="connsiteY2313" fmla="*/ 1438956 h 4434421"/>
                <a:gd name="connsiteX2314" fmla="*/ 1816957 w 5001999"/>
                <a:gd name="connsiteY2314" fmla="*/ 1449020 h 4434421"/>
                <a:gd name="connsiteX2315" fmla="*/ 1845301 w 5001999"/>
                <a:gd name="connsiteY2315" fmla="*/ 1459489 h 4434421"/>
                <a:gd name="connsiteX2316" fmla="*/ 1882529 w 5001999"/>
                <a:gd name="connsiteY2316" fmla="*/ 1468400 h 4434421"/>
                <a:gd name="connsiteX2317" fmla="*/ 1905548 w 5001999"/>
                <a:gd name="connsiteY2317" fmla="*/ 1476684 h 4434421"/>
                <a:gd name="connsiteX2318" fmla="*/ 1924214 w 5001999"/>
                <a:gd name="connsiteY2318" fmla="*/ 1486146 h 4434421"/>
                <a:gd name="connsiteX2319" fmla="*/ 1945297 w 5001999"/>
                <a:gd name="connsiteY2319" fmla="*/ 1498601 h 4434421"/>
                <a:gd name="connsiteX2320" fmla="*/ 1982414 w 5001999"/>
                <a:gd name="connsiteY2320" fmla="*/ 1510635 h 4434421"/>
                <a:gd name="connsiteX2321" fmla="*/ 2011351 w 5001999"/>
                <a:gd name="connsiteY2321" fmla="*/ 1523968 h 4434421"/>
                <a:gd name="connsiteX2322" fmla="*/ 2020133 w 5001999"/>
                <a:gd name="connsiteY2322" fmla="*/ 1534376 h 4434421"/>
                <a:gd name="connsiteX2323" fmla="*/ 2041294 w 5001999"/>
                <a:gd name="connsiteY2323" fmla="*/ 1555769 h 4434421"/>
                <a:gd name="connsiteX2324" fmla="*/ 2085826 w 5001999"/>
                <a:gd name="connsiteY2324" fmla="*/ 1567304 h 4434421"/>
                <a:gd name="connsiteX2325" fmla="*/ 2106074 w 5001999"/>
                <a:gd name="connsiteY2325" fmla="*/ 1583785 h 4434421"/>
                <a:gd name="connsiteX2326" fmla="*/ 2117636 w 5001999"/>
                <a:gd name="connsiteY2326" fmla="*/ 1595553 h 4434421"/>
                <a:gd name="connsiteX2327" fmla="*/ 2143708 w 5001999"/>
                <a:gd name="connsiteY2327" fmla="*/ 1616412 h 4434421"/>
                <a:gd name="connsiteX2328" fmla="*/ 2156972 w 5001999"/>
                <a:gd name="connsiteY2328" fmla="*/ 1627457 h 4434421"/>
                <a:gd name="connsiteX2329" fmla="*/ 2170468 w 5001999"/>
                <a:gd name="connsiteY2329" fmla="*/ 1631749 h 4434421"/>
                <a:gd name="connsiteX2330" fmla="*/ 2175801 w 5001999"/>
                <a:gd name="connsiteY2330" fmla="*/ 1639827 h 4434421"/>
                <a:gd name="connsiteX2331" fmla="*/ 2176455 w 5001999"/>
                <a:gd name="connsiteY2331" fmla="*/ 1661108 h 4434421"/>
                <a:gd name="connsiteX2332" fmla="*/ 2184945 w 5001999"/>
                <a:gd name="connsiteY2332" fmla="*/ 1676049 h 4434421"/>
                <a:gd name="connsiteX2333" fmla="*/ 2222200 w 5001999"/>
                <a:gd name="connsiteY2333" fmla="*/ 1722121 h 4434421"/>
                <a:gd name="connsiteX2334" fmla="*/ 2216445 w 5001999"/>
                <a:gd name="connsiteY2334" fmla="*/ 1750077 h 4434421"/>
                <a:gd name="connsiteX2335" fmla="*/ 2198725 w 5001999"/>
                <a:gd name="connsiteY2335" fmla="*/ 1772098 h 4434421"/>
                <a:gd name="connsiteX2336" fmla="*/ 2181513 w 5001999"/>
                <a:gd name="connsiteY2336" fmla="*/ 1783116 h 4434421"/>
                <a:gd name="connsiteX2337" fmla="*/ 2153436 w 5001999"/>
                <a:gd name="connsiteY2337" fmla="*/ 1787271 h 4434421"/>
                <a:gd name="connsiteX2338" fmla="*/ 2138323 w 5001999"/>
                <a:gd name="connsiteY2338" fmla="*/ 1795950 h 4434421"/>
                <a:gd name="connsiteX2339" fmla="*/ 2121945 w 5001999"/>
                <a:gd name="connsiteY2339" fmla="*/ 1826702 h 4434421"/>
                <a:gd name="connsiteX2340" fmla="*/ 2117636 w 5001999"/>
                <a:gd name="connsiteY2340" fmla="*/ 1858254 h 4434421"/>
                <a:gd name="connsiteX2341" fmla="*/ 2115786 w 5001999"/>
                <a:gd name="connsiteY2341" fmla="*/ 1860826 h 4434421"/>
                <a:gd name="connsiteX2342" fmla="*/ 2109283 w 5001999"/>
                <a:gd name="connsiteY2342" fmla="*/ 1859406 h 4434421"/>
                <a:gd name="connsiteX2343" fmla="*/ 2069998 w 5001999"/>
                <a:gd name="connsiteY2343" fmla="*/ 1814143 h 4434421"/>
                <a:gd name="connsiteX2344" fmla="*/ 2034825 w 5001999"/>
                <a:gd name="connsiteY2344" fmla="*/ 1795391 h 4434421"/>
                <a:gd name="connsiteX2345" fmla="*/ 2000074 w 5001999"/>
                <a:gd name="connsiteY2345" fmla="*/ 1790927 h 4434421"/>
                <a:gd name="connsiteX2346" fmla="*/ 1987395 w 5001999"/>
                <a:gd name="connsiteY2346" fmla="*/ 1795365 h 4434421"/>
                <a:gd name="connsiteX2347" fmla="*/ 1979231 w 5001999"/>
                <a:gd name="connsiteY2347" fmla="*/ 1810668 h 4434421"/>
                <a:gd name="connsiteX2348" fmla="*/ 1975954 w 5001999"/>
                <a:gd name="connsiteY2348" fmla="*/ 1845970 h 4434421"/>
                <a:gd name="connsiteX2349" fmla="*/ 1973124 w 5001999"/>
                <a:gd name="connsiteY2349" fmla="*/ 1852267 h 4434421"/>
                <a:gd name="connsiteX2350" fmla="*/ 1967559 w 5001999"/>
                <a:gd name="connsiteY2350" fmla="*/ 1856172 h 4434421"/>
                <a:gd name="connsiteX2351" fmla="*/ 1961641 w 5001999"/>
                <a:gd name="connsiteY2351" fmla="*/ 1853454 h 4434421"/>
                <a:gd name="connsiteX2352" fmla="*/ 1955215 w 5001999"/>
                <a:gd name="connsiteY2352" fmla="*/ 1840921 h 4434421"/>
                <a:gd name="connsiteX2353" fmla="*/ 1944463 w 5001999"/>
                <a:gd name="connsiteY2353" fmla="*/ 1841024 h 4434421"/>
                <a:gd name="connsiteX2354" fmla="*/ 1935474 w 5001999"/>
                <a:gd name="connsiteY2354" fmla="*/ 1860086 h 4434421"/>
                <a:gd name="connsiteX2355" fmla="*/ 1919173 w 5001999"/>
                <a:gd name="connsiteY2355" fmla="*/ 1891018 h 4434421"/>
                <a:gd name="connsiteX2356" fmla="*/ 1901617 w 5001999"/>
                <a:gd name="connsiteY2356" fmla="*/ 1908532 h 4434421"/>
                <a:gd name="connsiteX2357" fmla="*/ 1893712 w 5001999"/>
                <a:gd name="connsiteY2357" fmla="*/ 1915387 h 4434421"/>
                <a:gd name="connsiteX2358" fmla="*/ 1873317 w 5001999"/>
                <a:gd name="connsiteY2358" fmla="*/ 1952754 h 4434421"/>
                <a:gd name="connsiteX2359" fmla="*/ 1872370 w 5001999"/>
                <a:gd name="connsiteY2359" fmla="*/ 1963033 h 4434421"/>
                <a:gd name="connsiteX2360" fmla="*/ 1875415 w 5001999"/>
                <a:gd name="connsiteY2360" fmla="*/ 1976787 h 4434421"/>
                <a:gd name="connsiteX2361" fmla="*/ 1880198 w 5001999"/>
                <a:gd name="connsiteY2361" fmla="*/ 1981355 h 4434421"/>
                <a:gd name="connsiteX2362" fmla="*/ 1900937 w 5001999"/>
                <a:gd name="connsiteY2362" fmla="*/ 1983282 h 4434421"/>
                <a:gd name="connsiteX2363" fmla="*/ 1921169 w 5001999"/>
                <a:gd name="connsiteY2363" fmla="*/ 1979729 h 4434421"/>
                <a:gd name="connsiteX2364" fmla="*/ 1931620 w 5001999"/>
                <a:gd name="connsiteY2364" fmla="*/ 1965811 h 4434421"/>
                <a:gd name="connsiteX2365" fmla="*/ 1957864 w 5001999"/>
                <a:gd name="connsiteY2365" fmla="*/ 1923602 h 4434421"/>
                <a:gd name="connsiteX2366" fmla="*/ 1974354 w 5001999"/>
                <a:gd name="connsiteY2366" fmla="*/ 1911224 h 4434421"/>
                <a:gd name="connsiteX2367" fmla="*/ 1984685 w 5001999"/>
                <a:gd name="connsiteY2367" fmla="*/ 1908635 h 4434421"/>
                <a:gd name="connsiteX2368" fmla="*/ 2005656 w 5001999"/>
                <a:gd name="connsiteY2368" fmla="*/ 1896454 h 4434421"/>
                <a:gd name="connsiteX2369" fmla="*/ 2019669 w 5001999"/>
                <a:gd name="connsiteY2369" fmla="*/ 1886012 h 4434421"/>
                <a:gd name="connsiteX2370" fmla="*/ 2063005 w 5001999"/>
                <a:gd name="connsiteY2370" fmla="*/ 1871139 h 4434421"/>
                <a:gd name="connsiteX2371" fmla="*/ 2080002 w 5001999"/>
                <a:gd name="connsiteY2371" fmla="*/ 1873367 h 4434421"/>
                <a:gd name="connsiteX2372" fmla="*/ 2105378 w 5001999"/>
                <a:gd name="connsiteY2372" fmla="*/ 1885874 h 4434421"/>
                <a:gd name="connsiteX2373" fmla="*/ 2129282 w 5001999"/>
                <a:gd name="connsiteY2373" fmla="*/ 1876937 h 4434421"/>
                <a:gd name="connsiteX2374" fmla="*/ 2139252 w 5001999"/>
                <a:gd name="connsiteY2374" fmla="*/ 1854159 h 4434421"/>
                <a:gd name="connsiteX2375" fmla="*/ 2155759 w 5001999"/>
                <a:gd name="connsiteY2375" fmla="*/ 1843037 h 4434421"/>
                <a:gd name="connsiteX2376" fmla="*/ 2253769 w 5001999"/>
                <a:gd name="connsiteY2376" fmla="*/ 1828104 h 4434421"/>
                <a:gd name="connsiteX2377" fmla="*/ 2288821 w 5001999"/>
                <a:gd name="connsiteY2377" fmla="*/ 1826754 h 4434421"/>
                <a:gd name="connsiteX2378" fmla="*/ 2348544 w 5001999"/>
                <a:gd name="connsiteY2378" fmla="*/ 1830410 h 4434421"/>
                <a:gd name="connsiteX2379" fmla="*/ 2362333 w 5001999"/>
                <a:gd name="connsiteY2379" fmla="*/ 1832577 h 4434421"/>
                <a:gd name="connsiteX2380" fmla="*/ 2404593 w 5001999"/>
                <a:gd name="connsiteY2380" fmla="*/ 1835941 h 4434421"/>
                <a:gd name="connsiteX2381" fmla="*/ 2415939 w 5001999"/>
                <a:gd name="connsiteY2381" fmla="*/ 1828698 h 4434421"/>
                <a:gd name="connsiteX2382" fmla="*/ 2425264 w 5001999"/>
                <a:gd name="connsiteY2382" fmla="*/ 1818315 h 4434421"/>
                <a:gd name="connsiteX2383" fmla="*/ 2436094 w 5001999"/>
                <a:gd name="connsiteY2383" fmla="*/ 1804793 h 4434421"/>
                <a:gd name="connsiteX2384" fmla="*/ 2457375 w 5001999"/>
                <a:gd name="connsiteY2384" fmla="*/ 1784329 h 4434421"/>
                <a:gd name="connsiteX2385" fmla="*/ 2477159 w 5001999"/>
                <a:gd name="connsiteY2385" fmla="*/ 1770317 h 4434421"/>
                <a:gd name="connsiteX2386" fmla="*/ 2513889 w 5001999"/>
                <a:gd name="connsiteY2386" fmla="*/ 1751892 h 4434421"/>
                <a:gd name="connsiteX2387" fmla="*/ 2523351 w 5001999"/>
                <a:gd name="connsiteY2387" fmla="*/ 1751496 h 4434421"/>
                <a:gd name="connsiteX2388" fmla="*/ 2523867 w 5001999"/>
                <a:gd name="connsiteY2388" fmla="*/ 1752133 h 4434421"/>
                <a:gd name="connsiteX2389" fmla="*/ 2525286 w 5001999"/>
                <a:gd name="connsiteY2389" fmla="*/ 1752967 h 4434421"/>
                <a:gd name="connsiteX2390" fmla="*/ 2524589 w 5001999"/>
                <a:gd name="connsiteY2390" fmla="*/ 1751401 h 4434421"/>
                <a:gd name="connsiteX2391" fmla="*/ 2523351 w 5001999"/>
                <a:gd name="connsiteY2391" fmla="*/ 1751496 h 4434421"/>
                <a:gd name="connsiteX2392" fmla="*/ 2500496 w 5001999"/>
                <a:gd name="connsiteY2392" fmla="*/ 1742800 h 4434421"/>
                <a:gd name="connsiteX2393" fmla="*/ 2494887 w 5001999"/>
                <a:gd name="connsiteY2393" fmla="*/ 1740365 h 4434421"/>
                <a:gd name="connsiteX2394" fmla="*/ 2495352 w 5001999"/>
                <a:gd name="connsiteY2394" fmla="*/ 1734094 h 4434421"/>
                <a:gd name="connsiteX2395" fmla="*/ 2526972 w 5001999"/>
                <a:gd name="connsiteY2395" fmla="*/ 1701674 h 4434421"/>
                <a:gd name="connsiteX2396" fmla="*/ 2579521 w 5001999"/>
                <a:gd name="connsiteY2396" fmla="*/ 1697984 h 4434421"/>
                <a:gd name="connsiteX2397" fmla="*/ 2595632 w 5001999"/>
                <a:gd name="connsiteY2397" fmla="*/ 1722336 h 4434421"/>
                <a:gd name="connsiteX2398" fmla="*/ 2595151 w 5001999"/>
                <a:gd name="connsiteY2398" fmla="*/ 1722568 h 4434421"/>
                <a:gd name="connsiteX2399" fmla="*/ 2594824 w 5001999"/>
                <a:gd name="connsiteY2399" fmla="*/ 1724400 h 4434421"/>
                <a:gd name="connsiteX2400" fmla="*/ 2595830 w 5001999"/>
                <a:gd name="connsiteY2400" fmla="*/ 1723359 h 4434421"/>
                <a:gd name="connsiteX2401" fmla="*/ 2595632 w 5001999"/>
                <a:gd name="connsiteY2401" fmla="*/ 1722336 h 4434421"/>
                <a:gd name="connsiteX2402" fmla="*/ 2598101 w 5001999"/>
                <a:gd name="connsiteY2402" fmla="*/ 1720719 h 4434421"/>
                <a:gd name="connsiteX2403" fmla="*/ 2608458 w 5001999"/>
                <a:gd name="connsiteY2403" fmla="*/ 1673013 h 4434421"/>
                <a:gd name="connsiteX2404" fmla="*/ 2610170 w 5001999"/>
                <a:gd name="connsiteY2404" fmla="*/ 1651964 h 4434421"/>
                <a:gd name="connsiteX2405" fmla="*/ 2623072 w 5001999"/>
                <a:gd name="connsiteY2405" fmla="*/ 1600422 h 4434421"/>
                <a:gd name="connsiteX2406" fmla="*/ 2638297 w 5001999"/>
                <a:gd name="connsiteY2406" fmla="*/ 1549714 h 4434421"/>
                <a:gd name="connsiteX2407" fmla="*/ 2642366 w 5001999"/>
                <a:gd name="connsiteY2407" fmla="*/ 1539968 h 4434421"/>
                <a:gd name="connsiteX2408" fmla="*/ 2659931 w 5001999"/>
                <a:gd name="connsiteY2408" fmla="*/ 1509113 h 4434421"/>
                <a:gd name="connsiteX2409" fmla="*/ 2677961 w 5001999"/>
                <a:gd name="connsiteY2409" fmla="*/ 1470740 h 4434421"/>
                <a:gd name="connsiteX2410" fmla="*/ 2684816 w 5001999"/>
                <a:gd name="connsiteY2410" fmla="*/ 1450603 h 4434421"/>
                <a:gd name="connsiteX2411" fmla="*/ 2705040 w 5001999"/>
                <a:gd name="connsiteY2411" fmla="*/ 1413744 h 4434421"/>
                <a:gd name="connsiteX2412" fmla="*/ 2718931 w 5001999"/>
                <a:gd name="connsiteY2412" fmla="*/ 1393418 h 4434421"/>
                <a:gd name="connsiteX2413" fmla="*/ 2736935 w 5001999"/>
                <a:gd name="connsiteY2413" fmla="*/ 1343484 h 4434421"/>
                <a:gd name="connsiteX2414" fmla="*/ 2750156 w 5001999"/>
                <a:gd name="connsiteY2414" fmla="*/ 1314736 h 4434421"/>
                <a:gd name="connsiteX2415" fmla="*/ 2760100 w 5001999"/>
                <a:gd name="connsiteY2415" fmla="*/ 1304698 h 4434421"/>
                <a:gd name="connsiteX2416" fmla="*/ 2788349 w 5001999"/>
                <a:gd name="connsiteY2416" fmla="*/ 1308363 h 4434421"/>
                <a:gd name="connsiteX2417" fmla="*/ 2793398 w 5001999"/>
                <a:gd name="connsiteY2417" fmla="*/ 1317713 h 4434421"/>
                <a:gd name="connsiteX2418" fmla="*/ 2805914 w 5001999"/>
                <a:gd name="connsiteY2418" fmla="*/ 1329738 h 4434421"/>
                <a:gd name="connsiteX2419" fmla="*/ 2818721 w 5001999"/>
                <a:gd name="connsiteY2419" fmla="*/ 1345204 h 4434421"/>
                <a:gd name="connsiteX2420" fmla="*/ 2836338 w 5001999"/>
                <a:gd name="connsiteY2420" fmla="*/ 1366554 h 4434421"/>
                <a:gd name="connsiteX2421" fmla="*/ 2843073 w 5001999"/>
                <a:gd name="connsiteY2421" fmla="*/ 1381728 h 4434421"/>
                <a:gd name="connsiteX2422" fmla="*/ 2840261 w 5001999"/>
                <a:gd name="connsiteY2422" fmla="*/ 1399241 h 4434421"/>
                <a:gd name="connsiteX2423" fmla="*/ 2842222 w 5001999"/>
                <a:gd name="connsiteY2423" fmla="*/ 1420058 h 4434421"/>
                <a:gd name="connsiteX2424" fmla="*/ 2847727 w 5001999"/>
                <a:gd name="connsiteY2424" fmla="*/ 1433133 h 4434421"/>
                <a:gd name="connsiteX2425" fmla="*/ 2848261 w 5001999"/>
                <a:gd name="connsiteY2425" fmla="*/ 1464022 h 4434421"/>
                <a:gd name="connsiteX2426" fmla="*/ 2845129 w 5001999"/>
                <a:gd name="connsiteY2426" fmla="*/ 1481329 h 4434421"/>
                <a:gd name="connsiteX2427" fmla="*/ 2845129 w 5001999"/>
                <a:gd name="connsiteY2427" fmla="*/ 1520321 h 4434421"/>
                <a:gd name="connsiteX2428" fmla="*/ 2857852 w 5001999"/>
                <a:gd name="connsiteY2428" fmla="*/ 1535022 h 4434421"/>
                <a:gd name="connsiteX2429" fmla="*/ 2867314 w 5001999"/>
                <a:gd name="connsiteY2429" fmla="*/ 1538772 h 4434421"/>
                <a:gd name="connsiteX2430" fmla="*/ 2893136 w 5001999"/>
                <a:gd name="connsiteY2430" fmla="*/ 1555649 h 4434421"/>
                <a:gd name="connsiteX2431" fmla="*/ 2901953 w 5001999"/>
                <a:gd name="connsiteY2431" fmla="*/ 1566177 h 4434421"/>
                <a:gd name="connsiteX2432" fmla="*/ 2910185 w 5001999"/>
                <a:gd name="connsiteY2432" fmla="*/ 1581386 h 4434421"/>
                <a:gd name="connsiteX2433" fmla="*/ 2947543 w 5001999"/>
                <a:gd name="connsiteY2433" fmla="*/ 1613823 h 4434421"/>
                <a:gd name="connsiteX2434" fmla="*/ 2961461 w 5001999"/>
                <a:gd name="connsiteY2434" fmla="*/ 1629771 h 4434421"/>
                <a:gd name="connsiteX2435" fmla="*/ 2976592 w 5001999"/>
                <a:gd name="connsiteY2435" fmla="*/ 1649366 h 4434421"/>
                <a:gd name="connsiteX2436" fmla="*/ 2990725 w 5001999"/>
                <a:gd name="connsiteY2436" fmla="*/ 1659172 h 4434421"/>
                <a:gd name="connsiteX2437" fmla="*/ 3024177 w 5001999"/>
                <a:gd name="connsiteY2437" fmla="*/ 1704814 h 4434421"/>
                <a:gd name="connsiteX2438" fmla="*/ 3034396 w 5001999"/>
                <a:gd name="connsiteY2438" fmla="*/ 1718284 h 4434421"/>
                <a:gd name="connsiteX2439" fmla="*/ 3061879 w 5001999"/>
                <a:gd name="connsiteY2439" fmla="*/ 1723686 h 4434421"/>
                <a:gd name="connsiteX2440" fmla="*/ 3122290 w 5001999"/>
                <a:gd name="connsiteY2440" fmla="*/ 1740365 h 4434421"/>
                <a:gd name="connsiteX2441" fmla="*/ 3147605 w 5001999"/>
                <a:gd name="connsiteY2441" fmla="*/ 1752175 h 4434421"/>
                <a:gd name="connsiteX2442" fmla="*/ 3153179 w 5001999"/>
                <a:gd name="connsiteY2442" fmla="*/ 1748761 h 4434421"/>
                <a:gd name="connsiteX2443" fmla="*/ 3159906 w 5001999"/>
                <a:gd name="connsiteY2443" fmla="*/ 1728761 h 4434421"/>
                <a:gd name="connsiteX2444" fmla="*/ 3202571 w 5001999"/>
                <a:gd name="connsiteY2444" fmla="*/ 1674862 h 4434421"/>
                <a:gd name="connsiteX2445" fmla="*/ 3212102 w 5001999"/>
                <a:gd name="connsiteY2445" fmla="*/ 1670183 h 4434421"/>
                <a:gd name="connsiteX2446" fmla="*/ 3216644 w 5001999"/>
                <a:gd name="connsiteY2446" fmla="*/ 1655405 h 4434421"/>
                <a:gd name="connsiteX2447" fmla="*/ 3226441 w 5001999"/>
                <a:gd name="connsiteY2447" fmla="*/ 1636386 h 4434421"/>
                <a:gd name="connsiteX2448" fmla="*/ 3242020 w 5001999"/>
                <a:gd name="connsiteY2448" fmla="*/ 1622993 h 4434421"/>
                <a:gd name="connsiteX2449" fmla="*/ 3243594 w 5001999"/>
                <a:gd name="connsiteY2449" fmla="*/ 1619802 h 4434421"/>
                <a:gd name="connsiteX2450" fmla="*/ 3249382 w 5001999"/>
                <a:gd name="connsiteY2450" fmla="*/ 1572078 h 4434421"/>
                <a:gd name="connsiteX2451" fmla="*/ 3248798 w 5001999"/>
                <a:gd name="connsiteY2451" fmla="*/ 1554488 h 4434421"/>
                <a:gd name="connsiteX2452" fmla="*/ 3260565 w 5001999"/>
                <a:gd name="connsiteY2452" fmla="*/ 1542789 h 4434421"/>
                <a:gd name="connsiteX2453" fmla="*/ 3297863 w 5001999"/>
                <a:gd name="connsiteY2453" fmla="*/ 1552079 h 4434421"/>
                <a:gd name="connsiteX2454" fmla="*/ 3324460 w 5001999"/>
                <a:gd name="connsiteY2454" fmla="*/ 1569687 h 443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</a:cxnLst>
              <a:rect l="l" t="t" r="r" b="b"/>
              <a:pathLst>
                <a:path w="5001999" h="4434421">
                  <a:moveTo>
                    <a:pt x="3277992" y="2879286"/>
                  </a:moveTo>
                  <a:cubicBezTo>
                    <a:pt x="3277872" y="2879355"/>
                    <a:pt x="3278431" y="2881462"/>
                    <a:pt x="3278947" y="2882460"/>
                  </a:cubicBezTo>
                  <a:cubicBezTo>
                    <a:pt x="3281665" y="2887535"/>
                    <a:pt x="3284427" y="2892550"/>
                    <a:pt x="3287153" y="2897608"/>
                  </a:cubicBezTo>
                  <a:cubicBezTo>
                    <a:pt x="3286947" y="2897832"/>
                    <a:pt x="3286671" y="2897995"/>
                    <a:pt x="3286431" y="2898227"/>
                  </a:cubicBezTo>
                  <a:cubicBezTo>
                    <a:pt x="3283747" y="2897161"/>
                    <a:pt x="3283377" y="2897651"/>
                    <a:pt x="3285330" y="2899707"/>
                  </a:cubicBezTo>
                  <a:cubicBezTo>
                    <a:pt x="3285992" y="2899105"/>
                    <a:pt x="3286671" y="2898468"/>
                    <a:pt x="3287299" y="2897849"/>
                  </a:cubicBezTo>
                  <a:cubicBezTo>
                    <a:pt x="3287248" y="2897772"/>
                    <a:pt x="3287205" y="2897677"/>
                    <a:pt x="3287153" y="2897608"/>
                  </a:cubicBezTo>
                  <a:cubicBezTo>
                    <a:pt x="3290499" y="2894425"/>
                    <a:pt x="3294516" y="2892533"/>
                    <a:pt x="3298920" y="2894701"/>
                  </a:cubicBezTo>
                  <a:cubicBezTo>
                    <a:pt x="3301888" y="2896180"/>
                    <a:pt x="3305140" y="2899010"/>
                    <a:pt x="3306172" y="2901978"/>
                  </a:cubicBezTo>
                  <a:cubicBezTo>
                    <a:pt x="3310146" y="2913143"/>
                    <a:pt x="3314825" y="2923801"/>
                    <a:pt x="3321630" y="2933572"/>
                  </a:cubicBezTo>
                  <a:cubicBezTo>
                    <a:pt x="3324271" y="2937366"/>
                    <a:pt x="3325578" y="2942105"/>
                    <a:pt x="3327238" y="2946510"/>
                  </a:cubicBezTo>
                  <a:cubicBezTo>
                    <a:pt x="3330163" y="2954217"/>
                    <a:pt x="3332295" y="2962277"/>
                    <a:pt x="3335754" y="2969717"/>
                  </a:cubicBezTo>
                  <a:cubicBezTo>
                    <a:pt x="3351288" y="3002826"/>
                    <a:pt x="3355331" y="3037328"/>
                    <a:pt x="3349629" y="3073241"/>
                  </a:cubicBezTo>
                  <a:cubicBezTo>
                    <a:pt x="3349328" y="3075391"/>
                    <a:pt x="3350213" y="3077783"/>
                    <a:pt x="3350884" y="3079976"/>
                  </a:cubicBezTo>
                  <a:cubicBezTo>
                    <a:pt x="3351168" y="3080974"/>
                    <a:pt x="3352459" y="3082548"/>
                    <a:pt x="3352992" y="3082445"/>
                  </a:cubicBezTo>
                  <a:cubicBezTo>
                    <a:pt x="3355159" y="3082023"/>
                    <a:pt x="3358566" y="3081568"/>
                    <a:pt x="3359117" y="3080148"/>
                  </a:cubicBezTo>
                  <a:cubicBezTo>
                    <a:pt x="3364398" y="3067030"/>
                    <a:pt x="3367099" y="3053199"/>
                    <a:pt x="3368940" y="3039203"/>
                  </a:cubicBezTo>
                  <a:cubicBezTo>
                    <a:pt x="3370015" y="3031032"/>
                    <a:pt x="3370050" y="3022636"/>
                    <a:pt x="3374324" y="3015195"/>
                  </a:cubicBezTo>
                  <a:cubicBezTo>
                    <a:pt x="3379185" y="3006576"/>
                    <a:pt x="3376380" y="2999635"/>
                    <a:pt x="3370222" y="2992865"/>
                  </a:cubicBezTo>
                  <a:cubicBezTo>
                    <a:pt x="3367004" y="2989287"/>
                    <a:pt x="3365310" y="2984582"/>
                    <a:pt x="3367942" y="2979816"/>
                  </a:cubicBezTo>
                  <a:cubicBezTo>
                    <a:pt x="3370109" y="2975747"/>
                    <a:pt x="3371796" y="2972823"/>
                    <a:pt x="3369181" y="2967455"/>
                  </a:cubicBezTo>
                  <a:cubicBezTo>
                    <a:pt x="3360149" y="2949064"/>
                    <a:pt x="3347194" y="2933951"/>
                    <a:pt x="3331591" y="2921246"/>
                  </a:cubicBezTo>
                  <a:cubicBezTo>
                    <a:pt x="3324649" y="2915594"/>
                    <a:pt x="3320313" y="2909848"/>
                    <a:pt x="3319642" y="2900868"/>
                  </a:cubicBezTo>
                  <a:cubicBezTo>
                    <a:pt x="3319031" y="2893281"/>
                    <a:pt x="3314258" y="2888051"/>
                    <a:pt x="3307763" y="2884361"/>
                  </a:cubicBezTo>
                  <a:cubicBezTo>
                    <a:pt x="3300537" y="2880258"/>
                    <a:pt x="3293166" y="2876439"/>
                    <a:pt x="3284487" y="2877076"/>
                  </a:cubicBezTo>
                  <a:cubicBezTo>
                    <a:pt x="3282293" y="2877222"/>
                    <a:pt x="3280100" y="2878374"/>
                    <a:pt x="3277992" y="2879286"/>
                  </a:cubicBezTo>
                  <a:close/>
                  <a:moveTo>
                    <a:pt x="3183785" y="2840552"/>
                  </a:moveTo>
                  <a:cubicBezTo>
                    <a:pt x="3183251" y="2839107"/>
                    <a:pt x="3182675" y="2837550"/>
                    <a:pt x="3182081" y="2835993"/>
                  </a:cubicBezTo>
                  <a:cubicBezTo>
                    <a:pt x="3181308" y="2837972"/>
                    <a:pt x="3180370" y="2839915"/>
                    <a:pt x="3179750" y="2841945"/>
                  </a:cubicBezTo>
                  <a:cubicBezTo>
                    <a:pt x="3179114" y="2844053"/>
                    <a:pt x="3178572" y="2846221"/>
                    <a:pt x="3178383" y="2848397"/>
                  </a:cubicBezTo>
                  <a:cubicBezTo>
                    <a:pt x="3178314" y="2849291"/>
                    <a:pt x="3179174" y="2850917"/>
                    <a:pt x="3179880" y="2851063"/>
                  </a:cubicBezTo>
                  <a:cubicBezTo>
                    <a:pt x="3182503" y="2851666"/>
                    <a:pt x="3183836" y="2850195"/>
                    <a:pt x="3183785" y="2847287"/>
                  </a:cubicBezTo>
                  <a:cubicBezTo>
                    <a:pt x="3183759" y="2845076"/>
                    <a:pt x="3183785" y="2842883"/>
                    <a:pt x="3183785" y="2840552"/>
                  </a:cubicBezTo>
                  <a:close/>
                  <a:moveTo>
                    <a:pt x="3156336" y="3092062"/>
                  </a:moveTo>
                  <a:cubicBezTo>
                    <a:pt x="3154461" y="3093498"/>
                    <a:pt x="3155184" y="3094496"/>
                    <a:pt x="3158255" y="3094350"/>
                  </a:cubicBezTo>
                  <a:cubicBezTo>
                    <a:pt x="3158555" y="3094333"/>
                    <a:pt x="3158813" y="3093197"/>
                    <a:pt x="3159071" y="3092595"/>
                  </a:cubicBezTo>
                  <a:cubicBezTo>
                    <a:pt x="3158134" y="3092380"/>
                    <a:pt x="3156827" y="3091700"/>
                    <a:pt x="3156336" y="3092062"/>
                  </a:cubicBezTo>
                  <a:close/>
                  <a:moveTo>
                    <a:pt x="3156285" y="3057930"/>
                  </a:moveTo>
                  <a:cubicBezTo>
                    <a:pt x="3155605" y="3057379"/>
                    <a:pt x="3153859" y="3057138"/>
                    <a:pt x="3153291" y="3057629"/>
                  </a:cubicBezTo>
                  <a:cubicBezTo>
                    <a:pt x="3147140" y="3062979"/>
                    <a:pt x="3140293" y="3067822"/>
                    <a:pt x="3138539" y="3076595"/>
                  </a:cubicBezTo>
                  <a:cubicBezTo>
                    <a:pt x="3138323" y="3077722"/>
                    <a:pt x="3138470" y="3078978"/>
                    <a:pt x="3138745" y="3080114"/>
                  </a:cubicBezTo>
                  <a:cubicBezTo>
                    <a:pt x="3139614" y="3083795"/>
                    <a:pt x="3141369" y="3084131"/>
                    <a:pt x="3143356" y="3080879"/>
                  </a:cubicBezTo>
                  <a:cubicBezTo>
                    <a:pt x="3145171" y="3077860"/>
                    <a:pt x="3146720" y="3074652"/>
                    <a:pt x="3148216" y="3071847"/>
                  </a:cubicBezTo>
                  <a:cubicBezTo>
                    <a:pt x="3151407" y="3067968"/>
                    <a:pt x="3154409" y="3064433"/>
                    <a:pt x="3157205" y="3060708"/>
                  </a:cubicBezTo>
                  <a:cubicBezTo>
                    <a:pt x="3157575" y="3060235"/>
                    <a:pt x="3156964" y="3058445"/>
                    <a:pt x="3156285" y="3057930"/>
                  </a:cubicBezTo>
                  <a:close/>
                  <a:moveTo>
                    <a:pt x="3013416" y="2740323"/>
                  </a:moveTo>
                  <a:lnTo>
                    <a:pt x="3013296" y="2742035"/>
                  </a:lnTo>
                  <a:lnTo>
                    <a:pt x="3014354" y="2740392"/>
                  </a:lnTo>
                  <a:lnTo>
                    <a:pt x="3016022" y="2739790"/>
                  </a:lnTo>
                  <a:close/>
                  <a:moveTo>
                    <a:pt x="3000513" y="2695413"/>
                  </a:moveTo>
                  <a:cubicBezTo>
                    <a:pt x="3000436" y="2694303"/>
                    <a:pt x="2999739" y="2693254"/>
                    <a:pt x="2999292" y="2692170"/>
                  </a:cubicBezTo>
                  <a:cubicBezTo>
                    <a:pt x="2998096" y="2689116"/>
                    <a:pt x="2996230" y="2688600"/>
                    <a:pt x="2993959" y="2690914"/>
                  </a:cubicBezTo>
                  <a:cubicBezTo>
                    <a:pt x="2993210" y="2691679"/>
                    <a:pt x="2992858" y="2692866"/>
                    <a:pt x="2992367" y="2693864"/>
                  </a:cubicBezTo>
                  <a:cubicBezTo>
                    <a:pt x="2992557" y="2694948"/>
                    <a:pt x="2992634" y="2696101"/>
                    <a:pt x="2993004" y="2697142"/>
                  </a:cubicBezTo>
                  <a:cubicBezTo>
                    <a:pt x="2994690" y="2701589"/>
                    <a:pt x="2999507" y="2704479"/>
                    <a:pt x="3000316" y="2701821"/>
                  </a:cubicBezTo>
                  <a:cubicBezTo>
                    <a:pt x="3000926" y="2699860"/>
                    <a:pt x="3000694" y="2697555"/>
                    <a:pt x="3000513" y="2695413"/>
                  </a:cubicBezTo>
                  <a:close/>
                  <a:moveTo>
                    <a:pt x="2985262" y="2782042"/>
                  </a:moveTo>
                  <a:cubicBezTo>
                    <a:pt x="2982734" y="2779367"/>
                    <a:pt x="2977684" y="2779780"/>
                    <a:pt x="2976368" y="2783014"/>
                  </a:cubicBezTo>
                  <a:cubicBezTo>
                    <a:pt x="2975164" y="2786085"/>
                    <a:pt x="2974390" y="2789620"/>
                    <a:pt x="2974587" y="2792897"/>
                  </a:cubicBezTo>
                  <a:cubicBezTo>
                    <a:pt x="2974691" y="2794678"/>
                    <a:pt x="2976979" y="2796734"/>
                    <a:pt x="2978777" y="2797930"/>
                  </a:cubicBezTo>
                  <a:cubicBezTo>
                    <a:pt x="2981469" y="2799753"/>
                    <a:pt x="2985873" y="2798076"/>
                    <a:pt x="2987628" y="2794506"/>
                  </a:cubicBezTo>
                  <a:cubicBezTo>
                    <a:pt x="2988625" y="2792511"/>
                    <a:pt x="2988720" y="2790051"/>
                    <a:pt x="2989211" y="2787797"/>
                  </a:cubicBezTo>
                  <a:cubicBezTo>
                    <a:pt x="2987903" y="2785861"/>
                    <a:pt x="2986854" y="2783702"/>
                    <a:pt x="2985262" y="2782042"/>
                  </a:cubicBezTo>
                  <a:close/>
                  <a:moveTo>
                    <a:pt x="2795634" y="4070472"/>
                  </a:moveTo>
                  <a:cubicBezTo>
                    <a:pt x="2795239" y="4070730"/>
                    <a:pt x="2794808" y="4070962"/>
                    <a:pt x="2794378" y="4071220"/>
                  </a:cubicBezTo>
                  <a:lnTo>
                    <a:pt x="2793776" y="4072571"/>
                  </a:lnTo>
                  <a:lnTo>
                    <a:pt x="2795333" y="4072132"/>
                  </a:lnTo>
                  <a:cubicBezTo>
                    <a:pt x="2795385" y="4071246"/>
                    <a:pt x="2795522" y="4070997"/>
                    <a:pt x="2795634" y="4070472"/>
                  </a:cubicBezTo>
                  <a:cubicBezTo>
                    <a:pt x="2796108" y="4070179"/>
                    <a:pt x="2796580" y="4069895"/>
                    <a:pt x="2797036" y="4069620"/>
                  </a:cubicBezTo>
                  <a:cubicBezTo>
                    <a:pt x="2796340" y="4068485"/>
                    <a:pt x="2795944" y="4069070"/>
                    <a:pt x="2795634" y="4070472"/>
                  </a:cubicBezTo>
                  <a:close/>
                  <a:moveTo>
                    <a:pt x="2795600" y="2669160"/>
                  </a:moveTo>
                  <a:cubicBezTo>
                    <a:pt x="2793398" y="2665874"/>
                    <a:pt x="2789553" y="2664351"/>
                    <a:pt x="2786396" y="2665564"/>
                  </a:cubicBezTo>
                  <a:cubicBezTo>
                    <a:pt x="2775532" y="2669788"/>
                    <a:pt x="2764917" y="2674742"/>
                    <a:pt x="2754225" y="2679499"/>
                  </a:cubicBezTo>
                  <a:cubicBezTo>
                    <a:pt x="2750019" y="2681374"/>
                    <a:pt x="2748823" y="2684798"/>
                    <a:pt x="2750217" y="2691146"/>
                  </a:cubicBezTo>
                  <a:cubicBezTo>
                    <a:pt x="2750973" y="2694423"/>
                    <a:pt x="2750621" y="2699258"/>
                    <a:pt x="2752599" y="2700608"/>
                  </a:cubicBezTo>
                  <a:cubicBezTo>
                    <a:pt x="2756298" y="2703111"/>
                    <a:pt x="2757855" y="2698363"/>
                    <a:pt x="2759653" y="2695877"/>
                  </a:cubicBezTo>
                  <a:cubicBezTo>
                    <a:pt x="2764581" y="2688910"/>
                    <a:pt x="2770921" y="2684437"/>
                    <a:pt x="2779463" y="2682346"/>
                  </a:cubicBezTo>
                  <a:cubicBezTo>
                    <a:pt x="2784976" y="2680996"/>
                    <a:pt x="2790026" y="2677676"/>
                    <a:pt x="2795170" y="2675044"/>
                  </a:cubicBezTo>
                  <a:cubicBezTo>
                    <a:pt x="2795944" y="2674656"/>
                    <a:pt x="2796228" y="2673315"/>
                    <a:pt x="2796761" y="2672420"/>
                  </a:cubicBezTo>
                  <a:cubicBezTo>
                    <a:pt x="2796391" y="2671319"/>
                    <a:pt x="2796228" y="2670072"/>
                    <a:pt x="2795600" y="2669160"/>
                  </a:cubicBezTo>
                  <a:close/>
                  <a:moveTo>
                    <a:pt x="2744703" y="4208713"/>
                  </a:moveTo>
                  <a:lnTo>
                    <a:pt x="2742294" y="4209917"/>
                  </a:lnTo>
                  <a:lnTo>
                    <a:pt x="2744909" y="4210528"/>
                  </a:lnTo>
                  <a:close/>
                  <a:moveTo>
                    <a:pt x="2694932" y="4204326"/>
                  </a:moveTo>
                  <a:cubicBezTo>
                    <a:pt x="2685892" y="4199353"/>
                    <a:pt x="2677092" y="4194132"/>
                    <a:pt x="2669187" y="4187259"/>
                  </a:cubicBezTo>
                  <a:cubicBezTo>
                    <a:pt x="2667355" y="4185651"/>
                    <a:pt x="2663785" y="4186020"/>
                    <a:pt x="2660654" y="4185883"/>
                  </a:cubicBezTo>
                  <a:cubicBezTo>
                    <a:pt x="2660464" y="4185590"/>
                    <a:pt x="2660275" y="4185281"/>
                    <a:pt x="2660095" y="4184971"/>
                  </a:cubicBezTo>
                  <a:cubicBezTo>
                    <a:pt x="2659389" y="4184661"/>
                    <a:pt x="2658899" y="4184154"/>
                    <a:pt x="2658245" y="4183784"/>
                  </a:cubicBezTo>
                  <a:cubicBezTo>
                    <a:pt x="2658572" y="4184498"/>
                    <a:pt x="2659106" y="4184997"/>
                    <a:pt x="2659252" y="4185840"/>
                  </a:cubicBezTo>
                  <a:cubicBezTo>
                    <a:pt x="2659690" y="4185909"/>
                    <a:pt x="2660181" y="4185874"/>
                    <a:pt x="2660654" y="4185883"/>
                  </a:cubicBezTo>
                  <a:cubicBezTo>
                    <a:pt x="2662804" y="4189410"/>
                    <a:pt x="2664680" y="4193100"/>
                    <a:pt x="2667209" y="4196317"/>
                  </a:cubicBezTo>
                  <a:cubicBezTo>
                    <a:pt x="2671811" y="4202210"/>
                    <a:pt x="2676842" y="4207792"/>
                    <a:pt x="2681677" y="4213486"/>
                  </a:cubicBezTo>
                  <a:cubicBezTo>
                    <a:pt x="2681634" y="4213486"/>
                    <a:pt x="2681608" y="4213495"/>
                    <a:pt x="2681608" y="4213495"/>
                  </a:cubicBezTo>
                  <a:cubicBezTo>
                    <a:pt x="2681350" y="4213857"/>
                    <a:pt x="2681143" y="4214192"/>
                    <a:pt x="2680920" y="4214545"/>
                  </a:cubicBezTo>
                  <a:cubicBezTo>
                    <a:pt x="2673376" y="4214725"/>
                    <a:pt x="2666357" y="4215964"/>
                    <a:pt x="2663905" y="4224884"/>
                  </a:cubicBezTo>
                  <a:cubicBezTo>
                    <a:pt x="2663527" y="4226295"/>
                    <a:pt x="2665428" y="4228497"/>
                    <a:pt x="2666658" y="4230053"/>
                  </a:cubicBezTo>
                  <a:cubicBezTo>
                    <a:pt x="2667011" y="4230475"/>
                    <a:pt x="2668963" y="4230122"/>
                    <a:pt x="2669729" y="4229520"/>
                  </a:cubicBezTo>
                  <a:cubicBezTo>
                    <a:pt x="2671535" y="4228230"/>
                    <a:pt x="2673350" y="4226768"/>
                    <a:pt x="2674572" y="4224961"/>
                  </a:cubicBezTo>
                  <a:cubicBezTo>
                    <a:pt x="2676860" y="4221624"/>
                    <a:pt x="2678864" y="4218054"/>
                    <a:pt x="2680920" y="4214545"/>
                  </a:cubicBezTo>
                  <a:cubicBezTo>
                    <a:pt x="2681471" y="4214536"/>
                    <a:pt x="2681961" y="4214467"/>
                    <a:pt x="2682520" y="4214467"/>
                  </a:cubicBezTo>
                  <a:cubicBezTo>
                    <a:pt x="2682245" y="4214140"/>
                    <a:pt x="2681961" y="4213805"/>
                    <a:pt x="2681677" y="4213486"/>
                  </a:cubicBezTo>
                  <a:cubicBezTo>
                    <a:pt x="2685023" y="4212730"/>
                    <a:pt x="2688438" y="4212282"/>
                    <a:pt x="2691638" y="4211129"/>
                  </a:cubicBezTo>
                  <a:cubicBezTo>
                    <a:pt x="2693393" y="4210484"/>
                    <a:pt x="2694915" y="4208798"/>
                    <a:pt x="2696128" y="4207259"/>
                  </a:cubicBezTo>
                  <a:cubicBezTo>
                    <a:pt x="2696481" y="4206854"/>
                    <a:pt x="2695706" y="4204756"/>
                    <a:pt x="2694932" y="4204326"/>
                  </a:cubicBezTo>
                  <a:close/>
                  <a:moveTo>
                    <a:pt x="2652697" y="4177212"/>
                  </a:moveTo>
                  <a:cubicBezTo>
                    <a:pt x="2652413" y="4177230"/>
                    <a:pt x="2652112" y="4177152"/>
                    <a:pt x="2651811" y="4177161"/>
                  </a:cubicBezTo>
                  <a:cubicBezTo>
                    <a:pt x="2650392" y="4169840"/>
                    <a:pt x="2648886" y="4162546"/>
                    <a:pt x="2647570" y="4155209"/>
                  </a:cubicBezTo>
                  <a:cubicBezTo>
                    <a:pt x="2646805" y="4151011"/>
                    <a:pt x="2643605" y="4150435"/>
                    <a:pt x="2640362" y="4149962"/>
                  </a:cubicBezTo>
                  <a:cubicBezTo>
                    <a:pt x="2631932" y="4148766"/>
                    <a:pt x="2631330" y="4142366"/>
                    <a:pt x="2630349" y="4136216"/>
                  </a:cubicBezTo>
                  <a:cubicBezTo>
                    <a:pt x="2630556" y="4136027"/>
                    <a:pt x="2630831" y="4135932"/>
                    <a:pt x="2631046" y="4135734"/>
                  </a:cubicBezTo>
                  <a:cubicBezTo>
                    <a:pt x="2633403" y="4133360"/>
                    <a:pt x="2635743" y="4130969"/>
                    <a:pt x="2638108" y="4128612"/>
                  </a:cubicBezTo>
                  <a:cubicBezTo>
                    <a:pt x="2640680" y="4126479"/>
                    <a:pt x="2643252" y="4124363"/>
                    <a:pt x="2645798" y="4122255"/>
                  </a:cubicBezTo>
                  <a:lnTo>
                    <a:pt x="2646366" y="4120259"/>
                  </a:lnTo>
                  <a:lnTo>
                    <a:pt x="2645213" y="4121446"/>
                  </a:lnTo>
                  <a:cubicBezTo>
                    <a:pt x="2642564" y="4123562"/>
                    <a:pt x="2639889" y="4125661"/>
                    <a:pt x="2637214" y="4127743"/>
                  </a:cubicBezTo>
                  <a:cubicBezTo>
                    <a:pt x="2634840" y="4130126"/>
                    <a:pt x="2632483" y="4132483"/>
                    <a:pt x="2630100" y="4134857"/>
                  </a:cubicBezTo>
                  <a:cubicBezTo>
                    <a:pt x="2630177" y="4135296"/>
                    <a:pt x="2630255" y="4135751"/>
                    <a:pt x="2630349" y="4136216"/>
                  </a:cubicBezTo>
                  <a:cubicBezTo>
                    <a:pt x="2624543" y="4141059"/>
                    <a:pt x="2615537" y="4141686"/>
                    <a:pt x="2611813" y="4148792"/>
                  </a:cubicBezTo>
                  <a:cubicBezTo>
                    <a:pt x="2608785" y="4154701"/>
                    <a:pt x="2607434" y="4161548"/>
                    <a:pt x="2605645" y="4168060"/>
                  </a:cubicBezTo>
                  <a:cubicBezTo>
                    <a:pt x="2604828" y="4171071"/>
                    <a:pt x="2604690" y="4174236"/>
                    <a:pt x="2604337" y="4177367"/>
                  </a:cubicBezTo>
                  <a:cubicBezTo>
                    <a:pt x="2604062" y="4177556"/>
                    <a:pt x="2603753" y="4177780"/>
                    <a:pt x="2603477" y="4177969"/>
                  </a:cubicBezTo>
                  <a:lnTo>
                    <a:pt x="2601808" y="4178976"/>
                  </a:lnTo>
                  <a:lnTo>
                    <a:pt x="2604234" y="4178159"/>
                  </a:lnTo>
                  <a:cubicBezTo>
                    <a:pt x="2604286" y="4177900"/>
                    <a:pt x="2604312" y="4177642"/>
                    <a:pt x="2604337" y="4177367"/>
                  </a:cubicBezTo>
                  <a:cubicBezTo>
                    <a:pt x="2607787" y="4175070"/>
                    <a:pt x="2611116" y="4172447"/>
                    <a:pt x="2614892" y="4170778"/>
                  </a:cubicBezTo>
                  <a:cubicBezTo>
                    <a:pt x="2622324" y="4167406"/>
                    <a:pt x="2630083" y="4166167"/>
                    <a:pt x="2637291" y="4171570"/>
                  </a:cubicBezTo>
                  <a:cubicBezTo>
                    <a:pt x="2641661" y="4174812"/>
                    <a:pt x="2646246" y="4177350"/>
                    <a:pt x="2651811" y="4177161"/>
                  </a:cubicBezTo>
                  <a:cubicBezTo>
                    <a:pt x="2651863" y="4177436"/>
                    <a:pt x="2651923" y="4177703"/>
                    <a:pt x="2651975" y="4177969"/>
                  </a:cubicBezTo>
                  <a:cubicBezTo>
                    <a:pt x="2652697" y="4178167"/>
                    <a:pt x="2653144" y="4178692"/>
                    <a:pt x="2653772" y="4179002"/>
                  </a:cubicBezTo>
                  <a:cubicBezTo>
                    <a:pt x="2653446" y="4178365"/>
                    <a:pt x="2652938" y="4177926"/>
                    <a:pt x="2652697" y="4177212"/>
                  </a:cubicBezTo>
                  <a:close/>
                  <a:moveTo>
                    <a:pt x="2574403" y="4379846"/>
                  </a:moveTo>
                  <a:lnTo>
                    <a:pt x="2574515" y="4381558"/>
                  </a:lnTo>
                  <a:lnTo>
                    <a:pt x="2576691" y="4380724"/>
                  </a:lnTo>
                  <a:close/>
                  <a:moveTo>
                    <a:pt x="2530456" y="2591519"/>
                  </a:moveTo>
                  <a:cubicBezTo>
                    <a:pt x="2522921" y="2583623"/>
                    <a:pt x="2519093" y="2574290"/>
                    <a:pt x="2516168" y="2564165"/>
                  </a:cubicBezTo>
                  <a:cubicBezTo>
                    <a:pt x="2515704" y="2562514"/>
                    <a:pt x="2513132" y="2561310"/>
                    <a:pt x="2511265" y="2560320"/>
                  </a:cubicBezTo>
                  <a:cubicBezTo>
                    <a:pt x="2509038" y="2559168"/>
                    <a:pt x="2504805" y="2563537"/>
                    <a:pt x="2504573" y="2567013"/>
                  </a:cubicBezTo>
                  <a:cubicBezTo>
                    <a:pt x="2504453" y="2568165"/>
                    <a:pt x="2504289" y="2569301"/>
                    <a:pt x="2504203" y="2569955"/>
                  </a:cubicBezTo>
                  <a:cubicBezTo>
                    <a:pt x="2503730" y="2580139"/>
                    <a:pt x="2505691" y="2589034"/>
                    <a:pt x="2512805" y="2596121"/>
                  </a:cubicBezTo>
                  <a:cubicBezTo>
                    <a:pt x="2516917" y="2600233"/>
                    <a:pt x="2520727" y="2604758"/>
                    <a:pt x="2525381" y="2608147"/>
                  </a:cubicBezTo>
                  <a:cubicBezTo>
                    <a:pt x="2527884" y="2609996"/>
                    <a:pt x="2531833" y="2610340"/>
                    <a:pt x="2535161" y="2610375"/>
                  </a:cubicBezTo>
                  <a:cubicBezTo>
                    <a:pt x="2536520" y="2610400"/>
                    <a:pt x="2539325" y="2607132"/>
                    <a:pt x="2539041" y="2606530"/>
                  </a:cubicBezTo>
                  <a:cubicBezTo>
                    <a:pt x="2536580" y="2601326"/>
                    <a:pt x="2534318" y="2595597"/>
                    <a:pt x="2530456" y="2591519"/>
                  </a:cubicBezTo>
                  <a:close/>
                  <a:moveTo>
                    <a:pt x="2522129" y="2953520"/>
                  </a:moveTo>
                  <a:cubicBezTo>
                    <a:pt x="2522396" y="2953572"/>
                    <a:pt x="2523016" y="2951851"/>
                    <a:pt x="2523471" y="2950957"/>
                  </a:cubicBezTo>
                  <a:cubicBezTo>
                    <a:pt x="2522646" y="2950260"/>
                    <a:pt x="2521880" y="2949038"/>
                    <a:pt x="2521054" y="2948961"/>
                  </a:cubicBezTo>
                  <a:cubicBezTo>
                    <a:pt x="2518844" y="2948823"/>
                    <a:pt x="2516590" y="2949030"/>
                    <a:pt x="2514414" y="2949383"/>
                  </a:cubicBezTo>
                  <a:cubicBezTo>
                    <a:pt x="2513717" y="2949512"/>
                    <a:pt x="2513166" y="2950561"/>
                    <a:pt x="2512564" y="2951215"/>
                  </a:cubicBezTo>
                  <a:cubicBezTo>
                    <a:pt x="2515747" y="2952023"/>
                    <a:pt x="2518904" y="2952901"/>
                    <a:pt x="2522129" y="2953520"/>
                  </a:cubicBezTo>
                  <a:close/>
                  <a:moveTo>
                    <a:pt x="2524211" y="4263799"/>
                  </a:moveTo>
                  <a:cubicBezTo>
                    <a:pt x="2526792" y="4261640"/>
                    <a:pt x="2529329" y="4259472"/>
                    <a:pt x="2531935" y="4257304"/>
                  </a:cubicBezTo>
                  <a:lnTo>
                    <a:pt x="2532538" y="4255352"/>
                  </a:lnTo>
                  <a:lnTo>
                    <a:pt x="2531368" y="4256547"/>
                  </a:lnTo>
                  <a:cubicBezTo>
                    <a:pt x="2528684" y="4258715"/>
                    <a:pt x="2525992" y="4260866"/>
                    <a:pt x="2523299" y="4263016"/>
                  </a:cubicBezTo>
                  <a:cubicBezTo>
                    <a:pt x="2522835" y="4263704"/>
                    <a:pt x="2522319" y="4264392"/>
                    <a:pt x="2521845" y="4265080"/>
                  </a:cubicBezTo>
                  <a:cubicBezTo>
                    <a:pt x="2522646" y="4264668"/>
                    <a:pt x="2523437" y="4264229"/>
                    <a:pt x="2524211" y="4263799"/>
                  </a:cubicBezTo>
                  <a:close/>
                  <a:moveTo>
                    <a:pt x="2374513" y="3772125"/>
                  </a:moveTo>
                  <a:cubicBezTo>
                    <a:pt x="2371803" y="3768288"/>
                    <a:pt x="2368156" y="3767265"/>
                    <a:pt x="2367296" y="3770009"/>
                  </a:cubicBezTo>
                  <a:cubicBezTo>
                    <a:pt x="2367004" y="3770938"/>
                    <a:pt x="2366831" y="3772082"/>
                    <a:pt x="2367098" y="3772933"/>
                  </a:cubicBezTo>
                  <a:cubicBezTo>
                    <a:pt x="2368457" y="3776899"/>
                    <a:pt x="2371476" y="3778851"/>
                    <a:pt x="2374212" y="3777527"/>
                  </a:cubicBezTo>
                  <a:cubicBezTo>
                    <a:pt x="2375012" y="3777183"/>
                    <a:pt x="2375330" y="3775884"/>
                    <a:pt x="2375846" y="3775032"/>
                  </a:cubicBezTo>
                  <a:cubicBezTo>
                    <a:pt x="2375433" y="3774060"/>
                    <a:pt x="2375149" y="3772985"/>
                    <a:pt x="2374513" y="3772125"/>
                  </a:cubicBezTo>
                  <a:close/>
                  <a:moveTo>
                    <a:pt x="2356974" y="2375484"/>
                  </a:moveTo>
                  <a:lnTo>
                    <a:pt x="2356165" y="2378116"/>
                  </a:lnTo>
                  <a:lnTo>
                    <a:pt x="2358350" y="2377918"/>
                  </a:lnTo>
                  <a:close/>
                  <a:moveTo>
                    <a:pt x="2304262" y="3597799"/>
                  </a:moveTo>
                  <a:cubicBezTo>
                    <a:pt x="2303375" y="3598316"/>
                    <a:pt x="2301758" y="3598737"/>
                    <a:pt x="2301707" y="3599322"/>
                  </a:cubicBezTo>
                  <a:cubicBezTo>
                    <a:pt x="2301457" y="3602057"/>
                    <a:pt x="2302782" y="3602230"/>
                    <a:pt x="2305105" y="3599761"/>
                  </a:cubicBezTo>
                  <a:cubicBezTo>
                    <a:pt x="2304803" y="3599116"/>
                    <a:pt x="2304571" y="3598462"/>
                    <a:pt x="2304262" y="3597799"/>
                  </a:cubicBezTo>
                  <a:close/>
                  <a:moveTo>
                    <a:pt x="2294180" y="3626771"/>
                  </a:moveTo>
                  <a:cubicBezTo>
                    <a:pt x="2293698" y="3626151"/>
                    <a:pt x="2292563" y="3626005"/>
                    <a:pt x="2291772" y="3625661"/>
                  </a:cubicBezTo>
                  <a:cubicBezTo>
                    <a:pt x="2284408" y="3638865"/>
                    <a:pt x="2273372" y="3649299"/>
                    <a:pt x="2264581" y="3661445"/>
                  </a:cubicBezTo>
                  <a:cubicBezTo>
                    <a:pt x="2264039" y="3662210"/>
                    <a:pt x="2263996" y="3664369"/>
                    <a:pt x="2264504" y="3664757"/>
                  </a:cubicBezTo>
                  <a:cubicBezTo>
                    <a:pt x="2266138" y="3666012"/>
                    <a:pt x="2268555" y="3667870"/>
                    <a:pt x="2270069" y="3667440"/>
                  </a:cubicBezTo>
                  <a:cubicBezTo>
                    <a:pt x="2274430" y="3666167"/>
                    <a:pt x="2279239" y="3664739"/>
                    <a:pt x="2282516" y="3661858"/>
                  </a:cubicBezTo>
                  <a:cubicBezTo>
                    <a:pt x="2287711" y="3657299"/>
                    <a:pt x="2291918" y="3651595"/>
                    <a:pt x="2296357" y="3646211"/>
                  </a:cubicBezTo>
                  <a:cubicBezTo>
                    <a:pt x="2299746" y="3642073"/>
                    <a:pt x="2298602" y="3632517"/>
                    <a:pt x="2294180" y="3626771"/>
                  </a:cubicBezTo>
                  <a:close/>
                  <a:moveTo>
                    <a:pt x="2144602" y="2503875"/>
                  </a:moveTo>
                  <a:cubicBezTo>
                    <a:pt x="2142409" y="2497776"/>
                    <a:pt x="2130521" y="2492030"/>
                    <a:pt x="2123760" y="2493768"/>
                  </a:cubicBezTo>
                  <a:cubicBezTo>
                    <a:pt x="2115864" y="2495781"/>
                    <a:pt x="2108096" y="2498361"/>
                    <a:pt x="2100518" y="2501303"/>
                  </a:cubicBezTo>
                  <a:cubicBezTo>
                    <a:pt x="2095615" y="2503196"/>
                    <a:pt x="2094626" y="2508133"/>
                    <a:pt x="2094041" y="2512838"/>
                  </a:cubicBezTo>
                  <a:cubicBezTo>
                    <a:pt x="2091228" y="2535444"/>
                    <a:pt x="2115321" y="2556372"/>
                    <a:pt x="2135605" y="2554187"/>
                  </a:cubicBezTo>
                  <a:cubicBezTo>
                    <a:pt x="2140551" y="2553654"/>
                    <a:pt x="2144559" y="2551968"/>
                    <a:pt x="2146581" y="2547074"/>
                  </a:cubicBezTo>
                  <a:cubicBezTo>
                    <a:pt x="2148809" y="2541749"/>
                    <a:pt x="2150959" y="2536399"/>
                    <a:pt x="2153161" y="2531057"/>
                  </a:cubicBezTo>
                  <a:cubicBezTo>
                    <a:pt x="2150237" y="2521595"/>
                    <a:pt x="2147811" y="2512571"/>
                    <a:pt x="2144602" y="2503875"/>
                  </a:cubicBezTo>
                  <a:close/>
                  <a:moveTo>
                    <a:pt x="2084501" y="3717942"/>
                  </a:moveTo>
                  <a:lnTo>
                    <a:pt x="2082462" y="3719189"/>
                  </a:lnTo>
                  <a:lnTo>
                    <a:pt x="2084940" y="3719653"/>
                  </a:lnTo>
                  <a:close/>
                  <a:moveTo>
                    <a:pt x="2006207" y="2212934"/>
                  </a:moveTo>
                  <a:cubicBezTo>
                    <a:pt x="1991042" y="2211008"/>
                    <a:pt x="1975851" y="2209425"/>
                    <a:pt x="1960712" y="2207773"/>
                  </a:cubicBezTo>
                  <a:cubicBezTo>
                    <a:pt x="1957185" y="2207395"/>
                    <a:pt x="1953632" y="2207231"/>
                    <a:pt x="1950114" y="2206956"/>
                  </a:cubicBezTo>
                  <a:cubicBezTo>
                    <a:pt x="1933590" y="2208762"/>
                    <a:pt x="1916859" y="2209846"/>
                    <a:pt x="1904567" y="2223334"/>
                  </a:cubicBezTo>
                  <a:cubicBezTo>
                    <a:pt x="1900395" y="2227884"/>
                    <a:pt x="1894899" y="2229889"/>
                    <a:pt x="1888921" y="2230938"/>
                  </a:cubicBezTo>
                  <a:cubicBezTo>
                    <a:pt x="1884310" y="2231738"/>
                    <a:pt x="1879536" y="2232374"/>
                    <a:pt x="1875209" y="2234086"/>
                  </a:cubicBezTo>
                  <a:cubicBezTo>
                    <a:pt x="1872070" y="2235325"/>
                    <a:pt x="1868311" y="2237587"/>
                    <a:pt x="1867020" y="2240400"/>
                  </a:cubicBezTo>
                  <a:cubicBezTo>
                    <a:pt x="1860164" y="2255539"/>
                    <a:pt x="1854238" y="2270876"/>
                    <a:pt x="1861111" y="2287977"/>
                  </a:cubicBezTo>
                  <a:cubicBezTo>
                    <a:pt x="1864147" y="2295572"/>
                    <a:pt x="1867313" y="2303538"/>
                    <a:pt x="1868121" y="2311580"/>
                  </a:cubicBezTo>
                  <a:cubicBezTo>
                    <a:pt x="1869317" y="2323511"/>
                    <a:pt x="1875657" y="2330857"/>
                    <a:pt x="1884989" y="2336887"/>
                  </a:cubicBezTo>
                  <a:cubicBezTo>
                    <a:pt x="1887131" y="2338332"/>
                    <a:pt x="1886976" y="2341033"/>
                    <a:pt x="1884895" y="2343072"/>
                  </a:cubicBezTo>
                  <a:cubicBezTo>
                    <a:pt x="1883235" y="2344698"/>
                    <a:pt x="1881359" y="2346392"/>
                    <a:pt x="1879209" y="2347175"/>
                  </a:cubicBezTo>
                  <a:cubicBezTo>
                    <a:pt x="1867562" y="2351493"/>
                    <a:pt x="1858410" y="2359157"/>
                    <a:pt x="1853532" y="2370280"/>
                  </a:cubicBezTo>
                  <a:cubicBezTo>
                    <a:pt x="1848001" y="2382778"/>
                    <a:pt x="1839425" y="2392034"/>
                    <a:pt x="1828621" y="2399612"/>
                  </a:cubicBezTo>
                  <a:cubicBezTo>
                    <a:pt x="1813310" y="2410321"/>
                    <a:pt x="1803762" y="2425013"/>
                    <a:pt x="1800184" y="2443034"/>
                  </a:cubicBezTo>
                  <a:cubicBezTo>
                    <a:pt x="1797035" y="2458784"/>
                    <a:pt x="1789896" y="2471541"/>
                    <a:pt x="1777432" y="2481527"/>
                  </a:cubicBezTo>
                  <a:cubicBezTo>
                    <a:pt x="1771144" y="2486568"/>
                    <a:pt x="1770275" y="2493605"/>
                    <a:pt x="1772150" y="2500847"/>
                  </a:cubicBezTo>
                  <a:cubicBezTo>
                    <a:pt x="1773965" y="2507651"/>
                    <a:pt x="1776279" y="2514343"/>
                    <a:pt x="1778834" y="2520890"/>
                  </a:cubicBezTo>
                  <a:cubicBezTo>
                    <a:pt x="1781027" y="2526567"/>
                    <a:pt x="1784872" y="2531109"/>
                    <a:pt x="1790782" y="2533268"/>
                  </a:cubicBezTo>
                  <a:cubicBezTo>
                    <a:pt x="1803298" y="2537801"/>
                    <a:pt x="1814170" y="2544390"/>
                    <a:pt x="1821628" y="2555916"/>
                  </a:cubicBezTo>
                  <a:cubicBezTo>
                    <a:pt x="1823460" y="2558772"/>
                    <a:pt x="1826333" y="2561293"/>
                    <a:pt x="1829284" y="2563022"/>
                  </a:cubicBezTo>
                  <a:cubicBezTo>
                    <a:pt x="1842427" y="2570927"/>
                    <a:pt x="1855692" y="2578651"/>
                    <a:pt x="1869127" y="2586040"/>
                  </a:cubicBezTo>
                  <a:cubicBezTo>
                    <a:pt x="1871975" y="2587588"/>
                    <a:pt x="1876551" y="2588836"/>
                    <a:pt x="1879140" y="2587649"/>
                  </a:cubicBezTo>
                  <a:cubicBezTo>
                    <a:pt x="1890357" y="2582548"/>
                    <a:pt x="1901539" y="2581954"/>
                    <a:pt x="1913590" y="2583907"/>
                  </a:cubicBezTo>
                  <a:cubicBezTo>
                    <a:pt x="1919663" y="2584896"/>
                    <a:pt x="1924386" y="2580543"/>
                    <a:pt x="1927173" y="2574634"/>
                  </a:cubicBezTo>
                  <a:cubicBezTo>
                    <a:pt x="1929788" y="2569189"/>
                    <a:pt x="1931698" y="2563658"/>
                    <a:pt x="1930915" y="2557611"/>
                  </a:cubicBezTo>
                  <a:cubicBezTo>
                    <a:pt x="1930072" y="2550592"/>
                    <a:pt x="1928627" y="2543667"/>
                    <a:pt x="1927896" y="2536639"/>
                  </a:cubicBezTo>
                  <a:cubicBezTo>
                    <a:pt x="1927526" y="2532356"/>
                    <a:pt x="1925195" y="2530309"/>
                    <a:pt x="1921487" y="2529947"/>
                  </a:cubicBezTo>
                  <a:cubicBezTo>
                    <a:pt x="1915646" y="2529362"/>
                    <a:pt x="1909686" y="2529491"/>
                    <a:pt x="1903819" y="2529001"/>
                  </a:cubicBezTo>
                  <a:cubicBezTo>
                    <a:pt x="1888490" y="2527676"/>
                    <a:pt x="1884706" y="2522498"/>
                    <a:pt x="1886185" y="2505329"/>
                  </a:cubicBezTo>
                  <a:cubicBezTo>
                    <a:pt x="1886908" y="2496994"/>
                    <a:pt x="1886908" y="2496951"/>
                    <a:pt x="1880473" y="2494946"/>
                  </a:cubicBezTo>
                  <a:cubicBezTo>
                    <a:pt x="1879347" y="2494594"/>
                    <a:pt x="1878082" y="2494645"/>
                    <a:pt x="1876990" y="2494327"/>
                  </a:cubicBezTo>
                  <a:cubicBezTo>
                    <a:pt x="1866702" y="2491170"/>
                    <a:pt x="1865308" y="2488908"/>
                    <a:pt x="1871141" y="2483626"/>
                  </a:cubicBezTo>
                  <a:cubicBezTo>
                    <a:pt x="1879157" y="2476366"/>
                    <a:pt x="1886228" y="2468220"/>
                    <a:pt x="1891088" y="2458870"/>
                  </a:cubicBezTo>
                  <a:cubicBezTo>
                    <a:pt x="1899793" y="2442079"/>
                    <a:pt x="1913075" y="2431835"/>
                    <a:pt x="1930897" y="2426777"/>
                  </a:cubicBezTo>
                  <a:cubicBezTo>
                    <a:pt x="1936085" y="2425297"/>
                    <a:pt x="1938639" y="2421856"/>
                    <a:pt x="1938614" y="2416540"/>
                  </a:cubicBezTo>
                  <a:cubicBezTo>
                    <a:pt x="1938596" y="2414192"/>
                    <a:pt x="1938261" y="2411835"/>
                    <a:pt x="1937977" y="2409478"/>
                  </a:cubicBezTo>
                  <a:cubicBezTo>
                    <a:pt x="1936738" y="2398459"/>
                    <a:pt x="1938700" y="2388180"/>
                    <a:pt x="1945701" y="2379406"/>
                  </a:cubicBezTo>
                  <a:cubicBezTo>
                    <a:pt x="1953598" y="2369505"/>
                    <a:pt x="1955989" y="2358547"/>
                    <a:pt x="1954157" y="2346108"/>
                  </a:cubicBezTo>
                  <a:cubicBezTo>
                    <a:pt x="1953512" y="2341592"/>
                    <a:pt x="1954209" y="2336560"/>
                    <a:pt x="1955542" y="2332147"/>
                  </a:cubicBezTo>
                  <a:cubicBezTo>
                    <a:pt x="1957649" y="2325189"/>
                    <a:pt x="1961434" y="2319159"/>
                    <a:pt x="1969950" y="2318797"/>
                  </a:cubicBezTo>
                  <a:cubicBezTo>
                    <a:pt x="1973528" y="2318651"/>
                    <a:pt x="1977176" y="2318737"/>
                    <a:pt x="1979446" y="2315443"/>
                  </a:cubicBezTo>
                  <a:cubicBezTo>
                    <a:pt x="1981777" y="2312097"/>
                    <a:pt x="1980006" y="2308914"/>
                    <a:pt x="1978767" y="2305705"/>
                  </a:cubicBezTo>
                  <a:cubicBezTo>
                    <a:pt x="1978345" y="2304639"/>
                    <a:pt x="1977786" y="2302987"/>
                    <a:pt x="1978303" y="2302359"/>
                  </a:cubicBezTo>
                  <a:cubicBezTo>
                    <a:pt x="1980401" y="2299521"/>
                    <a:pt x="1982509" y="2296510"/>
                    <a:pt x="1985235" y="2294463"/>
                  </a:cubicBezTo>
                  <a:cubicBezTo>
                    <a:pt x="1993545" y="2288338"/>
                    <a:pt x="1997777" y="2280330"/>
                    <a:pt x="1997218" y="2270102"/>
                  </a:cubicBezTo>
                  <a:cubicBezTo>
                    <a:pt x="1996212" y="2251780"/>
                    <a:pt x="2003979" y="2235574"/>
                    <a:pt x="2009200" y="2218698"/>
                  </a:cubicBezTo>
                  <a:cubicBezTo>
                    <a:pt x="2009966" y="2216057"/>
                    <a:pt x="2008796" y="2213296"/>
                    <a:pt x="2006207" y="2212934"/>
                  </a:cubicBezTo>
                  <a:close/>
                  <a:moveTo>
                    <a:pt x="1769122" y="2917246"/>
                  </a:moveTo>
                  <a:lnTo>
                    <a:pt x="1770034" y="2919921"/>
                  </a:lnTo>
                  <a:lnTo>
                    <a:pt x="1770972" y="2919010"/>
                  </a:lnTo>
                  <a:close/>
                  <a:moveTo>
                    <a:pt x="1626185" y="2366013"/>
                  </a:moveTo>
                  <a:cubicBezTo>
                    <a:pt x="1622288" y="2363312"/>
                    <a:pt x="1618375" y="2360663"/>
                    <a:pt x="1614332" y="2358263"/>
                  </a:cubicBezTo>
                  <a:cubicBezTo>
                    <a:pt x="1606986" y="2353884"/>
                    <a:pt x="1599339" y="2351407"/>
                    <a:pt x="1590737" y="2354538"/>
                  </a:cubicBezTo>
                  <a:cubicBezTo>
                    <a:pt x="1580122" y="2358374"/>
                    <a:pt x="1569791" y="2356405"/>
                    <a:pt x="1559486" y="2353041"/>
                  </a:cubicBezTo>
                  <a:cubicBezTo>
                    <a:pt x="1552467" y="2350728"/>
                    <a:pt x="1545568" y="2351355"/>
                    <a:pt x="1538653" y="2353635"/>
                  </a:cubicBezTo>
                  <a:cubicBezTo>
                    <a:pt x="1525182" y="2358074"/>
                    <a:pt x="1511617" y="2362108"/>
                    <a:pt x="1498241" y="2366736"/>
                  </a:cubicBezTo>
                  <a:cubicBezTo>
                    <a:pt x="1495084" y="2367845"/>
                    <a:pt x="1492461" y="2370598"/>
                    <a:pt x="1489631" y="2372714"/>
                  </a:cubicBezTo>
                  <a:cubicBezTo>
                    <a:pt x="1487755" y="2374099"/>
                    <a:pt x="1486147" y="2376757"/>
                    <a:pt x="1484229" y="2376955"/>
                  </a:cubicBezTo>
                  <a:cubicBezTo>
                    <a:pt x="1471317" y="2378210"/>
                    <a:pt x="1459507" y="2384077"/>
                    <a:pt x="1447120" y="2386133"/>
                  </a:cubicBezTo>
                  <a:cubicBezTo>
                    <a:pt x="1423405" y="2390072"/>
                    <a:pt x="1400137" y="2385075"/>
                    <a:pt x="1377686" y="2377109"/>
                  </a:cubicBezTo>
                  <a:cubicBezTo>
                    <a:pt x="1368654" y="2373892"/>
                    <a:pt x="1361497" y="2367510"/>
                    <a:pt x="1355373" y="2360095"/>
                  </a:cubicBezTo>
                  <a:cubicBezTo>
                    <a:pt x="1351278" y="2355175"/>
                    <a:pt x="1345807" y="2353050"/>
                    <a:pt x="1339588" y="2355046"/>
                  </a:cubicBezTo>
                  <a:cubicBezTo>
                    <a:pt x="1326772" y="2359192"/>
                    <a:pt x="1313774" y="2356413"/>
                    <a:pt x="1300837" y="2356766"/>
                  </a:cubicBezTo>
                  <a:cubicBezTo>
                    <a:pt x="1282997" y="2357265"/>
                    <a:pt x="1269053" y="2364387"/>
                    <a:pt x="1261518" y="2381505"/>
                  </a:cubicBezTo>
                  <a:cubicBezTo>
                    <a:pt x="1259135" y="2386898"/>
                    <a:pt x="1255927" y="2391999"/>
                    <a:pt x="1254000" y="2397539"/>
                  </a:cubicBezTo>
                  <a:cubicBezTo>
                    <a:pt x="1252865" y="2400618"/>
                    <a:pt x="1252770" y="2404558"/>
                    <a:pt x="1253621" y="2407706"/>
                  </a:cubicBezTo>
                  <a:cubicBezTo>
                    <a:pt x="1255772" y="2415585"/>
                    <a:pt x="1256572" y="2424334"/>
                    <a:pt x="1263256" y="2430131"/>
                  </a:cubicBezTo>
                  <a:cubicBezTo>
                    <a:pt x="1269982" y="2435972"/>
                    <a:pt x="1272984" y="2443000"/>
                    <a:pt x="1272984" y="2451860"/>
                  </a:cubicBezTo>
                  <a:cubicBezTo>
                    <a:pt x="1273027" y="2458922"/>
                    <a:pt x="1273913" y="2465992"/>
                    <a:pt x="1274765" y="2473020"/>
                  </a:cubicBezTo>
                  <a:cubicBezTo>
                    <a:pt x="1275410" y="2478018"/>
                    <a:pt x="1278317" y="2481923"/>
                    <a:pt x="1283083" y="2483532"/>
                  </a:cubicBezTo>
                  <a:cubicBezTo>
                    <a:pt x="1292158" y="2486551"/>
                    <a:pt x="1295899" y="2492865"/>
                    <a:pt x="1296880" y="2502026"/>
                  </a:cubicBezTo>
                  <a:cubicBezTo>
                    <a:pt x="1297396" y="2506533"/>
                    <a:pt x="1299194" y="2511333"/>
                    <a:pt x="1301766" y="2515092"/>
                  </a:cubicBezTo>
                  <a:cubicBezTo>
                    <a:pt x="1308992" y="2525827"/>
                    <a:pt x="1316871" y="2536141"/>
                    <a:pt x="1324621" y="2546575"/>
                  </a:cubicBezTo>
                  <a:cubicBezTo>
                    <a:pt x="1327847" y="2550901"/>
                    <a:pt x="1335313" y="2552278"/>
                    <a:pt x="1340758" y="2549826"/>
                  </a:cubicBezTo>
                  <a:cubicBezTo>
                    <a:pt x="1341833" y="2549327"/>
                    <a:pt x="1343210" y="2549267"/>
                    <a:pt x="1344027" y="2548536"/>
                  </a:cubicBezTo>
                  <a:cubicBezTo>
                    <a:pt x="1355820" y="2537930"/>
                    <a:pt x="1369523" y="2532622"/>
                    <a:pt x="1385419" y="2532605"/>
                  </a:cubicBezTo>
                  <a:cubicBezTo>
                    <a:pt x="1389101" y="2532588"/>
                    <a:pt x="1391277" y="2527298"/>
                    <a:pt x="1388929" y="2524700"/>
                  </a:cubicBezTo>
                  <a:cubicBezTo>
                    <a:pt x="1385798" y="2521208"/>
                    <a:pt x="1382297" y="2518068"/>
                    <a:pt x="1379157" y="2514584"/>
                  </a:cubicBezTo>
                  <a:cubicBezTo>
                    <a:pt x="1376843" y="2511918"/>
                    <a:pt x="1377824" y="2507643"/>
                    <a:pt x="1381127" y="2505854"/>
                  </a:cubicBezTo>
                  <a:cubicBezTo>
                    <a:pt x="1383183" y="2504735"/>
                    <a:pt x="1385497" y="2504056"/>
                    <a:pt x="1387647" y="2503084"/>
                  </a:cubicBezTo>
                  <a:cubicBezTo>
                    <a:pt x="1394683" y="2499944"/>
                    <a:pt x="1397960" y="2494559"/>
                    <a:pt x="1399552" y="2486895"/>
                  </a:cubicBezTo>
                  <a:cubicBezTo>
                    <a:pt x="1401565" y="2477416"/>
                    <a:pt x="1409668" y="2473614"/>
                    <a:pt x="1417951" y="2476943"/>
                  </a:cubicBezTo>
                  <a:cubicBezTo>
                    <a:pt x="1421229" y="2478259"/>
                    <a:pt x="1424428" y="2479730"/>
                    <a:pt x="1427602" y="2481304"/>
                  </a:cubicBezTo>
                  <a:cubicBezTo>
                    <a:pt x="1433951" y="2484443"/>
                    <a:pt x="1440522" y="2487213"/>
                    <a:pt x="1446466" y="2491033"/>
                  </a:cubicBezTo>
                  <a:cubicBezTo>
                    <a:pt x="1454784" y="2496392"/>
                    <a:pt x="1463765" y="2498163"/>
                    <a:pt x="1473365" y="2498585"/>
                  </a:cubicBezTo>
                  <a:cubicBezTo>
                    <a:pt x="1475481" y="2498662"/>
                    <a:pt x="1477571" y="2500426"/>
                    <a:pt x="1479695" y="2501389"/>
                  </a:cubicBezTo>
                  <a:cubicBezTo>
                    <a:pt x="1482319" y="2502542"/>
                    <a:pt x="1483979" y="2506860"/>
                    <a:pt x="1483248" y="2510662"/>
                  </a:cubicBezTo>
                  <a:cubicBezTo>
                    <a:pt x="1482525" y="2514249"/>
                    <a:pt x="1479067" y="2517062"/>
                    <a:pt x="1475722" y="2516761"/>
                  </a:cubicBezTo>
                  <a:cubicBezTo>
                    <a:pt x="1474569" y="2516649"/>
                    <a:pt x="1473407" y="2516589"/>
                    <a:pt x="1472229" y="2516460"/>
                  </a:cubicBezTo>
                  <a:cubicBezTo>
                    <a:pt x="1445761" y="2513208"/>
                    <a:pt x="1445228" y="2513251"/>
                    <a:pt x="1429925" y="2534334"/>
                  </a:cubicBezTo>
                  <a:lnTo>
                    <a:pt x="1427775" y="2533637"/>
                  </a:lnTo>
                  <a:lnTo>
                    <a:pt x="1429228" y="2535255"/>
                  </a:lnTo>
                  <a:cubicBezTo>
                    <a:pt x="1429487" y="2534893"/>
                    <a:pt x="1429667" y="2534670"/>
                    <a:pt x="1429925" y="2534334"/>
                  </a:cubicBezTo>
                  <a:lnTo>
                    <a:pt x="1430071" y="2534386"/>
                  </a:lnTo>
                  <a:cubicBezTo>
                    <a:pt x="1439335" y="2545173"/>
                    <a:pt x="1449976" y="2553525"/>
                    <a:pt x="1464651" y="2555598"/>
                  </a:cubicBezTo>
                  <a:cubicBezTo>
                    <a:pt x="1472892" y="2556725"/>
                    <a:pt x="1480375" y="2560183"/>
                    <a:pt x="1486646" y="2565542"/>
                  </a:cubicBezTo>
                  <a:cubicBezTo>
                    <a:pt x="1499058" y="2576165"/>
                    <a:pt x="1513449" y="2578720"/>
                    <a:pt x="1529062" y="2577025"/>
                  </a:cubicBezTo>
                  <a:cubicBezTo>
                    <a:pt x="1530834" y="2576836"/>
                    <a:pt x="1532640" y="2576741"/>
                    <a:pt x="1534395" y="2576629"/>
                  </a:cubicBezTo>
                  <a:cubicBezTo>
                    <a:pt x="1534653" y="2576879"/>
                    <a:pt x="1534911" y="2577137"/>
                    <a:pt x="1535160" y="2577404"/>
                  </a:cubicBezTo>
                  <a:lnTo>
                    <a:pt x="1537164" y="2578685"/>
                  </a:lnTo>
                  <a:lnTo>
                    <a:pt x="1536029" y="2576509"/>
                  </a:lnTo>
                  <a:cubicBezTo>
                    <a:pt x="1535496" y="2576552"/>
                    <a:pt x="1534954" y="2576604"/>
                    <a:pt x="1534395" y="2576629"/>
                  </a:cubicBezTo>
                  <a:cubicBezTo>
                    <a:pt x="1528881" y="2571056"/>
                    <a:pt x="1523401" y="2565413"/>
                    <a:pt x="1517776" y="2559942"/>
                  </a:cubicBezTo>
                  <a:cubicBezTo>
                    <a:pt x="1513673" y="2556019"/>
                    <a:pt x="1513871" y="2551762"/>
                    <a:pt x="1516064" y="2547168"/>
                  </a:cubicBezTo>
                  <a:cubicBezTo>
                    <a:pt x="1517681" y="2543839"/>
                    <a:pt x="1518447" y="2540485"/>
                    <a:pt x="1516477" y="2537147"/>
                  </a:cubicBezTo>
                  <a:cubicBezTo>
                    <a:pt x="1510619" y="2527169"/>
                    <a:pt x="1506189" y="2516141"/>
                    <a:pt x="1495583" y="2509630"/>
                  </a:cubicBezTo>
                  <a:cubicBezTo>
                    <a:pt x="1494405" y="2508933"/>
                    <a:pt x="1493914" y="2504727"/>
                    <a:pt x="1494852" y="2503333"/>
                  </a:cubicBezTo>
                  <a:cubicBezTo>
                    <a:pt x="1501587" y="2493570"/>
                    <a:pt x="1509045" y="2485416"/>
                    <a:pt x="1521707" y="2482035"/>
                  </a:cubicBezTo>
                  <a:cubicBezTo>
                    <a:pt x="1536537" y="2478052"/>
                    <a:pt x="1549689" y="2469794"/>
                    <a:pt x="1560725" y="2458500"/>
                  </a:cubicBezTo>
                  <a:cubicBezTo>
                    <a:pt x="1574118" y="2444823"/>
                    <a:pt x="1590574" y="2435628"/>
                    <a:pt x="1607691" y="2427250"/>
                  </a:cubicBezTo>
                  <a:cubicBezTo>
                    <a:pt x="1625162" y="2418691"/>
                    <a:pt x="1633419" y="2403595"/>
                    <a:pt x="1634538" y="2384464"/>
                  </a:cubicBezTo>
                  <a:cubicBezTo>
                    <a:pt x="1635011" y="2377041"/>
                    <a:pt x="1632645" y="2370469"/>
                    <a:pt x="1626185" y="2366013"/>
                  </a:cubicBezTo>
                  <a:close/>
                  <a:moveTo>
                    <a:pt x="1285698" y="2329490"/>
                  </a:moveTo>
                  <a:cubicBezTo>
                    <a:pt x="1283736" y="2326986"/>
                    <a:pt x="1280442" y="2325249"/>
                    <a:pt x="1277371" y="2324036"/>
                  </a:cubicBezTo>
                  <a:cubicBezTo>
                    <a:pt x="1275410" y="2323227"/>
                    <a:pt x="1272795" y="2323873"/>
                    <a:pt x="1270481" y="2324045"/>
                  </a:cubicBezTo>
                  <a:cubicBezTo>
                    <a:pt x="1268133" y="2324225"/>
                    <a:pt x="1265845" y="2324604"/>
                    <a:pt x="1264399" y="2324810"/>
                  </a:cubicBezTo>
                  <a:cubicBezTo>
                    <a:pt x="1260004" y="2324810"/>
                    <a:pt x="1256520" y="2324741"/>
                    <a:pt x="1253011" y="2324827"/>
                  </a:cubicBezTo>
                  <a:cubicBezTo>
                    <a:pt x="1248641" y="2324948"/>
                    <a:pt x="1245217" y="2327554"/>
                    <a:pt x="1246344" y="2330333"/>
                  </a:cubicBezTo>
                  <a:cubicBezTo>
                    <a:pt x="1247583" y="2333360"/>
                    <a:pt x="1249217" y="2337025"/>
                    <a:pt x="1251815" y="2338590"/>
                  </a:cubicBezTo>
                  <a:cubicBezTo>
                    <a:pt x="1261380" y="2344336"/>
                    <a:pt x="1272038" y="2342926"/>
                    <a:pt x="1282541" y="2341988"/>
                  </a:cubicBezTo>
                  <a:cubicBezTo>
                    <a:pt x="1289328" y="2341394"/>
                    <a:pt x="1290842" y="2336276"/>
                    <a:pt x="1285698" y="2329490"/>
                  </a:cubicBezTo>
                  <a:close/>
                  <a:moveTo>
                    <a:pt x="1239446" y="3151122"/>
                  </a:moveTo>
                  <a:cubicBezTo>
                    <a:pt x="1238284" y="3152929"/>
                    <a:pt x="1237639" y="3155733"/>
                    <a:pt x="1238086" y="3157780"/>
                  </a:cubicBezTo>
                  <a:cubicBezTo>
                    <a:pt x="1239867" y="3166081"/>
                    <a:pt x="1243695" y="3173220"/>
                    <a:pt x="1251565" y="3177427"/>
                  </a:cubicBezTo>
                  <a:cubicBezTo>
                    <a:pt x="1252563" y="3177977"/>
                    <a:pt x="1253802" y="3178149"/>
                    <a:pt x="1254903" y="3178527"/>
                  </a:cubicBezTo>
                  <a:cubicBezTo>
                    <a:pt x="1257037" y="3177564"/>
                    <a:pt x="1259445" y="3176997"/>
                    <a:pt x="1261243" y="3175620"/>
                  </a:cubicBezTo>
                  <a:cubicBezTo>
                    <a:pt x="1268700" y="3169917"/>
                    <a:pt x="1275969" y="3163973"/>
                    <a:pt x="1283341" y="3158098"/>
                  </a:cubicBezTo>
                  <a:cubicBezTo>
                    <a:pt x="1285139" y="3156627"/>
                    <a:pt x="1287074" y="3155216"/>
                    <a:pt x="1288768" y="3153591"/>
                  </a:cubicBezTo>
                  <a:cubicBezTo>
                    <a:pt x="1304407" y="3138348"/>
                    <a:pt x="1302024" y="3122237"/>
                    <a:pt x="1282541" y="3111450"/>
                  </a:cubicBezTo>
                  <a:cubicBezTo>
                    <a:pt x="1281509" y="3110883"/>
                    <a:pt x="1280588" y="3110100"/>
                    <a:pt x="1279573" y="3109532"/>
                  </a:cubicBezTo>
                  <a:cubicBezTo>
                    <a:pt x="1273913" y="3106461"/>
                    <a:pt x="1270687" y="3106865"/>
                    <a:pt x="1267298" y="3110470"/>
                  </a:cubicBezTo>
                  <a:cubicBezTo>
                    <a:pt x="1255866" y="3122573"/>
                    <a:pt x="1248469" y="3137411"/>
                    <a:pt x="1239446" y="3151122"/>
                  </a:cubicBezTo>
                  <a:close/>
                  <a:moveTo>
                    <a:pt x="1245062" y="3381411"/>
                  </a:moveTo>
                  <a:cubicBezTo>
                    <a:pt x="1245175" y="3380680"/>
                    <a:pt x="1245346" y="3380534"/>
                    <a:pt x="1245475" y="3380087"/>
                  </a:cubicBezTo>
                  <a:cubicBezTo>
                    <a:pt x="1245966" y="3379897"/>
                    <a:pt x="1246439" y="3379699"/>
                    <a:pt x="1246903" y="3379510"/>
                  </a:cubicBezTo>
                  <a:cubicBezTo>
                    <a:pt x="1246370" y="3378134"/>
                    <a:pt x="1245871" y="3378624"/>
                    <a:pt x="1245475" y="3380087"/>
                  </a:cubicBezTo>
                  <a:cubicBezTo>
                    <a:pt x="1245062" y="3380258"/>
                    <a:pt x="1244632" y="3380396"/>
                    <a:pt x="1244237" y="3380568"/>
                  </a:cubicBezTo>
                  <a:lnTo>
                    <a:pt x="1243230" y="3382134"/>
                  </a:lnTo>
                  <a:close/>
                  <a:moveTo>
                    <a:pt x="1250955" y="3482371"/>
                  </a:moveTo>
                  <a:cubicBezTo>
                    <a:pt x="1252030" y="3483627"/>
                    <a:pt x="1253054" y="3484892"/>
                    <a:pt x="1254086" y="3486156"/>
                  </a:cubicBezTo>
                  <a:cubicBezTo>
                    <a:pt x="1253054" y="3484608"/>
                    <a:pt x="1252030" y="3483068"/>
                    <a:pt x="1250955" y="3481537"/>
                  </a:cubicBezTo>
                  <a:cubicBezTo>
                    <a:pt x="1251471" y="3479137"/>
                    <a:pt x="1250877" y="3478827"/>
                    <a:pt x="1249424" y="3480720"/>
                  </a:cubicBezTo>
                  <a:cubicBezTo>
                    <a:pt x="1249389" y="3480814"/>
                    <a:pt x="1250439" y="3481804"/>
                    <a:pt x="1250955" y="3482371"/>
                  </a:cubicBezTo>
                  <a:close/>
                  <a:moveTo>
                    <a:pt x="1326281" y="3283358"/>
                  </a:moveTo>
                  <a:cubicBezTo>
                    <a:pt x="1328002" y="3282644"/>
                    <a:pt x="1330230" y="3282369"/>
                    <a:pt x="1331305" y="3281096"/>
                  </a:cubicBezTo>
                  <a:cubicBezTo>
                    <a:pt x="1332586" y="3279625"/>
                    <a:pt x="1333042" y="3277337"/>
                    <a:pt x="1333481" y="3275350"/>
                  </a:cubicBezTo>
                  <a:cubicBezTo>
                    <a:pt x="1333576" y="3275015"/>
                    <a:pt x="1331907" y="3274318"/>
                    <a:pt x="1331081" y="3273785"/>
                  </a:cubicBezTo>
                  <a:cubicBezTo>
                    <a:pt x="1329378" y="3275049"/>
                    <a:pt x="1327150" y="3275995"/>
                    <a:pt x="1326230" y="3277690"/>
                  </a:cubicBezTo>
                  <a:cubicBezTo>
                    <a:pt x="1325430" y="3279152"/>
                    <a:pt x="1326204" y="3281440"/>
                    <a:pt x="1326281" y="3283358"/>
                  </a:cubicBezTo>
                  <a:close/>
                  <a:moveTo>
                    <a:pt x="1365970" y="2652980"/>
                  </a:moveTo>
                  <a:cubicBezTo>
                    <a:pt x="1365007" y="2652773"/>
                    <a:pt x="1363837" y="2652162"/>
                    <a:pt x="1363157" y="2652515"/>
                  </a:cubicBezTo>
                  <a:cubicBezTo>
                    <a:pt x="1362409" y="2652894"/>
                    <a:pt x="1362108" y="2654141"/>
                    <a:pt x="1361575" y="2655018"/>
                  </a:cubicBezTo>
                  <a:cubicBezTo>
                    <a:pt x="1362409" y="2655173"/>
                    <a:pt x="1363510" y="2655689"/>
                    <a:pt x="1364095" y="2655371"/>
                  </a:cubicBezTo>
                  <a:cubicBezTo>
                    <a:pt x="1364895" y="2654898"/>
                    <a:pt x="1365334" y="2653806"/>
                    <a:pt x="1365970" y="2652980"/>
                  </a:cubicBezTo>
                  <a:close/>
                  <a:moveTo>
                    <a:pt x="1344586" y="3205090"/>
                  </a:moveTo>
                  <a:cubicBezTo>
                    <a:pt x="1349412" y="3205778"/>
                    <a:pt x="1353713" y="3207017"/>
                    <a:pt x="1357265" y="3210329"/>
                  </a:cubicBezTo>
                  <a:cubicBezTo>
                    <a:pt x="1358969" y="3211903"/>
                    <a:pt x="1360586" y="3213554"/>
                    <a:pt x="1362220" y="3215163"/>
                  </a:cubicBezTo>
                  <a:cubicBezTo>
                    <a:pt x="1362521" y="3214027"/>
                    <a:pt x="1362856" y="3212892"/>
                    <a:pt x="1363106" y="3211748"/>
                  </a:cubicBezTo>
                  <a:cubicBezTo>
                    <a:pt x="1366151" y="3198888"/>
                    <a:pt x="1373170" y="3188084"/>
                    <a:pt x="1380292" y="3177220"/>
                  </a:cubicBezTo>
                  <a:cubicBezTo>
                    <a:pt x="1382778" y="3173513"/>
                    <a:pt x="1383398" y="3168566"/>
                    <a:pt x="1384894" y="3164180"/>
                  </a:cubicBezTo>
                  <a:cubicBezTo>
                    <a:pt x="1382993" y="3160567"/>
                    <a:pt x="1381772" y="3157298"/>
                    <a:pt x="1379742" y="3154571"/>
                  </a:cubicBezTo>
                  <a:cubicBezTo>
                    <a:pt x="1378443" y="3152851"/>
                    <a:pt x="1376215" y="3151354"/>
                    <a:pt x="1374082" y="3150830"/>
                  </a:cubicBezTo>
                  <a:cubicBezTo>
                    <a:pt x="1371639" y="3150202"/>
                    <a:pt x="1369798" y="3152025"/>
                    <a:pt x="1369635" y="3154623"/>
                  </a:cubicBezTo>
                  <a:cubicBezTo>
                    <a:pt x="1369076" y="3165109"/>
                    <a:pt x="1363700" y="3172257"/>
                    <a:pt x="1354453" y="3176609"/>
                  </a:cubicBezTo>
                  <a:cubicBezTo>
                    <a:pt x="1346367" y="3180394"/>
                    <a:pt x="1341902" y="3186845"/>
                    <a:pt x="1339339" y="3195078"/>
                  </a:cubicBezTo>
                  <a:cubicBezTo>
                    <a:pt x="1337618" y="3200411"/>
                    <a:pt x="1339012" y="3204290"/>
                    <a:pt x="1344586" y="3205090"/>
                  </a:cubicBezTo>
                  <a:close/>
                  <a:moveTo>
                    <a:pt x="1432196" y="2595683"/>
                  </a:moveTo>
                  <a:cubicBezTo>
                    <a:pt x="1431912" y="2595012"/>
                    <a:pt x="1431663" y="2593842"/>
                    <a:pt x="1431362" y="2593816"/>
                  </a:cubicBezTo>
                  <a:cubicBezTo>
                    <a:pt x="1430510" y="2593765"/>
                    <a:pt x="1429667" y="2594229"/>
                    <a:pt x="1428807" y="2594478"/>
                  </a:cubicBezTo>
                  <a:cubicBezTo>
                    <a:pt x="1429091" y="2595123"/>
                    <a:pt x="1429340" y="2596276"/>
                    <a:pt x="1429667" y="2596302"/>
                  </a:cubicBezTo>
                  <a:cubicBezTo>
                    <a:pt x="1430467" y="2596380"/>
                    <a:pt x="1431362" y="2595915"/>
                    <a:pt x="1432196" y="2595683"/>
                  </a:cubicBezTo>
                  <a:close/>
                  <a:moveTo>
                    <a:pt x="1426510" y="3119226"/>
                  </a:moveTo>
                  <a:cubicBezTo>
                    <a:pt x="1427500" y="3119123"/>
                    <a:pt x="1428807" y="3119364"/>
                    <a:pt x="1429461" y="3118839"/>
                  </a:cubicBezTo>
                  <a:cubicBezTo>
                    <a:pt x="1432058" y="3116611"/>
                    <a:pt x="1431706" y="3114865"/>
                    <a:pt x="1428549" y="3114521"/>
                  </a:cubicBezTo>
                  <a:cubicBezTo>
                    <a:pt x="1427680" y="3114435"/>
                    <a:pt x="1426278" y="3115390"/>
                    <a:pt x="1425882" y="3116224"/>
                  </a:cubicBezTo>
                  <a:cubicBezTo>
                    <a:pt x="1425555" y="3116973"/>
                    <a:pt x="1426278" y="3118194"/>
                    <a:pt x="1426510" y="3119226"/>
                  </a:cubicBezTo>
                  <a:close/>
                  <a:moveTo>
                    <a:pt x="1448359" y="3055796"/>
                  </a:moveTo>
                  <a:cubicBezTo>
                    <a:pt x="1448634" y="3055530"/>
                    <a:pt x="1449124" y="3055426"/>
                    <a:pt x="1449503" y="3055254"/>
                  </a:cubicBezTo>
                  <a:cubicBezTo>
                    <a:pt x="1450483" y="3055229"/>
                    <a:pt x="1451490" y="3055229"/>
                    <a:pt x="1452402" y="3055108"/>
                  </a:cubicBezTo>
                  <a:cubicBezTo>
                    <a:pt x="1452290" y="3054626"/>
                    <a:pt x="1452221" y="3054145"/>
                    <a:pt x="1452127" y="3053689"/>
                  </a:cubicBezTo>
                  <a:cubicBezTo>
                    <a:pt x="1457546" y="3048080"/>
                    <a:pt x="1463025" y="3042541"/>
                    <a:pt x="1468376" y="3036890"/>
                  </a:cubicBezTo>
                  <a:cubicBezTo>
                    <a:pt x="1470741" y="3034403"/>
                    <a:pt x="1469519" y="3029062"/>
                    <a:pt x="1466526" y="3027875"/>
                  </a:cubicBezTo>
                  <a:cubicBezTo>
                    <a:pt x="1460229" y="3025363"/>
                    <a:pt x="1455326" y="3027918"/>
                    <a:pt x="1451094" y="3032236"/>
                  </a:cubicBezTo>
                  <a:cubicBezTo>
                    <a:pt x="1448522" y="3034825"/>
                    <a:pt x="1447516" y="3037973"/>
                    <a:pt x="1449254" y="3041543"/>
                  </a:cubicBezTo>
                  <a:cubicBezTo>
                    <a:pt x="1449761" y="3042601"/>
                    <a:pt x="1450200" y="3043719"/>
                    <a:pt x="1450441" y="3044829"/>
                  </a:cubicBezTo>
                  <a:cubicBezTo>
                    <a:pt x="1451051" y="3047779"/>
                    <a:pt x="1451559" y="3050730"/>
                    <a:pt x="1452127" y="3053689"/>
                  </a:cubicBezTo>
                  <a:cubicBezTo>
                    <a:pt x="1451885" y="3053895"/>
                    <a:pt x="1451670" y="3054128"/>
                    <a:pt x="1451464" y="3054360"/>
                  </a:cubicBezTo>
                  <a:cubicBezTo>
                    <a:pt x="1450810" y="3054652"/>
                    <a:pt x="1450174" y="3054953"/>
                    <a:pt x="1449503" y="3055254"/>
                  </a:cubicBezTo>
                  <a:cubicBezTo>
                    <a:pt x="1447972" y="3055297"/>
                    <a:pt x="1446518" y="3055426"/>
                    <a:pt x="1445666" y="3056227"/>
                  </a:cubicBezTo>
                  <a:cubicBezTo>
                    <a:pt x="1444032" y="3057783"/>
                    <a:pt x="1445572" y="3058291"/>
                    <a:pt x="1448359" y="3055796"/>
                  </a:cubicBezTo>
                  <a:close/>
                  <a:moveTo>
                    <a:pt x="1472685" y="1066048"/>
                  </a:moveTo>
                  <a:cubicBezTo>
                    <a:pt x="1481769" y="1067123"/>
                    <a:pt x="1488134" y="1061661"/>
                    <a:pt x="1493003" y="1054590"/>
                  </a:cubicBezTo>
                  <a:cubicBezTo>
                    <a:pt x="1494130" y="1052939"/>
                    <a:pt x="1494809" y="1050006"/>
                    <a:pt x="1494130" y="1048251"/>
                  </a:cubicBezTo>
                  <a:cubicBezTo>
                    <a:pt x="1489304" y="1034849"/>
                    <a:pt x="1481751" y="1023090"/>
                    <a:pt x="1472229" y="1012570"/>
                  </a:cubicBezTo>
                  <a:cubicBezTo>
                    <a:pt x="1469055" y="1009018"/>
                    <a:pt x="1466861" y="1005027"/>
                    <a:pt x="1467240" y="999865"/>
                  </a:cubicBezTo>
                  <a:cubicBezTo>
                    <a:pt x="1467386" y="997792"/>
                    <a:pt x="1467205" y="994722"/>
                    <a:pt x="1465881" y="993603"/>
                  </a:cubicBezTo>
                  <a:cubicBezTo>
                    <a:pt x="1463326" y="991470"/>
                    <a:pt x="1459980" y="990025"/>
                    <a:pt x="1456754" y="988993"/>
                  </a:cubicBezTo>
                  <a:cubicBezTo>
                    <a:pt x="1454655" y="988339"/>
                    <a:pt x="1452144" y="988812"/>
                    <a:pt x="1449873" y="988993"/>
                  </a:cubicBezTo>
                  <a:cubicBezTo>
                    <a:pt x="1447542" y="989208"/>
                    <a:pt x="1445228" y="989655"/>
                    <a:pt x="1443095" y="990042"/>
                  </a:cubicBezTo>
                  <a:cubicBezTo>
                    <a:pt x="1438329" y="989741"/>
                    <a:pt x="1433684" y="989061"/>
                    <a:pt x="1429151" y="989492"/>
                  </a:cubicBezTo>
                  <a:cubicBezTo>
                    <a:pt x="1427654" y="989655"/>
                    <a:pt x="1425882" y="992502"/>
                    <a:pt x="1425246" y="994498"/>
                  </a:cubicBezTo>
                  <a:cubicBezTo>
                    <a:pt x="1424523" y="996571"/>
                    <a:pt x="1424428" y="999246"/>
                    <a:pt x="1424996" y="1001397"/>
                  </a:cubicBezTo>
                  <a:cubicBezTo>
                    <a:pt x="1428360" y="1015185"/>
                    <a:pt x="1429719" y="1029017"/>
                    <a:pt x="1429091" y="1043184"/>
                  </a:cubicBezTo>
                  <a:cubicBezTo>
                    <a:pt x="1428944" y="1046599"/>
                    <a:pt x="1429667" y="1050410"/>
                    <a:pt x="1431233" y="1053378"/>
                  </a:cubicBezTo>
                  <a:cubicBezTo>
                    <a:pt x="1432686" y="1056259"/>
                    <a:pt x="1435439" y="1059760"/>
                    <a:pt x="1438183" y="1060345"/>
                  </a:cubicBezTo>
                  <a:cubicBezTo>
                    <a:pt x="1449554" y="1062848"/>
                    <a:pt x="1461098" y="1064801"/>
                    <a:pt x="1472685" y="1066048"/>
                  </a:cubicBezTo>
                  <a:close/>
                  <a:moveTo>
                    <a:pt x="1464290" y="1103122"/>
                  </a:moveTo>
                  <a:lnTo>
                    <a:pt x="1466690" y="1101883"/>
                  </a:lnTo>
                  <a:lnTo>
                    <a:pt x="1464075" y="1101092"/>
                  </a:lnTo>
                  <a:close/>
                  <a:moveTo>
                    <a:pt x="1498508" y="748485"/>
                  </a:moveTo>
                  <a:cubicBezTo>
                    <a:pt x="1500056" y="741698"/>
                    <a:pt x="1500633" y="734550"/>
                    <a:pt x="1503437" y="728305"/>
                  </a:cubicBezTo>
                  <a:cubicBezTo>
                    <a:pt x="1507522" y="719083"/>
                    <a:pt x="1507549" y="710223"/>
                    <a:pt x="1504340" y="700925"/>
                  </a:cubicBezTo>
                  <a:cubicBezTo>
                    <a:pt x="1500185" y="692168"/>
                    <a:pt x="1500314" y="683102"/>
                    <a:pt x="1502869" y="673700"/>
                  </a:cubicBezTo>
                  <a:cubicBezTo>
                    <a:pt x="1504701" y="666922"/>
                    <a:pt x="1506094" y="660040"/>
                    <a:pt x="1507239" y="653098"/>
                  </a:cubicBezTo>
                  <a:cubicBezTo>
                    <a:pt x="1507591" y="651034"/>
                    <a:pt x="1507273" y="647654"/>
                    <a:pt x="1506009" y="646879"/>
                  </a:cubicBezTo>
                  <a:cubicBezTo>
                    <a:pt x="1503781" y="645520"/>
                    <a:pt x="1502241" y="647714"/>
                    <a:pt x="1500787" y="650054"/>
                  </a:cubicBezTo>
                  <a:cubicBezTo>
                    <a:pt x="1493278" y="662217"/>
                    <a:pt x="1489760" y="675799"/>
                    <a:pt x="1487024" y="689502"/>
                  </a:cubicBezTo>
                  <a:cubicBezTo>
                    <a:pt x="1486147" y="693923"/>
                    <a:pt x="1486001" y="699187"/>
                    <a:pt x="1487575" y="703256"/>
                  </a:cubicBezTo>
                  <a:cubicBezTo>
                    <a:pt x="1492375" y="715841"/>
                    <a:pt x="1492297" y="728236"/>
                    <a:pt x="1489682" y="741147"/>
                  </a:cubicBezTo>
                  <a:cubicBezTo>
                    <a:pt x="1488323" y="747934"/>
                    <a:pt x="1488607" y="755056"/>
                    <a:pt x="1488323" y="762032"/>
                  </a:cubicBezTo>
                  <a:cubicBezTo>
                    <a:pt x="1488280" y="763108"/>
                    <a:pt x="1489192" y="764183"/>
                    <a:pt x="1489656" y="765207"/>
                  </a:cubicBezTo>
                  <a:cubicBezTo>
                    <a:pt x="1491575" y="764131"/>
                    <a:pt x="1494568" y="763503"/>
                    <a:pt x="1495179" y="761912"/>
                  </a:cubicBezTo>
                  <a:cubicBezTo>
                    <a:pt x="1496839" y="757628"/>
                    <a:pt x="1497433" y="753001"/>
                    <a:pt x="1498508" y="748485"/>
                  </a:cubicBezTo>
                  <a:close/>
                  <a:moveTo>
                    <a:pt x="1429039" y="1944857"/>
                  </a:moveTo>
                  <a:cubicBezTo>
                    <a:pt x="1429340" y="1944109"/>
                    <a:pt x="1429487" y="1944014"/>
                    <a:pt x="1429762" y="1943550"/>
                  </a:cubicBezTo>
                  <a:cubicBezTo>
                    <a:pt x="1430510" y="1943412"/>
                    <a:pt x="1431138" y="1943266"/>
                    <a:pt x="1431164" y="1943051"/>
                  </a:cubicBezTo>
                  <a:cubicBezTo>
                    <a:pt x="1431267" y="1941416"/>
                    <a:pt x="1430605" y="1941915"/>
                    <a:pt x="1429762" y="1943550"/>
                  </a:cubicBezTo>
                  <a:cubicBezTo>
                    <a:pt x="1429211" y="1943644"/>
                    <a:pt x="1428575" y="1943765"/>
                    <a:pt x="1428110" y="1943894"/>
                  </a:cubicBezTo>
                  <a:close/>
                  <a:moveTo>
                    <a:pt x="1443628" y="1926922"/>
                  </a:moveTo>
                  <a:cubicBezTo>
                    <a:pt x="1444565" y="1926423"/>
                    <a:pt x="1445873" y="1926105"/>
                    <a:pt x="1446398" y="1925262"/>
                  </a:cubicBezTo>
                  <a:cubicBezTo>
                    <a:pt x="1446724" y="1924720"/>
                    <a:pt x="1445873" y="1923473"/>
                    <a:pt x="1445572" y="1922570"/>
                  </a:cubicBezTo>
                  <a:cubicBezTo>
                    <a:pt x="1444686" y="1923249"/>
                    <a:pt x="1443516" y="1923714"/>
                    <a:pt x="1442914" y="1924583"/>
                  </a:cubicBezTo>
                  <a:cubicBezTo>
                    <a:pt x="1442622" y="1925021"/>
                    <a:pt x="1443353" y="1926105"/>
                    <a:pt x="1443628" y="1926922"/>
                  </a:cubicBezTo>
                  <a:close/>
                  <a:moveTo>
                    <a:pt x="1584776" y="1422991"/>
                  </a:moveTo>
                  <a:cubicBezTo>
                    <a:pt x="1586548" y="1422681"/>
                    <a:pt x="1588251" y="1421838"/>
                    <a:pt x="1590006" y="1421245"/>
                  </a:cubicBezTo>
                  <a:cubicBezTo>
                    <a:pt x="1590247" y="1418699"/>
                    <a:pt x="1589077" y="1416832"/>
                    <a:pt x="1586875" y="1417339"/>
                  </a:cubicBezTo>
                  <a:cubicBezTo>
                    <a:pt x="1585335" y="1417735"/>
                    <a:pt x="1584182" y="1419791"/>
                    <a:pt x="1582858" y="1421159"/>
                  </a:cubicBezTo>
                  <a:cubicBezTo>
                    <a:pt x="1583486" y="1421795"/>
                    <a:pt x="1584277" y="1423094"/>
                    <a:pt x="1584776" y="1422991"/>
                  </a:cubicBezTo>
                  <a:close/>
                  <a:moveTo>
                    <a:pt x="1400111" y="1113186"/>
                  </a:moveTo>
                  <a:lnTo>
                    <a:pt x="1399552" y="1111638"/>
                  </a:lnTo>
                  <a:lnTo>
                    <a:pt x="1399621" y="1114064"/>
                  </a:lnTo>
                  <a:lnTo>
                    <a:pt x="1401892" y="1114210"/>
                  </a:lnTo>
                  <a:close/>
                  <a:moveTo>
                    <a:pt x="1392774" y="811416"/>
                  </a:moveTo>
                  <a:cubicBezTo>
                    <a:pt x="1391836" y="811201"/>
                    <a:pt x="1390382" y="811562"/>
                    <a:pt x="1389677" y="812250"/>
                  </a:cubicBezTo>
                  <a:cubicBezTo>
                    <a:pt x="1385049" y="816629"/>
                    <a:pt x="1385402" y="821927"/>
                    <a:pt x="1386950" y="827303"/>
                  </a:cubicBezTo>
                  <a:cubicBezTo>
                    <a:pt x="1386701" y="827432"/>
                    <a:pt x="1386589" y="827630"/>
                    <a:pt x="1386331" y="827716"/>
                  </a:cubicBezTo>
                  <a:cubicBezTo>
                    <a:pt x="1386271" y="828267"/>
                    <a:pt x="1386193" y="828757"/>
                    <a:pt x="1386124" y="829290"/>
                  </a:cubicBezTo>
                  <a:cubicBezTo>
                    <a:pt x="1380275" y="833058"/>
                    <a:pt x="1380585" y="840937"/>
                    <a:pt x="1375785" y="845453"/>
                  </a:cubicBezTo>
                  <a:cubicBezTo>
                    <a:pt x="1370693" y="850270"/>
                    <a:pt x="1365196" y="854812"/>
                    <a:pt x="1360818" y="860231"/>
                  </a:cubicBezTo>
                  <a:cubicBezTo>
                    <a:pt x="1357214" y="864670"/>
                    <a:pt x="1353050" y="870098"/>
                    <a:pt x="1352491" y="875405"/>
                  </a:cubicBezTo>
                  <a:cubicBezTo>
                    <a:pt x="1350367" y="896290"/>
                    <a:pt x="1343287" y="916582"/>
                    <a:pt x="1344646" y="937846"/>
                  </a:cubicBezTo>
                  <a:cubicBezTo>
                    <a:pt x="1344741" y="939300"/>
                    <a:pt x="1347425" y="941829"/>
                    <a:pt x="1348612" y="941656"/>
                  </a:cubicBezTo>
                  <a:cubicBezTo>
                    <a:pt x="1350616" y="941433"/>
                    <a:pt x="1353730" y="939721"/>
                    <a:pt x="1354108" y="938104"/>
                  </a:cubicBezTo>
                  <a:cubicBezTo>
                    <a:pt x="1357291" y="924453"/>
                    <a:pt x="1359983" y="910716"/>
                    <a:pt x="1362805" y="896970"/>
                  </a:cubicBezTo>
                  <a:cubicBezTo>
                    <a:pt x="1358908" y="882914"/>
                    <a:pt x="1362882" y="872068"/>
                    <a:pt x="1375088" y="863595"/>
                  </a:cubicBezTo>
                  <a:cubicBezTo>
                    <a:pt x="1380972" y="859483"/>
                    <a:pt x="1383320" y="852395"/>
                    <a:pt x="1384180" y="845169"/>
                  </a:cubicBezTo>
                  <a:cubicBezTo>
                    <a:pt x="1384834" y="839862"/>
                    <a:pt x="1385471" y="834598"/>
                    <a:pt x="1386124" y="829290"/>
                  </a:cubicBezTo>
                  <a:cubicBezTo>
                    <a:pt x="1386546" y="829041"/>
                    <a:pt x="1386735" y="828663"/>
                    <a:pt x="1387208" y="828396"/>
                  </a:cubicBezTo>
                  <a:cubicBezTo>
                    <a:pt x="1387096" y="828052"/>
                    <a:pt x="1387045" y="827691"/>
                    <a:pt x="1386950" y="827303"/>
                  </a:cubicBezTo>
                  <a:cubicBezTo>
                    <a:pt x="1392628" y="824611"/>
                    <a:pt x="1393857" y="819140"/>
                    <a:pt x="1394881" y="813601"/>
                  </a:cubicBezTo>
                  <a:cubicBezTo>
                    <a:pt x="1395010" y="812981"/>
                    <a:pt x="1393651" y="811631"/>
                    <a:pt x="1392774" y="811416"/>
                  </a:cubicBezTo>
                  <a:close/>
                  <a:moveTo>
                    <a:pt x="1357291" y="735203"/>
                  </a:moveTo>
                  <a:cubicBezTo>
                    <a:pt x="1356999" y="734636"/>
                    <a:pt x="1356698" y="734085"/>
                    <a:pt x="1356396" y="733543"/>
                  </a:cubicBezTo>
                  <a:cubicBezTo>
                    <a:pt x="1356336" y="732347"/>
                    <a:pt x="1356259" y="731178"/>
                    <a:pt x="1356190" y="730008"/>
                  </a:cubicBezTo>
                  <a:cubicBezTo>
                    <a:pt x="1355657" y="730059"/>
                    <a:pt x="1355141" y="730180"/>
                    <a:pt x="1354582" y="730292"/>
                  </a:cubicBezTo>
                  <a:cubicBezTo>
                    <a:pt x="1355201" y="731367"/>
                    <a:pt x="1355794" y="732459"/>
                    <a:pt x="1356396" y="733543"/>
                  </a:cubicBezTo>
                  <a:cubicBezTo>
                    <a:pt x="1356448" y="734274"/>
                    <a:pt x="1356491" y="734971"/>
                    <a:pt x="1356517" y="735651"/>
                  </a:cubicBezTo>
                  <a:lnTo>
                    <a:pt x="1358607" y="736141"/>
                  </a:lnTo>
                  <a:close/>
                  <a:moveTo>
                    <a:pt x="1332586" y="793532"/>
                  </a:moveTo>
                  <a:cubicBezTo>
                    <a:pt x="1330926" y="792311"/>
                    <a:pt x="1328982" y="791468"/>
                    <a:pt x="1327056" y="790677"/>
                  </a:cubicBezTo>
                  <a:cubicBezTo>
                    <a:pt x="1326978" y="790651"/>
                    <a:pt x="1325576" y="792509"/>
                    <a:pt x="1325739" y="793206"/>
                  </a:cubicBezTo>
                  <a:cubicBezTo>
                    <a:pt x="1326772" y="797240"/>
                    <a:pt x="1329696" y="799752"/>
                    <a:pt x="1332423" y="799003"/>
                  </a:cubicBezTo>
                  <a:cubicBezTo>
                    <a:pt x="1333137" y="798814"/>
                    <a:pt x="1333438" y="797395"/>
                    <a:pt x="1333928" y="796474"/>
                  </a:cubicBezTo>
                  <a:cubicBezTo>
                    <a:pt x="1333507" y="795442"/>
                    <a:pt x="1333361" y="794092"/>
                    <a:pt x="1332586" y="793532"/>
                  </a:cubicBezTo>
                  <a:close/>
                  <a:moveTo>
                    <a:pt x="1348096" y="1004829"/>
                  </a:moveTo>
                  <a:lnTo>
                    <a:pt x="1347167" y="1002420"/>
                  </a:lnTo>
                  <a:lnTo>
                    <a:pt x="1346229" y="1004897"/>
                  </a:lnTo>
                  <a:close/>
                  <a:moveTo>
                    <a:pt x="1313740" y="566787"/>
                  </a:moveTo>
                  <a:cubicBezTo>
                    <a:pt x="1311899" y="568319"/>
                    <a:pt x="1312665" y="569265"/>
                    <a:pt x="1315615" y="569256"/>
                  </a:cubicBezTo>
                  <a:cubicBezTo>
                    <a:pt x="1315890" y="568602"/>
                    <a:pt x="1316131" y="568018"/>
                    <a:pt x="1316363" y="567338"/>
                  </a:cubicBezTo>
                  <a:cubicBezTo>
                    <a:pt x="1315469" y="567149"/>
                    <a:pt x="1314136" y="566443"/>
                    <a:pt x="1313740" y="566787"/>
                  </a:cubicBezTo>
                  <a:close/>
                  <a:moveTo>
                    <a:pt x="1215850" y="133460"/>
                  </a:moveTo>
                  <a:lnTo>
                    <a:pt x="1216194" y="134957"/>
                  </a:lnTo>
                  <a:lnTo>
                    <a:pt x="1218345" y="133864"/>
                  </a:lnTo>
                  <a:close/>
                  <a:moveTo>
                    <a:pt x="501715" y="1286565"/>
                  </a:moveTo>
                  <a:cubicBezTo>
                    <a:pt x="501044" y="1287038"/>
                    <a:pt x="500993" y="1288415"/>
                    <a:pt x="500683" y="1289370"/>
                  </a:cubicBezTo>
                  <a:cubicBezTo>
                    <a:pt x="501517" y="1291967"/>
                    <a:pt x="503212" y="1292836"/>
                    <a:pt x="505440" y="1291494"/>
                  </a:cubicBezTo>
                  <a:cubicBezTo>
                    <a:pt x="506077" y="1291064"/>
                    <a:pt x="506592" y="1289568"/>
                    <a:pt x="506386" y="1288716"/>
                  </a:cubicBezTo>
                  <a:cubicBezTo>
                    <a:pt x="505801" y="1285920"/>
                    <a:pt x="503986" y="1285120"/>
                    <a:pt x="501715" y="1286565"/>
                  </a:cubicBezTo>
                  <a:close/>
                  <a:moveTo>
                    <a:pt x="483178" y="1312010"/>
                  </a:moveTo>
                  <a:cubicBezTo>
                    <a:pt x="482017" y="1312861"/>
                    <a:pt x="480882" y="1313713"/>
                    <a:pt x="479763" y="1314616"/>
                  </a:cubicBezTo>
                  <a:cubicBezTo>
                    <a:pt x="480907" y="1313765"/>
                    <a:pt x="482189" y="1313042"/>
                    <a:pt x="483927" y="1312904"/>
                  </a:cubicBezTo>
                  <a:lnTo>
                    <a:pt x="483987" y="1310754"/>
                  </a:lnTo>
                  <a:close/>
                  <a:moveTo>
                    <a:pt x="475041" y="1318212"/>
                  </a:moveTo>
                  <a:lnTo>
                    <a:pt x="475961" y="1319115"/>
                  </a:lnTo>
                  <a:cubicBezTo>
                    <a:pt x="476710" y="1317696"/>
                    <a:pt x="477622" y="1316457"/>
                    <a:pt x="478654" y="1315433"/>
                  </a:cubicBezTo>
                  <a:cubicBezTo>
                    <a:pt x="477475" y="1316388"/>
                    <a:pt x="476236" y="1317300"/>
                    <a:pt x="475041" y="1318212"/>
                  </a:cubicBezTo>
                  <a:close/>
                  <a:moveTo>
                    <a:pt x="1194260" y="3003549"/>
                  </a:moveTo>
                  <a:lnTo>
                    <a:pt x="1192780" y="3005854"/>
                  </a:lnTo>
                  <a:lnTo>
                    <a:pt x="1195129" y="3004426"/>
                  </a:lnTo>
                  <a:lnTo>
                    <a:pt x="1196410" y="3002172"/>
                  </a:lnTo>
                  <a:close/>
                  <a:moveTo>
                    <a:pt x="1182716" y="3030885"/>
                  </a:moveTo>
                  <a:cubicBezTo>
                    <a:pt x="1182243" y="3029999"/>
                    <a:pt x="1181073" y="3029251"/>
                    <a:pt x="1180067" y="3028967"/>
                  </a:cubicBezTo>
                  <a:cubicBezTo>
                    <a:pt x="1177521" y="3028210"/>
                    <a:pt x="1175663" y="3029363"/>
                    <a:pt x="1174630" y="3032029"/>
                  </a:cubicBezTo>
                  <a:cubicBezTo>
                    <a:pt x="1173349" y="3035453"/>
                    <a:pt x="1173254" y="3038816"/>
                    <a:pt x="1176024" y="3041586"/>
                  </a:cubicBezTo>
                  <a:cubicBezTo>
                    <a:pt x="1176583" y="3042162"/>
                    <a:pt x="1177959" y="3041878"/>
                    <a:pt x="1178991" y="3041990"/>
                  </a:cubicBezTo>
                  <a:cubicBezTo>
                    <a:pt x="1183740" y="3039986"/>
                    <a:pt x="1185348" y="3035444"/>
                    <a:pt x="1182716" y="3030885"/>
                  </a:cubicBezTo>
                  <a:close/>
                  <a:moveTo>
                    <a:pt x="1211489" y="3208651"/>
                  </a:moveTo>
                  <a:cubicBezTo>
                    <a:pt x="1211094" y="3209615"/>
                    <a:pt x="1210303" y="3210604"/>
                    <a:pt x="1210414" y="3211464"/>
                  </a:cubicBezTo>
                  <a:cubicBezTo>
                    <a:pt x="1210543" y="3212316"/>
                    <a:pt x="1211541" y="3213047"/>
                    <a:pt x="1212169" y="3213830"/>
                  </a:cubicBezTo>
                  <a:cubicBezTo>
                    <a:pt x="1212547" y="3212883"/>
                    <a:pt x="1213322" y="3211894"/>
                    <a:pt x="1213210" y="3210991"/>
                  </a:cubicBezTo>
                  <a:cubicBezTo>
                    <a:pt x="1213115" y="3210157"/>
                    <a:pt x="1212083" y="3209425"/>
                    <a:pt x="1211489" y="3208651"/>
                  </a:cubicBezTo>
                  <a:close/>
                  <a:moveTo>
                    <a:pt x="1202001" y="3255695"/>
                  </a:moveTo>
                  <a:cubicBezTo>
                    <a:pt x="1202569" y="3256305"/>
                    <a:pt x="1203214" y="3257510"/>
                    <a:pt x="1203756" y="3257458"/>
                  </a:cubicBezTo>
                  <a:cubicBezTo>
                    <a:pt x="1205881" y="3257226"/>
                    <a:pt x="1208057" y="3256779"/>
                    <a:pt x="1210070" y="3256030"/>
                  </a:cubicBezTo>
                  <a:cubicBezTo>
                    <a:pt x="1210844" y="3255729"/>
                    <a:pt x="1211188" y="3254336"/>
                    <a:pt x="1211756" y="3253441"/>
                  </a:cubicBezTo>
                  <a:cubicBezTo>
                    <a:pt x="1211188" y="3252624"/>
                    <a:pt x="1210208" y="3251024"/>
                    <a:pt x="1210113" y="3251076"/>
                  </a:cubicBezTo>
                  <a:cubicBezTo>
                    <a:pt x="1207361" y="3252495"/>
                    <a:pt x="1204685" y="3254121"/>
                    <a:pt x="1202001" y="3255695"/>
                  </a:cubicBezTo>
                  <a:close/>
                  <a:moveTo>
                    <a:pt x="1192858" y="3170777"/>
                  </a:moveTo>
                  <a:cubicBezTo>
                    <a:pt x="1190845" y="3167878"/>
                    <a:pt x="1188668" y="3165177"/>
                    <a:pt x="1190329" y="3161315"/>
                  </a:cubicBezTo>
                  <a:cubicBezTo>
                    <a:pt x="1191696" y="3158133"/>
                    <a:pt x="1193374" y="3153969"/>
                    <a:pt x="1188910" y="3152800"/>
                  </a:cubicBezTo>
                  <a:cubicBezTo>
                    <a:pt x="1186174" y="3152086"/>
                    <a:pt x="1182338" y="3154090"/>
                    <a:pt x="1179430" y="3155707"/>
                  </a:cubicBezTo>
                  <a:cubicBezTo>
                    <a:pt x="1175344" y="3157961"/>
                    <a:pt x="1174381" y="3164274"/>
                    <a:pt x="1177658" y="3167715"/>
                  </a:cubicBezTo>
                  <a:cubicBezTo>
                    <a:pt x="1181606" y="3171835"/>
                    <a:pt x="1186174" y="3175448"/>
                    <a:pt x="1190613" y="3179070"/>
                  </a:cubicBezTo>
                  <a:cubicBezTo>
                    <a:pt x="1191292" y="3179620"/>
                    <a:pt x="1192901" y="3179491"/>
                    <a:pt x="1193847" y="3179104"/>
                  </a:cubicBezTo>
                  <a:cubicBezTo>
                    <a:pt x="1194776" y="3178725"/>
                    <a:pt x="1195404" y="3177642"/>
                    <a:pt x="1196127" y="3176859"/>
                  </a:cubicBezTo>
                  <a:cubicBezTo>
                    <a:pt x="1195051" y="3174829"/>
                    <a:pt x="1194148" y="3172670"/>
                    <a:pt x="1192858" y="3170777"/>
                  </a:cubicBezTo>
                  <a:close/>
                  <a:moveTo>
                    <a:pt x="1182966" y="3201021"/>
                  </a:moveTo>
                  <a:lnTo>
                    <a:pt x="1182364" y="3198871"/>
                  </a:lnTo>
                  <a:lnTo>
                    <a:pt x="1179998" y="3200419"/>
                  </a:lnTo>
                  <a:close/>
                  <a:moveTo>
                    <a:pt x="1148120" y="3302265"/>
                  </a:moveTo>
                  <a:cubicBezTo>
                    <a:pt x="1146390" y="3301130"/>
                    <a:pt x="1143509" y="3299298"/>
                    <a:pt x="1142477" y="3299969"/>
                  </a:cubicBezTo>
                  <a:cubicBezTo>
                    <a:pt x="1139793" y="3301672"/>
                    <a:pt x="1137358" y="3304295"/>
                    <a:pt x="1135750" y="3307082"/>
                  </a:cubicBezTo>
                  <a:cubicBezTo>
                    <a:pt x="1135208" y="3308123"/>
                    <a:pt x="1137290" y="3310669"/>
                    <a:pt x="1138184" y="3312536"/>
                  </a:cubicBezTo>
                  <a:cubicBezTo>
                    <a:pt x="1143440" y="3312829"/>
                    <a:pt x="1146029" y="3309026"/>
                    <a:pt x="1148558" y="3305388"/>
                  </a:cubicBezTo>
                  <a:cubicBezTo>
                    <a:pt x="1149031" y="3304717"/>
                    <a:pt x="1148722" y="3302653"/>
                    <a:pt x="1148120" y="3302265"/>
                  </a:cubicBezTo>
                  <a:close/>
                  <a:moveTo>
                    <a:pt x="1130296" y="3225528"/>
                  </a:moveTo>
                  <a:cubicBezTo>
                    <a:pt x="1129230" y="3225640"/>
                    <a:pt x="1128172" y="3226173"/>
                    <a:pt x="1127475" y="3226388"/>
                  </a:cubicBezTo>
                  <a:cubicBezTo>
                    <a:pt x="1124129" y="3227231"/>
                    <a:pt x="1120215" y="3226741"/>
                    <a:pt x="1119897" y="3231248"/>
                  </a:cubicBezTo>
                  <a:cubicBezTo>
                    <a:pt x="1119862" y="3231644"/>
                    <a:pt x="1121858" y="3232736"/>
                    <a:pt x="1122624" y="3232513"/>
                  </a:cubicBezTo>
                  <a:cubicBezTo>
                    <a:pt x="1124731" y="3231902"/>
                    <a:pt x="1126718" y="3230767"/>
                    <a:pt x="1128757" y="3229838"/>
                  </a:cubicBezTo>
                  <a:cubicBezTo>
                    <a:pt x="1129755" y="3229373"/>
                    <a:pt x="1130976" y="3229107"/>
                    <a:pt x="1131802" y="3228436"/>
                  </a:cubicBezTo>
                  <a:cubicBezTo>
                    <a:pt x="1132567" y="3227782"/>
                    <a:pt x="1132963" y="3226707"/>
                    <a:pt x="1133557" y="3225812"/>
                  </a:cubicBezTo>
                  <a:cubicBezTo>
                    <a:pt x="1132447" y="3225718"/>
                    <a:pt x="1131346" y="3225434"/>
                    <a:pt x="1130296" y="3225528"/>
                  </a:cubicBezTo>
                  <a:close/>
                  <a:moveTo>
                    <a:pt x="1117411" y="3550377"/>
                  </a:moveTo>
                  <a:cubicBezTo>
                    <a:pt x="1118624" y="3553130"/>
                    <a:pt x="1121101" y="3555341"/>
                    <a:pt x="1123165" y="3557715"/>
                  </a:cubicBezTo>
                  <a:cubicBezTo>
                    <a:pt x="1122950" y="3558136"/>
                    <a:pt x="1122770" y="3558566"/>
                    <a:pt x="1122598" y="3558996"/>
                  </a:cubicBezTo>
                  <a:lnTo>
                    <a:pt x="1124851" y="3560571"/>
                  </a:lnTo>
                  <a:lnTo>
                    <a:pt x="1123493" y="3558119"/>
                  </a:lnTo>
                  <a:cubicBezTo>
                    <a:pt x="1123398" y="3557990"/>
                    <a:pt x="1123252" y="3557870"/>
                    <a:pt x="1123165" y="3557715"/>
                  </a:cubicBezTo>
                  <a:cubicBezTo>
                    <a:pt x="1124336" y="3554962"/>
                    <a:pt x="1125780" y="3552218"/>
                    <a:pt x="1126116" y="3549328"/>
                  </a:cubicBezTo>
                  <a:cubicBezTo>
                    <a:pt x="1126297" y="3547823"/>
                    <a:pt x="1123750" y="3545810"/>
                    <a:pt x="1122168" y="3544356"/>
                  </a:cubicBezTo>
                  <a:cubicBezTo>
                    <a:pt x="1121523" y="3543831"/>
                    <a:pt x="1119329" y="3543909"/>
                    <a:pt x="1119166" y="3544304"/>
                  </a:cubicBezTo>
                  <a:cubicBezTo>
                    <a:pt x="1118254" y="3546266"/>
                    <a:pt x="1116766" y="3548898"/>
                    <a:pt x="1117411" y="3550377"/>
                  </a:cubicBezTo>
                  <a:close/>
                  <a:moveTo>
                    <a:pt x="1111940" y="3174657"/>
                  </a:moveTo>
                  <a:lnTo>
                    <a:pt x="1113463" y="3177298"/>
                  </a:lnTo>
                  <a:lnTo>
                    <a:pt x="1114237" y="3174218"/>
                  </a:lnTo>
                  <a:close/>
                  <a:moveTo>
                    <a:pt x="1052768" y="3638125"/>
                  </a:moveTo>
                  <a:cubicBezTo>
                    <a:pt x="1052544" y="3637703"/>
                    <a:pt x="1052295" y="3637265"/>
                    <a:pt x="1052071" y="3636835"/>
                  </a:cubicBezTo>
                  <a:cubicBezTo>
                    <a:pt x="1051572" y="3636164"/>
                    <a:pt x="1051469" y="3635415"/>
                    <a:pt x="1051090" y="3634710"/>
                  </a:cubicBezTo>
                  <a:cubicBezTo>
                    <a:pt x="1050996" y="3630082"/>
                    <a:pt x="1050901" y="3625446"/>
                    <a:pt x="1050712" y="3620818"/>
                  </a:cubicBezTo>
                  <a:cubicBezTo>
                    <a:pt x="1050695" y="3619984"/>
                    <a:pt x="1049800" y="3619184"/>
                    <a:pt x="1049336" y="3618384"/>
                  </a:cubicBezTo>
                  <a:cubicBezTo>
                    <a:pt x="1048699" y="3619184"/>
                    <a:pt x="1047538" y="3619984"/>
                    <a:pt x="1047538" y="3620792"/>
                  </a:cubicBezTo>
                  <a:cubicBezTo>
                    <a:pt x="1047392" y="3625790"/>
                    <a:pt x="1048656" y="3630418"/>
                    <a:pt x="1051090" y="3634710"/>
                  </a:cubicBezTo>
                  <a:cubicBezTo>
                    <a:pt x="1051090" y="3635734"/>
                    <a:pt x="1051134" y="3636766"/>
                    <a:pt x="1051168" y="3637798"/>
                  </a:cubicBezTo>
                  <a:cubicBezTo>
                    <a:pt x="1052019" y="3637832"/>
                    <a:pt x="1052234" y="3638022"/>
                    <a:pt x="1052768" y="3638125"/>
                  </a:cubicBezTo>
                  <a:cubicBezTo>
                    <a:pt x="1053095" y="3638675"/>
                    <a:pt x="1053396" y="3639209"/>
                    <a:pt x="1053705" y="3639759"/>
                  </a:cubicBezTo>
                  <a:cubicBezTo>
                    <a:pt x="1055039" y="3638968"/>
                    <a:pt x="1054419" y="3638452"/>
                    <a:pt x="1052768" y="3638125"/>
                  </a:cubicBezTo>
                  <a:close/>
                  <a:moveTo>
                    <a:pt x="1002912" y="3621472"/>
                  </a:moveTo>
                  <a:cubicBezTo>
                    <a:pt x="1002653" y="3621334"/>
                    <a:pt x="1002404" y="3621197"/>
                    <a:pt x="1002094" y="3621068"/>
                  </a:cubicBezTo>
                  <a:cubicBezTo>
                    <a:pt x="1001535" y="3618900"/>
                    <a:pt x="1001673" y="3616233"/>
                    <a:pt x="998137" y="3616337"/>
                  </a:cubicBezTo>
                  <a:cubicBezTo>
                    <a:pt x="997931" y="3616354"/>
                    <a:pt x="997346" y="3618762"/>
                    <a:pt x="997682" y="3618943"/>
                  </a:cubicBezTo>
                  <a:cubicBezTo>
                    <a:pt x="999058" y="3619795"/>
                    <a:pt x="1000598" y="3620405"/>
                    <a:pt x="1002094" y="3621068"/>
                  </a:cubicBezTo>
                  <a:cubicBezTo>
                    <a:pt x="1002215" y="3621481"/>
                    <a:pt x="1002309" y="3621936"/>
                    <a:pt x="1002481" y="3622289"/>
                  </a:cubicBezTo>
                  <a:lnTo>
                    <a:pt x="1003384" y="3623691"/>
                  </a:lnTo>
                  <a:close/>
                  <a:moveTo>
                    <a:pt x="966594" y="3599313"/>
                  </a:moveTo>
                  <a:cubicBezTo>
                    <a:pt x="965467" y="3597920"/>
                    <a:pt x="962896" y="3597524"/>
                    <a:pt x="960909" y="3597051"/>
                  </a:cubicBezTo>
                  <a:cubicBezTo>
                    <a:pt x="959928" y="3596785"/>
                    <a:pt x="958216" y="3596982"/>
                    <a:pt x="957743" y="3597628"/>
                  </a:cubicBezTo>
                  <a:cubicBezTo>
                    <a:pt x="956539" y="3599287"/>
                    <a:pt x="954896" y="3601541"/>
                    <a:pt x="955292" y="3603141"/>
                  </a:cubicBezTo>
                  <a:cubicBezTo>
                    <a:pt x="955550" y="3604389"/>
                    <a:pt x="958689" y="3605937"/>
                    <a:pt x="960323" y="3605748"/>
                  </a:cubicBezTo>
                  <a:cubicBezTo>
                    <a:pt x="964255" y="3605266"/>
                    <a:pt x="967928" y="3601051"/>
                    <a:pt x="966594" y="3599313"/>
                  </a:cubicBezTo>
                  <a:close/>
                  <a:moveTo>
                    <a:pt x="911138" y="3065783"/>
                  </a:moveTo>
                  <a:cubicBezTo>
                    <a:pt x="911775" y="3066480"/>
                    <a:pt x="913383" y="3066781"/>
                    <a:pt x="914390" y="3066574"/>
                  </a:cubicBezTo>
                  <a:cubicBezTo>
                    <a:pt x="916540" y="3066179"/>
                    <a:pt x="918613" y="3065310"/>
                    <a:pt x="920746" y="3064648"/>
                  </a:cubicBezTo>
                  <a:cubicBezTo>
                    <a:pt x="920566" y="3063615"/>
                    <a:pt x="920540" y="3061740"/>
                    <a:pt x="920282" y="3061732"/>
                  </a:cubicBezTo>
                  <a:cubicBezTo>
                    <a:pt x="918183" y="3061508"/>
                    <a:pt x="915938" y="3061267"/>
                    <a:pt x="913882" y="3061671"/>
                  </a:cubicBezTo>
                  <a:cubicBezTo>
                    <a:pt x="910837" y="3062299"/>
                    <a:pt x="909753" y="3064097"/>
                    <a:pt x="911138" y="3065783"/>
                  </a:cubicBezTo>
                  <a:close/>
                  <a:moveTo>
                    <a:pt x="853334" y="3013467"/>
                  </a:moveTo>
                  <a:cubicBezTo>
                    <a:pt x="853334" y="3012907"/>
                    <a:pt x="853360" y="3012314"/>
                    <a:pt x="853282" y="3011780"/>
                  </a:cubicBezTo>
                  <a:cubicBezTo>
                    <a:pt x="852792" y="3010912"/>
                    <a:pt x="852344" y="3010077"/>
                    <a:pt x="851889" y="3009200"/>
                  </a:cubicBezTo>
                  <a:cubicBezTo>
                    <a:pt x="851536" y="3008460"/>
                    <a:pt x="851244" y="3007694"/>
                    <a:pt x="850865" y="3006964"/>
                  </a:cubicBezTo>
                  <a:cubicBezTo>
                    <a:pt x="851433" y="3008821"/>
                    <a:pt x="851974" y="3010705"/>
                    <a:pt x="852491" y="3012572"/>
                  </a:cubicBezTo>
                  <a:cubicBezTo>
                    <a:pt x="852766" y="3012873"/>
                    <a:pt x="853015" y="3013183"/>
                    <a:pt x="853334" y="3013467"/>
                  </a:cubicBezTo>
                  <a:cubicBezTo>
                    <a:pt x="853308" y="3015746"/>
                    <a:pt x="853093" y="3018060"/>
                    <a:pt x="855785" y="3019454"/>
                  </a:cubicBezTo>
                  <a:cubicBezTo>
                    <a:pt x="856121" y="3018619"/>
                    <a:pt x="856955" y="3017423"/>
                    <a:pt x="856671" y="3017071"/>
                  </a:cubicBezTo>
                  <a:cubicBezTo>
                    <a:pt x="855665" y="3015754"/>
                    <a:pt x="854469" y="3014636"/>
                    <a:pt x="853334" y="3013467"/>
                  </a:cubicBezTo>
                  <a:close/>
                  <a:moveTo>
                    <a:pt x="830573" y="3031969"/>
                  </a:moveTo>
                  <a:cubicBezTo>
                    <a:pt x="829894" y="3025629"/>
                    <a:pt x="826023" y="3021019"/>
                    <a:pt x="819890" y="3020150"/>
                  </a:cubicBezTo>
                  <a:cubicBezTo>
                    <a:pt x="814479" y="3019393"/>
                    <a:pt x="808957" y="3019471"/>
                    <a:pt x="803520" y="3019264"/>
                  </a:cubicBezTo>
                  <a:cubicBezTo>
                    <a:pt x="803520" y="3018963"/>
                    <a:pt x="803520" y="3018696"/>
                    <a:pt x="803520" y="3018430"/>
                  </a:cubicBezTo>
                  <a:cubicBezTo>
                    <a:pt x="803124" y="3017862"/>
                    <a:pt x="802746" y="3017320"/>
                    <a:pt x="802325" y="3016770"/>
                  </a:cubicBezTo>
                  <a:cubicBezTo>
                    <a:pt x="802445" y="3017578"/>
                    <a:pt x="802574" y="3018404"/>
                    <a:pt x="802694" y="3019221"/>
                  </a:cubicBezTo>
                  <a:cubicBezTo>
                    <a:pt x="802978" y="3019230"/>
                    <a:pt x="803254" y="3019230"/>
                    <a:pt x="803520" y="3019264"/>
                  </a:cubicBezTo>
                  <a:cubicBezTo>
                    <a:pt x="803047" y="3027264"/>
                    <a:pt x="803469" y="3034610"/>
                    <a:pt x="813103" y="3038163"/>
                  </a:cubicBezTo>
                  <a:cubicBezTo>
                    <a:pt x="815537" y="3039074"/>
                    <a:pt x="816466" y="3043805"/>
                    <a:pt x="818247" y="3046687"/>
                  </a:cubicBezTo>
                  <a:cubicBezTo>
                    <a:pt x="820939" y="3051108"/>
                    <a:pt x="824285" y="3052923"/>
                    <a:pt x="826126" y="3050781"/>
                  </a:cubicBezTo>
                  <a:cubicBezTo>
                    <a:pt x="828190" y="3048373"/>
                    <a:pt x="829997" y="3045336"/>
                    <a:pt x="830668" y="3042300"/>
                  </a:cubicBezTo>
                  <a:cubicBezTo>
                    <a:pt x="831390" y="3039031"/>
                    <a:pt x="830952" y="3035401"/>
                    <a:pt x="830573" y="3031969"/>
                  </a:cubicBezTo>
                  <a:close/>
                  <a:moveTo>
                    <a:pt x="737811" y="3248770"/>
                  </a:moveTo>
                  <a:lnTo>
                    <a:pt x="738224" y="3250319"/>
                  </a:lnTo>
                  <a:lnTo>
                    <a:pt x="740081" y="3249192"/>
                  </a:lnTo>
                  <a:close/>
                  <a:moveTo>
                    <a:pt x="2816219" y="4320683"/>
                  </a:moveTo>
                  <a:cubicBezTo>
                    <a:pt x="2816829" y="4320098"/>
                    <a:pt x="2817457" y="4319513"/>
                    <a:pt x="2818102" y="4318937"/>
                  </a:cubicBezTo>
                  <a:cubicBezTo>
                    <a:pt x="2817156" y="4319212"/>
                    <a:pt x="2816219" y="4319487"/>
                    <a:pt x="2815290" y="4319771"/>
                  </a:cubicBezTo>
                  <a:lnTo>
                    <a:pt x="2813974" y="4321939"/>
                  </a:lnTo>
                  <a:close/>
                  <a:moveTo>
                    <a:pt x="3547265" y="1453502"/>
                  </a:moveTo>
                  <a:cubicBezTo>
                    <a:pt x="3547807" y="1452710"/>
                    <a:pt x="3548409" y="1451953"/>
                    <a:pt x="3548951" y="1451214"/>
                  </a:cubicBezTo>
                  <a:cubicBezTo>
                    <a:pt x="3546981" y="1449898"/>
                    <a:pt x="3545700" y="1450560"/>
                    <a:pt x="3545157" y="1453106"/>
                  </a:cubicBezTo>
                  <a:cubicBezTo>
                    <a:pt x="3545863" y="1453269"/>
                    <a:pt x="3546542" y="1453364"/>
                    <a:pt x="3547265" y="1453502"/>
                  </a:cubicBezTo>
                  <a:close/>
                  <a:moveTo>
                    <a:pt x="3557510" y="4169866"/>
                  </a:moveTo>
                  <a:cubicBezTo>
                    <a:pt x="3561880" y="4169703"/>
                    <a:pt x="3566206" y="4168593"/>
                    <a:pt x="3570533" y="4167655"/>
                  </a:cubicBezTo>
                  <a:cubicBezTo>
                    <a:pt x="3571127" y="4167526"/>
                    <a:pt x="3571427" y="4166056"/>
                    <a:pt x="3571901" y="4165213"/>
                  </a:cubicBezTo>
                  <a:cubicBezTo>
                    <a:pt x="3570774" y="4163432"/>
                    <a:pt x="3570025" y="4160774"/>
                    <a:pt x="3568400" y="4160069"/>
                  </a:cubicBezTo>
                  <a:cubicBezTo>
                    <a:pt x="3562955" y="4157652"/>
                    <a:pt x="3557209" y="4159974"/>
                    <a:pt x="3554422" y="4165462"/>
                  </a:cubicBezTo>
                  <a:cubicBezTo>
                    <a:pt x="3553347" y="4167526"/>
                    <a:pt x="3554843" y="4169970"/>
                    <a:pt x="3557510" y="4169866"/>
                  </a:cubicBezTo>
                  <a:close/>
                  <a:moveTo>
                    <a:pt x="3675312" y="4296099"/>
                  </a:moveTo>
                  <a:cubicBezTo>
                    <a:pt x="3677411" y="4296082"/>
                    <a:pt x="3679467" y="4294843"/>
                    <a:pt x="3681557" y="4294163"/>
                  </a:cubicBezTo>
                  <a:cubicBezTo>
                    <a:pt x="3680886" y="4293234"/>
                    <a:pt x="3680379" y="4292202"/>
                    <a:pt x="3679630" y="4291376"/>
                  </a:cubicBezTo>
                  <a:cubicBezTo>
                    <a:pt x="3677317" y="4288908"/>
                    <a:pt x="3675028" y="4286447"/>
                    <a:pt x="3672543" y="4284160"/>
                  </a:cubicBezTo>
                  <a:cubicBezTo>
                    <a:pt x="3671803" y="4283463"/>
                    <a:pt x="3670512" y="4283359"/>
                    <a:pt x="3669454" y="4282989"/>
                  </a:cubicBezTo>
                  <a:cubicBezTo>
                    <a:pt x="3667029" y="4282809"/>
                    <a:pt x="3665394" y="4284030"/>
                    <a:pt x="3664964" y="4286688"/>
                  </a:cubicBezTo>
                  <a:cubicBezTo>
                    <a:pt x="3663889" y="4293234"/>
                    <a:pt x="3667003" y="4296202"/>
                    <a:pt x="3675312" y="4296099"/>
                  </a:cubicBezTo>
                  <a:close/>
                  <a:moveTo>
                    <a:pt x="3673600" y="2799125"/>
                  </a:moveTo>
                  <a:cubicBezTo>
                    <a:pt x="3672827" y="2799521"/>
                    <a:pt x="3671407" y="2800028"/>
                    <a:pt x="3671424" y="2800295"/>
                  </a:cubicBezTo>
                  <a:cubicBezTo>
                    <a:pt x="3671803" y="2802239"/>
                    <a:pt x="3672448" y="2804158"/>
                    <a:pt x="3673007" y="2806076"/>
                  </a:cubicBezTo>
                  <a:cubicBezTo>
                    <a:pt x="3673764" y="2805663"/>
                    <a:pt x="3675183" y="2805129"/>
                    <a:pt x="3675166" y="2804863"/>
                  </a:cubicBezTo>
                  <a:cubicBezTo>
                    <a:pt x="3674787" y="2802936"/>
                    <a:pt x="3674142" y="2801035"/>
                    <a:pt x="3673600" y="2799125"/>
                  </a:cubicBezTo>
                  <a:close/>
                  <a:moveTo>
                    <a:pt x="3704912" y="4276435"/>
                  </a:moveTo>
                  <a:lnTo>
                    <a:pt x="3703793" y="4279110"/>
                  </a:lnTo>
                  <a:lnTo>
                    <a:pt x="3705849" y="4277329"/>
                  </a:lnTo>
                  <a:cubicBezTo>
                    <a:pt x="3705772" y="4276925"/>
                    <a:pt x="3705729" y="4276538"/>
                    <a:pt x="3705677" y="4276160"/>
                  </a:cubicBezTo>
                  <a:cubicBezTo>
                    <a:pt x="3711552" y="4274491"/>
                    <a:pt x="3714692" y="4270465"/>
                    <a:pt x="3713453" y="4264375"/>
                  </a:cubicBezTo>
                  <a:cubicBezTo>
                    <a:pt x="3712610" y="4260126"/>
                    <a:pt x="3710055" y="4256212"/>
                    <a:pt x="3708025" y="4252298"/>
                  </a:cubicBezTo>
                  <a:cubicBezTo>
                    <a:pt x="3707724" y="4251748"/>
                    <a:pt x="3705831" y="4251636"/>
                    <a:pt x="3704912" y="4251980"/>
                  </a:cubicBezTo>
                  <a:cubicBezTo>
                    <a:pt x="3704051" y="4252315"/>
                    <a:pt x="3702855" y="4253588"/>
                    <a:pt x="3702950" y="4254328"/>
                  </a:cubicBezTo>
                  <a:cubicBezTo>
                    <a:pt x="3703715" y="4261614"/>
                    <a:pt x="3704731" y="4268891"/>
                    <a:pt x="3705677" y="4276160"/>
                  </a:cubicBezTo>
                  <a:cubicBezTo>
                    <a:pt x="3705410" y="4276228"/>
                    <a:pt x="3705221" y="4276392"/>
                    <a:pt x="3704912" y="4276435"/>
                  </a:cubicBezTo>
                  <a:close/>
                  <a:moveTo>
                    <a:pt x="3719560" y="1986576"/>
                  </a:moveTo>
                  <a:cubicBezTo>
                    <a:pt x="3719715" y="1986378"/>
                    <a:pt x="3719956" y="1986275"/>
                    <a:pt x="3720137" y="1986060"/>
                  </a:cubicBezTo>
                  <a:cubicBezTo>
                    <a:pt x="3725005" y="1987411"/>
                    <a:pt x="3730545" y="1986576"/>
                    <a:pt x="3734501" y="1991006"/>
                  </a:cubicBezTo>
                  <a:cubicBezTo>
                    <a:pt x="3736343" y="1993079"/>
                    <a:pt x="3738218" y="1992090"/>
                    <a:pt x="3737942" y="1988933"/>
                  </a:cubicBezTo>
                  <a:cubicBezTo>
                    <a:pt x="3737796" y="1986972"/>
                    <a:pt x="3736532" y="1984073"/>
                    <a:pt x="3735035" y="1983497"/>
                  </a:cubicBezTo>
                  <a:cubicBezTo>
                    <a:pt x="3729702" y="1981450"/>
                    <a:pt x="3724377" y="1981579"/>
                    <a:pt x="3720137" y="1986060"/>
                  </a:cubicBezTo>
                  <a:cubicBezTo>
                    <a:pt x="3719620" y="1985948"/>
                    <a:pt x="3719087" y="1985897"/>
                    <a:pt x="3718614" y="1985716"/>
                  </a:cubicBezTo>
                  <a:cubicBezTo>
                    <a:pt x="3718614" y="1986542"/>
                    <a:pt x="3718614" y="1987376"/>
                    <a:pt x="3718614" y="1988211"/>
                  </a:cubicBezTo>
                  <a:cubicBezTo>
                    <a:pt x="3718898" y="1987643"/>
                    <a:pt x="3719225" y="1987135"/>
                    <a:pt x="3719560" y="1986576"/>
                  </a:cubicBezTo>
                  <a:close/>
                  <a:moveTo>
                    <a:pt x="3861534" y="3097748"/>
                  </a:moveTo>
                  <a:cubicBezTo>
                    <a:pt x="3862351" y="3097885"/>
                    <a:pt x="3863151" y="3098031"/>
                    <a:pt x="3863969" y="3098178"/>
                  </a:cubicBezTo>
                  <a:cubicBezTo>
                    <a:pt x="3865000" y="3098935"/>
                    <a:pt x="3866024" y="3099709"/>
                    <a:pt x="3867057" y="3100492"/>
                  </a:cubicBezTo>
                  <a:cubicBezTo>
                    <a:pt x="3867194" y="3099915"/>
                    <a:pt x="3867400" y="3099330"/>
                    <a:pt x="3867546" y="3098780"/>
                  </a:cubicBezTo>
                  <a:cubicBezTo>
                    <a:pt x="3866377" y="3098582"/>
                    <a:pt x="3865164" y="3098376"/>
                    <a:pt x="3863969" y="3098178"/>
                  </a:cubicBezTo>
                  <a:cubicBezTo>
                    <a:pt x="3863426" y="3097748"/>
                    <a:pt x="3862893" y="3097343"/>
                    <a:pt x="3862351" y="3096922"/>
                  </a:cubicBezTo>
                  <a:lnTo>
                    <a:pt x="3860768" y="3095872"/>
                  </a:lnTo>
                  <a:close/>
                  <a:moveTo>
                    <a:pt x="4182522" y="4213684"/>
                  </a:moveTo>
                  <a:cubicBezTo>
                    <a:pt x="4182727" y="4213435"/>
                    <a:pt x="4182942" y="4213203"/>
                    <a:pt x="4183123" y="4212927"/>
                  </a:cubicBezTo>
                  <a:cubicBezTo>
                    <a:pt x="4185721" y="4213168"/>
                    <a:pt x="4188456" y="4213762"/>
                    <a:pt x="4189231" y="4209719"/>
                  </a:cubicBezTo>
                  <a:cubicBezTo>
                    <a:pt x="4189274" y="4209504"/>
                    <a:pt x="4186874" y="4208377"/>
                    <a:pt x="4186590" y="4208652"/>
                  </a:cubicBezTo>
                  <a:cubicBezTo>
                    <a:pt x="4185283" y="4209925"/>
                    <a:pt x="4184250" y="4211457"/>
                    <a:pt x="4183123" y="4212927"/>
                  </a:cubicBezTo>
                  <a:cubicBezTo>
                    <a:pt x="4182642" y="4212867"/>
                    <a:pt x="4182151" y="4212824"/>
                    <a:pt x="4181652" y="4212841"/>
                  </a:cubicBezTo>
                  <a:cubicBezTo>
                    <a:pt x="4181110" y="4213375"/>
                    <a:pt x="4180577" y="4213942"/>
                    <a:pt x="4180018" y="4214476"/>
                  </a:cubicBezTo>
                  <a:cubicBezTo>
                    <a:pt x="4180878" y="4214209"/>
                    <a:pt x="4181721" y="4213951"/>
                    <a:pt x="4182522" y="4213684"/>
                  </a:cubicBezTo>
                  <a:close/>
                  <a:moveTo>
                    <a:pt x="4780196" y="4005494"/>
                  </a:moveTo>
                  <a:cubicBezTo>
                    <a:pt x="4784583" y="4006491"/>
                    <a:pt x="4788970" y="4007678"/>
                    <a:pt x="4793356" y="4008530"/>
                  </a:cubicBezTo>
                  <a:cubicBezTo>
                    <a:pt x="4794217" y="4008702"/>
                    <a:pt x="4795593" y="4007825"/>
                    <a:pt x="4796023" y="4007033"/>
                  </a:cubicBezTo>
                  <a:cubicBezTo>
                    <a:pt x="4796454" y="4006310"/>
                    <a:pt x="4796023" y="4005046"/>
                    <a:pt x="4795937" y="4003059"/>
                  </a:cubicBezTo>
                  <a:cubicBezTo>
                    <a:pt x="4792755" y="4000943"/>
                    <a:pt x="4789142" y="3998337"/>
                    <a:pt x="4785271" y="3996220"/>
                  </a:cubicBezTo>
                  <a:cubicBezTo>
                    <a:pt x="4782863" y="3994913"/>
                    <a:pt x="4778905" y="3997365"/>
                    <a:pt x="4777443" y="4000616"/>
                  </a:cubicBezTo>
                  <a:cubicBezTo>
                    <a:pt x="4776239" y="4003240"/>
                    <a:pt x="4777272" y="4004831"/>
                    <a:pt x="4780196" y="4005494"/>
                  </a:cubicBezTo>
                  <a:close/>
                  <a:moveTo>
                    <a:pt x="4150101" y="2678028"/>
                  </a:moveTo>
                  <a:cubicBezTo>
                    <a:pt x="4152905" y="2678286"/>
                    <a:pt x="4157301" y="2675448"/>
                    <a:pt x="4157816" y="2672730"/>
                  </a:cubicBezTo>
                  <a:cubicBezTo>
                    <a:pt x="4158453" y="2669426"/>
                    <a:pt x="4158737" y="2666072"/>
                    <a:pt x="4159176" y="2662571"/>
                  </a:cubicBezTo>
                  <a:cubicBezTo>
                    <a:pt x="4158006" y="2659380"/>
                    <a:pt x="4157171" y="2655973"/>
                    <a:pt x="4155408" y="2653246"/>
                  </a:cubicBezTo>
                  <a:cubicBezTo>
                    <a:pt x="4154771" y="2652292"/>
                    <a:pt x="4150393" y="2652214"/>
                    <a:pt x="4149963" y="2652997"/>
                  </a:cubicBezTo>
                  <a:cubicBezTo>
                    <a:pt x="4147219" y="2657831"/>
                    <a:pt x="4144819" y="2662898"/>
                    <a:pt x="4142927" y="2668136"/>
                  </a:cubicBezTo>
                  <a:cubicBezTo>
                    <a:pt x="4141473" y="2672041"/>
                    <a:pt x="4145895" y="2677632"/>
                    <a:pt x="4150101" y="2678028"/>
                  </a:cubicBezTo>
                  <a:close/>
                  <a:moveTo>
                    <a:pt x="3842128" y="1997638"/>
                  </a:moveTo>
                  <a:cubicBezTo>
                    <a:pt x="3842894" y="1996985"/>
                    <a:pt x="3844141" y="1996477"/>
                    <a:pt x="3844347" y="1995694"/>
                  </a:cubicBezTo>
                  <a:cubicBezTo>
                    <a:pt x="3844932" y="1993656"/>
                    <a:pt x="3845139" y="1991505"/>
                    <a:pt x="3845216" y="1989398"/>
                  </a:cubicBezTo>
                  <a:cubicBezTo>
                    <a:pt x="3845234" y="1988942"/>
                    <a:pt x="3843969" y="1988477"/>
                    <a:pt x="3843341" y="1988004"/>
                  </a:cubicBezTo>
                  <a:cubicBezTo>
                    <a:pt x="3842085" y="1990791"/>
                    <a:pt x="3840795" y="1993595"/>
                    <a:pt x="3839651" y="1996426"/>
                  </a:cubicBezTo>
                  <a:cubicBezTo>
                    <a:pt x="3839625" y="1996477"/>
                    <a:pt x="3841233" y="1997191"/>
                    <a:pt x="3842128" y="1997638"/>
                  </a:cubicBezTo>
                  <a:close/>
                  <a:moveTo>
                    <a:pt x="3876768" y="2156059"/>
                  </a:moveTo>
                  <a:cubicBezTo>
                    <a:pt x="3877507" y="2155947"/>
                    <a:pt x="3878093" y="2154855"/>
                    <a:pt x="3878772" y="2154184"/>
                  </a:cubicBezTo>
                  <a:cubicBezTo>
                    <a:pt x="3877981" y="2153676"/>
                    <a:pt x="3877181" y="2153160"/>
                    <a:pt x="3876389" y="2152635"/>
                  </a:cubicBezTo>
                  <a:cubicBezTo>
                    <a:pt x="3875538" y="2152919"/>
                    <a:pt x="3874213" y="2152971"/>
                    <a:pt x="3873955" y="2153530"/>
                  </a:cubicBezTo>
                  <a:cubicBezTo>
                    <a:pt x="3873060" y="2155414"/>
                    <a:pt x="3874188" y="2156480"/>
                    <a:pt x="3876768" y="2156059"/>
                  </a:cubicBezTo>
                  <a:close/>
                  <a:moveTo>
                    <a:pt x="3937799" y="2080620"/>
                  </a:moveTo>
                  <a:cubicBezTo>
                    <a:pt x="3938409" y="2080663"/>
                    <a:pt x="3939587" y="2079158"/>
                    <a:pt x="3939631" y="2078272"/>
                  </a:cubicBezTo>
                  <a:cubicBezTo>
                    <a:pt x="3939794" y="2076655"/>
                    <a:pt x="3939552" y="2074995"/>
                    <a:pt x="3939416" y="2073343"/>
                  </a:cubicBezTo>
                  <a:cubicBezTo>
                    <a:pt x="3939631" y="2073197"/>
                    <a:pt x="3939905" y="2073085"/>
                    <a:pt x="3940155" y="2072939"/>
                  </a:cubicBezTo>
                  <a:lnTo>
                    <a:pt x="3941428" y="2071029"/>
                  </a:lnTo>
                  <a:lnTo>
                    <a:pt x="3939337" y="2072113"/>
                  </a:lnTo>
                  <a:cubicBezTo>
                    <a:pt x="3939381" y="2072518"/>
                    <a:pt x="3939337" y="2072939"/>
                    <a:pt x="3939416" y="2073343"/>
                  </a:cubicBezTo>
                  <a:cubicBezTo>
                    <a:pt x="3937850" y="2074178"/>
                    <a:pt x="3936069" y="2074866"/>
                    <a:pt x="3935304" y="2076173"/>
                  </a:cubicBezTo>
                  <a:cubicBezTo>
                    <a:pt x="3933910" y="2078461"/>
                    <a:pt x="3935226" y="2080414"/>
                    <a:pt x="3937799" y="2080620"/>
                  </a:cubicBezTo>
                  <a:close/>
                  <a:moveTo>
                    <a:pt x="3324460" y="1569687"/>
                  </a:moveTo>
                  <a:cubicBezTo>
                    <a:pt x="3326137" y="1570762"/>
                    <a:pt x="3329793" y="1571279"/>
                    <a:pt x="3330825" y="1570298"/>
                  </a:cubicBezTo>
                  <a:cubicBezTo>
                    <a:pt x="3337371" y="1563778"/>
                    <a:pt x="3346420" y="1559373"/>
                    <a:pt x="3348399" y="1548922"/>
                  </a:cubicBezTo>
                  <a:cubicBezTo>
                    <a:pt x="3349929" y="1540802"/>
                    <a:pt x="3352063" y="1532708"/>
                    <a:pt x="3354583" y="1524828"/>
                  </a:cubicBezTo>
                  <a:cubicBezTo>
                    <a:pt x="3361018" y="1504717"/>
                    <a:pt x="3363917" y="1483204"/>
                    <a:pt x="3377128" y="1465553"/>
                  </a:cubicBezTo>
                  <a:cubicBezTo>
                    <a:pt x="3379838" y="1461906"/>
                    <a:pt x="3380914" y="1456942"/>
                    <a:pt x="3382178" y="1452383"/>
                  </a:cubicBezTo>
                  <a:cubicBezTo>
                    <a:pt x="3383460" y="1447842"/>
                    <a:pt x="3383537" y="1442956"/>
                    <a:pt x="3384957" y="1438491"/>
                  </a:cubicBezTo>
                  <a:cubicBezTo>
                    <a:pt x="3390599" y="1421038"/>
                    <a:pt x="3390737" y="1403714"/>
                    <a:pt x="3385730" y="1386098"/>
                  </a:cubicBezTo>
                  <a:cubicBezTo>
                    <a:pt x="3384449" y="1381711"/>
                    <a:pt x="3383159" y="1376377"/>
                    <a:pt x="3384432" y="1372257"/>
                  </a:cubicBezTo>
                  <a:cubicBezTo>
                    <a:pt x="3388397" y="1359019"/>
                    <a:pt x="3386410" y="1346469"/>
                    <a:pt x="3382161" y="1334022"/>
                  </a:cubicBezTo>
                  <a:cubicBezTo>
                    <a:pt x="3377266" y="1319682"/>
                    <a:pt x="3378970" y="1308363"/>
                    <a:pt x="3394711" y="1302376"/>
                  </a:cubicBezTo>
                  <a:cubicBezTo>
                    <a:pt x="3395821" y="1301954"/>
                    <a:pt x="3396956" y="1301275"/>
                    <a:pt x="3397635" y="1300414"/>
                  </a:cubicBezTo>
                  <a:cubicBezTo>
                    <a:pt x="3411631" y="1282893"/>
                    <a:pt x="3425763" y="1265542"/>
                    <a:pt x="3439303" y="1247737"/>
                  </a:cubicBezTo>
                  <a:cubicBezTo>
                    <a:pt x="3446073" y="1238859"/>
                    <a:pt x="3445040" y="1227591"/>
                    <a:pt x="3446563" y="1217157"/>
                  </a:cubicBezTo>
                  <a:cubicBezTo>
                    <a:pt x="3446881" y="1214903"/>
                    <a:pt x="3448111" y="1212632"/>
                    <a:pt x="3449272" y="1210611"/>
                  </a:cubicBezTo>
                  <a:cubicBezTo>
                    <a:pt x="3453084" y="1204246"/>
                    <a:pt x="3453909" y="1197390"/>
                    <a:pt x="3453462" y="1190121"/>
                  </a:cubicBezTo>
                  <a:cubicBezTo>
                    <a:pt x="3452963" y="1182638"/>
                    <a:pt x="3455793" y="1176057"/>
                    <a:pt x="3460962" y="1170827"/>
                  </a:cubicBezTo>
                  <a:cubicBezTo>
                    <a:pt x="3468472" y="1163223"/>
                    <a:pt x="3475938" y="1155860"/>
                    <a:pt x="3478252" y="1144635"/>
                  </a:cubicBezTo>
                  <a:cubicBezTo>
                    <a:pt x="3478811" y="1141624"/>
                    <a:pt x="3482364" y="1139052"/>
                    <a:pt x="3484936" y="1136687"/>
                  </a:cubicBezTo>
                  <a:cubicBezTo>
                    <a:pt x="3488376" y="1133495"/>
                    <a:pt x="3493409" y="1131396"/>
                    <a:pt x="3495671" y="1127612"/>
                  </a:cubicBezTo>
                  <a:cubicBezTo>
                    <a:pt x="3501546" y="1117694"/>
                    <a:pt x="3511008" y="1113298"/>
                    <a:pt x="3520625" y="1108550"/>
                  </a:cubicBezTo>
                  <a:cubicBezTo>
                    <a:pt x="3532272" y="1102795"/>
                    <a:pt x="3543712" y="1096576"/>
                    <a:pt x="3555196" y="1090538"/>
                  </a:cubicBezTo>
                  <a:lnTo>
                    <a:pt x="3554310" y="1089557"/>
                  </a:lnTo>
                  <a:cubicBezTo>
                    <a:pt x="3555101" y="1089652"/>
                    <a:pt x="3555841" y="1089677"/>
                    <a:pt x="3556650" y="1089720"/>
                  </a:cubicBezTo>
                  <a:cubicBezTo>
                    <a:pt x="3556193" y="1090004"/>
                    <a:pt x="3555729" y="1090211"/>
                    <a:pt x="3555308" y="1090469"/>
                  </a:cubicBezTo>
                  <a:cubicBezTo>
                    <a:pt x="3557510" y="1092593"/>
                    <a:pt x="3559643" y="1094821"/>
                    <a:pt x="3562043" y="1096636"/>
                  </a:cubicBezTo>
                  <a:cubicBezTo>
                    <a:pt x="3566395" y="1099939"/>
                    <a:pt x="3567703" y="1104154"/>
                    <a:pt x="3565621" y="1108860"/>
                  </a:cubicBezTo>
                  <a:cubicBezTo>
                    <a:pt x="3561415" y="1118494"/>
                    <a:pt x="3558516" y="1129392"/>
                    <a:pt x="3551961" y="1137100"/>
                  </a:cubicBezTo>
                  <a:cubicBezTo>
                    <a:pt x="3543549" y="1147026"/>
                    <a:pt x="3541751" y="1157761"/>
                    <a:pt x="3541278" y="1169546"/>
                  </a:cubicBezTo>
                  <a:cubicBezTo>
                    <a:pt x="3541028" y="1176556"/>
                    <a:pt x="3541184" y="1183592"/>
                    <a:pt x="3541330" y="1190586"/>
                  </a:cubicBezTo>
                  <a:cubicBezTo>
                    <a:pt x="3541458" y="1199127"/>
                    <a:pt x="3539274" y="1207360"/>
                    <a:pt x="3533975" y="1213622"/>
                  </a:cubicBezTo>
                  <a:cubicBezTo>
                    <a:pt x="3524960" y="1224288"/>
                    <a:pt x="3514707" y="1233999"/>
                    <a:pt x="3505004" y="1244098"/>
                  </a:cubicBezTo>
                  <a:cubicBezTo>
                    <a:pt x="3490596" y="1249457"/>
                    <a:pt x="3481616" y="1262764"/>
                    <a:pt x="3467190" y="1268708"/>
                  </a:cubicBezTo>
                  <a:cubicBezTo>
                    <a:pt x="3457694" y="1272673"/>
                    <a:pt x="3450563" y="1281516"/>
                    <a:pt x="3450726" y="1293774"/>
                  </a:cubicBezTo>
                  <a:cubicBezTo>
                    <a:pt x="3450795" y="1300999"/>
                    <a:pt x="3448017" y="1307735"/>
                    <a:pt x="3442821" y="1312767"/>
                  </a:cubicBezTo>
                  <a:cubicBezTo>
                    <a:pt x="3435079" y="1320268"/>
                    <a:pt x="3431544" y="1329979"/>
                    <a:pt x="3427269" y="1339372"/>
                  </a:cubicBezTo>
                  <a:cubicBezTo>
                    <a:pt x="3416956" y="1341480"/>
                    <a:pt x="3411278" y="1348009"/>
                    <a:pt x="3409799" y="1358339"/>
                  </a:cubicBezTo>
                  <a:cubicBezTo>
                    <a:pt x="3408818" y="1365402"/>
                    <a:pt x="3408947" y="1372300"/>
                    <a:pt x="3411278" y="1379319"/>
                  </a:cubicBezTo>
                  <a:cubicBezTo>
                    <a:pt x="3419777" y="1405168"/>
                    <a:pt x="3428490" y="1430956"/>
                    <a:pt x="3430374" y="1458370"/>
                  </a:cubicBezTo>
                  <a:cubicBezTo>
                    <a:pt x="3430443" y="1459446"/>
                    <a:pt x="3431166" y="1460710"/>
                    <a:pt x="3432043" y="1461381"/>
                  </a:cubicBezTo>
                  <a:cubicBezTo>
                    <a:pt x="3433815" y="1462697"/>
                    <a:pt x="3435777" y="1464306"/>
                    <a:pt x="3437840" y="1464581"/>
                  </a:cubicBezTo>
                  <a:cubicBezTo>
                    <a:pt x="3439897" y="1464822"/>
                    <a:pt x="3442606" y="1464116"/>
                    <a:pt x="3444249" y="1462852"/>
                  </a:cubicBezTo>
                  <a:cubicBezTo>
                    <a:pt x="3445961" y="1461545"/>
                    <a:pt x="3447475" y="1459076"/>
                    <a:pt x="3447759" y="1456994"/>
                  </a:cubicBezTo>
                  <a:cubicBezTo>
                    <a:pt x="3449410" y="1444143"/>
                    <a:pt x="3456765" y="1438509"/>
                    <a:pt x="3469436" y="1438672"/>
                  </a:cubicBezTo>
                  <a:cubicBezTo>
                    <a:pt x="3472919" y="1438724"/>
                    <a:pt x="3477177" y="1438724"/>
                    <a:pt x="3479749" y="1436857"/>
                  </a:cubicBezTo>
                  <a:cubicBezTo>
                    <a:pt x="3491929" y="1428100"/>
                    <a:pt x="3506432" y="1422303"/>
                    <a:pt x="3513512" y="1407009"/>
                  </a:cubicBezTo>
                  <a:cubicBezTo>
                    <a:pt x="3521562" y="1389547"/>
                    <a:pt x="3537399" y="1378528"/>
                    <a:pt x="3551643" y="1366382"/>
                  </a:cubicBezTo>
                  <a:cubicBezTo>
                    <a:pt x="3554817" y="1367707"/>
                    <a:pt x="3559067" y="1371001"/>
                    <a:pt x="3560976" y="1369969"/>
                  </a:cubicBezTo>
                  <a:cubicBezTo>
                    <a:pt x="3567970" y="1366081"/>
                    <a:pt x="3575703" y="1362434"/>
                    <a:pt x="3574902" y="1351656"/>
                  </a:cubicBezTo>
                  <a:cubicBezTo>
                    <a:pt x="3574223" y="1342357"/>
                    <a:pt x="3575186" y="1332826"/>
                    <a:pt x="3575557" y="1323424"/>
                  </a:cubicBezTo>
                  <a:cubicBezTo>
                    <a:pt x="3575660" y="1320784"/>
                    <a:pt x="3581879" y="1318564"/>
                    <a:pt x="3584520" y="1320035"/>
                  </a:cubicBezTo>
                  <a:cubicBezTo>
                    <a:pt x="3585552" y="1320620"/>
                    <a:pt x="3586937" y="1320741"/>
                    <a:pt x="3587746" y="1321480"/>
                  </a:cubicBezTo>
                  <a:cubicBezTo>
                    <a:pt x="3601353" y="1334529"/>
                    <a:pt x="3615082" y="1347492"/>
                    <a:pt x="3628372" y="1360894"/>
                  </a:cubicBezTo>
                  <a:cubicBezTo>
                    <a:pt x="3631735" y="1364326"/>
                    <a:pt x="3634754" y="1367810"/>
                    <a:pt x="3639597" y="1368842"/>
                  </a:cubicBezTo>
                  <a:cubicBezTo>
                    <a:pt x="3657954" y="1372653"/>
                    <a:pt x="3671046" y="1384859"/>
                    <a:pt x="3684310" y="1396764"/>
                  </a:cubicBezTo>
                  <a:cubicBezTo>
                    <a:pt x="3692335" y="1403998"/>
                    <a:pt x="3696774" y="1413142"/>
                    <a:pt x="3699578" y="1424014"/>
                  </a:cubicBezTo>
                  <a:cubicBezTo>
                    <a:pt x="3703879" y="1440453"/>
                    <a:pt x="3706202" y="1456237"/>
                    <a:pt x="3699329" y="1472357"/>
                  </a:cubicBezTo>
                  <a:cubicBezTo>
                    <a:pt x="3698873" y="1473432"/>
                    <a:pt x="3699088" y="1474688"/>
                    <a:pt x="3698925" y="1475884"/>
                  </a:cubicBezTo>
                  <a:cubicBezTo>
                    <a:pt x="3696095" y="1497285"/>
                    <a:pt x="3688120" y="1516949"/>
                    <a:pt x="3678366" y="1536054"/>
                  </a:cubicBezTo>
                  <a:cubicBezTo>
                    <a:pt x="3674503" y="1543538"/>
                    <a:pt x="3669248" y="1549619"/>
                    <a:pt x="3663545" y="1555726"/>
                  </a:cubicBezTo>
                  <a:cubicBezTo>
                    <a:pt x="3652035" y="1568104"/>
                    <a:pt x="3637860" y="1576663"/>
                    <a:pt x="3624097" y="1585824"/>
                  </a:cubicBezTo>
                  <a:cubicBezTo>
                    <a:pt x="3615108" y="1591828"/>
                    <a:pt x="3606970" y="1598409"/>
                    <a:pt x="3604605" y="1610030"/>
                  </a:cubicBezTo>
                  <a:cubicBezTo>
                    <a:pt x="3603392" y="1616017"/>
                    <a:pt x="3598833" y="1620206"/>
                    <a:pt x="3594369" y="1624171"/>
                  </a:cubicBezTo>
                  <a:cubicBezTo>
                    <a:pt x="3590834" y="1627363"/>
                    <a:pt x="3587143" y="1630356"/>
                    <a:pt x="3583857" y="1633762"/>
                  </a:cubicBezTo>
                  <a:cubicBezTo>
                    <a:pt x="3582274" y="1635405"/>
                    <a:pt x="3580400" y="1637736"/>
                    <a:pt x="3580400" y="1639758"/>
                  </a:cubicBezTo>
                  <a:cubicBezTo>
                    <a:pt x="3580210" y="1652308"/>
                    <a:pt x="3576099" y="1665813"/>
                    <a:pt x="3588683" y="1675714"/>
                  </a:cubicBezTo>
                  <a:cubicBezTo>
                    <a:pt x="3594369" y="1680238"/>
                    <a:pt x="3597500" y="1686767"/>
                    <a:pt x="3598747" y="1694036"/>
                  </a:cubicBezTo>
                  <a:cubicBezTo>
                    <a:pt x="3599555" y="1698990"/>
                    <a:pt x="3602033" y="1703162"/>
                    <a:pt x="3606299" y="1705545"/>
                  </a:cubicBezTo>
                  <a:cubicBezTo>
                    <a:pt x="3619676" y="1713140"/>
                    <a:pt x="3633146" y="1720624"/>
                    <a:pt x="3646841" y="1727600"/>
                  </a:cubicBezTo>
                  <a:cubicBezTo>
                    <a:pt x="3649696" y="1729114"/>
                    <a:pt x="3653790" y="1728950"/>
                    <a:pt x="3657188" y="1728478"/>
                  </a:cubicBezTo>
                  <a:cubicBezTo>
                    <a:pt x="3660620" y="1728004"/>
                    <a:pt x="3663751" y="1725819"/>
                    <a:pt x="3667175" y="1724925"/>
                  </a:cubicBezTo>
                  <a:cubicBezTo>
                    <a:pt x="3675657" y="1722869"/>
                    <a:pt x="3682159" y="1719695"/>
                    <a:pt x="3683682" y="1709493"/>
                  </a:cubicBezTo>
                  <a:cubicBezTo>
                    <a:pt x="3684663" y="1702431"/>
                    <a:pt x="3689643" y="1696866"/>
                    <a:pt x="3695518" y="1692418"/>
                  </a:cubicBezTo>
                  <a:cubicBezTo>
                    <a:pt x="3701522" y="1687868"/>
                    <a:pt x="3710856" y="1691111"/>
                    <a:pt x="3712059" y="1698706"/>
                  </a:cubicBezTo>
                  <a:cubicBezTo>
                    <a:pt x="3712653" y="1702104"/>
                    <a:pt x="3712025" y="1705751"/>
                    <a:pt x="3711956" y="1709313"/>
                  </a:cubicBezTo>
                  <a:lnTo>
                    <a:pt x="3712747" y="1708470"/>
                  </a:lnTo>
                  <a:lnTo>
                    <a:pt x="3713238" y="1710439"/>
                  </a:lnTo>
                  <a:lnTo>
                    <a:pt x="3712120" y="1709450"/>
                  </a:lnTo>
                  <a:cubicBezTo>
                    <a:pt x="3711036" y="1711162"/>
                    <a:pt x="3709659" y="1712865"/>
                    <a:pt x="3709780" y="1714474"/>
                  </a:cubicBezTo>
                  <a:cubicBezTo>
                    <a:pt x="3709900" y="1716271"/>
                    <a:pt x="3712094" y="1719144"/>
                    <a:pt x="3713728" y="1719428"/>
                  </a:cubicBezTo>
                  <a:cubicBezTo>
                    <a:pt x="3730200" y="1722121"/>
                    <a:pt x="3744222" y="1731522"/>
                    <a:pt x="3760221" y="1735987"/>
                  </a:cubicBezTo>
                  <a:cubicBezTo>
                    <a:pt x="3773537" y="1739686"/>
                    <a:pt x="3785623" y="1748245"/>
                    <a:pt x="3791997" y="1762068"/>
                  </a:cubicBezTo>
                  <a:cubicBezTo>
                    <a:pt x="3793898" y="1766111"/>
                    <a:pt x="3796779" y="1766093"/>
                    <a:pt x="3800082" y="1764037"/>
                  </a:cubicBezTo>
                  <a:cubicBezTo>
                    <a:pt x="3803996" y="1761509"/>
                    <a:pt x="3807626" y="1758214"/>
                    <a:pt x="3812934" y="1760735"/>
                  </a:cubicBezTo>
                  <a:cubicBezTo>
                    <a:pt x="3822550" y="1765336"/>
                    <a:pt x="3832503" y="1768209"/>
                    <a:pt x="3843264" y="1769534"/>
                  </a:cubicBezTo>
                  <a:cubicBezTo>
                    <a:pt x="3851263" y="1770515"/>
                    <a:pt x="3858988" y="1774205"/>
                    <a:pt x="3866755" y="1776940"/>
                  </a:cubicBezTo>
                  <a:cubicBezTo>
                    <a:pt x="3874815" y="1779796"/>
                    <a:pt x="3881534" y="1784260"/>
                    <a:pt x="3883873" y="1793301"/>
                  </a:cubicBezTo>
                  <a:cubicBezTo>
                    <a:pt x="3884871" y="1797155"/>
                    <a:pt x="3888570" y="1797783"/>
                    <a:pt x="3891348" y="1799718"/>
                  </a:cubicBezTo>
                  <a:cubicBezTo>
                    <a:pt x="3902858" y="1807640"/>
                    <a:pt x="3915390" y="1814634"/>
                    <a:pt x="3920371" y="1829050"/>
                  </a:cubicBezTo>
                  <a:cubicBezTo>
                    <a:pt x="3920775" y="1830074"/>
                    <a:pt x="3921317" y="1831485"/>
                    <a:pt x="3922151" y="1831949"/>
                  </a:cubicBezTo>
                  <a:cubicBezTo>
                    <a:pt x="3932233" y="1837411"/>
                    <a:pt x="3937101" y="1846538"/>
                    <a:pt x="3940534" y="1856929"/>
                  </a:cubicBezTo>
                  <a:cubicBezTo>
                    <a:pt x="3941850" y="1860765"/>
                    <a:pt x="3945892" y="1860602"/>
                    <a:pt x="3949067" y="1861858"/>
                  </a:cubicBezTo>
                  <a:cubicBezTo>
                    <a:pt x="3954778" y="1864129"/>
                    <a:pt x="3956645" y="1867406"/>
                    <a:pt x="3955191" y="1872636"/>
                  </a:cubicBezTo>
                  <a:cubicBezTo>
                    <a:pt x="3952602" y="1881831"/>
                    <a:pt x="3952576" y="1890829"/>
                    <a:pt x="3953238" y="1900334"/>
                  </a:cubicBezTo>
                  <a:cubicBezTo>
                    <a:pt x="3953651" y="1906037"/>
                    <a:pt x="3950847" y="1911000"/>
                    <a:pt x="3957978" y="1915017"/>
                  </a:cubicBezTo>
                  <a:cubicBezTo>
                    <a:pt x="3968954" y="1921151"/>
                    <a:pt x="3974580" y="1931524"/>
                    <a:pt x="3976162" y="1943894"/>
                  </a:cubicBezTo>
                  <a:cubicBezTo>
                    <a:pt x="3977108" y="1951223"/>
                    <a:pt x="3979242" y="1958053"/>
                    <a:pt x="3985160" y="1962551"/>
                  </a:cubicBezTo>
                  <a:cubicBezTo>
                    <a:pt x="3993504" y="1968908"/>
                    <a:pt x="3996265" y="1976813"/>
                    <a:pt x="3995938" y="1987101"/>
                  </a:cubicBezTo>
                  <a:cubicBezTo>
                    <a:pt x="3995732" y="1992735"/>
                    <a:pt x="3997134" y="1999178"/>
                    <a:pt x="3999981" y="2003935"/>
                  </a:cubicBezTo>
                  <a:cubicBezTo>
                    <a:pt x="4006303" y="2014214"/>
                    <a:pt x="4001976" y="2022128"/>
                    <a:pt x="3995852" y="2029654"/>
                  </a:cubicBezTo>
                  <a:cubicBezTo>
                    <a:pt x="3992171" y="2034119"/>
                    <a:pt x="3987242" y="2037663"/>
                    <a:pt x="3982657" y="2041387"/>
                  </a:cubicBezTo>
                  <a:cubicBezTo>
                    <a:pt x="3978958" y="2044389"/>
                    <a:pt x="3974537" y="2044260"/>
                    <a:pt x="3970115" y="2043925"/>
                  </a:cubicBezTo>
                  <a:cubicBezTo>
                    <a:pt x="3970081" y="2043675"/>
                    <a:pt x="3970046" y="2043443"/>
                    <a:pt x="3970003" y="2043220"/>
                  </a:cubicBezTo>
                  <a:lnTo>
                    <a:pt x="3967965" y="2043013"/>
                  </a:lnTo>
                  <a:lnTo>
                    <a:pt x="3969135" y="2043839"/>
                  </a:lnTo>
                  <a:cubicBezTo>
                    <a:pt x="3969470" y="2043873"/>
                    <a:pt x="3969772" y="2043873"/>
                    <a:pt x="3970115" y="2043925"/>
                  </a:cubicBezTo>
                  <a:cubicBezTo>
                    <a:pt x="3970683" y="2047004"/>
                    <a:pt x="3970683" y="2050626"/>
                    <a:pt x="3972455" y="2052776"/>
                  </a:cubicBezTo>
                  <a:cubicBezTo>
                    <a:pt x="3976068" y="2057155"/>
                    <a:pt x="3980876" y="2060484"/>
                    <a:pt x="3985083" y="2064440"/>
                  </a:cubicBezTo>
                  <a:cubicBezTo>
                    <a:pt x="3988755" y="2067915"/>
                    <a:pt x="3988670" y="2072440"/>
                    <a:pt x="3986347" y="2076844"/>
                  </a:cubicBezTo>
                  <a:cubicBezTo>
                    <a:pt x="3982494" y="2084216"/>
                    <a:pt x="3975569" y="2088302"/>
                    <a:pt x="3969651" y="2093454"/>
                  </a:cubicBezTo>
                  <a:cubicBezTo>
                    <a:pt x="3969376" y="2093420"/>
                    <a:pt x="3969058" y="2093377"/>
                    <a:pt x="3968808" y="2093334"/>
                  </a:cubicBezTo>
                  <a:lnTo>
                    <a:pt x="3967225" y="2094770"/>
                  </a:lnTo>
                  <a:lnTo>
                    <a:pt x="3969393" y="2093669"/>
                  </a:lnTo>
                  <a:cubicBezTo>
                    <a:pt x="3969488" y="2093618"/>
                    <a:pt x="3969557" y="2093532"/>
                    <a:pt x="3969651" y="2093454"/>
                  </a:cubicBezTo>
                  <a:cubicBezTo>
                    <a:pt x="3971707" y="2093799"/>
                    <a:pt x="3973857" y="2093919"/>
                    <a:pt x="3975637" y="2094796"/>
                  </a:cubicBezTo>
                  <a:cubicBezTo>
                    <a:pt x="3983379" y="2098719"/>
                    <a:pt x="3985117" y="2106065"/>
                    <a:pt x="3979638" y="2112043"/>
                  </a:cubicBezTo>
                  <a:cubicBezTo>
                    <a:pt x="3975706" y="2116353"/>
                    <a:pt x="3971801" y="2121273"/>
                    <a:pt x="3966847" y="2124043"/>
                  </a:cubicBezTo>
                  <a:cubicBezTo>
                    <a:pt x="3958125" y="2128954"/>
                    <a:pt x="3952396" y="2135715"/>
                    <a:pt x="3948206" y="2144635"/>
                  </a:cubicBezTo>
                  <a:cubicBezTo>
                    <a:pt x="3942666" y="2156360"/>
                    <a:pt x="3936138" y="2167620"/>
                    <a:pt x="3930272" y="2179224"/>
                  </a:cubicBezTo>
                  <a:cubicBezTo>
                    <a:pt x="3926435" y="2186828"/>
                    <a:pt x="3921489" y="2193150"/>
                    <a:pt x="3913498" y="2196771"/>
                  </a:cubicBezTo>
                  <a:cubicBezTo>
                    <a:pt x="3909188" y="2198733"/>
                    <a:pt x="3905111" y="2201150"/>
                    <a:pt x="3900896" y="2203335"/>
                  </a:cubicBezTo>
                  <a:cubicBezTo>
                    <a:pt x="3891167" y="2208384"/>
                    <a:pt x="3888312" y="2216685"/>
                    <a:pt x="3889275" y="2227059"/>
                  </a:cubicBezTo>
                  <a:cubicBezTo>
                    <a:pt x="3889955" y="2234181"/>
                    <a:pt x="3890445" y="2241114"/>
                    <a:pt x="3895228" y="2247101"/>
                  </a:cubicBezTo>
                  <a:cubicBezTo>
                    <a:pt x="3898875" y="2251669"/>
                    <a:pt x="3902651" y="2256485"/>
                    <a:pt x="3904853" y="2261793"/>
                  </a:cubicBezTo>
                  <a:cubicBezTo>
                    <a:pt x="3909188" y="2272244"/>
                    <a:pt x="3917240" y="2278979"/>
                    <a:pt x="3926177" y="2284734"/>
                  </a:cubicBezTo>
                  <a:cubicBezTo>
                    <a:pt x="3935184" y="2290523"/>
                    <a:pt x="3944981" y="2294532"/>
                    <a:pt x="3956068" y="2294652"/>
                  </a:cubicBezTo>
                  <a:cubicBezTo>
                    <a:pt x="3960197" y="2294695"/>
                    <a:pt x="3961952" y="2298342"/>
                    <a:pt x="3962830" y="2301774"/>
                  </a:cubicBezTo>
                  <a:cubicBezTo>
                    <a:pt x="3963655" y="2305155"/>
                    <a:pt x="3964034" y="2308742"/>
                    <a:pt x="3964034" y="2312251"/>
                  </a:cubicBezTo>
                  <a:cubicBezTo>
                    <a:pt x="3964085" y="2318342"/>
                    <a:pt x="3959174" y="2324561"/>
                    <a:pt x="3953798" y="2324827"/>
                  </a:cubicBezTo>
                  <a:cubicBezTo>
                    <a:pt x="3947974" y="2325120"/>
                    <a:pt x="3942108" y="2324303"/>
                    <a:pt x="3936259" y="2324500"/>
                  </a:cubicBezTo>
                  <a:cubicBezTo>
                    <a:pt x="3931630" y="2324681"/>
                    <a:pt x="3926797" y="2324913"/>
                    <a:pt x="3922478" y="2326410"/>
                  </a:cubicBezTo>
                  <a:cubicBezTo>
                    <a:pt x="3918108" y="2327907"/>
                    <a:pt x="3914272" y="2330986"/>
                    <a:pt x="3910135" y="2333292"/>
                  </a:cubicBezTo>
                  <a:cubicBezTo>
                    <a:pt x="3905412" y="2335898"/>
                    <a:pt x="3900801" y="2334410"/>
                    <a:pt x="3896595" y="2332225"/>
                  </a:cubicBezTo>
                  <a:cubicBezTo>
                    <a:pt x="3887898" y="2327726"/>
                    <a:pt x="3882789" y="2319503"/>
                    <a:pt x="3876355" y="2312604"/>
                  </a:cubicBezTo>
                  <a:cubicBezTo>
                    <a:pt x="3874136" y="2310239"/>
                    <a:pt x="3870471" y="2308845"/>
                    <a:pt x="3867194" y="2307925"/>
                  </a:cubicBezTo>
                  <a:cubicBezTo>
                    <a:pt x="3861697" y="2306333"/>
                    <a:pt x="3855710" y="2309000"/>
                    <a:pt x="3852975" y="2315709"/>
                  </a:cubicBezTo>
                  <a:cubicBezTo>
                    <a:pt x="3849242" y="2324939"/>
                    <a:pt x="3844881" y="2332010"/>
                    <a:pt x="3834223" y="2334969"/>
                  </a:cubicBezTo>
                  <a:cubicBezTo>
                    <a:pt x="3823789" y="2337876"/>
                    <a:pt x="3816331" y="2346091"/>
                    <a:pt x="3809459" y="2354332"/>
                  </a:cubicBezTo>
                  <a:cubicBezTo>
                    <a:pt x="3803557" y="2361497"/>
                    <a:pt x="3808357" y="2375570"/>
                    <a:pt x="3817294" y="2377178"/>
                  </a:cubicBezTo>
                  <a:cubicBezTo>
                    <a:pt x="3820753" y="2377806"/>
                    <a:pt x="3824374" y="2377746"/>
                    <a:pt x="3827910" y="2378047"/>
                  </a:cubicBezTo>
                  <a:cubicBezTo>
                    <a:pt x="3835694" y="2378675"/>
                    <a:pt x="3841535" y="2382305"/>
                    <a:pt x="3843668" y="2390012"/>
                  </a:cubicBezTo>
                  <a:cubicBezTo>
                    <a:pt x="3847487" y="2403681"/>
                    <a:pt x="3849612" y="2417874"/>
                    <a:pt x="3865164" y="2424635"/>
                  </a:cubicBezTo>
                  <a:cubicBezTo>
                    <a:pt x="3868759" y="2426192"/>
                    <a:pt x="3870626" y="2432032"/>
                    <a:pt x="3872957" y="2436092"/>
                  </a:cubicBezTo>
                  <a:cubicBezTo>
                    <a:pt x="3876484" y="2442225"/>
                    <a:pt x="3879339" y="2448815"/>
                    <a:pt x="3883262" y="2454638"/>
                  </a:cubicBezTo>
                  <a:cubicBezTo>
                    <a:pt x="3885086" y="2457262"/>
                    <a:pt x="3888639" y="2459446"/>
                    <a:pt x="3891804" y="2460178"/>
                  </a:cubicBezTo>
                  <a:cubicBezTo>
                    <a:pt x="3900965" y="2462388"/>
                    <a:pt x="3907658" y="2457502"/>
                    <a:pt x="3913498" y="2451163"/>
                  </a:cubicBezTo>
                  <a:cubicBezTo>
                    <a:pt x="3918315" y="2445898"/>
                    <a:pt x="3916844" y="2440350"/>
                    <a:pt x="3913833" y="2434845"/>
                  </a:cubicBezTo>
                  <a:cubicBezTo>
                    <a:pt x="3912706" y="2432772"/>
                    <a:pt x="3911769" y="2430579"/>
                    <a:pt x="3910608" y="2428540"/>
                  </a:cubicBezTo>
                  <a:cubicBezTo>
                    <a:pt x="3906152" y="2420970"/>
                    <a:pt x="3904655" y="2413246"/>
                    <a:pt x="3908638" y="2404928"/>
                  </a:cubicBezTo>
                  <a:cubicBezTo>
                    <a:pt x="3910160" y="2401728"/>
                    <a:pt x="3910762" y="2398132"/>
                    <a:pt x="3912139" y="2394864"/>
                  </a:cubicBezTo>
                  <a:cubicBezTo>
                    <a:pt x="3914487" y="2389290"/>
                    <a:pt x="3910436" y="2386331"/>
                    <a:pt x="3907632" y="2382787"/>
                  </a:cubicBezTo>
                  <a:cubicBezTo>
                    <a:pt x="3906926" y="2381858"/>
                    <a:pt x="3905988" y="2380619"/>
                    <a:pt x="3906066" y="2379630"/>
                  </a:cubicBezTo>
                  <a:cubicBezTo>
                    <a:pt x="3906315" y="2377591"/>
                    <a:pt x="3906599" y="2374916"/>
                    <a:pt x="3907958" y="2373798"/>
                  </a:cubicBezTo>
                  <a:cubicBezTo>
                    <a:pt x="3909455" y="2372559"/>
                    <a:pt x="3912586" y="2371785"/>
                    <a:pt x="3914272" y="2372525"/>
                  </a:cubicBezTo>
                  <a:cubicBezTo>
                    <a:pt x="3922109" y="2375862"/>
                    <a:pt x="3927932" y="2381746"/>
                    <a:pt x="3932559" y="2388808"/>
                  </a:cubicBezTo>
                  <a:cubicBezTo>
                    <a:pt x="3944636" y="2407190"/>
                    <a:pt x="3963389" y="2413650"/>
                    <a:pt x="3983586" y="2417220"/>
                  </a:cubicBezTo>
                  <a:cubicBezTo>
                    <a:pt x="3986777" y="2417805"/>
                    <a:pt x="3990372" y="2416299"/>
                    <a:pt x="3993693" y="2415413"/>
                  </a:cubicBezTo>
                  <a:cubicBezTo>
                    <a:pt x="3997134" y="2414519"/>
                    <a:pt x="4000428" y="2413177"/>
                    <a:pt x="4003800" y="2412076"/>
                  </a:cubicBezTo>
                  <a:cubicBezTo>
                    <a:pt x="4018200" y="2407422"/>
                    <a:pt x="4018044" y="2407440"/>
                    <a:pt x="4017666" y="2392877"/>
                  </a:cubicBezTo>
                  <a:cubicBezTo>
                    <a:pt x="4017366" y="2381084"/>
                    <a:pt x="4017477" y="2369290"/>
                    <a:pt x="4017494" y="2357497"/>
                  </a:cubicBezTo>
                  <a:cubicBezTo>
                    <a:pt x="4017520" y="2351269"/>
                    <a:pt x="4020350" y="2346151"/>
                    <a:pt x="4024376" y="2341592"/>
                  </a:cubicBezTo>
                  <a:cubicBezTo>
                    <a:pt x="4027705" y="2337868"/>
                    <a:pt x="4031576" y="2335511"/>
                    <a:pt x="4036822" y="2336930"/>
                  </a:cubicBezTo>
                  <a:cubicBezTo>
                    <a:pt x="4040212" y="2337842"/>
                    <a:pt x="4043558" y="2339167"/>
                    <a:pt x="4046990" y="2339880"/>
                  </a:cubicBezTo>
                  <a:cubicBezTo>
                    <a:pt x="4053097" y="2341145"/>
                    <a:pt x="4058990" y="2339795"/>
                    <a:pt x="4063644" y="2335777"/>
                  </a:cubicBezTo>
                  <a:cubicBezTo>
                    <a:pt x="4068107" y="2331967"/>
                    <a:pt x="4071988" y="2327451"/>
                    <a:pt x="4075832" y="2322995"/>
                  </a:cubicBezTo>
                  <a:cubicBezTo>
                    <a:pt x="4079695" y="2318436"/>
                    <a:pt x="4079015" y="2315477"/>
                    <a:pt x="4073209" y="2308105"/>
                  </a:cubicBezTo>
                  <a:cubicBezTo>
                    <a:pt x="4068555" y="2302196"/>
                    <a:pt x="4067738" y="2299942"/>
                    <a:pt x="4071901" y="2295985"/>
                  </a:cubicBezTo>
                  <a:cubicBezTo>
                    <a:pt x="4085208" y="2283427"/>
                    <a:pt x="4088460" y="2268115"/>
                    <a:pt x="4086344" y="2250783"/>
                  </a:cubicBezTo>
                  <a:cubicBezTo>
                    <a:pt x="4085767" y="2246086"/>
                    <a:pt x="4085363" y="2241312"/>
                    <a:pt x="4085526" y="2236598"/>
                  </a:cubicBezTo>
                  <a:cubicBezTo>
                    <a:pt x="4085836" y="2226878"/>
                    <a:pt x="4091651" y="2219205"/>
                    <a:pt x="4096012" y="2211025"/>
                  </a:cubicBezTo>
                  <a:cubicBezTo>
                    <a:pt x="4096356" y="2210362"/>
                    <a:pt x="4098163" y="2210087"/>
                    <a:pt x="4099212" y="2210216"/>
                  </a:cubicBezTo>
                  <a:cubicBezTo>
                    <a:pt x="4105440" y="2210939"/>
                    <a:pt x="4109973" y="2214810"/>
                    <a:pt x="4114265" y="2218887"/>
                  </a:cubicBezTo>
                  <a:cubicBezTo>
                    <a:pt x="4120562" y="2224943"/>
                    <a:pt x="4127744" y="2228349"/>
                    <a:pt x="4136707" y="2227437"/>
                  </a:cubicBezTo>
                  <a:cubicBezTo>
                    <a:pt x="4140191" y="2227067"/>
                    <a:pt x="4143856" y="2227773"/>
                    <a:pt x="4147322" y="2227231"/>
                  </a:cubicBezTo>
                  <a:cubicBezTo>
                    <a:pt x="4155804" y="2225880"/>
                    <a:pt x="4160157" y="2231076"/>
                    <a:pt x="4164784" y="2236822"/>
                  </a:cubicBezTo>
                  <a:cubicBezTo>
                    <a:pt x="4174418" y="2248856"/>
                    <a:pt x="4177558" y="2261776"/>
                    <a:pt x="4172139" y="2276623"/>
                  </a:cubicBezTo>
                  <a:cubicBezTo>
                    <a:pt x="4169704" y="2283272"/>
                    <a:pt x="4168414" y="2290317"/>
                    <a:pt x="4166375" y="2297112"/>
                  </a:cubicBezTo>
                  <a:cubicBezTo>
                    <a:pt x="4158100" y="2324767"/>
                    <a:pt x="4158307" y="2324956"/>
                    <a:pt x="4139512" y="2346186"/>
                  </a:cubicBezTo>
                  <a:cubicBezTo>
                    <a:pt x="4132406" y="2354220"/>
                    <a:pt x="4125336" y="2362159"/>
                    <a:pt x="4120613" y="2371828"/>
                  </a:cubicBezTo>
                  <a:cubicBezTo>
                    <a:pt x="4116287" y="2380671"/>
                    <a:pt x="4109638" y="2387036"/>
                    <a:pt x="4101405" y="2392206"/>
                  </a:cubicBezTo>
                  <a:cubicBezTo>
                    <a:pt x="4095402" y="2395982"/>
                    <a:pt x="4089595" y="2400111"/>
                    <a:pt x="4083892" y="2404343"/>
                  </a:cubicBezTo>
                  <a:cubicBezTo>
                    <a:pt x="4077845" y="2408859"/>
                    <a:pt x="4076013" y="2420557"/>
                    <a:pt x="4080434" y="2426888"/>
                  </a:cubicBezTo>
                  <a:cubicBezTo>
                    <a:pt x="4083126" y="2430733"/>
                    <a:pt x="4085879" y="2434931"/>
                    <a:pt x="4089578" y="2437606"/>
                  </a:cubicBezTo>
                  <a:cubicBezTo>
                    <a:pt x="4096408" y="2442527"/>
                    <a:pt x="4101182" y="2449064"/>
                    <a:pt x="4106696" y="2455163"/>
                  </a:cubicBezTo>
                  <a:cubicBezTo>
                    <a:pt x="4120613" y="2470526"/>
                    <a:pt x="4126153" y="2486405"/>
                    <a:pt x="4118858" y="2506843"/>
                  </a:cubicBezTo>
                  <a:cubicBezTo>
                    <a:pt x="4113620" y="2521595"/>
                    <a:pt x="4119229" y="2534747"/>
                    <a:pt x="4130299" y="2545448"/>
                  </a:cubicBezTo>
                  <a:cubicBezTo>
                    <a:pt x="4133688" y="2548716"/>
                    <a:pt x="4137362" y="2551744"/>
                    <a:pt x="4140665" y="2555108"/>
                  </a:cubicBezTo>
                  <a:cubicBezTo>
                    <a:pt x="4143933" y="2558445"/>
                    <a:pt x="4147176" y="2561895"/>
                    <a:pt x="4150015" y="2565593"/>
                  </a:cubicBezTo>
                  <a:cubicBezTo>
                    <a:pt x="4154169" y="2571064"/>
                    <a:pt x="4154247" y="2579597"/>
                    <a:pt x="4161989" y="2582384"/>
                  </a:cubicBezTo>
                  <a:cubicBezTo>
                    <a:pt x="4172044" y="2586006"/>
                    <a:pt x="4176199" y="2575761"/>
                    <a:pt x="4183493" y="2572699"/>
                  </a:cubicBezTo>
                  <a:cubicBezTo>
                    <a:pt x="4191631" y="2569232"/>
                    <a:pt x="4199209" y="2568372"/>
                    <a:pt x="4207354" y="2572191"/>
                  </a:cubicBezTo>
                  <a:cubicBezTo>
                    <a:pt x="4214976" y="2575761"/>
                    <a:pt x="4221574" y="2580346"/>
                    <a:pt x="4226924" y="2587046"/>
                  </a:cubicBezTo>
                  <a:cubicBezTo>
                    <a:pt x="4235887" y="2598255"/>
                    <a:pt x="4243224" y="2610719"/>
                    <a:pt x="4247947" y="2623914"/>
                  </a:cubicBezTo>
                  <a:cubicBezTo>
                    <a:pt x="4255508" y="2645032"/>
                    <a:pt x="4268093" y="2664205"/>
                    <a:pt x="4272067" y="2686725"/>
                  </a:cubicBezTo>
                  <a:cubicBezTo>
                    <a:pt x="4272841" y="2691275"/>
                    <a:pt x="4274570" y="2696195"/>
                    <a:pt x="4277391" y="2699808"/>
                  </a:cubicBezTo>
                  <a:cubicBezTo>
                    <a:pt x="4292058" y="2718595"/>
                    <a:pt x="4293554" y="2741054"/>
                    <a:pt x="4295558" y="2763264"/>
                  </a:cubicBezTo>
                  <a:cubicBezTo>
                    <a:pt x="4297253" y="2782128"/>
                    <a:pt x="4305390" y="2799848"/>
                    <a:pt x="4304857" y="2819107"/>
                  </a:cubicBezTo>
                  <a:cubicBezTo>
                    <a:pt x="4304762" y="2822471"/>
                    <a:pt x="4305932" y="2826445"/>
                    <a:pt x="4307825" y="2829223"/>
                  </a:cubicBezTo>
                  <a:cubicBezTo>
                    <a:pt x="4316056" y="2841188"/>
                    <a:pt x="4313270" y="2854100"/>
                    <a:pt x="4311988" y="2867003"/>
                  </a:cubicBezTo>
                  <a:cubicBezTo>
                    <a:pt x="4309623" y="2890830"/>
                    <a:pt x="4303007" y="2913401"/>
                    <a:pt x="4290827" y="2933951"/>
                  </a:cubicBezTo>
                  <a:cubicBezTo>
                    <a:pt x="4285778" y="2942467"/>
                    <a:pt x="4283103" y="2951137"/>
                    <a:pt x="4282827" y="2960763"/>
                  </a:cubicBezTo>
                  <a:cubicBezTo>
                    <a:pt x="4282243" y="2980891"/>
                    <a:pt x="4281726" y="3001020"/>
                    <a:pt x="4281391" y="3021148"/>
                  </a:cubicBezTo>
                  <a:cubicBezTo>
                    <a:pt x="4281348" y="3022980"/>
                    <a:pt x="4282870" y="3024830"/>
                    <a:pt x="4283662" y="3026696"/>
                  </a:cubicBezTo>
                  <a:cubicBezTo>
                    <a:pt x="4284625" y="3026146"/>
                    <a:pt x="4285925" y="3025853"/>
                    <a:pt x="4286492" y="3025045"/>
                  </a:cubicBezTo>
                  <a:cubicBezTo>
                    <a:pt x="4293975" y="3014327"/>
                    <a:pt x="4302775" y="3004830"/>
                    <a:pt x="4311524" y="2995179"/>
                  </a:cubicBezTo>
                  <a:cubicBezTo>
                    <a:pt x="4320503" y="2985304"/>
                    <a:pt x="4318628" y="2970362"/>
                    <a:pt x="4324960" y="2958879"/>
                  </a:cubicBezTo>
                  <a:cubicBezTo>
                    <a:pt x="4327815" y="2953701"/>
                    <a:pt x="4330559" y="2948462"/>
                    <a:pt x="4333217" y="2943189"/>
                  </a:cubicBezTo>
                  <a:cubicBezTo>
                    <a:pt x="4339721" y="2930407"/>
                    <a:pt x="4344589" y="2917134"/>
                    <a:pt x="4345174" y="2902597"/>
                  </a:cubicBezTo>
                  <a:cubicBezTo>
                    <a:pt x="4345268" y="2900232"/>
                    <a:pt x="4345294" y="2897780"/>
                    <a:pt x="4345923" y="2895552"/>
                  </a:cubicBezTo>
                  <a:cubicBezTo>
                    <a:pt x="4350429" y="2879828"/>
                    <a:pt x="4351694" y="2863158"/>
                    <a:pt x="4363109" y="2849550"/>
                  </a:cubicBezTo>
                  <a:cubicBezTo>
                    <a:pt x="4368072" y="2843631"/>
                    <a:pt x="4370584" y="2834436"/>
                    <a:pt x="4371246" y="2826496"/>
                  </a:cubicBezTo>
                  <a:cubicBezTo>
                    <a:pt x="4372278" y="2814316"/>
                    <a:pt x="4375745" y="2803237"/>
                    <a:pt x="4381258" y="2792743"/>
                  </a:cubicBezTo>
                  <a:cubicBezTo>
                    <a:pt x="4385284" y="2785087"/>
                    <a:pt x="4386798" y="2777294"/>
                    <a:pt x="4386403" y="2768812"/>
                  </a:cubicBezTo>
                  <a:cubicBezTo>
                    <a:pt x="4386256" y="2765294"/>
                    <a:pt x="4386429" y="2761664"/>
                    <a:pt x="4387271" y="2758240"/>
                  </a:cubicBezTo>
                  <a:cubicBezTo>
                    <a:pt x="4389301" y="2749888"/>
                    <a:pt x="4393560" y="2742886"/>
                    <a:pt x="4401835" y="2739523"/>
                  </a:cubicBezTo>
                  <a:cubicBezTo>
                    <a:pt x="4403331" y="2738930"/>
                    <a:pt x="4407443" y="2740590"/>
                    <a:pt x="4407546" y="2741501"/>
                  </a:cubicBezTo>
                  <a:cubicBezTo>
                    <a:pt x="4408011" y="2746112"/>
                    <a:pt x="4407641" y="2750774"/>
                    <a:pt x="4407382" y="2755411"/>
                  </a:cubicBezTo>
                  <a:cubicBezTo>
                    <a:pt x="4407081" y="2762946"/>
                    <a:pt x="4410823" y="2765002"/>
                    <a:pt x="4418582" y="2764107"/>
                  </a:cubicBezTo>
                  <a:cubicBezTo>
                    <a:pt x="4426324" y="2763187"/>
                    <a:pt x="4430832" y="2757372"/>
                    <a:pt x="4437196" y="2754499"/>
                  </a:cubicBezTo>
                  <a:cubicBezTo>
                    <a:pt x="4438160" y="2754043"/>
                    <a:pt x="4440190" y="2753811"/>
                    <a:pt x="4440491" y="2754275"/>
                  </a:cubicBezTo>
                  <a:cubicBezTo>
                    <a:pt x="4441696" y="2756124"/>
                    <a:pt x="4443467" y="2758464"/>
                    <a:pt x="4443209" y="2760331"/>
                  </a:cubicBezTo>
                  <a:cubicBezTo>
                    <a:pt x="4441901" y="2768727"/>
                    <a:pt x="4438908" y="2777629"/>
                    <a:pt x="4431304" y="2781148"/>
                  </a:cubicBezTo>
                  <a:cubicBezTo>
                    <a:pt x="4416148" y="2788124"/>
                    <a:pt x="4412973" y="2805688"/>
                    <a:pt x="4399761" y="2813904"/>
                  </a:cubicBezTo>
                  <a:cubicBezTo>
                    <a:pt x="4396312" y="2822660"/>
                    <a:pt x="4391822" y="2831185"/>
                    <a:pt x="4389654" y="2840234"/>
                  </a:cubicBezTo>
                  <a:cubicBezTo>
                    <a:pt x="4386893" y="2851666"/>
                    <a:pt x="4385904" y="2863553"/>
                    <a:pt x="4384321" y="2875260"/>
                  </a:cubicBezTo>
                  <a:cubicBezTo>
                    <a:pt x="4383830" y="2878761"/>
                    <a:pt x="4383899" y="2882348"/>
                    <a:pt x="4383788" y="2885884"/>
                  </a:cubicBezTo>
                  <a:cubicBezTo>
                    <a:pt x="4383599" y="2890211"/>
                    <a:pt x="4387598" y="2895501"/>
                    <a:pt x="4391951" y="2896103"/>
                  </a:cubicBezTo>
                  <a:cubicBezTo>
                    <a:pt x="4397585" y="2896877"/>
                    <a:pt x="4403288" y="2897221"/>
                    <a:pt x="4409017" y="2897737"/>
                  </a:cubicBezTo>
                  <a:cubicBezTo>
                    <a:pt x="4410522" y="2903681"/>
                    <a:pt x="4408578" y="2909066"/>
                    <a:pt x="4405593" y="2914046"/>
                  </a:cubicBezTo>
                  <a:cubicBezTo>
                    <a:pt x="4383925" y="2950570"/>
                    <a:pt x="4365121" y="2988951"/>
                    <a:pt x="4338189" y="3022180"/>
                  </a:cubicBezTo>
                  <a:cubicBezTo>
                    <a:pt x="4329639" y="3032692"/>
                    <a:pt x="4323729" y="3043478"/>
                    <a:pt x="4324374" y="3057585"/>
                  </a:cubicBezTo>
                  <a:cubicBezTo>
                    <a:pt x="4324581" y="3063271"/>
                    <a:pt x="4323394" y="3069792"/>
                    <a:pt x="4320598" y="3074652"/>
                  </a:cubicBezTo>
                  <a:cubicBezTo>
                    <a:pt x="4311282" y="3090840"/>
                    <a:pt x="4306819" y="3110125"/>
                    <a:pt x="4290656" y="3122074"/>
                  </a:cubicBezTo>
                  <a:cubicBezTo>
                    <a:pt x="4284643" y="3126521"/>
                    <a:pt x="4283903" y="3134357"/>
                    <a:pt x="4280436" y="3140481"/>
                  </a:cubicBezTo>
                  <a:cubicBezTo>
                    <a:pt x="4276789" y="3146907"/>
                    <a:pt x="4270492" y="3150494"/>
                    <a:pt x="4263104" y="3151096"/>
                  </a:cubicBezTo>
                  <a:cubicBezTo>
                    <a:pt x="4261383" y="3151260"/>
                    <a:pt x="4259250" y="3148963"/>
                    <a:pt x="4257606" y="3147406"/>
                  </a:cubicBezTo>
                  <a:cubicBezTo>
                    <a:pt x="4256928" y="3146787"/>
                    <a:pt x="4256746" y="3144963"/>
                    <a:pt x="4257117" y="3144043"/>
                  </a:cubicBezTo>
                  <a:cubicBezTo>
                    <a:pt x="4258080" y="3141944"/>
                    <a:pt x="4259293" y="3139888"/>
                    <a:pt x="4260789" y="3138150"/>
                  </a:cubicBezTo>
                  <a:cubicBezTo>
                    <a:pt x="4272720" y="3124172"/>
                    <a:pt x="4272367" y="3124026"/>
                    <a:pt x="4261805" y="3106126"/>
                  </a:cubicBezTo>
                  <a:cubicBezTo>
                    <a:pt x="4260678" y="3104208"/>
                    <a:pt x="4259740" y="3101421"/>
                    <a:pt x="4260256" y="3099468"/>
                  </a:cubicBezTo>
                  <a:cubicBezTo>
                    <a:pt x="4261495" y="3094969"/>
                    <a:pt x="4263061" y="3090281"/>
                    <a:pt x="4265632" y="3086436"/>
                  </a:cubicBezTo>
                  <a:cubicBezTo>
                    <a:pt x="4273142" y="3075262"/>
                    <a:pt x="4275413" y="3062446"/>
                    <a:pt x="4277770" y="3049680"/>
                  </a:cubicBezTo>
                  <a:cubicBezTo>
                    <a:pt x="4278122" y="3047848"/>
                    <a:pt x="4276463" y="3045379"/>
                    <a:pt x="4275197" y="3043564"/>
                  </a:cubicBezTo>
                  <a:cubicBezTo>
                    <a:pt x="4273589" y="3041251"/>
                    <a:pt x="4269004" y="3044089"/>
                    <a:pt x="4268066" y="3048734"/>
                  </a:cubicBezTo>
                  <a:cubicBezTo>
                    <a:pt x="4266733" y="3055762"/>
                    <a:pt x="4265563" y="3062678"/>
                    <a:pt x="4260274" y="3068123"/>
                  </a:cubicBezTo>
                  <a:cubicBezTo>
                    <a:pt x="4256859" y="3071624"/>
                    <a:pt x="4254450" y="3075994"/>
                    <a:pt x="4254855" y="3080819"/>
                  </a:cubicBezTo>
                  <a:cubicBezTo>
                    <a:pt x="4255723" y="3091804"/>
                    <a:pt x="4250012" y="3098780"/>
                    <a:pt x="4241591" y="3104173"/>
                  </a:cubicBezTo>
                  <a:cubicBezTo>
                    <a:pt x="4227724" y="3113111"/>
                    <a:pt x="4212619" y="3120061"/>
                    <a:pt x="4199613" y="3130538"/>
                  </a:cubicBezTo>
                  <a:cubicBezTo>
                    <a:pt x="4197110" y="3132551"/>
                    <a:pt x="4192921" y="3133204"/>
                    <a:pt x="4189532" y="3133187"/>
                  </a:cubicBezTo>
                  <a:cubicBezTo>
                    <a:pt x="4183622" y="3133170"/>
                    <a:pt x="4177764" y="3131828"/>
                    <a:pt x="4171881" y="3131639"/>
                  </a:cubicBezTo>
                  <a:cubicBezTo>
                    <a:pt x="4165214" y="3131432"/>
                    <a:pt x="4161050" y="3129273"/>
                    <a:pt x="4159648" y="3122031"/>
                  </a:cubicBezTo>
                  <a:cubicBezTo>
                    <a:pt x="4158023" y="3113945"/>
                    <a:pt x="4155365" y="3105997"/>
                    <a:pt x="4148630" y="3100397"/>
                  </a:cubicBezTo>
                  <a:cubicBezTo>
                    <a:pt x="4147976" y="3099898"/>
                    <a:pt x="4145593" y="3100233"/>
                    <a:pt x="4145258" y="3100827"/>
                  </a:cubicBezTo>
                  <a:cubicBezTo>
                    <a:pt x="4140509" y="3110169"/>
                    <a:pt x="4136003" y="3119682"/>
                    <a:pt x="4131297" y="3129084"/>
                  </a:cubicBezTo>
                  <a:cubicBezTo>
                    <a:pt x="4130832" y="3130048"/>
                    <a:pt x="4129267" y="3131501"/>
                    <a:pt x="4128966" y="3131329"/>
                  </a:cubicBezTo>
                  <a:cubicBezTo>
                    <a:pt x="4127048" y="3130254"/>
                    <a:pt x="4125078" y="3129007"/>
                    <a:pt x="4123495" y="3127424"/>
                  </a:cubicBezTo>
                  <a:cubicBezTo>
                    <a:pt x="4119564" y="3123571"/>
                    <a:pt x="4120407" y="3119063"/>
                    <a:pt x="4121542" y="3114246"/>
                  </a:cubicBezTo>
                  <a:cubicBezTo>
                    <a:pt x="4121946" y="3112586"/>
                    <a:pt x="4120347" y="3109687"/>
                    <a:pt x="4118764" y="3108560"/>
                  </a:cubicBezTo>
                  <a:cubicBezTo>
                    <a:pt x="4116700" y="3107029"/>
                    <a:pt x="4114420" y="3108268"/>
                    <a:pt x="4113439" y="3110753"/>
                  </a:cubicBezTo>
                  <a:cubicBezTo>
                    <a:pt x="4110059" y="3119553"/>
                    <a:pt x="4106885" y="3128456"/>
                    <a:pt x="4103401" y="3137265"/>
                  </a:cubicBezTo>
                  <a:cubicBezTo>
                    <a:pt x="4100175" y="3145402"/>
                    <a:pt x="4096029" y="3147148"/>
                    <a:pt x="4086559" y="3144447"/>
                  </a:cubicBezTo>
                  <a:cubicBezTo>
                    <a:pt x="4083152" y="3143492"/>
                    <a:pt x="4079944" y="3141583"/>
                    <a:pt x="4076504" y="3141032"/>
                  </a:cubicBezTo>
                  <a:cubicBezTo>
                    <a:pt x="4073096" y="3140481"/>
                    <a:pt x="4069467" y="3140869"/>
                    <a:pt x="4065957" y="3141161"/>
                  </a:cubicBezTo>
                  <a:cubicBezTo>
                    <a:pt x="4059575" y="3141668"/>
                    <a:pt x="4054749" y="3148240"/>
                    <a:pt x="4056744" y="3153530"/>
                  </a:cubicBezTo>
                  <a:cubicBezTo>
                    <a:pt x="4058000" y="3156834"/>
                    <a:pt x="4058990" y="3160266"/>
                    <a:pt x="4060650" y="3163380"/>
                  </a:cubicBezTo>
                  <a:cubicBezTo>
                    <a:pt x="4066147" y="3173840"/>
                    <a:pt x="4071901" y="3184196"/>
                    <a:pt x="4077535" y="3194596"/>
                  </a:cubicBezTo>
                  <a:cubicBezTo>
                    <a:pt x="4083755" y="3206071"/>
                    <a:pt x="4090421" y="3217546"/>
                    <a:pt x="4091651" y="3230767"/>
                  </a:cubicBezTo>
                  <a:cubicBezTo>
                    <a:pt x="4093974" y="3254723"/>
                    <a:pt x="4101879" y="3276684"/>
                    <a:pt x="4111960" y="3298386"/>
                  </a:cubicBezTo>
                  <a:cubicBezTo>
                    <a:pt x="4118858" y="3313207"/>
                    <a:pt x="4124940" y="3328906"/>
                    <a:pt x="4121482" y="3346221"/>
                  </a:cubicBezTo>
                  <a:cubicBezTo>
                    <a:pt x="4120045" y="3353489"/>
                    <a:pt x="4121999" y="3360543"/>
                    <a:pt x="4126153" y="3366530"/>
                  </a:cubicBezTo>
                  <a:cubicBezTo>
                    <a:pt x="4132674" y="3375957"/>
                    <a:pt x="4134806" y="3385643"/>
                    <a:pt x="4130669" y="3396680"/>
                  </a:cubicBezTo>
                  <a:cubicBezTo>
                    <a:pt x="4128940" y="3401359"/>
                    <a:pt x="4130832" y="3406038"/>
                    <a:pt x="4133404" y="3410141"/>
                  </a:cubicBezTo>
                  <a:cubicBezTo>
                    <a:pt x="4139211" y="3419371"/>
                    <a:pt x="4146273" y="3425642"/>
                    <a:pt x="4158100" y="3428025"/>
                  </a:cubicBezTo>
                  <a:cubicBezTo>
                    <a:pt x="4171855" y="3430794"/>
                    <a:pt x="4184792" y="3437461"/>
                    <a:pt x="4198134" y="3442132"/>
                  </a:cubicBezTo>
                  <a:cubicBezTo>
                    <a:pt x="4203889" y="3444136"/>
                    <a:pt x="4209789" y="3443732"/>
                    <a:pt x="4215303" y="3440652"/>
                  </a:cubicBezTo>
                  <a:cubicBezTo>
                    <a:pt x="4221401" y="3437228"/>
                    <a:pt x="4226950" y="3438106"/>
                    <a:pt x="4230253" y="3444394"/>
                  </a:cubicBezTo>
                  <a:cubicBezTo>
                    <a:pt x="4234760" y="3453039"/>
                    <a:pt x="4243096" y="3456531"/>
                    <a:pt x="4250897" y="3455103"/>
                  </a:cubicBezTo>
                  <a:cubicBezTo>
                    <a:pt x="4264652" y="3452531"/>
                    <a:pt x="4276144" y="3460282"/>
                    <a:pt x="4289003" y="3460686"/>
                  </a:cubicBezTo>
                  <a:cubicBezTo>
                    <a:pt x="4290724" y="3460737"/>
                    <a:pt x="4293253" y="3463378"/>
                    <a:pt x="4293864" y="3465305"/>
                  </a:cubicBezTo>
                  <a:cubicBezTo>
                    <a:pt x="4295636" y="3470931"/>
                    <a:pt x="4296333" y="3476858"/>
                    <a:pt x="4297958" y="3482526"/>
                  </a:cubicBezTo>
                  <a:cubicBezTo>
                    <a:pt x="4299567" y="3488134"/>
                    <a:pt x="4305949" y="3492418"/>
                    <a:pt x="4311524" y="3491902"/>
                  </a:cubicBezTo>
                  <a:cubicBezTo>
                    <a:pt x="4327961" y="3490311"/>
                    <a:pt x="4344400" y="3488762"/>
                    <a:pt x="4360778" y="3486715"/>
                  </a:cubicBezTo>
                  <a:cubicBezTo>
                    <a:pt x="4364046" y="3486294"/>
                    <a:pt x="4367341" y="3484049"/>
                    <a:pt x="4370033" y="3481933"/>
                  </a:cubicBezTo>
                  <a:cubicBezTo>
                    <a:pt x="4371366" y="3480857"/>
                    <a:pt x="4372193" y="3477993"/>
                    <a:pt x="4371857" y="3476238"/>
                  </a:cubicBezTo>
                  <a:cubicBezTo>
                    <a:pt x="4371435" y="3474088"/>
                    <a:pt x="4369190" y="3472367"/>
                    <a:pt x="4368261" y="3470251"/>
                  </a:cubicBezTo>
                  <a:cubicBezTo>
                    <a:pt x="4365939" y="3465056"/>
                    <a:pt x="4366876" y="3461460"/>
                    <a:pt x="4370755" y="3457546"/>
                  </a:cubicBezTo>
                  <a:cubicBezTo>
                    <a:pt x="4374334" y="3453925"/>
                    <a:pt x="4379314" y="3451172"/>
                    <a:pt x="4383357" y="3453770"/>
                  </a:cubicBezTo>
                  <a:cubicBezTo>
                    <a:pt x="4395108" y="3461271"/>
                    <a:pt x="4409352" y="3465288"/>
                    <a:pt x="4417481" y="3477941"/>
                  </a:cubicBezTo>
                  <a:cubicBezTo>
                    <a:pt x="4420363" y="3482388"/>
                    <a:pt x="4424750" y="3483188"/>
                    <a:pt x="4429876" y="3481391"/>
                  </a:cubicBezTo>
                  <a:cubicBezTo>
                    <a:pt x="4434814" y="3479662"/>
                    <a:pt x="4439442" y="3481236"/>
                    <a:pt x="4442461" y="3485227"/>
                  </a:cubicBezTo>
                  <a:cubicBezTo>
                    <a:pt x="4446530" y="3490577"/>
                    <a:pt x="4455656" y="3492986"/>
                    <a:pt x="4453850" y="3501656"/>
                  </a:cubicBezTo>
                  <a:cubicBezTo>
                    <a:pt x="4452026" y="3510611"/>
                    <a:pt x="4443932" y="3510362"/>
                    <a:pt x="4436922" y="3511222"/>
                  </a:cubicBezTo>
                  <a:cubicBezTo>
                    <a:pt x="4435726" y="3511368"/>
                    <a:pt x="4434581" y="3511592"/>
                    <a:pt x="4433360" y="3511764"/>
                  </a:cubicBezTo>
                  <a:cubicBezTo>
                    <a:pt x="4429576" y="3512331"/>
                    <a:pt x="4426883" y="3514576"/>
                    <a:pt x="4425584" y="3518009"/>
                  </a:cubicBezTo>
                  <a:cubicBezTo>
                    <a:pt x="4420759" y="3530533"/>
                    <a:pt x="4419331" y="3543221"/>
                    <a:pt x="4424431" y="3556089"/>
                  </a:cubicBezTo>
                  <a:cubicBezTo>
                    <a:pt x="4425318" y="3558291"/>
                    <a:pt x="4425602" y="3560743"/>
                    <a:pt x="4426625" y="3562850"/>
                  </a:cubicBezTo>
                  <a:cubicBezTo>
                    <a:pt x="4431399" y="3572742"/>
                    <a:pt x="4432139" y="3583013"/>
                    <a:pt x="4431682" y="3593963"/>
                  </a:cubicBezTo>
                  <a:cubicBezTo>
                    <a:pt x="4431141" y="3608062"/>
                    <a:pt x="4432517" y="3622177"/>
                    <a:pt x="4431115" y="3636396"/>
                  </a:cubicBezTo>
                  <a:cubicBezTo>
                    <a:pt x="4430134" y="3646555"/>
                    <a:pt x="4435484" y="3654641"/>
                    <a:pt x="4445429" y="3658658"/>
                  </a:cubicBezTo>
                  <a:cubicBezTo>
                    <a:pt x="4453127" y="3661754"/>
                    <a:pt x="4461385" y="3663767"/>
                    <a:pt x="4468542" y="3667793"/>
                  </a:cubicBezTo>
                  <a:cubicBezTo>
                    <a:pt x="4476369" y="3672188"/>
                    <a:pt x="4483715" y="3673238"/>
                    <a:pt x="4492205" y="3670485"/>
                  </a:cubicBezTo>
                  <a:cubicBezTo>
                    <a:pt x="4497186" y="3668851"/>
                    <a:pt x="4500911" y="3672541"/>
                    <a:pt x="4504859" y="3675079"/>
                  </a:cubicBezTo>
                  <a:cubicBezTo>
                    <a:pt x="4508764" y="3677556"/>
                    <a:pt x="4512600" y="3676068"/>
                    <a:pt x="4513108" y="3672412"/>
                  </a:cubicBezTo>
                  <a:cubicBezTo>
                    <a:pt x="4514183" y="3664223"/>
                    <a:pt x="4515430" y="3656034"/>
                    <a:pt x="4516015" y="3647802"/>
                  </a:cubicBezTo>
                  <a:cubicBezTo>
                    <a:pt x="4516601" y="3639906"/>
                    <a:pt x="4520807" y="3634521"/>
                    <a:pt x="4527094" y="3630684"/>
                  </a:cubicBezTo>
                  <a:cubicBezTo>
                    <a:pt x="4533898" y="3626521"/>
                    <a:pt x="4541692" y="3624069"/>
                    <a:pt x="4547980" y="3618754"/>
                  </a:cubicBezTo>
                  <a:cubicBezTo>
                    <a:pt x="4548840" y="3618005"/>
                    <a:pt x="4552728" y="3619338"/>
                    <a:pt x="4554010" y="3620792"/>
                  </a:cubicBezTo>
                  <a:cubicBezTo>
                    <a:pt x="4556281" y="3623347"/>
                    <a:pt x="4558604" y="3626521"/>
                    <a:pt x="4559283" y="3629781"/>
                  </a:cubicBezTo>
                  <a:cubicBezTo>
                    <a:pt x="4562104" y="3643682"/>
                    <a:pt x="4565141" y="3657643"/>
                    <a:pt x="4566569" y="3671741"/>
                  </a:cubicBezTo>
                  <a:cubicBezTo>
                    <a:pt x="4567557" y="3681547"/>
                    <a:pt x="4572280" y="3686296"/>
                    <a:pt x="4580977" y="3689341"/>
                  </a:cubicBezTo>
                  <a:cubicBezTo>
                    <a:pt x="4586051" y="3691112"/>
                    <a:pt x="4585794" y="3696566"/>
                    <a:pt x="4586654" y="3700996"/>
                  </a:cubicBezTo>
                  <a:cubicBezTo>
                    <a:pt x="4585880" y="3701366"/>
                    <a:pt x="4585191" y="3701676"/>
                    <a:pt x="4584503" y="3702166"/>
                  </a:cubicBezTo>
                  <a:cubicBezTo>
                    <a:pt x="4568564" y="3714811"/>
                    <a:pt x="4563584" y="3732797"/>
                    <a:pt x="4560685" y="3751739"/>
                  </a:cubicBezTo>
                  <a:cubicBezTo>
                    <a:pt x="4560547" y="3752685"/>
                    <a:pt x="4561365" y="3753889"/>
                    <a:pt x="4561923" y="3754869"/>
                  </a:cubicBezTo>
                  <a:cubicBezTo>
                    <a:pt x="4566311" y="3762723"/>
                    <a:pt x="4577966" y="3766215"/>
                    <a:pt x="4586826" y="3762396"/>
                  </a:cubicBezTo>
                  <a:cubicBezTo>
                    <a:pt x="4589407" y="3761252"/>
                    <a:pt x="4592159" y="3756246"/>
                    <a:pt x="4590525" y="3753519"/>
                  </a:cubicBezTo>
                  <a:cubicBezTo>
                    <a:pt x="4584331" y="3743033"/>
                    <a:pt x="4585966" y="3733115"/>
                    <a:pt x="4591643" y="3723275"/>
                  </a:cubicBezTo>
                  <a:cubicBezTo>
                    <a:pt x="4598611" y="3711017"/>
                    <a:pt x="4606696" y="3699250"/>
                    <a:pt x="4605578" y="3684007"/>
                  </a:cubicBezTo>
                  <a:cubicBezTo>
                    <a:pt x="4605406" y="3682038"/>
                    <a:pt x="4607298" y="3679620"/>
                    <a:pt x="4608846" y="3677848"/>
                  </a:cubicBezTo>
                  <a:cubicBezTo>
                    <a:pt x="4617190" y="3667913"/>
                    <a:pt x="4612546" y="3654821"/>
                    <a:pt x="4617190" y="3644017"/>
                  </a:cubicBezTo>
                  <a:cubicBezTo>
                    <a:pt x="4615298" y="3635501"/>
                    <a:pt x="4608416" y="3630246"/>
                    <a:pt x="4603685" y="3623657"/>
                  </a:cubicBezTo>
                  <a:cubicBezTo>
                    <a:pt x="4602997" y="3622702"/>
                    <a:pt x="4602051" y="3621928"/>
                    <a:pt x="4601277" y="3620999"/>
                  </a:cubicBezTo>
                  <a:cubicBezTo>
                    <a:pt x="4596632" y="3615347"/>
                    <a:pt x="4594740" y="3609335"/>
                    <a:pt x="4594998" y="3601550"/>
                  </a:cubicBezTo>
                  <a:cubicBezTo>
                    <a:pt x="4595514" y="3582858"/>
                    <a:pt x="4597148" y="3563891"/>
                    <a:pt x="4589062" y="3545905"/>
                  </a:cubicBezTo>
                  <a:cubicBezTo>
                    <a:pt x="4587256" y="3541793"/>
                    <a:pt x="4587514" y="3536597"/>
                    <a:pt x="4587428" y="3531892"/>
                  </a:cubicBezTo>
                  <a:cubicBezTo>
                    <a:pt x="4586998" y="3514163"/>
                    <a:pt x="4585966" y="3496392"/>
                    <a:pt x="4586912" y="3478715"/>
                  </a:cubicBezTo>
                  <a:cubicBezTo>
                    <a:pt x="4587686" y="3463808"/>
                    <a:pt x="4585880" y="3450561"/>
                    <a:pt x="4575463" y="3439198"/>
                  </a:cubicBezTo>
                  <a:cubicBezTo>
                    <a:pt x="4573149" y="3436704"/>
                    <a:pt x="4572547" y="3432687"/>
                    <a:pt x="4570448" y="3429926"/>
                  </a:cubicBezTo>
                  <a:cubicBezTo>
                    <a:pt x="4568444" y="3427182"/>
                    <a:pt x="4565614" y="3424954"/>
                    <a:pt x="4562921" y="3422778"/>
                  </a:cubicBezTo>
                  <a:cubicBezTo>
                    <a:pt x="4553425" y="3415199"/>
                    <a:pt x="4552685" y="3414649"/>
                    <a:pt x="4558535" y="3407458"/>
                  </a:cubicBezTo>
                  <a:cubicBezTo>
                    <a:pt x="4566087" y="3398193"/>
                    <a:pt x="4566922" y="3388138"/>
                    <a:pt x="4564719" y="3377385"/>
                  </a:cubicBezTo>
                  <a:cubicBezTo>
                    <a:pt x="4563558" y="3371648"/>
                    <a:pt x="4561261" y="3366091"/>
                    <a:pt x="4559188" y="3360595"/>
                  </a:cubicBezTo>
                  <a:cubicBezTo>
                    <a:pt x="4556186" y="3352612"/>
                    <a:pt x="4556074" y="3344621"/>
                    <a:pt x="4557107" y="3336200"/>
                  </a:cubicBezTo>
                  <a:cubicBezTo>
                    <a:pt x="4558904" y="3321861"/>
                    <a:pt x="4565441" y="3309112"/>
                    <a:pt x="4569243" y="3295539"/>
                  </a:cubicBezTo>
                  <a:cubicBezTo>
                    <a:pt x="4581914" y="3250276"/>
                    <a:pt x="4608073" y="3212213"/>
                    <a:pt x="4633018" y="3173573"/>
                  </a:cubicBezTo>
                  <a:cubicBezTo>
                    <a:pt x="4639985" y="3162675"/>
                    <a:pt x="4647727" y="3152172"/>
                    <a:pt x="4654093" y="3140869"/>
                  </a:cubicBezTo>
                  <a:cubicBezTo>
                    <a:pt x="4658221" y="3133755"/>
                    <a:pt x="4661920" y="3125557"/>
                    <a:pt x="4668028" y="3120560"/>
                  </a:cubicBezTo>
                  <a:cubicBezTo>
                    <a:pt x="4676715" y="3113420"/>
                    <a:pt x="4681446" y="3104302"/>
                    <a:pt x="4685833" y="3094711"/>
                  </a:cubicBezTo>
                  <a:cubicBezTo>
                    <a:pt x="4690221" y="3085060"/>
                    <a:pt x="4693919" y="3075064"/>
                    <a:pt x="4697790" y="3065155"/>
                  </a:cubicBezTo>
                  <a:cubicBezTo>
                    <a:pt x="4702005" y="3054403"/>
                    <a:pt x="4711811" y="3050136"/>
                    <a:pt x="4720671" y="3044708"/>
                  </a:cubicBezTo>
                  <a:cubicBezTo>
                    <a:pt x="4721359" y="3044338"/>
                    <a:pt x="4723080" y="3045156"/>
                    <a:pt x="4723940" y="3045844"/>
                  </a:cubicBezTo>
                  <a:cubicBezTo>
                    <a:pt x="4730821" y="3051375"/>
                    <a:pt x="4731337" y="3060372"/>
                    <a:pt x="4735208" y="3067598"/>
                  </a:cubicBezTo>
                  <a:cubicBezTo>
                    <a:pt x="4745272" y="3086238"/>
                    <a:pt x="4745445" y="3105257"/>
                    <a:pt x="4738219" y="3125660"/>
                  </a:cubicBezTo>
                  <a:cubicBezTo>
                    <a:pt x="4730563" y="3147096"/>
                    <a:pt x="4727896" y="3153324"/>
                    <a:pt x="4752154" y="3165263"/>
                  </a:cubicBezTo>
                  <a:cubicBezTo>
                    <a:pt x="4753272" y="3165788"/>
                    <a:pt x="4754218" y="3166502"/>
                    <a:pt x="4755165" y="3167139"/>
                  </a:cubicBezTo>
                  <a:cubicBezTo>
                    <a:pt x="4758863" y="3169590"/>
                    <a:pt x="4759551" y="3172154"/>
                    <a:pt x="4757229" y="3175810"/>
                  </a:cubicBezTo>
                  <a:cubicBezTo>
                    <a:pt x="4754132" y="3180816"/>
                    <a:pt x="4750434" y="3185530"/>
                    <a:pt x="4747766" y="3190751"/>
                  </a:cubicBezTo>
                  <a:cubicBezTo>
                    <a:pt x="4745703" y="3194888"/>
                    <a:pt x="4743552" y="3199602"/>
                    <a:pt x="4743466" y="3204092"/>
                  </a:cubicBezTo>
                  <a:cubicBezTo>
                    <a:pt x="4743380" y="3214655"/>
                    <a:pt x="4743810" y="3225339"/>
                    <a:pt x="4745100" y="3235833"/>
                  </a:cubicBezTo>
                  <a:cubicBezTo>
                    <a:pt x="4746046" y="3243231"/>
                    <a:pt x="4750777" y="3248504"/>
                    <a:pt x="4758003" y="3251403"/>
                  </a:cubicBezTo>
                  <a:cubicBezTo>
                    <a:pt x="4763422" y="3253553"/>
                    <a:pt x="4768755" y="3256065"/>
                    <a:pt x="4773831" y="3258972"/>
                  </a:cubicBezTo>
                  <a:cubicBezTo>
                    <a:pt x="4778475" y="3261664"/>
                    <a:pt x="4780023" y="3270525"/>
                    <a:pt x="4776669" y="3274791"/>
                  </a:cubicBezTo>
                  <a:cubicBezTo>
                    <a:pt x="4771594" y="3281294"/>
                    <a:pt x="4766433" y="3287746"/>
                    <a:pt x="4760756" y="3293698"/>
                  </a:cubicBezTo>
                  <a:cubicBezTo>
                    <a:pt x="4745616" y="3309491"/>
                    <a:pt x="4740971" y="3328165"/>
                    <a:pt x="4744326" y="3349343"/>
                  </a:cubicBezTo>
                  <a:cubicBezTo>
                    <a:pt x="4744756" y="3352466"/>
                    <a:pt x="4748197" y="3355735"/>
                    <a:pt x="4751637" y="3355339"/>
                  </a:cubicBezTo>
                  <a:cubicBezTo>
                    <a:pt x="4753960" y="3355055"/>
                    <a:pt x="4756283" y="3354066"/>
                    <a:pt x="4758519" y="3353971"/>
                  </a:cubicBezTo>
                  <a:cubicBezTo>
                    <a:pt x="4765572" y="3353644"/>
                    <a:pt x="4772282" y="3362625"/>
                    <a:pt x="4769013" y="3368319"/>
                  </a:cubicBezTo>
                  <a:cubicBezTo>
                    <a:pt x="4764454" y="3376474"/>
                    <a:pt x="4758261" y="3383889"/>
                    <a:pt x="4754477" y="3392370"/>
                  </a:cubicBezTo>
                  <a:cubicBezTo>
                    <a:pt x="4750864" y="3400361"/>
                    <a:pt x="4745960" y="3402787"/>
                    <a:pt x="4737874" y="3401505"/>
                  </a:cubicBezTo>
                  <a:cubicBezTo>
                    <a:pt x="4736154" y="3401238"/>
                    <a:pt x="4732972" y="3402882"/>
                    <a:pt x="4732283" y="3404447"/>
                  </a:cubicBezTo>
                  <a:cubicBezTo>
                    <a:pt x="4728069" y="3414055"/>
                    <a:pt x="4722220" y="3423397"/>
                    <a:pt x="4727381" y="3434786"/>
                  </a:cubicBezTo>
                  <a:cubicBezTo>
                    <a:pt x="4728671" y="3437745"/>
                    <a:pt x="4728584" y="3441831"/>
                    <a:pt x="4727896" y="3445177"/>
                  </a:cubicBezTo>
                  <a:cubicBezTo>
                    <a:pt x="4727294" y="3448523"/>
                    <a:pt x="4725832" y="3452144"/>
                    <a:pt x="4723596" y="3454690"/>
                  </a:cubicBezTo>
                  <a:cubicBezTo>
                    <a:pt x="4718779" y="3460290"/>
                    <a:pt x="4711897" y="3462570"/>
                    <a:pt x="4704929" y="3463610"/>
                  </a:cubicBezTo>
                  <a:cubicBezTo>
                    <a:pt x="4703037" y="3463894"/>
                    <a:pt x="4700371" y="3462208"/>
                    <a:pt x="4698908" y="3460617"/>
                  </a:cubicBezTo>
                  <a:cubicBezTo>
                    <a:pt x="4696844" y="3458329"/>
                    <a:pt x="4695382" y="3455542"/>
                    <a:pt x="4693661" y="3452875"/>
                  </a:cubicBezTo>
                  <a:cubicBezTo>
                    <a:pt x="4693833" y="3452832"/>
                    <a:pt x="4693833" y="3452755"/>
                    <a:pt x="4693919" y="3452712"/>
                  </a:cubicBezTo>
                  <a:cubicBezTo>
                    <a:pt x="4694177" y="3452058"/>
                    <a:pt x="4694349" y="3451981"/>
                    <a:pt x="4694521" y="3451550"/>
                  </a:cubicBezTo>
                  <a:cubicBezTo>
                    <a:pt x="4695295" y="3451422"/>
                    <a:pt x="4695897" y="3451301"/>
                    <a:pt x="4695897" y="3451172"/>
                  </a:cubicBezTo>
                  <a:cubicBezTo>
                    <a:pt x="4695897" y="3449503"/>
                    <a:pt x="4695295" y="3449959"/>
                    <a:pt x="4694521" y="3451550"/>
                  </a:cubicBezTo>
                  <a:cubicBezTo>
                    <a:pt x="4694005" y="3451637"/>
                    <a:pt x="4693403" y="3451732"/>
                    <a:pt x="4693059" y="3451809"/>
                  </a:cubicBezTo>
                  <a:cubicBezTo>
                    <a:pt x="4693231" y="3452153"/>
                    <a:pt x="4693489" y="3452531"/>
                    <a:pt x="4693661" y="3452875"/>
                  </a:cubicBezTo>
                  <a:cubicBezTo>
                    <a:pt x="4687038" y="3456015"/>
                    <a:pt x="4682822" y="3461194"/>
                    <a:pt x="4679898" y="3467911"/>
                  </a:cubicBezTo>
                  <a:cubicBezTo>
                    <a:pt x="4674565" y="3480212"/>
                    <a:pt x="4673447" y="3493175"/>
                    <a:pt x="4674135" y="3506207"/>
                  </a:cubicBezTo>
                  <a:cubicBezTo>
                    <a:pt x="4675167" y="3526628"/>
                    <a:pt x="4674049" y="3546403"/>
                    <a:pt x="4662522" y="3564226"/>
                  </a:cubicBezTo>
                  <a:cubicBezTo>
                    <a:pt x="4661232" y="3566153"/>
                    <a:pt x="4661060" y="3568708"/>
                    <a:pt x="4660372" y="3570979"/>
                  </a:cubicBezTo>
                  <a:cubicBezTo>
                    <a:pt x="4656673" y="3583667"/>
                    <a:pt x="4662780" y="3594006"/>
                    <a:pt x="4676371" y="3597499"/>
                  </a:cubicBezTo>
                  <a:cubicBezTo>
                    <a:pt x="4678521" y="3598075"/>
                    <a:pt x="4681102" y="3596922"/>
                    <a:pt x="4683425" y="3597146"/>
                  </a:cubicBezTo>
                  <a:cubicBezTo>
                    <a:pt x="4690393" y="3597799"/>
                    <a:pt x="4691854" y="3598686"/>
                    <a:pt x="4693059" y="3605034"/>
                  </a:cubicBezTo>
                  <a:cubicBezTo>
                    <a:pt x="4694177" y="3610883"/>
                    <a:pt x="4694779" y="3616612"/>
                    <a:pt x="4698908" y="3621377"/>
                  </a:cubicBezTo>
                  <a:cubicBezTo>
                    <a:pt x="4701145" y="3624001"/>
                    <a:pt x="4705876" y="3624594"/>
                    <a:pt x="4707510" y="3621704"/>
                  </a:cubicBezTo>
                  <a:cubicBezTo>
                    <a:pt x="4710521" y="3616586"/>
                    <a:pt x="4713015" y="3611193"/>
                    <a:pt x="4716370" y="3606341"/>
                  </a:cubicBezTo>
                  <a:cubicBezTo>
                    <a:pt x="4717316" y="3604939"/>
                    <a:pt x="4720671" y="3604199"/>
                    <a:pt x="4722477" y="3604647"/>
                  </a:cubicBezTo>
                  <a:cubicBezTo>
                    <a:pt x="4724456" y="3605145"/>
                    <a:pt x="4726951" y="3607132"/>
                    <a:pt x="4727466" y="3608965"/>
                  </a:cubicBezTo>
                  <a:cubicBezTo>
                    <a:pt x="4729187" y="3614582"/>
                    <a:pt x="4730133" y="3620431"/>
                    <a:pt x="4731165" y="3626194"/>
                  </a:cubicBezTo>
                  <a:cubicBezTo>
                    <a:pt x="4732713" y="3634710"/>
                    <a:pt x="4737359" y="3641557"/>
                    <a:pt x="4742778" y="3647845"/>
                  </a:cubicBezTo>
                  <a:cubicBezTo>
                    <a:pt x="4750089" y="3656439"/>
                    <a:pt x="4760498" y="3659587"/>
                    <a:pt x="4770991" y="3661462"/>
                  </a:cubicBezTo>
                  <a:cubicBezTo>
                    <a:pt x="4778390" y="3662795"/>
                    <a:pt x="4784411" y="3657823"/>
                    <a:pt x="4790260" y="3653849"/>
                  </a:cubicBezTo>
                  <a:cubicBezTo>
                    <a:pt x="4796109" y="3649849"/>
                    <a:pt x="4801787" y="3645514"/>
                    <a:pt x="4807549" y="3641377"/>
                  </a:cubicBezTo>
                  <a:cubicBezTo>
                    <a:pt x="4809442" y="3640009"/>
                    <a:pt x="4811420" y="3638306"/>
                    <a:pt x="4813571" y="3637661"/>
                  </a:cubicBezTo>
                  <a:cubicBezTo>
                    <a:pt x="4816840" y="3636672"/>
                    <a:pt x="4820452" y="3636327"/>
                    <a:pt x="4823893" y="3635940"/>
                  </a:cubicBezTo>
                  <a:cubicBezTo>
                    <a:pt x="4827076" y="3635587"/>
                    <a:pt x="4830689" y="3639639"/>
                    <a:pt x="4830603" y="3642590"/>
                  </a:cubicBezTo>
                  <a:cubicBezTo>
                    <a:pt x="4830344" y="3650856"/>
                    <a:pt x="4823979" y="3657935"/>
                    <a:pt x="4825958" y="3666640"/>
                  </a:cubicBezTo>
                  <a:cubicBezTo>
                    <a:pt x="4827850" y="3674709"/>
                    <a:pt x="4829226" y="3682898"/>
                    <a:pt x="4831463" y="3690880"/>
                  </a:cubicBezTo>
                  <a:cubicBezTo>
                    <a:pt x="4834645" y="3702312"/>
                    <a:pt x="4836366" y="3713770"/>
                    <a:pt x="4837398" y="3725658"/>
                  </a:cubicBezTo>
                  <a:cubicBezTo>
                    <a:pt x="4838775" y="3743317"/>
                    <a:pt x="4843506" y="3760401"/>
                    <a:pt x="4853398" y="3775746"/>
                  </a:cubicBezTo>
                  <a:cubicBezTo>
                    <a:pt x="4859075" y="3784632"/>
                    <a:pt x="4863204" y="3794301"/>
                    <a:pt x="4867332" y="3804167"/>
                  </a:cubicBezTo>
                  <a:cubicBezTo>
                    <a:pt x="4873526" y="3819272"/>
                    <a:pt x="4883332" y="3832725"/>
                    <a:pt x="4895547" y="3844019"/>
                  </a:cubicBezTo>
                  <a:cubicBezTo>
                    <a:pt x="4900019" y="3848208"/>
                    <a:pt x="4905783" y="3850230"/>
                    <a:pt x="4911804" y="3850264"/>
                  </a:cubicBezTo>
                  <a:cubicBezTo>
                    <a:pt x="4919976" y="3850333"/>
                    <a:pt x="4928320" y="3849413"/>
                    <a:pt x="4936577" y="3849284"/>
                  </a:cubicBezTo>
                  <a:cubicBezTo>
                    <a:pt x="4940105" y="3849223"/>
                    <a:pt x="4943718" y="3849610"/>
                    <a:pt x="4947072" y="3850703"/>
                  </a:cubicBezTo>
                  <a:cubicBezTo>
                    <a:pt x="4948879" y="3851339"/>
                    <a:pt x="4951373" y="3853756"/>
                    <a:pt x="4951459" y="3855503"/>
                  </a:cubicBezTo>
                  <a:cubicBezTo>
                    <a:pt x="4952233" y="3871029"/>
                    <a:pt x="4952835" y="3886443"/>
                    <a:pt x="4938298" y="3897506"/>
                  </a:cubicBezTo>
                  <a:cubicBezTo>
                    <a:pt x="4934771" y="3900155"/>
                    <a:pt x="4933309" y="3905394"/>
                    <a:pt x="4930643" y="3909247"/>
                  </a:cubicBezTo>
                  <a:cubicBezTo>
                    <a:pt x="4928664" y="3912077"/>
                    <a:pt x="4926685" y="3916000"/>
                    <a:pt x="4923847" y="3916980"/>
                  </a:cubicBezTo>
                  <a:cubicBezTo>
                    <a:pt x="4910514" y="3921548"/>
                    <a:pt x="4900966" y="3933289"/>
                    <a:pt x="4886773" y="3936042"/>
                  </a:cubicBezTo>
                  <a:cubicBezTo>
                    <a:pt x="4886859" y="3935827"/>
                    <a:pt x="4886945" y="3935603"/>
                    <a:pt x="4887031" y="3935380"/>
                  </a:cubicBezTo>
                  <a:lnTo>
                    <a:pt x="4884193" y="3934597"/>
                  </a:lnTo>
                  <a:lnTo>
                    <a:pt x="4886171" y="3936257"/>
                  </a:lnTo>
                  <a:cubicBezTo>
                    <a:pt x="4886429" y="3936223"/>
                    <a:pt x="4886601" y="3936085"/>
                    <a:pt x="4886773" y="3936042"/>
                  </a:cubicBezTo>
                  <a:cubicBezTo>
                    <a:pt x="4885655" y="3940360"/>
                    <a:pt x="4884536" y="3944721"/>
                    <a:pt x="4883160" y="3948979"/>
                  </a:cubicBezTo>
                  <a:cubicBezTo>
                    <a:pt x="4880322" y="3957581"/>
                    <a:pt x="4875333" y="3963697"/>
                    <a:pt x="4865182" y="3962656"/>
                  </a:cubicBezTo>
                  <a:cubicBezTo>
                    <a:pt x="4862516" y="3962398"/>
                    <a:pt x="4860451" y="3963026"/>
                    <a:pt x="4859333" y="3965607"/>
                  </a:cubicBezTo>
                  <a:cubicBezTo>
                    <a:pt x="4858387" y="3967748"/>
                    <a:pt x="4857957" y="3970123"/>
                    <a:pt x="4856924" y="3972221"/>
                  </a:cubicBezTo>
                  <a:cubicBezTo>
                    <a:pt x="4852108" y="3982371"/>
                    <a:pt x="4848495" y="3985159"/>
                    <a:pt x="4837915" y="3983094"/>
                  </a:cubicBezTo>
                  <a:cubicBezTo>
                    <a:pt x="4826732" y="3980918"/>
                    <a:pt x="4820281" y="3986776"/>
                    <a:pt x="4813915" y="3993881"/>
                  </a:cubicBezTo>
                  <a:cubicBezTo>
                    <a:pt x="4811592" y="3996487"/>
                    <a:pt x="4812711" y="4001941"/>
                    <a:pt x="4815808" y="4002921"/>
                  </a:cubicBezTo>
                  <a:cubicBezTo>
                    <a:pt x="4820281" y="4004358"/>
                    <a:pt x="4824753" y="4005579"/>
                    <a:pt x="4829313" y="4006792"/>
                  </a:cubicBezTo>
                  <a:cubicBezTo>
                    <a:pt x="4842646" y="4010354"/>
                    <a:pt x="4848753" y="4020160"/>
                    <a:pt x="4849785" y="4032796"/>
                  </a:cubicBezTo>
                  <a:cubicBezTo>
                    <a:pt x="4850989" y="4046903"/>
                    <a:pt x="4851075" y="4061113"/>
                    <a:pt x="4850989" y="4075289"/>
                  </a:cubicBezTo>
                  <a:cubicBezTo>
                    <a:pt x="4850903" y="4079831"/>
                    <a:pt x="4849355" y="4084596"/>
                    <a:pt x="4847548" y="4088854"/>
                  </a:cubicBezTo>
                  <a:cubicBezTo>
                    <a:pt x="4845226" y="4094282"/>
                    <a:pt x="4841355" y="4099030"/>
                    <a:pt x="4839291" y="4104501"/>
                  </a:cubicBezTo>
                  <a:cubicBezTo>
                    <a:pt x="4835936" y="4113060"/>
                    <a:pt x="4830517" y="4118143"/>
                    <a:pt x="4821312" y="4119519"/>
                  </a:cubicBezTo>
                  <a:cubicBezTo>
                    <a:pt x="4812539" y="4120836"/>
                    <a:pt x="4806346" y="4126169"/>
                    <a:pt x="4801528" y="4133300"/>
                  </a:cubicBezTo>
                  <a:cubicBezTo>
                    <a:pt x="4799550" y="4136285"/>
                    <a:pt x="4798346" y="4139433"/>
                    <a:pt x="4800152" y="4143123"/>
                  </a:cubicBezTo>
                  <a:cubicBezTo>
                    <a:pt x="4801787" y="4146263"/>
                    <a:pt x="4802733" y="4149729"/>
                    <a:pt x="4804367" y="4152886"/>
                  </a:cubicBezTo>
                  <a:cubicBezTo>
                    <a:pt x="4807206" y="4158521"/>
                    <a:pt x="4812797" y="4159191"/>
                    <a:pt x="4814517" y="4154443"/>
                  </a:cubicBezTo>
                  <a:cubicBezTo>
                    <a:pt x="4817528" y="4146254"/>
                    <a:pt x="4822947" y="4140637"/>
                    <a:pt x="4830774" y="4136560"/>
                  </a:cubicBezTo>
                  <a:cubicBezTo>
                    <a:pt x="4851936" y="4125472"/>
                    <a:pt x="4853828" y="4126040"/>
                    <a:pt x="4864322" y="4148852"/>
                  </a:cubicBezTo>
                  <a:cubicBezTo>
                    <a:pt x="4865268" y="4150994"/>
                    <a:pt x="4865784" y="4153411"/>
                    <a:pt x="4867074" y="4155364"/>
                  </a:cubicBezTo>
                  <a:cubicBezTo>
                    <a:pt x="4871203" y="4161660"/>
                    <a:pt x="4877569" y="4164791"/>
                    <a:pt x="4884536" y="4166512"/>
                  </a:cubicBezTo>
                  <a:cubicBezTo>
                    <a:pt x="4889869" y="4167802"/>
                    <a:pt x="4893397" y="4163621"/>
                    <a:pt x="4896751" y="4160568"/>
                  </a:cubicBezTo>
                  <a:cubicBezTo>
                    <a:pt x="4901138" y="4156628"/>
                    <a:pt x="4905095" y="4152189"/>
                    <a:pt x="4908966" y="4147768"/>
                  </a:cubicBezTo>
                  <a:cubicBezTo>
                    <a:pt x="4915417" y="4140474"/>
                    <a:pt x="4924019" y="4138874"/>
                    <a:pt x="4931416" y="4143648"/>
                  </a:cubicBezTo>
                  <a:cubicBezTo>
                    <a:pt x="4938814" y="4148533"/>
                    <a:pt x="4946126" y="4150159"/>
                    <a:pt x="4954470" y="4149618"/>
                  </a:cubicBezTo>
                  <a:cubicBezTo>
                    <a:pt x="4960491" y="4149248"/>
                    <a:pt x="4966340" y="4148362"/>
                    <a:pt x="4972275" y="4148560"/>
                  </a:cubicBezTo>
                  <a:cubicBezTo>
                    <a:pt x="4976920" y="4148715"/>
                    <a:pt x="4981566" y="4149953"/>
                    <a:pt x="4986125" y="4151192"/>
                  </a:cubicBezTo>
                  <a:cubicBezTo>
                    <a:pt x="4988275" y="4151785"/>
                    <a:pt x="4990425" y="4153170"/>
                    <a:pt x="4992059" y="4154779"/>
                  </a:cubicBezTo>
                  <a:cubicBezTo>
                    <a:pt x="4993608" y="4156361"/>
                    <a:pt x="4995672" y="4158865"/>
                    <a:pt x="4995414" y="4160645"/>
                  </a:cubicBezTo>
                  <a:cubicBezTo>
                    <a:pt x="4993694" y="4171948"/>
                    <a:pt x="4994469" y="4185023"/>
                    <a:pt x="4977695" y="4186692"/>
                  </a:cubicBezTo>
                  <a:cubicBezTo>
                    <a:pt x="4972792" y="4187182"/>
                    <a:pt x="4970555" y="4192515"/>
                    <a:pt x="4969351" y="4197177"/>
                  </a:cubicBezTo>
                  <a:cubicBezTo>
                    <a:pt x="4968749" y="4199397"/>
                    <a:pt x="4969093" y="4201882"/>
                    <a:pt x="4969179" y="4204248"/>
                  </a:cubicBezTo>
                  <a:cubicBezTo>
                    <a:pt x="4969781" y="4215577"/>
                    <a:pt x="4967373" y="4224944"/>
                    <a:pt x="4956276" y="4231258"/>
                  </a:cubicBezTo>
                  <a:cubicBezTo>
                    <a:pt x="4951545" y="4233985"/>
                    <a:pt x="4948449" y="4239782"/>
                    <a:pt x="4944749" y="4244359"/>
                  </a:cubicBezTo>
                  <a:cubicBezTo>
                    <a:pt x="4940362" y="4249735"/>
                    <a:pt x="4939932" y="4252023"/>
                    <a:pt x="4945179" y="4256014"/>
                  </a:cubicBezTo>
                  <a:cubicBezTo>
                    <a:pt x="4954298" y="4263007"/>
                    <a:pt x="4958169" y="4272547"/>
                    <a:pt x="4961093" y="4282947"/>
                  </a:cubicBezTo>
                  <a:cubicBezTo>
                    <a:pt x="4962125" y="4286637"/>
                    <a:pt x="4961695" y="4290129"/>
                    <a:pt x="4959287" y="4292804"/>
                  </a:cubicBezTo>
                  <a:cubicBezTo>
                    <a:pt x="4949309" y="4304021"/>
                    <a:pt x="4945609" y="4317225"/>
                    <a:pt x="4945609" y="4331968"/>
                  </a:cubicBezTo>
                  <a:cubicBezTo>
                    <a:pt x="4945609" y="4336785"/>
                    <a:pt x="4943459" y="4338454"/>
                    <a:pt x="4938987" y="4338454"/>
                  </a:cubicBezTo>
                  <a:cubicBezTo>
                    <a:pt x="4936664" y="4338454"/>
                    <a:pt x="4934083" y="4337069"/>
                    <a:pt x="4931933" y="4337560"/>
                  </a:cubicBezTo>
                  <a:cubicBezTo>
                    <a:pt x="4919460" y="4340424"/>
                    <a:pt x="4907331" y="4345172"/>
                    <a:pt x="4894343" y="4346549"/>
                  </a:cubicBezTo>
                  <a:cubicBezTo>
                    <a:pt x="4890042" y="4347030"/>
                    <a:pt x="4886085" y="4350850"/>
                    <a:pt x="4881870" y="4353000"/>
                  </a:cubicBezTo>
                  <a:cubicBezTo>
                    <a:pt x="4874558" y="4356699"/>
                    <a:pt x="4867935" y="4355185"/>
                    <a:pt x="4862430" y="4349688"/>
                  </a:cubicBezTo>
                  <a:cubicBezTo>
                    <a:pt x="4854946" y="4342248"/>
                    <a:pt x="4848580" y="4333629"/>
                    <a:pt x="4837226" y="4331513"/>
                  </a:cubicBezTo>
                  <a:cubicBezTo>
                    <a:pt x="4835420" y="4331177"/>
                    <a:pt x="4833957" y="4328304"/>
                    <a:pt x="4832495" y="4326463"/>
                  </a:cubicBezTo>
                  <a:cubicBezTo>
                    <a:pt x="4829398" y="4322653"/>
                    <a:pt x="4828883" y="4316425"/>
                    <a:pt x="4831549" y="4313320"/>
                  </a:cubicBezTo>
                  <a:cubicBezTo>
                    <a:pt x="4836882" y="4307032"/>
                    <a:pt x="4842817" y="4301199"/>
                    <a:pt x="4847720" y="4294542"/>
                  </a:cubicBezTo>
                  <a:cubicBezTo>
                    <a:pt x="4850473" y="4290740"/>
                    <a:pt x="4850817" y="4285510"/>
                    <a:pt x="4848495" y="4281019"/>
                  </a:cubicBezTo>
                  <a:cubicBezTo>
                    <a:pt x="4847548" y="4279222"/>
                    <a:pt x="4845226" y="4277992"/>
                    <a:pt x="4843334" y="4276899"/>
                  </a:cubicBezTo>
                  <a:cubicBezTo>
                    <a:pt x="4842559" y="4276435"/>
                    <a:pt x="4840495" y="4276719"/>
                    <a:pt x="4840323" y="4277235"/>
                  </a:cubicBezTo>
                  <a:cubicBezTo>
                    <a:pt x="4832495" y="4295006"/>
                    <a:pt x="4814603" y="4304855"/>
                    <a:pt x="4805571" y="4321646"/>
                  </a:cubicBezTo>
                  <a:cubicBezTo>
                    <a:pt x="4792841" y="4332330"/>
                    <a:pt x="4780454" y="4343039"/>
                    <a:pt x="4761529" y="4339117"/>
                  </a:cubicBezTo>
                  <a:cubicBezTo>
                    <a:pt x="4754820" y="4337723"/>
                    <a:pt x="4746993" y="4337551"/>
                    <a:pt x="4740627" y="4339676"/>
                  </a:cubicBezTo>
                  <a:cubicBezTo>
                    <a:pt x="4730219" y="4343185"/>
                    <a:pt x="4719897" y="4342987"/>
                    <a:pt x="4709230" y="4343142"/>
                  </a:cubicBezTo>
                  <a:cubicBezTo>
                    <a:pt x="4696242" y="4343323"/>
                    <a:pt x="4683511" y="4344347"/>
                    <a:pt x="4670780" y="4348656"/>
                  </a:cubicBezTo>
                  <a:cubicBezTo>
                    <a:pt x="4659770" y="4352432"/>
                    <a:pt x="4647469" y="4353705"/>
                    <a:pt x="4635942" y="4348897"/>
                  </a:cubicBezTo>
                  <a:cubicBezTo>
                    <a:pt x="4627169" y="4345207"/>
                    <a:pt x="4620373" y="4347959"/>
                    <a:pt x="4613320" y="4353602"/>
                  </a:cubicBezTo>
                  <a:cubicBezTo>
                    <a:pt x="4606868" y="4358841"/>
                    <a:pt x="4599041" y="4361834"/>
                    <a:pt x="4590611" y="4362798"/>
                  </a:cubicBezTo>
                  <a:cubicBezTo>
                    <a:pt x="4564840" y="4365688"/>
                    <a:pt x="4539696" y="4373817"/>
                    <a:pt x="4513392" y="4371486"/>
                  </a:cubicBezTo>
                  <a:cubicBezTo>
                    <a:pt x="4509882" y="4371193"/>
                    <a:pt x="4506123" y="4371382"/>
                    <a:pt x="4502794" y="4372337"/>
                  </a:cubicBezTo>
                  <a:cubicBezTo>
                    <a:pt x="4485677" y="4377352"/>
                    <a:pt x="4469686" y="4372182"/>
                    <a:pt x="4454598" y="4365765"/>
                  </a:cubicBezTo>
                  <a:cubicBezTo>
                    <a:pt x="4443674" y="4361129"/>
                    <a:pt x="4432895" y="4354557"/>
                    <a:pt x="4421404" y="4353989"/>
                  </a:cubicBezTo>
                  <a:cubicBezTo>
                    <a:pt x="4408372" y="4353318"/>
                    <a:pt x="4396054" y="4348381"/>
                    <a:pt x="4382919" y="4349035"/>
                  </a:cubicBezTo>
                  <a:cubicBezTo>
                    <a:pt x="4377139" y="4349336"/>
                    <a:pt x="4371264" y="4347959"/>
                    <a:pt x="4365492" y="4347125"/>
                  </a:cubicBezTo>
                  <a:cubicBezTo>
                    <a:pt x="4362558" y="4346704"/>
                    <a:pt x="4361802" y="4344751"/>
                    <a:pt x="4362086" y="4341775"/>
                  </a:cubicBezTo>
                  <a:cubicBezTo>
                    <a:pt x="4363204" y="4330067"/>
                    <a:pt x="4374798" y="4321578"/>
                    <a:pt x="4372209" y="4308434"/>
                  </a:cubicBezTo>
                  <a:cubicBezTo>
                    <a:pt x="4371840" y="4306550"/>
                    <a:pt x="4376210" y="4302318"/>
                    <a:pt x="4379099" y="4301414"/>
                  </a:cubicBezTo>
                  <a:cubicBezTo>
                    <a:pt x="4388269" y="4298576"/>
                    <a:pt x="4397344" y="4295849"/>
                    <a:pt x="4403916" y="4288452"/>
                  </a:cubicBezTo>
                  <a:cubicBezTo>
                    <a:pt x="4410978" y="4280487"/>
                    <a:pt x="4417550" y="4272185"/>
                    <a:pt x="4424216" y="4263902"/>
                  </a:cubicBezTo>
                  <a:cubicBezTo>
                    <a:pt x="4426909" y="4260582"/>
                    <a:pt x="4426505" y="4253623"/>
                    <a:pt x="4423468" y="4250690"/>
                  </a:cubicBezTo>
                  <a:cubicBezTo>
                    <a:pt x="4420062" y="4247429"/>
                    <a:pt x="4416526" y="4244247"/>
                    <a:pt x="4412750" y="4241408"/>
                  </a:cubicBezTo>
                  <a:cubicBezTo>
                    <a:pt x="4406892" y="4236995"/>
                    <a:pt x="4400080" y="4236909"/>
                    <a:pt x="4397301" y="4242526"/>
                  </a:cubicBezTo>
                  <a:cubicBezTo>
                    <a:pt x="4390050" y="4257141"/>
                    <a:pt x="4377775" y="4262259"/>
                    <a:pt x="4362739" y="4263515"/>
                  </a:cubicBezTo>
                  <a:cubicBezTo>
                    <a:pt x="4360399" y="4263704"/>
                    <a:pt x="4357853" y="4263902"/>
                    <a:pt x="4355832" y="4264969"/>
                  </a:cubicBezTo>
                  <a:cubicBezTo>
                    <a:pt x="4352795" y="4266560"/>
                    <a:pt x="4349544" y="4268409"/>
                    <a:pt x="4347445" y="4271016"/>
                  </a:cubicBezTo>
                  <a:cubicBezTo>
                    <a:pt x="4344546" y="4274663"/>
                    <a:pt x="4342602" y="4279093"/>
                    <a:pt x="4340288" y="4283222"/>
                  </a:cubicBezTo>
                  <a:cubicBezTo>
                    <a:pt x="4338886" y="4285759"/>
                    <a:pt x="4339539" y="4287652"/>
                    <a:pt x="4341501" y="4289432"/>
                  </a:cubicBezTo>
                  <a:cubicBezTo>
                    <a:pt x="4349200" y="4296452"/>
                    <a:pt x="4347325" y="4304279"/>
                    <a:pt x="4342619" y="4311849"/>
                  </a:cubicBezTo>
                  <a:cubicBezTo>
                    <a:pt x="4337518" y="4320038"/>
                    <a:pt x="4329157" y="4320709"/>
                    <a:pt x="4320633" y="4319995"/>
                  </a:cubicBezTo>
                  <a:cubicBezTo>
                    <a:pt x="4315979" y="4319616"/>
                    <a:pt x="4308710" y="4312331"/>
                    <a:pt x="4308659" y="4308150"/>
                  </a:cubicBezTo>
                  <a:cubicBezTo>
                    <a:pt x="4308478" y="4298748"/>
                    <a:pt x="4308805" y="4289321"/>
                    <a:pt x="4308521" y="4279919"/>
                  </a:cubicBezTo>
                  <a:cubicBezTo>
                    <a:pt x="4308341" y="4273751"/>
                    <a:pt x="4303610" y="4268409"/>
                    <a:pt x="4297881" y="4267412"/>
                  </a:cubicBezTo>
                  <a:cubicBezTo>
                    <a:pt x="4286225" y="4265399"/>
                    <a:pt x="4274234" y="4264633"/>
                    <a:pt x="4263009" y="4261365"/>
                  </a:cubicBezTo>
                  <a:cubicBezTo>
                    <a:pt x="4254802" y="4258965"/>
                    <a:pt x="4247251" y="4256995"/>
                    <a:pt x="4238829" y="4259334"/>
                  </a:cubicBezTo>
                  <a:cubicBezTo>
                    <a:pt x="4236756" y="4259928"/>
                    <a:pt x="4233943" y="4259739"/>
                    <a:pt x="4232102" y="4258767"/>
                  </a:cubicBezTo>
                  <a:cubicBezTo>
                    <a:pt x="4218512" y="4251610"/>
                    <a:pt x="4204826" y="4244634"/>
                    <a:pt x="4191682" y="4236772"/>
                  </a:cubicBezTo>
                  <a:cubicBezTo>
                    <a:pt x="4172861" y="4225537"/>
                    <a:pt x="4152870" y="4219903"/>
                    <a:pt x="4130970" y="4222028"/>
                  </a:cubicBezTo>
                  <a:cubicBezTo>
                    <a:pt x="4126231" y="4222501"/>
                    <a:pt x="4122299" y="4225503"/>
                    <a:pt x="4120407" y="4230363"/>
                  </a:cubicBezTo>
                  <a:cubicBezTo>
                    <a:pt x="4119977" y="4231464"/>
                    <a:pt x="4119323" y="4232522"/>
                    <a:pt x="4119065" y="4233641"/>
                  </a:cubicBezTo>
                  <a:cubicBezTo>
                    <a:pt x="4114669" y="4255988"/>
                    <a:pt x="4101930" y="4272194"/>
                    <a:pt x="4082568" y="4283634"/>
                  </a:cubicBezTo>
                  <a:cubicBezTo>
                    <a:pt x="4080572" y="4284822"/>
                    <a:pt x="4079127" y="4286964"/>
                    <a:pt x="4077165" y="4288237"/>
                  </a:cubicBezTo>
                  <a:cubicBezTo>
                    <a:pt x="4056418" y="4301759"/>
                    <a:pt x="4035128" y="4310386"/>
                    <a:pt x="4010854" y="4296331"/>
                  </a:cubicBezTo>
                  <a:cubicBezTo>
                    <a:pt x="4006880" y="4294000"/>
                    <a:pt x="4001950" y="4293329"/>
                    <a:pt x="3997555" y="4291583"/>
                  </a:cubicBezTo>
                  <a:cubicBezTo>
                    <a:pt x="3978820" y="4284185"/>
                    <a:pt x="3960619" y="4275781"/>
                    <a:pt x="3944318" y="4263575"/>
                  </a:cubicBezTo>
                  <a:cubicBezTo>
                    <a:pt x="3935811" y="4257210"/>
                    <a:pt x="3926745" y="4251558"/>
                    <a:pt x="3917713" y="4245941"/>
                  </a:cubicBezTo>
                  <a:cubicBezTo>
                    <a:pt x="3911460" y="4242070"/>
                    <a:pt x="3902858" y="4244075"/>
                    <a:pt x="3899847" y="4250982"/>
                  </a:cubicBezTo>
                  <a:cubicBezTo>
                    <a:pt x="3896216" y="4259205"/>
                    <a:pt x="3890677" y="4264513"/>
                    <a:pt x="3882721" y="4267902"/>
                  </a:cubicBezTo>
                  <a:cubicBezTo>
                    <a:pt x="3877258" y="4270224"/>
                    <a:pt x="3871857" y="4272684"/>
                    <a:pt x="3866584" y="4275334"/>
                  </a:cubicBezTo>
                  <a:cubicBezTo>
                    <a:pt x="3860295" y="4278491"/>
                    <a:pt x="3855573" y="4276220"/>
                    <a:pt x="3850618" y="4272091"/>
                  </a:cubicBezTo>
                  <a:cubicBezTo>
                    <a:pt x="3845216" y="4267609"/>
                    <a:pt x="3844717" y="4267687"/>
                    <a:pt x="3839358" y="4271850"/>
                  </a:cubicBezTo>
                  <a:cubicBezTo>
                    <a:pt x="3835488" y="4274826"/>
                    <a:pt x="3831763" y="4277630"/>
                    <a:pt x="3826671" y="4276022"/>
                  </a:cubicBezTo>
                  <a:cubicBezTo>
                    <a:pt x="3823041" y="4274886"/>
                    <a:pt x="3819136" y="4274680"/>
                    <a:pt x="3816727" y="4277235"/>
                  </a:cubicBezTo>
                  <a:cubicBezTo>
                    <a:pt x="3811437" y="4282766"/>
                    <a:pt x="3804633" y="4283970"/>
                    <a:pt x="3797828" y="4285733"/>
                  </a:cubicBezTo>
                  <a:cubicBezTo>
                    <a:pt x="3795205" y="4286404"/>
                    <a:pt x="3795205" y="4288718"/>
                    <a:pt x="3796779" y="4291428"/>
                  </a:cubicBezTo>
                  <a:cubicBezTo>
                    <a:pt x="3802783" y="4302026"/>
                    <a:pt x="3802697" y="4307238"/>
                    <a:pt x="3796796" y="4312786"/>
                  </a:cubicBezTo>
                  <a:cubicBezTo>
                    <a:pt x="3795911" y="4313578"/>
                    <a:pt x="3795256" y="4314662"/>
                    <a:pt x="3794276" y="4315264"/>
                  </a:cubicBezTo>
                  <a:cubicBezTo>
                    <a:pt x="3780857" y="4323358"/>
                    <a:pt x="3766939" y="4329448"/>
                    <a:pt x="3750664" y="4325380"/>
                  </a:cubicBezTo>
                  <a:cubicBezTo>
                    <a:pt x="3743809" y="4323650"/>
                    <a:pt x="3736747" y="4322377"/>
                    <a:pt x="3730080" y="4320038"/>
                  </a:cubicBezTo>
                  <a:cubicBezTo>
                    <a:pt x="3725702" y="4318524"/>
                    <a:pt x="3720627" y="4316425"/>
                    <a:pt x="3718012" y="4312993"/>
                  </a:cubicBezTo>
                  <a:cubicBezTo>
                    <a:pt x="3710365" y="4302903"/>
                    <a:pt x="3702486" y="4301845"/>
                    <a:pt x="3690219" y="4305389"/>
                  </a:cubicBezTo>
                  <a:cubicBezTo>
                    <a:pt x="3678065" y="4308898"/>
                    <a:pt x="3664388" y="4307986"/>
                    <a:pt x="3651477" y="4307625"/>
                  </a:cubicBezTo>
                  <a:cubicBezTo>
                    <a:pt x="3636062" y="4307169"/>
                    <a:pt x="3620717" y="4305569"/>
                    <a:pt x="3605396" y="4303849"/>
                  </a:cubicBezTo>
                  <a:cubicBezTo>
                    <a:pt x="3590136" y="4302146"/>
                    <a:pt x="3574997" y="4299823"/>
                    <a:pt x="3559729" y="4304735"/>
                  </a:cubicBezTo>
                  <a:cubicBezTo>
                    <a:pt x="3557140" y="4305604"/>
                    <a:pt x="3553020" y="4303238"/>
                    <a:pt x="3550190" y="4301441"/>
                  </a:cubicBezTo>
                  <a:cubicBezTo>
                    <a:pt x="3548530" y="4300434"/>
                    <a:pt x="3547807" y="4297621"/>
                    <a:pt x="3547222" y="4295479"/>
                  </a:cubicBezTo>
                  <a:cubicBezTo>
                    <a:pt x="3547015" y="4294722"/>
                    <a:pt x="3548202" y="4293019"/>
                    <a:pt x="3549114" y="4292666"/>
                  </a:cubicBezTo>
                  <a:cubicBezTo>
                    <a:pt x="3554533" y="4290473"/>
                    <a:pt x="3560168" y="4288787"/>
                    <a:pt x="3565466" y="4286353"/>
                  </a:cubicBezTo>
                  <a:cubicBezTo>
                    <a:pt x="3567402" y="4285467"/>
                    <a:pt x="3568804" y="4283127"/>
                    <a:pt x="3570069" y="4281209"/>
                  </a:cubicBezTo>
                  <a:cubicBezTo>
                    <a:pt x="3571281" y="4279351"/>
                    <a:pt x="3568314" y="4274456"/>
                    <a:pt x="3564967" y="4272985"/>
                  </a:cubicBezTo>
                  <a:cubicBezTo>
                    <a:pt x="3561716" y="4271575"/>
                    <a:pt x="3558069" y="4271016"/>
                    <a:pt x="3555032" y="4269287"/>
                  </a:cubicBezTo>
                  <a:cubicBezTo>
                    <a:pt x="3548228" y="4265399"/>
                    <a:pt x="3545717" y="4258982"/>
                    <a:pt x="3545880" y="4251404"/>
                  </a:cubicBezTo>
                  <a:cubicBezTo>
                    <a:pt x="3545984" y="4245382"/>
                    <a:pt x="3550792" y="4239911"/>
                    <a:pt x="3556917" y="4239490"/>
                  </a:cubicBezTo>
                  <a:cubicBezTo>
                    <a:pt x="3561510" y="4239154"/>
                    <a:pt x="3566180" y="4239610"/>
                    <a:pt x="3570774" y="4239731"/>
                  </a:cubicBezTo>
                  <a:cubicBezTo>
                    <a:pt x="3570860" y="4240075"/>
                    <a:pt x="3570877" y="4240402"/>
                    <a:pt x="3570972" y="4240737"/>
                  </a:cubicBezTo>
                  <a:lnTo>
                    <a:pt x="3571427" y="4242526"/>
                  </a:lnTo>
                  <a:lnTo>
                    <a:pt x="3570954" y="4239748"/>
                  </a:lnTo>
                  <a:cubicBezTo>
                    <a:pt x="3570911" y="4239748"/>
                    <a:pt x="3570843" y="4239731"/>
                    <a:pt x="3570774" y="4239731"/>
                  </a:cubicBezTo>
                  <a:cubicBezTo>
                    <a:pt x="3569578" y="4234105"/>
                    <a:pt x="3569974" y="4228660"/>
                    <a:pt x="3573295" y="4223749"/>
                  </a:cubicBezTo>
                  <a:cubicBezTo>
                    <a:pt x="3578627" y="4215904"/>
                    <a:pt x="3584382" y="4208472"/>
                    <a:pt x="3592467" y="4203053"/>
                  </a:cubicBezTo>
                  <a:cubicBezTo>
                    <a:pt x="3595719" y="4200859"/>
                    <a:pt x="3595556" y="4197341"/>
                    <a:pt x="3593242" y="4193702"/>
                  </a:cubicBezTo>
                  <a:cubicBezTo>
                    <a:pt x="3591091" y="4190365"/>
                    <a:pt x="3587238" y="4188489"/>
                    <a:pt x="3584477" y="4190408"/>
                  </a:cubicBezTo>
                  <a:cubicBezTo>
                    <a:pt x="3577010" y="4195569"/>
                    <a:pt x="3569647" y="4197169"/>
                    <a:pt x="3561622" y="4191715"/>
                  </a:cubicBezTo>
                  <a:cubicBezTo>
                    <a:pt x="3556736" y="4188378"/>
                    <a:pt x="3551403" y="4185685"/>
                    <a:pt x="3546826" y="4181995"/>
                  </a:cubicBezTo>
                  <a:cubicBezTo>
                    <a:pt x="3540874" y="4177186"/>
                    <a:pt x="3534698" y="4175458"/>
                    <a:pt x="3527111" y="4176860"/>
                  </a:cubicBezTo>
                  <a:cubicBezTo>
                    <a:pt x="3521356" y="4177926"/>
                    <a:pt x="3515257" y="4178632"/>
                    <a:pt x="3509546" y="4177797"/>
                  </a:cubicBezTo>
                  <a:cubicBezTo>
                    <a:pt x="3501151" y="4176593"/>
                    <a:pt x="3492892" y="4173118"/>
                    <a:pt x="3490458" y="4164112"/>
                  </a:cubicBezTo>
                  <a:cubicBezTo>
                    <a:pt x="3487843" y="4154546"/>
                    <a:pt x="3482442" y="4151321"/>
                    <a:pt x="3472868" y="4150418"/>
                  </a:cubicBezTo>
                  <a:cubicBezTo>
                    <a:pt x="3455311" y="4148723"/>
                    <a:pt x="3440129" y="4152792"/>
                    <a:pt x="3427269" y="4164955"/>
                  </a:cubicBezTo>
                  <a:cubicBezTo>
                    <a:pt x="3426418" y="4165720"/>
                    <a:pt x="3425343" y="4166426"/>
                    <a:pt x="3424267" y="4166615"/>
                  </a:cubicBezTo>
                  <a:cubicBezTo>
                    <a:pt x="3423312" y="4166795"/>
                    <a:pt x="3421961" y="4166520"/>
                    <a:pt x="3421213" y="4165909"/>
                  </a:cubicBezTo>
                  <a:cubicBezTo>
                    <a:pt x="3420336" y="4165247"/>
                    <a:pt x="3419527" y="4163991"/>
                    <a:pt x="3419510" y="4162976"/>
                  </a:cubicBezTo>
                  <a:cubicBezTo>
                    <a:pt x="3419080" y="4152060"/>
                    <a:pt x="3422426" y="4141996"/>
                    <a:pt x="3426796" y="4132164"/>
                  </a:cubicBezTo>
                  <a:cubicBezTo>
                    <a:pt x="3432602" y="4119167"/>
                    <a:pt x="3437746" y="4105946"/>
                    <a:pt x="3439707" y="4091701"/>
                  </a:cubicBezTo>
                  <a:cubicBezTo>
                    <a:pt x="3440224" y="4087848"/>
                    <a:pt x="3437927" y="4085413"/>
                    <a:pt x="3433393" y="4085921"/>
                  </a:cubicBezTo>
                  <a:cubicBezTo>
                    <a:pt x="3426418" y="4086695"/>
                    <a:pt x="3419691" y="4087452"/>
                    <a:pt x="3412775" y="4089697"/>
                  </a:cubicBezTo>
                  <a:cubicBezTo>
                    <a:pt x="3391674" y="4096492"/>
                    <a:pt x="3377972" y="4113309"/>
                    <a:pt x="3360760" y="4125257"/>
                  </a:cubicBezTo>
                  <a:cubicBezTo>
                    <a:pt x="3360166" y="4125687"/>
                    <a:pt x="3360811" y="4127588"/>
                    <a:pt x="3360450" y="4128664"/>
                  </a:cubicBezTo>
                  <a:cubicBezTo>
                    <a:pt x="3357534" y="4137988"/>
                    <a:pt x="3357370" y="4138005"/>
                    <a:pt x="3349508" y="4133257"/>
                  </a:cubicBezTo>
                  <a:cubicBezTo>
                    <a:pt x="3342205" y="4128853"/>
                    <a:pt x="3338919" y="4128810"/>
                    <a:pt x="3333930" y="4133954"/>
                  </a:cubicBezTo>
                  <a:cubicBezTo>
                    <a:pt x="3331763" y="4136190"/>
                    <a:pt x="3330790" y="4139605"/>
                    <a:pt x="3329345" y="4142555"/>
                  </a:cubicBezTo>
                  <a:cubicBezTo>
                    <a:pt x="3329045" y="4142383"/>
                    <a:pt x="3328769" y="4142246"/>
                    <a:pt x="3328434" y="4142091"/>
                  </a:cubicBezTo>
                  <a:cubicBezTo>
                    <a:pt x="3328167" y="4142340"/>
                    <a:pt x="3327900" y="4142573"/>
                    <a:pt x="3327643" y="4142831"/>
                  </a:cubicBezTo>
                  <a:cubicBezTo>
                    <a:pt x="3324967" y="4142555"/>
                    <a:pt x="3322387" y="4142306"/>
                    <a:pt x="3320735" y="4145472"/>
                  </a:cubicBezTo>
                  <a:cubicBezTo>
                    <a:pt x="3321656" y="4145850"/>
                    <a:pt x="3322963" y="4146839"/>
                    <a:pt x="3323411" y="4146538"/>
                  </a:cubicBezTo>
                  <a:cubicBezTo>
                    <a:pt x="3324933" y="4145472"/>
                    <a:pt x="3326257" y="4144112"/>
                    <a:pt x="3327643" y="4142831"/>
                  </a:cubicBezTo>
                  <a:cubicBezTo>
                    <a:pt x="3328132" y="4142874"/>
                    <a:pt x="3328674" y="4142942"/>
                    <a:pt x="3329165" y="4142968"/>
                  </a:cubicBezTo>
                  <a:cubicBezTo>
                    <a:pt x="3329260" y="4142831"/>
                    <a:pt x="3329294" y="4142684"/>
                    <a:pt x="3329345" y="4142555"/>
                  </a:cubicBezTo>
                  <a:cubicBezTo>
                    <a:pt x="3333190" y="4144499"/>
                    <a:pt x="3337207" y="4146254"/>
                    <a:pt x="3340717" y="4148749"/>
                  </a:cubicBezTo>
                  <a:cubicBezTo>
                    <a:pt x="3342231" y="4149850"/>
                    <a:pt x="3343246" y="4152947"/>
                    <a:pt x="3343048" y="4154968"/>
                  </a:cubicBezTo>
                  <a:cubicBezTo>
                    <a:pt x="3342145" y="4163578"/>
                    <a:pt x="3336622" y="4170073"/>
                    <a:pt x="3331246" y="4176128"/>
                  </a:cubicBezTo>
                  <a:cubicBezTo>
                    <a:pt x="3327315" y="4180584"/>
                    <a:pt x="3320907" y="4180997"/>
                    <a:pt x="3314825" y="4181307"/>
                  </a:cubicBezTo>
                  <a:cubicBezTo>
                    <a:pt x="3309750" y="4181565"/>
                    <a:pt x="3308555" y="4183130"/>
                    <a:pt x="3309914" y="4187990"/>
                  </a:cubicBezTo>
                  <a:cubicBezTo>
                    <a:pt x="3311178" y="4192575"/>
                    <a:pt x="3313071" y="4196868"/>
                    <a:pt x="3309096" y="4200876"/>
                  </a:cubicBezTo>
                  <a:cubicBezTo>
                    <a:pt x="3299970" y="4210020"/>
                    <a:pt x="3291085" y="4219422"/>
                    <a:pt x="3281579" y="4228118"/>
                  </a:cubicBezTo>
                  <a:cubicBezTo>
                    <a:pt x="3274251" y="4234836"/>
                    <a:pt x="3242097" y="4243980"/>
                    <a:pt x="3231586" y="4243094"/>
                  </a:cubicBezTo>
                  <a:cubicBezTo>
                    <a:pt x="3229271" y="4242905"/>
                    <a:pt x="3226536" y="4242750"/>
                    <a:pt x="3224781" y="4241477"/>
                  </a:cubicBezTo>
                  <a:cubicBezTo>
                    <a:pt x="3219878" y="4237933"/>
                    <a:pt x="3215689" y="4236840"/>
                    <a:pt x="3209126" y="4238836"/>
                  </a:cubicBezTo>
                  <a:cubicBezTo>
                    <a:pt x="3194383" y="4243232"/>
                    <a:pt x="3178899" y="4244565"/>
                    <a:pt x="3163656" y="4240961"/>
                  </a:cubicBezTo>
                  <a:cubicBezTo>
                    <a:pt x="3159286" y="4239920"/>
                    <a:pt x="3155141" y="4237150"/>
                    <a:pt x="3151451" y="4234406"/>
                  </a:cubicBezTo>
                  <a:cubicBezTo>
                    <a:pt x="3144190" y="4229056"/>
                    <a:pt x="3142513" y="4223069"/>
                    <a:pt x="3146401" y="4216110"/>
                  </a:cubicBezTo>
                  <a:cubicBezTo>
                    <a:pt x="3150934" y="4207913"/>
                    <a:pt x="3156129" y="4200085"/>
                    <a:pt x="3160981" y="4192068"/>
                  </a:cubicBezTo>
                  <a:cubicBezTo>
                    <a:pt x="3162581" y="4189478"/>
                    <a:pt x="3161402" y="4183595"/>
                    <a:pt x="3158908" y="4182571"/>
                  </a:cubicBezTo>
                  <a:cubicBezTo>
                    <a:pt x="3144853" y="4176765"/>
                    <a:pt x="3130944" y="4170400"/>
                    <a:pt x="3116553" y="4165591"/>
                  </a:cubicBezTo>
                  <a:cubicBezTo>
                    <a:pt x="3107391" y="4162494"/>
                    <a:pt x="3098222" y="4163553"/>
                    <a:pt x="3090197" y="4171028"/>
                  </a:cubicBezTo>
                  <a:cubicBezTo>
                    <a:pt x="3084880" y="4175974"/>
                    <a:pt x="3084235" y="4175139"/>
                    <a:pt x="3078404" y="4171045"/>
                  </a:cubicBezTo>
                  <a:cubicBezTo>
                    <a:pt x="3062292" y="4159596"/>
                    <a:pt x="3047918" y="4164361"/>
                    <a:pt x="3044572" y="4182270"/>
                  </a:cubicBezTo>
                  <a:cubicBezTo>
                    <a:pt x="3044125" y="4184576"/>
                    <a:pt x="3044374" y="4186984"/>
                    <a:pt x="3043893" y="4189255"/>
                  </a:cubicBezTo>
                  <a:cubicBezTo>
                    <a:pt x="3042723" y="4194829"/>
                    <a:pt x="3036142" y="4198769"/>
                    <a:pt x="3030327" y="4197581"/>
                  </a:cubicBezTo>
                  <a:cubicBezTo>
                    <a:pt x="3011902" y="4193771"/>
                    <a:pt x="2993408" y="4190141"/>
                    <a:pt x="2974992" y="4186047"/>
                  </a:cubicBezTo>
                  <a:cubicBezTo>
                    <a:pt x="2968162" y="4184532"/>
                    <a:pt x="2961194" y="4182726"/>
                    <a:pt x="2954906" y="4179698"/>
                  </a:cubicBezTo>
                  <a:cubicBezTo>
                    <a:pt x="2947543" y="4176111"/>
                    <a:pt x="2940842" y="4171105"/>
                    <a:pt x="2933884" y="4166701"/>
                  </a:cubicBezTo>
                  <a:cubicBezTo>
                    <a:pt x="2926563" y="4170210"/>
                    <a:pt x="2919243" y="4173772"/>
                    <a:pt x="2911897" y="4177186"/>
                  </a:cubicBezTo>
                  <a:cubicBezTo>
                    <a:pt x="2911106" y="4177556"/>
                    <a:pt x="2910048" y="4177367"/>
                    <a:pt x="2909015" y="4177316"/>
                  </a:cubicBezTo>
                  <a:cubicBezTo>
                    <a:pt x="2908551" y="4175277"/>
                    <a:pt x="2908172" y="4173213"/>
                    <a:pt x="2907502" y="4171260"/>
                  </a:cubicBezTo>
                  <a:cubicBezTo>
                    <a:pt x="2902848" y="4158521"/>
                    <a:pt x="2888982" y="4154383"/>
                    <a:pt x="2879898" y="4163294"/>
                  </a:cubicBezTo>
                  <a:cubicBezTo>
                    <a:pt x="2876647" y="4166451"/>
                    <a:pt x="2874384" y="4170675"/>
                    <a:pt x="2872113" y="4174666"/>
                  </a:cubicBezTo>
                  <a:cubicBezTo>
                    <a:pt x="2870169" y="4178073"/>
                    <a:pt x="2867606" y="4180145"/>
                    <a:pt x="2864053" y="4178288"/>
                  </a:cubicBezTo>
                  <a:cubicBezTo>
                    <a:pt x="2858608" y="4175492"/>
                    <a:pt x="2853430" y="4174666"/>
                    <a:pt x="2847306" y="4175569"/>
                  </a:cubicBezTo>
                  <a:cubicBezTo>
                    <a:pt x="2840760" y="4176533"/>
                    <a:pt x="2836287" y="4172464"/>
                    <a:pt x="2834343" y="4166253"/>
                  </a:cubicBezTo>
                  <a:cubicBezTo>
                    <a:pt x="2833285" y="4162959"/>
                    <a:pt x="2832571" y="4159424"/>
                    <a:pt x="2832313" y="4155957"/>
                  </a:cubicBezTo>
                  <a:cubicBezTo>
                    <a:pt x="2832029" y="4150899"/>
                    <a:pt x="2834369" y="4146641"/>
                    <a:pt x="2838970" y="4144697"/>
                  </a:cubicBezTo>
                  <a:cubicBezTo>
                    <a:pt x="2842884" y="4143054"/>
                    <a:pt x="2847185" y="4142427"/>
                    <a:pt x="2851392" y="4141463"/>
                  </a:cubicBezTo>
                  <a:cubicBezTo>
                    <a:pt x="2851443" y="4141661"/>
                    <a:pt x="2851486" y="4141884"/>
                    <a:pt x="2851529" y="4142065"/>
                  </a:cubicBezTo>
                  <a:cubicBezTo>
                    <a:pt x="2851865" y="4142289"/>
                    <a:pt x="2852191" y="4142538"/>
                    <a:pt x="2852544" y="4142762"/>
                  </a:cubicBezTo>
                  <a:cubicBezTo>
                    <a:pt x="2852673" y="4144422"/>
                    <a:pt x="2852725" y="4146108"/>
                    <a:pt x="2853430" y="4147493"/>
                  </a:cubicBezTo>
                  <a:cubicBezTo>
                    <a:pt x="2854170" y="4149024"/>
                    <a:pt x="2856183" y="4149927"/>
                    <a:pt x="2857662" y="4151097"/>
                  </a:cubicBezTo>
                  <a:cubicBezTo>
                    <a:pt x="2857877" y="4150237"/>
                    <a:pt x="2858411" y="4149299"/>
                    <a:pt x="2858273" y="4148508"/>
                  </a:cubicBezTo>
                  <a:cubicBezTo>
                    <a:pt x="2858101" y="4147484"/>
                    <a:pt x="2857568" y="4146315"/>
                    <a:pt x="2856794" y="4145695"/>
                  </a:cubicBezTo>
                  <a:cubicBezTo>
                    <a:pt x="2855486" y="4144585"/>
                    <a:pt x="2853998" y="4143700"/>
                    <a:pt x="2852544" y="4142762"/>
                  </a:cubicBezTo>
                  <a:cubicBezTo>
                    <a:pt x="2852518" y="4142246"/>
                    <a:pt x="2852493" y="4141730"/>
                    <a:pt x="2852424" y="4141239"/>
                  </a:cubicBezTo>
                  <a:cubicBezTo>
                    <a:pt x="2852097" y="4141334"/>
                    <a:pt x="2851744" y="4141394"/>
                    <a:pt x="2851392" y="4141463"/>
                  </a:cubicBezTo>
                  <a:cubicBezTo>
                    <a:pt x="2850454" y="4138228"/>
                    <a:pt x="2850248" y="4134203"/>
                    <a:pt x="2848097" y="4132354"/>
                  </a:cubicBezTo>
                  <a:cubicBezTo>
                    <a:pt x="2841663" y="4126823"/>
                    <a:pt x="2836785" y="4120122"/>
                    <a:pt x="2832854" y="4112965"/>
                  </a:cubicBezTo>
                  <a:cubicBezTo>
                    <a:pt x="2825104" y="4098996"/>
                    <a:pt x="2812847" y="4093705"/>
                    <a:pt x="2797828" y="4092389"/>
                  </a:cubicBezTo>
                  <a:cubicBezTo>
                    <a:pt x="2792408" y="4091908"/>
                    <a:pt x="2790120" y="4093594"/>
                    <a:pt x="2792460" y="4097989"/>
                  </a:cubicBezTo>
                  <a:cubicBezTo>
                    <a:pt x="2795849" y="4104466"/>
                    <a:pt x="2797131" y="4111202"/>
                    <a:pt x="2797656" y="4118359"/>
                  </a:cubicBezTo>
                  <a:cubicBezTo>
                    <a:pt x="2798284" y="4126633"/>
                    <a:pt x="2808339" y="4127270"/>
                    <a:pt x="2810911" y="4134005"/>
                  </a:cubicBezTo>
                  <a:cubicBezTo>
                    <a:pt x="2812167" y="4137291"/>
                    <a:pt x="2814773" y="4141110"/>
                    <a:pt x="2813974" y="4143932"/>
                  </a:cubicBezTo>
                  <a:cubicBezTo>
                    <a:pt x="2810937" y="4155234"/>
                    <a:pt x="2814567" y="4164955"/>
                    <a:pt x="2819307" y="4174649"/>
                  </a:cubicBezTo>
                  <a:cubicBezTo>
                    <a:pt x="2821483" y="4178976"/>
                    <a:pt x="2822997" y="4183457"/>
                    <a:pt x="2821879" y="4188283"/>
                  </a:cubicBezTo>
                  <a:cubicBezTo>
                    <a:pt x="2820760" y="4193091"/>
                    <a:pt x="2821345" y="4197392"/>
                    <a:pt x="2823350" y="4201934"/>
                  </a:cubicBezTo>
                  <a:cubicBezTo>
                    <a:pt x="2828192" y="4212712"/>
                    <a:pt x="2833861" y="4223387"/>
                    <a:pt x="2836691" y="4234724"/>
                  </a:cubicBezTo>
                  <a:cubicBezTo>
                    <a:pt x="2839486" y="4246096"/>
                    <a:pt x="2840355" y="4257829"/>
                    <a:pt x="2844751" y="4269063"/>
                  </a:cubicBezTo>
                  <a:cubicBezTo>
                    <a:pt x="2848682" y="4279231"/>
                    <a:pt x="2847306" y="4290189"/>
                    <a:pt x="2842815" y="4300245"/>
                  </a:cubicBezTo>
                  <a:cubicBezTo>
                    <a:pt x="2838067" y="4310937"/>
                    <a:pt x="2830583" y="4320347"/>
                    <a:pt x="2828476" y="4332287"/>
                  </a:cubicBezTo>
                  <a:cubicBezTo>
                    <a:pt x="2828098" y="4334403"/>
                    <a:pt x="2826506" y="4337276"/>
                    <a:pt x="2824709" y="4338067"/>
                  </a:cubicBezTo>
                  <a:cubicBezTo>
                    <a:pt x="2812038" y="4343555"/>
                    <a:pt x="2805819" y="4355538"/>
                    <a:pt x="2796951" y="4364845"/>
                  </a:cubicBezTo>
                  <a:cubicBezTo>
                    <a:pt x="2794447" y="4367451"/>
                    <a:pt x="2790542" y="4367210"/>
                    <a:pt x="2788047" y="4364397"/>
                  </a:cubicBezTo>
                  <a:cubicBezTo>
                    <a:pt x="2785914" y="4362006"/>
                    <a:pt x="2786095" y="4352862"/>
                    <a:pt x="2780091" y="4360742"/>
                  </a:cubicBezTo>
                  <a:cubicBezTo>
                    <a:pt x="2773330" y="4369610"/>
                    <a:pt x="2764203" y="4374754"/>
                    <a:pt x="2754750" y="4379666"/>
                  </a:cubicBezTo>
                  <a:cubicBezTo>
                    <a:pt x="2746389" y="4383984"/>
                    <a:pt x="2737219" y="4387012"/>
                    <a:pt x="2729598" y="4392345"/>
                  </a:cubicBezTo>
                  <a:cubicBezTo>
                    <a:pt x="2721735" y="4397876"/>
                    <a:pt x="2714699" y="4399020"/>
                    <a:pt x="2706837" y="4393807"/>
                  </a:cubicBezTo>
                  <a:cubicBezTo>
                    <a:pt x="2692919" y="4384552"/>
                    <a:pt x="2677316" y="4379107"/>
                    <a:pt x="2661781" y="4373541"/>
                  </a:cubicBezTo>
                  <a:cubicBezTo>
                    <a:pt x="2658452" y="4372337"/>
                    <a:pt x="2656396" y="4367976"/>
                    <a:pt x="2657755" y="4364862"/>
                  </a:cubicBezTo>
                  <a:cubicBezTo>
                    <a:pt x="2659174" y="4361636"/>
                    <a:pt x="2661428" y="4358746"/>
                    <a:pt x="2662684" y="4355486"/>
                  </a:cubicBezTo>
                  <a:cubicBezTo>
                    <a:pt x="2665049" y="4349267"/>
                    <a:pt x="2663088" y="4344596"/>
                    <a:pt x="2656955" y="4340553"/>
                  </a:cubicBezTo>
                  <a:cubicBezTo>
                    <a:pt x="2650177" y="4336123"/>
                    <a:pt x="2642315" y="4339547"/>
                    <a:pt x="2641360" y="4347658"/>
                  </a:cubicBezTo>
                  <a:cubicBezTo>
                    <a:pt x="2640680" y="4353473"/>
                    <a:pt x="2641102" y="4359365"/>
                    <a:pt x="2640568" y="4365215"/>
                  </a:cubicBezTo>
                  <a:cubicBezTo>
                    <a:pt x="2640069" y="4371038"/>
                    <a:pt x="2639373" y="4376896"/>
                    <a:pt x="2638057" y="4382565"/>
                  </a:cubicBezTo>
                  <a:cubicBezTo>
                    <a:pt x="2636861" y="4387889"/>
                    <a:pt x="2629532" y="4392431"/>
                    <a:pt x="2624303" y="4391459"/>
                  </a:cubicBezTo>
                  <a:cubicBezTo>
                    <a:pt x="2619700" y="4390590"/>
                    <a:pt x="2615193" y="4389240"/>
                    <a:pt x="2610677" y="4387949"/>
                  </a:cubicBezTo>
                  <a:cubicBezTo>
                    <a:pt x="2603357" y="4385842"/>
                    <a:pt x="2596828" y="4387889"/>
                    <a:pt x="2590161" y="4390857"/>
                  </a:cubicBezTo>
                  <a:cubicBezTo>
                    <a:pt x="2585164" y="4393093"/>
                    <a:pt x="2582308" y="4396328"/>
                    <a:pt x="2583452" y="4401601"/>
                  </a:cubicBezTo>
                  <a:cubicBezTo>
                    <a:pt x="2585912" y="4413144"/>
                    <a:pt x="2578661" y="4418976"/>
                    <a:pt x="2570799" y="4424619"/>
                  </a:cubicBezTo>
                  <a:cubicBezTo>
                    <a:pt x="2557474" y="4423002"/>
                    <a:pt x="2545793" y="4430941"/>
                    <a:pt x="2532916" y="4431260"/>
                  </a:cubicBezTo>
                  <a:cubicBezTo>
                    <a:pt x="2529871" y="4431329"/>
                    <a:pt x="2526473" y="4428843"/>
                    <a:pt x="2523652" y="4426942"/>
                  </a:cubicBezTo>
                  <a:cubicBezTo>
                    <a:pt x="2521785" y="4425695"/>
                    <a:pt x="2520168" y="4423587"/>
                    <a:pt x="2519205" y="4421505"/>
                  </a:cubicBezTo>
                  <a:cubicBezTo>
                    <a:pt x="2509829" y="4401919"/>
                    <a:pt x="2505528" y="4380887"/>
                    <a:pt x="2507334" y="4359555"/>
                  </a:cubicBezTo>
                  <a:cubicBezTo>
                    <a:pt x="2508435" y="4346308"/>
                    <a:pt x="2507704" y="4330764"/>
                    <a:pt x="2523050" y="4322386"/>
                  </a:cubicBezTo>
                  <a:cubicBezTo>
                    <a:pt x="2530103" y="4318498"/>
                    <a:pt x="2527953" y="4309552"/>
                    <a:pt x="2530439" y="4303066"/>
                  </a:cubicBezTo>
                  <a:cubicBezTo>
                    <a:pt x="2533381" y="4295256"/>
                    <a:pt x="2532589" y="4294232"/>
                    <a:pt x="2526430" y="4293561"/>
                  </a:cubicBezTo>
                  <a:cubicBezTo>
                    <a:pt x="2518216" y="4292666"/>
                    <a:pt x="2509829" y="4292881"/>
                    <a:pt x="2502354" y="4288503"/>
                  </a:cubicBezTo>
                  <a:cubicBezTo>
                    <a:pt x="2498982" y="4286551"/>
                    <a:pt x="2497270" y="4283850"/>
                    <a:pt x="2497855" y="4279919"/>
                  </a:cubicBezTo>
                  <a:cubicBezTo>
                    <a:pt x="2498345" y="4276486"/>
                    <a:pt x="2500384" y="4272426"/>
                    <a:pt x="2499188" y="4269794"/>
                  </a:cubicBezTo>
                  <a:cubicBezTo>
                    <a:pt x="2495825" y="4262310"/>
                    <a:pt x="2491309" y="4255326"/>
                    <a:pt x="2486913" y="4248376"/>
                  </a:cubicBezTo>
                  <a:cubicBezTo>
                    <a:pt x="2485718" y="4246552"/>
                    <a:pt x="2483473" y="4245107"/>
                    <a:pt x="2481339" y="4244290"/>
                  </a:cubicBezTo>
                  <a:cubicBezTo>
                    <a:pt x="2473813" y="4241365"/>
                    <a:pt x="2466192" y="4238647"/>
                    <a:pt x="2458502" y="4236170"/>
                  </a:cubicBezTo>
                  <a:cubicBezTo>
                    <a:pt x="2456626" y="4235542"/>
                    <a:pt x="2455319" y="4237727"/>
                    <a:pt x="2456041" y="4240789"/>
                  </a:cubicBezTo>
                  <a:cubicBezTo>
                    <a:pt x="2457065" y="4245296"/>
                    <a:pt x="2458699" y="4249718"/>
                    <a:pt x="2459766" y="4254251"/>
                  </a:cubicBezTo>
                  <a:cubicBezTo>
                    <a:pt x="2460824" y="4258724"/>
                    <a:pt x="2456136" y="4263016"/>
                    <a:pt x="2451087" y="4262629"/>
                  </a:cubicBezTo>
                  <a:cubicBezTo>
                    <a:pt x="2443646" y="4262061"/>
                    <a:pt x="2436541" y="4260307"/>
                    <a:pt x="2434674" y="4252066"/>
                  </a:cubicBezTo>
                  <a:cubicBezTo>
                    <a:pt x="2433505" y="4246844"/>
                    <a:pt x="2432025" y="4243481"/>
                    <a:pt x="2426245" y="4242939"/>
                  </a:cubicBezTo>
                  <a:cubicBezTo>
                    <a:pt x="2421565" y="4242526"/>
                    <a:pt x="2416937" y="4241185"/>
                    <a:pt x="2412189" y="4240918"/>
                  </a:cubicBezTo>
                  <a:cubicBezTo>
                    <a:pt x="2404293" y="4240471"/>
                    <a:pt x="2399441" y="4235283"/>
                    <a:pt x="2394581" y="4230166"/>
                  </a:cubicBezTo>
                  <a:cubicBezTo>
                    <a:pt x="2388474" y="4223688"/>
                    <a:pt x="2388198" y="4219878"/>
                    <a:pt x="2394701" y="4211843"/>
                  </a:cubicBezTo>
                  <a:cubicBezTo>
                    <a:pt x="2397437" y="4208446"/>
                    <a:pt x="2397230" y="4204463"/>
                    <a:pt x="2394624" y="4202872"/>
                  </a:cubicBezTo>
                  <a:cubicBezTo>
                    <a:pt x="2385627" y="4197332"/>
                    <a:pt x="2376921" y="4191173"/>
                    <a:pt x="2367476" y="4186614"/>
                  </a:cubicBezTo>
                  <a:cubicBezTo>
                    <a:pt x="2358935" y="4182468"/>
                    <a:pt x="2350617" y="4179053"/>
                    <a:pt x="2344716" y="4170752"/>
                  </a:cubicBezTo>
                  <a:cubicBezTo>
                    <a:pt x="2339357" y="4163234"/>
                    <a:pt x="2330600" y="4158572"/>
                    <a:pt x="2327650" y="4148740"/>
                  </a:cubicBezTo>
                  <a:cubicBezTo>
                    <a:pt x="2325594" y="4141876"/>
                    <a:pt x="2321095" y="4135588"/>
                    <a:pt x="2313861" y="4133455"/>
                  </a:cubicBezTo>
                  <a:cubicBezTo>
                    <a:pt x="2304124" y="4130599"/>
                    <a:pt x="2306558" y="4119219"/>
                    <a:pt x="2299539" y="4114788"/>
                  </a:cubicBezTo>
                  <a:cubicBezTo>
                    <a:pt x="2295298" y="4112096"/>
                    <a:pt x="2293500" y="4107821"/>
                    <a:pt x="2291376" y="4103520"/>
                  </a:cubicBezTo>
                  <a:cubicBezTo>
                    <a:pt x="2287333" y="4095245"/>
                    <a:pt x="2290206" y="4087555"/>
                    <a:pt x="2291892" y="4079452"/>
                  </a:cubicBezTo>
                  <a:cubicBezTo>
                    <a:pt x="2292924" y="4074248"/>
                    <a:pt x="2295892" y="4071891"/>
                    <a:pt x="2299728" y="4068881"/>
                  </a:cubicBezTo>
                  <a:cubicBezTo>
                    <a:pt x="2308038" y="4062351"/>
                    <a:pt x="2315883" y="4055823"/>
                    <a:pt x="2326385" y="4052305"/>
                  </a:cubicBezTo>
                  <a:cubicBezTo>
                    <a:pt x="2337456" y="4048563"/>
                    <a:pt x="2348510" y="4043703"/>
                    <a:pt x="2356466" y="4034387"/>
                  </a:cubicBezTo>
                  <a:cubicBezTo>
                    <a:pt x="2357817" y="4032813"/>
                    <a:pt x="2358522" y="4029983"/>
                    <a:pt x="2358161" y="4027944"/>
                  </a:cubicBezTo>
                  <a:cubicBezTo>
                    <a:pt x="2357843" y="4025897"/>
                    <a:pt x="2356251" y="4023445"/>
                    <a:pt x="2354470" y="4022370"/>
                  </a:cubicBezTo>
                  <a:cubicBezTo>
                    <a:pt x="2349464" y="4019359"/>
                    <a:pt x="2348888" y="4023875"/>
                    <a:pt x="2347692" y="4027032"/>
                  </a:cubicBezTo>
                  <a:cubicBezTo>
                    <a:pt x="2346333" y="4030559"/>
                    <a:pt x="2344329" y="4033432"/>
                    <a:pt x="2340028" y="4032796"/>
                  </a:cubicBezTo>
                  <a:cubicBezTo>
                    <a:pt x="2335409" y="4032116"/>
                    <a:pt x="2329620" y="4032469"/>
                    <a:pt x="2326471" y="4029845"/>
                  </a:cubicBezTo>
                  <a:cubicBezTo>
                    <a:pt x="2315341" y="4020564"/>
                    <a:pt x="2301999" y="4016426"/>
                    <a:pt x="2289174" y="4010646"/>
                  </a:cubicBezTo>
                  <a:cubicBezTo>
                    <a:pt x="2276151" y="4004805"/>
                    <a:pt x="2262921" y="4000100"/>
                    <a:pt x="2249330" y="3995997"/>
                  </a:cubicBezTo>
                  <a:cubicBezTo>
                    <a:pt x="2244814" y="3994646"/>
                    <a:pt x="2240212" y="3993477"/>
                    <a:pt x="2235834" y="3991773"/>
                  </a:cubicBezTo>
                  <a:cubicBezTo>
                    <a:pt x="2223094" y="3986827"/>
                    <a:pt x="2219335" y="3976436"/>
                    <a:pt x="2225993" y="3963525"/>
                  </a:cubicBezTo>
                  <a:cubicBezTo>
                    <a:pt x="2228651" y="3958321"/>
                    <a:pt x="2231877" y="3953228"/>
                    <a:pt x="2235722" y="3948790"/>
                  </a:cubicBezTo>
                  <a:cubicBezTo>
                    <a:pt x="2241193" y="3942373"/>
                    <a:pt x="2245485" y="3935706"/>
                    <a:pt x="2247016" y="3927122"/>
                  </a:cubicBezTo>
                  <a:cubicBezTo>
                    <a:pt x="2247807" y="3922597"/>
                    <a:pt x="2249743" y="3917918"/>
                    <a:pt x="2252367" y="3914142"/>
                  </a:cubicBezTo>
                  <a:cubicBezTo>
                    <a:pt x="2254947" y="3910460"/>
                    <a:pt x="2258611" y="3906916"/>
                    <a:pt x="2262620" y="3904920"/>
                  </a:cubicBezTo>
                  <a:cubicBezTo>
                    <a:pt x="2271360" y="3900516"/>
                    <a:pt x="2281174" y="3902322"/>
                    <a:pt x="2290584" y="3901609"/>
                  </a:cubicBezTo>
                  <a:cubicBezTo>
                    <a:pt x="2298180" y="3894392"/>
                    <a:pt x="2305689" y="3887097"/>
                    <a:pt x="2313500" y="3880078"/>
                  </a:cubicBezTo>
                  <a:cubicBezTo>
                    <a:pt x="2315117" y="3878633"/>
                    <a:pt x="2317870" y="3878487"/>
                    <a:pt x="2320046" y="3877575"/>
                  </a:cubicBezTo>
                  <a:cubicBezTo>
                    <a:pt x="2325474" y="3875356"/>
                    <a:pt x="2330919" y="3873171"/>
                    <a:pt x="2336260" y="3870702"/>
                  </a:cubicBezTo>
                  <a:cubicBezTo>
                    <a:pt x="2340682" y="3868663"/>
                    <a:pt x="2344389" y="3865455"/>
                    <a:pt x="2345309" y="3860483"/>
                  </a:cubicBezTo>
                  <a:cubicBezTo>
                    <a:pt x="2348011" y="3845198"/>
                    <a:pt x="2352621" y="3830781"/>
                    <a:pt x="2361696" y="3817904"/>
                  </a:cubicBezTo>
                  <a:cubicBezTo>
                    <a:pt x="2364019" y="3814601"/>
                    <a:pt x="2361395" y="3811409"/>
                    <a:pt x="2358118" y="3809431"/>
                  </a:cubicBezTo>
                  <a:cubicBezTo>
                    <a:pt x="2354212" y="3807048"/>
                    <a:pt x="2350264" y="3804666"/>
                    <a:pt x="2346316" y="3802300"/>
                  </a:cubicBezTo>
                  <a:cubicBezTo>
                    <a:pt x="2346514" y="3801965"/>
                    <a:pt x="2346711" y="3801655"/>
                    <a:pt x="2346893" y="3801328"/>
                  </a:cubicBezTo>
                  <a:cubicBezTo>
                    <a:pt x="2346359" y="3800476"/>
                    <a:pt x="2345731" y="3799642"/>
                    <a:pt x="2345336" y="3798730"/>
                  </a:cubicBezTo>
                  <a:cubicBezTo>
                    <a:pt x="2345008" y="3797965"/>
                    <a:pt x="2344914" y="3797062"/>
                    <a:pt x="2344699" y="3796219"/>
                  </a:cubicBezTo>
                  <a:cubicBezTo>
                    <a:pt x="2345181" y="3798205"/>
                    <a:pt x="2345636" y="3800167"/>
                    <a:pt x="2346075" y="3802154"/>
                  </a:cubicBezTo>
                  <a:cubicBezTo>
                    <a:pt x="2346152" y="3802206"/>
                    <a:pt x="2346239" y="3802249"/>
                    <a:pt x="2346316" y="3802300"/>
                  </a:cubicBezTo>
                  <a:cubicBezTo>
                    <a:pt x="2345309" y="3804029"/>
                    <a:pt x="2344415" y="3805853"/>
                    <a:pt x="2343176" y="3807358"/>
                  </a:cubicBezTo>
                  <a:cubicBezTo>
                    <a:pt x="2333190" y="3819461"/>
                    <a:pt x="2330454" y="3832303"/>
                    <a:pt x="2338265" y="3846677"/>
                  </a:cubicBezTo>
                  <a:cubicBezTo>
                    <a:pt x="2339305" y="3848578"/>
                    <a:pt x="2339039" y="3851254"/>
                    <a:pt x="2339305" y="3853593"/>
                  </a:cubicBezTo>
                  <a:cubicBezTo>
                    <a:pt x="2340028" y="3860268"/>
                    <a:pt x="2333103" y="3868036"/>
                    <a:pt x="2326385" y="3867554"/>
                  </a:cubicBezTo>
                  <a:cubicBezTo>
                    <a:pt x="2320545" y="3867124"/>
                    <a:pt x="2314721" y="3866238"/>
                    <a:pt x="2308984" y="3865059"/>
                  </a:cubicBezTo>
                  <a:cubicBezTo>
                    <a:pt x="2297870" y="3862763"/>
                    <a:pt x="2288090" y="3864234"/>
                    <a:pt x="2279265" y="3872130"/>
                  </a:cubicBezTo>
                  <a:cubicBezTo>
                    <a:pt x="2274026" y="3876810"/>
                    <a:pt x="2268246" y="3881248"/>
                    <a:pt x="2262000" y="3884310"/>
                  </a:cubicBezTo>
                  <a:cubicBezTo>
                    <a:pt x="2251480" y="3889471"/>
                    <a:pt x="2240702" y="3894899"/>
                    <a:pt x="2229399" y="3897480"/>
                  </a:cubicBezTo>
                  <a:cubicBezTo>
                    <a:pt x="2217865" y="3900104"/>
                    <a:pt x="2207026" y="3904215"/>
                    <a:pt x="2195740" y="3907406"/>
                  </a:cubicBezTo>
                  <a:cubicBezTo>
                    <a:pt x="2192988" y="3908206"/>
                    <a:pt x="2188498" y="3906623"/>
                    <a:pt x="2186141" y="3904568"/>
                  </a:cubicBezTo>
                  <a:cubicBezTo>
                    <a:pt x="2180756" y="3899837"/>
                    <a:pt x="2177393" y="3893471"/>
                    <a:pt x="2177298" y="3886091"/>
                  </a:cubicBezTo>
                  <a:cubicBezTo>
                    <a:pt x="2177298" y="3884207"/>
                    <a:pt x="2179001" y="3881403"/>
                    <a:pt x="2180704" y="3880568"/>
                  </a:cubicBezTo>
                  <a:cubicBezTo>
                    <a:pt x="2183792" y="3879046"/>
                    <a:pt x="2187500" y="3878702"/>
                    <a:pt x="2190906" y="3877850"/>
                  </a:cubicBezTo>
                  <a:cubicBezTo>
                    <a:pt x="2190588" y="3878117"/>
                    <a:pt x="2190295" y="3878435"/>
                    <a:pt x="2189994" y="3878702"/>
                  </a:cubicBezTo>
                  <a:lnTo>
                    <a:pt x="2191414" y="3880620"/>
                  </a:lnTo>
                  <a:lnTo>
                    <a:pt x="2190906" y="3877850"/>
                  </a:lnTo>
                  <a:cubicBezTo>
                    <a:pt x="2193108" y="3875786"/>
                    <a:pt x="2195233" y="3873498"/>
                    <a:pt x="2197796" y="3872147"/>
                  </a:cubicBezTo>
                  <a:cubicBezTo>
                    <a:pt x="2200876" y="3870539"/>
                    <a:pt x="2204678" y="3870418"/>
                    <a:pt x="2207955" y="3869111"/>
                  </a:cubicBezTo>
                  <a:cubicBezTo>
                    <a:pt x="2212084" y="3867468"/>
                    <a:pt x="2213684" y="3861146"/>
                    <a:pt x="2211439" y="3857068"/>
                  </a:cubicBezTo>
                  <a:cubicBezTo>
                    <a:pt x="2209572" y="3853481"/>
                    <a:pt x="2206105" y="3851881"/>
                    <a:pt x="2202648" y="3852647"/>
                  </a:cubicBezTo>
                  <a:cubicBezTo>
                    <a:pt x="2198226" y="3853636"/>
                    <a:pt x="2194020" y="3855907"/>
                    <a:pt x="2189788" y="3857791"/>
                  </a:cubicBezTo>
                  <a:cubicBezTo>
                    <a:pt x="2186562" y="3859245"/>
                    <a:pt x="2183569" y="3861876"/>
                    <a:pt x="2180240" y="3862298"/>
                  </a:cubicBezTo>
                  <a:cubicBezTo>
                    <a:pt x="2175432" y="3862918"/>
                    <a:pt x="2170726" y="3860423"/>
                    <a:pt x="2167991" y="3856604"/>
                  </a:cubicBezTo>
                  <a:cubicBezTo>
                    <a:pt x="2166167" y="3854066"/>
                    <a:pt x="2164765" y="3849387"/>
                    <a:pt x="2165901" y="3846892"/>
                  </a:cubicBezTo>
                  <a:cubicBezTo>
                    <a:pt x="2171965" y="3833620"/>
                    <a:pt x="2180851" y="3823203"/>
                    <a:pt x="2195740" y="3818678"/>
                  </a:cubicBezTo>
                  <a:cubicBezTo>
                    <a:pt x="2203774" y="3816261"/>
                    <a:pt x="2211585" y="3813990"/>
                    <a:pt x="2219963" y="3813612"/>
                  </a:cubicBezTo>
                  <a:cubicBezTo>
                    <a:pt x="2223361" y="3813440"/>
                    <a:pt x="2226784" y="3812123"/>
                    <a:pt x="2230053" y="3811048"/>
                  </a:cubicBezTo>
                  <a:cubicBezTo>
                    <a:pt x="2230991" y="3810730"/>
                    <a:pt x="2231877" y="3809483"/>
                    <a:pt x="2232255" y="3808450"/>
                  </a:cubicBezTo>
                  <a:cubicBezTo>
                    <a:pt x="2233124" y="3805956"/>
                    <a:pt x="2231559" y="3803986"/>
                    <a:pt x="2229047" y="3805104"/>
                  </a:cubicBezTo>
                  <a:cubicBezTo>
                    <a:pt x="2223559" y="3807539"/>
                    <a:pt x="2218088" y="3809852"/>
                    <a:pt x="2212007" y="3808846"/>
                  </a:cubicBezTo>
                  <a:cubicBezTo>
                    <a:pt x="2201340" y="3807091"/>
                    <a:pt x="2190769" y="3808227"/>
                    <a:pt x="2180154" y="3809122"/>
                  </a:cubicBezTo>
                  <a:cubicBezTo>
                    <a:pt x="2174021" y="3809672"/>
                    <a:pt x="2168713" y="3811934"/>
                    <a:pt x="2165720" y="3817852"/>
                  </a:cubicBezTo>
                  <a:cubicBezTo>
                    <a:pt x="2164670" y="3819951"/>
                    <a:pt x="2163827" y="3822222"/>
                    <a:pt x="2162606" y="3824200"/>
                  </a:cubicBezTo>
                  <a:cubicBezTo>
                    <a:pt x="2155028" y="3836252"/>
                    <a:pt x="2148181" y="3848277"/>
                    <a:pt x="2147338" y="3863262"/>
                  </a:cubicBezTo>
                  <a:cubicBezTo>
                    <a:pt x="2146710" y="3875244"/>
                    <a:pt x="2141050" y="3886048"/>
                    <a:pt x="2133824" y="3895648"/>
                  </a:cubicBezTo>
                  <a:cubicBezTo>
                    <a:pt x="2131794" y="3898349"/>
                    <a:pt x="2128646" y="3900284"/>
                    <a:pt x="2125841" y="3902340"/>
                  </a:cubicBezTo>
                  <a:cubicBezTo>
                    <a:pt x="2125214" y="3902839"/>
                    <a:pt x="2123665" y="3902718"/>
                    <a:pt x="2122874" y="3902254"/>
                  </a:cubicBezTo>
                  <a:cubicBezTo>
                    <a:pt x="2121988" y="3901695"/>
                    <a:pt x="2120680" y="3900224"/>
                    <a:pt x="2120844" y="3899587"/>
                  </a:cubicBezTo>
                  <a:cubicBezTo>
                    <a:pt x="2123623" y="3890607"/>
                    <a:pt x="2126805" y="3881738"/>
                    <a:pt x="2129472" y="3872732"/>
                  </a:cubicBezTo>
                  <a:cubicBezTo>
                    <a:pt x="2131545" y="3865627"/>
                    <a:pt x="2130805" y="3858642"/>
                    <a:pt x="2126788" y="3852251"/>
                  </a:cubicBezTo>
                  <a:cubicBezTo>
                    <a:pt x="2125515" y="3850230"/>
                    <a:pt x="2124422" y="3848113"/>
                    <a:pt x="2122857" y="3846307"/>
                  </a:cubicBezTo>
                  <a:cubicBezTo>
                    <a:pt x="2117257" y="3839667"/>
                    <a:pt x="2113902" y="3832760"/>
                    <a:pt x="2116861" y="3823573"/>
                  </a:cubicBezTo>
                  <a:cubicBezTo>
                    <a:pt x="2119416" y="3815736"/>
                    <a:pt x="2114332" y="3806377"/>
                    <a:pt x="2119554" y="3799332"/>
                  </a:cubicBezTo>
                  <a:cubicBezTo>
                    <a:pt x="2124397" y="3792804"/>
                    <a:pt x="2131175" y="3787685"/>
                    <a:pt x="2137170" y="3782009"/>
                  </a:cubicBezTo>
                  <a:cubicBezTo>
                    <a:pt x="2141471" y="3777974"/>
                    <a:pt x="2145729" y="3773897"/>
                    <a:pt x="2150262" y="3770138"/>
                  </a:cubicBezTo>
                  <a:cubicBezTo>
                    <a:pt x="2157066" y="3764495"/>
                    <a:pt x="2160593" y="3757484"/>
                    <a:pt x="2160765" y="3748599"/>
                  </a:cubicBezTo>
                  <a:cubicBezTo>
                    <a:pt x="2160920" y="3739154"/>
                    <a:pt x="2160955" y="3729847"/>
                    <a:pt x="2162391" y="3720342"/>
                  </a:cubicBezTo>
                  <a:cubicBezTo>
                    <a:pt x="2165152" y="3702140"/>
                    <a:pt x="2176429" y="3688007"/>
                    <a:pt x="2183216" y="3671793"/>
                  </a:cubicBezTo>
                  <a:cubicBezTo>
                    <a:pt x="2185177" y="3667148"/>
                    <a:pt x="2190321" y="3665901"/>
                    <a:pt x="2195301" y="3666184"/>
                  </a:cubicBezTo>
                  <a:cubicBezTo>
                    <a:pt x="2204936" y="3666778"/>
                    <a:pt x="2213710" y="3668619"/>
                    <a:pt x="2220419" y="3677014"/>
                  </a:cubicBezTo>
                  <a:cubicBezTo>
                    <a:pt x="2227894" y="3686390"/>
                    <a:pt x="2237210" y="3683122"/>
                    <a:pt x="2246079" y="3678631"/>
                  </a:cubicBezTo>
                  <a:cubicBezTo>
                    <a:pt x="2247059" y="3678115"/>
                    <a:pt x="2248306" y="3676963"/>
                    <a:pt x="2248367" y="3676059"/>
                  </a:cubicBezTo>
                  <a:cubicBezTo>
                    <a:pt x="2248410" y="3675294"/>
                    <a:pt x="2247033" y="3674261"/>
                    <a:pt x="2246147" y="3673573"/>
                  </a:cubicBezTo>
                  <a:cubicBezTo>
                    <a:pt x="2236677" y="3666503"/>
                    <a:pt x="2226870" y="3659836"/>
                    <a:pt x="2217787" y="3652327"/>
                  </a:cubicBezTo>
                  <a:cubicBezTo>
                    <a:pt x="2209357" y="3645394"/>
                    <a:pt x="2208239" y="3631605"/>
                    <a:pt x="2214802" y="3623381"/>
                  </a:cubicBezTo>
                  <a:cubicBezTo>
                    <a:pt x="2218527" y="3618779"/>
                    <a:pt x="2223215" y="3614926"/>
                    <a:pt x="2226690" y="3610195"/>
                  </a:cubicBezTo>
                  <a:cubicBezTo>
                    <a:pt x="2231765" y="3603176"/>
                    <a:pt x="2234148" y="3594858"/>
                    <a:pt x="2230853" y="3586651"/>
                  </a:cubicBezTo>
                  <a:cubicBezTo>
                    <a:pt x="2226363" y="3575435"/>
                    <a:pt x="2224471" y="3564184"/>
                    <a:pt x="2224866" y="3552098"/>
                  </a:cubicBezTo>
                  <a:cubicBezTo>
                    <a:pt x="2225056" y="3546498"/>
                    <a:pt x="2223042" y="3540098"/>
                    <a:pt x="2220049" y="3535359"/>
                  </a:cubicBezTo>
                  <a:cubicBezTo>
                    <a:pt x="2213065" y="3524426"/>
                    <a:pt x="2204730" y="3514422"/>
                    <a:pt x="2202501" y="3501028"/>
                  </a:cubicBezTo>
                  <a:cubicBezTo>
                    <a:pt x="2202278" y="3499678"/>
                    <a:pt x="2198622" y="3497769"/>
                    <a:pt x="2196721" y="3497958"/>
                  </a:cubicBezTo>
                  <a:cubicBezTo>
                    <a:pt x="2182631" y="3499317"/>
                    <a:pt x="2168627" y="3501072"/>
                    <a:pt x="2154572" y="3502938"/>
                  </a:cubicBezTo>
                  <a:cubicBezTo>
                    <a:pt x="2152413" y="3503205"/>
                    <a:pt x="2149041" y="3504306"/>
                    <a:pt x="2148671" y="3505691"/>
                  </a:cubicBezTo>
                  <a:cubicBezTo>
                    <a:pt x="2147811" y="3508813"/>
                    <a:pt x="2148284" y="3512306"/>
                    <a:pt x="2148301" y="3515669"/>
                  </a:cubicBezTo>
                  <a:cubicBezTo>
                    <a:pt x="2148155" y="3515755"/>
                    <a:pt x="2147974" y="3515824"/>
                    <a:pt x="2147828" y="3515910"/>
                  </a:cubicBezTo>
                  <a:cubicBezTo>
                    <a:pt x="2145299" y="3515996"/>
                    <a:pt x="2145032" y="3516718"/>
                    <a:pt x="2147054" y="3518060"/>
                  </a:cubicBezTo>
                  <a:cubicBezTo>
                    <a:pt x="2147458" y="3517424"/>
                    <a:pt x="2147906" y="3516778"/>
                    <a:pt x="2148301" y="3516133"/>
                  </a:cubicBezTo>
                  <a:cubicBezTo>
                    <a:pt x="2148301" y="3515987"/>
                    <a:pt x="2148301" y="3515824"/>
                    <a:pt x="2148301" y="3515669"/>
                  </a:cubicBezTo>
                  <a:cubicBezTo>
                    <a:pt x="2151320" y="3514146"/>
                    <a:pt x="2154288" y="3512443"/>
                    <a:pt x="2157393" y="3511213"/>
                  </a:cubicBezTo>
                  <a:cubicBezTo>
                    <a:pt x="2169530" y="3506448"/>
                    <a:pt x="2178262" y="3510129"/>
                    <a:pt x="2183095" y="3521656"/>
                  </a:cubicBezTo>
                  <a:cubicBezTo>
                    <a:pt x="2191792" y="3542593"/>
                    <a:pt x="2195998" y="3564682"/>
                    <a:pt x="2199749" y="3586832"/>
                  </a:cubicBezTo>
                  <a:cubicBezTo>
                    <a:pt x="2200308" y="3590118"/>
                    <a:pt x="2199749" y="3594247"/>
                    <a:pt x="2198132" y="3597103"/>
                  </a:cubicBezTo>
                  <a:cubicBezTo>
                    <a:pt x="2193220" y="3605670"/>
                    <a:pt x="2191069" y="3614367"/>
                    <a:pt x="2192747" y="3624302"/>
                  </a:cubicBezTo>
                  <a:cubicBezTo>
                    <a:pt x="2193831" y="3630599"/>
                    <a:pt x="2190588" y="3635734"/>
                    <a:pt x="2185435" y="3639441"/>
                  </a:cubicBezTo>
                  <a:cubicBezTo>
                    <a:pt x="2180618" y="3642916"/>
                    <a:pt x="2175612" y="3646116"/>
                    <a:pt x="2170847" y="3649600"/>
                  </a:cubicBezTo>
                  <a:cubicBezTo>
                    <a:pt x="2163965" y="3654615"/>
                    <a:pt x="2159217" y="3661161"/>
                    <a:pt x="2156439" y="3669324"/>
                  </a:cubicBezTo>
                  <a:cubicBezTo>
                    <a:pt x="2147260" y="3696188"/>
                    <a:pt x="2136998" y="3722724"/>
                    <a:pt x="2128887" y="3749898"/>
                  </a:cubicBezTo>
                  <a:cubicBezTo>
                    <a:pt x="2123915" y="3766551"/>
                    <a:pt x="2115933" y="3779875"/>
                    <a:pt x="2101731" y="3789785"/>
                  </a:cubicBezTo>
                  <a:cubicBezTo>
                    <a:pt x="2094540" y="3794816"/>
                    <a:pt x="2090789" y="3801965"/>
                    <a:pt x="2090884" y="3810997"/>
                  </a:cubicBezTo>
                  <a:cubicBezTo>
                    <a:pt x="2091133" y="3834849"/>
                    <a:pt x="2087236" y="3858169"/>
                    <a:pt x="2081276" y="3881162"/>
                  </a:cubicBezTo>
                  <a:cubicBezTo>
                    <a:pt x="2080080" y="3885893"/>
                    <a:pt x="2076923" y="3889747"/>
                    <a:pt x="2072278" y="3891450"/>
                  </a:cubicBezTo>
                  <a:cubicBezTo>
                    <a:pt x="2054257" y="3897953"/>
                    <a:pt x="2036227" y="3903157"/>
                    <a:pt x="2016882" y="3896215"/>
                  </a:cubicBezTo>
                  <a:cubicBezTo>
                    <a:pt x="2012753" y="3894761"/>
                    <a:pt x="2007325" y="3897050"/>
                    <a:pt x="2002904" y="3895957"/>
                  </a:cubicBezTo>
                  <a:cubicBezTo>
                    <a:pt x="2000142" y="3895286"/>
                    <a:pt x="1996745" y="3891811"/>
                    <a:pt x="1996160" y="3889050"/>
                  </a:cubicBezTo>
                  <a:cubicBezTo>
                    <a:pt x="1994947" y="3883373"/>
                    <a:pt x="1995042" y="3877317"/>
                    <a:pt x="1995257" y="3871442"/>
                  </a:cubicBezTo>
                  <a:cubicBezTo>
                    <a:pt x="1995953" y="3852492"/>
                    <a:pt x="1996986" y="3833594"/>
                    <a:pt x="1997855" y="3814661"/>
                  </a:cubicBezTo>
                  <a:cubicBezTo>
                    <a:pt x="1998276" y="3804915"/>
                    <a:pt x="1996616" y="3795823"/>
                    <a:pt x="1989872" y="3788202"/>
                  </a:cubicBezTo>
                  <a:cubicBezTo>
                    <a:pt x="1982389" y="3779729"/>
                    <a:pt x="1980006" y="3769931"/>
                    <a:pt x="1980659" y="3758594"/>
                  </a:cubicBezTo>
                  <a:cubicBezTo>
                    <a:pt x="1981132" y="3751033"/>
                    <a:pt x="1981898" y="3744728"/>
                    <a:pt x="1988797" y="3740229"/>
                  </a:cubicBezTo>
                  <a:cubicBezTo>
                    <a:pt x="1994835" y="3736246"/>
                    <a:pt x="2000590" y="3730664"/>
                    <a:pt x="2001820" y="3723903"/>
                  </a:cubicBezTo>
                  <a:cubicBezTo>
                    <a:pt x="2003652" y="3713847"/>
                    <a:pt x="2011179" y="3704316"/>
                    <a:pt x="2005829" y="3693177"/>
                  </a:cubicBezTo>
                  <a:cubicBezTo>
                    <a:pt x="2004942" y="3691302"/>
                    <a:pt x="2004977" y="3688153"/>
                    <a:pt x="2005949" y="3686338"/>
                  </a:cubicBezTo>
                  <a:cubicBezTo>
                    <a:pt x="2010973" y="3676963"/>
                    <a:pt x="2016305" y="3667793"/>
                    <a:pt x="2021914" y="3658812"/>
                  </a:cubicBezTo>
                  <a:cubicBezTo>
                    <a:pt x="2022404" y="3658047"/>
                    <a:pt x="2026241" y="3658511"/>
                    <a:pt x="2027858" y="3659527"/>
                  </a:cubicBezTo>
                  <a:cubicBezTo>
                    <a:pt x="2033570" y="3663002"/>
                    <a:pt x="2039083" y="3663785"/>
                    <a:pt x="2043728" y="3658374"/>
                  </a:cubicBezTo>
                  <a:cubicBezTo>
                    <a:pt x="2053018" y="3647578"/>
                    <a:pt x="2062369" y="3637084"/>
                    <a:pt x="2076828" y="3632844"/>
                  </a:cubicBezTo>
                  <a:cubicBezTo>
                    <a:pt x="2078402" y="3632371"/>
                    <a:pt x="2079908" y="3629007"/>
                    <a:pt x="2080002" y="3626917"/>
                  </a:cubicBezTo>
                  <a:cubicBezTo>
                    <a:pt x="2080260" y="3621085"/>
                    <a:pt x="2079890" y="3615210"/>
                    <a:pt x="2079452" y="3609343"/>
                  </a:cubicBezTo>
                  <a:cubicBezTo>
                    <a:pt x="2079168" y="3605567"/>
                    <a:pt x="2074652" y="3603537"/>
                    <a:pt x="2071503" y="3605619"/>
                  </a:cubicBezTo>
                  <a:cubicBezTo>
                    <a:pt x="2064570" y="3610152"/>
                    <a:pt x="2057741" y="3614831"/>
                    <a:pt x="2050816" y="3619373"/>
                  </a:cubicBezTo>
                  <a:cubicBezTo>
                    <a:pt x="2045887" y="3622616"/>
                    <a:pt x="2041208" y="3626418"/>
                    <a:pt x="2035901" y="3628732"/>
                  </a:cubicBezTo>
                  <a:cubicBezTo>
                    <a:pt x="2027247" y="3632517"/>
                    <a:pt x="2018077" y="3635080"/>
                    <a:pt x="2009329" y="3638581"/>
                  </a:cubicBezTo>
                  <a:cubicBezTo>
                    <a:pt x="2001717" y="3641600"/>
                    <a:pt x="1994293" y="3645187"/>
                    <a:pt x="1986767" y="3648533"/>
                  </a:cubicBezTo>
                  <a:cubicBezTo>
                    <a:pt x="1975584" y="3646357"/>
                    <a:pt x="1970518" y="3656980"/>
                    <a:pt x="1962036" y="3660705"/>
                  </a:cubicBezTo>
                  <a:cubicBezTo>
                    <a:pt x="1945323" y="3668059"/>
                    <a:pt x="1928713" y="3672730"/>
                    <a:pt x="1910408" y="3669419"/>
                  </a:cubicBezTo>
                  <a:cubicBezTo>
                    <a:pt x="1908068" y="3668989"/>
                    <a:pt x="1905729" y="3668447"/>
                    <a:pt x="1903398" y="3668438"/>
                  </a:cubicBezTo>
                  <a:cubicBezTo>
                    <a:pt x="1882994" y="3668386"/>
                    <a:pt x="1863468" y="3670864"/>
                    <a:pt x="1846978" y="3685023"/>
                  </a:cubicBezTo>
                  <a:cubicBezTo>
                    <a:pt x="1838961" y="3691878"/>
                    <a:pt x="1829662" y="3697194"/>
                    <a:pt x="1820854" y="3703147"/>
                  </a:cubicBezTo>
                  <a:cubicBezTo>
                    <a:pt x="1818549" y="3704729"/>
                    <a:pt x="1813215" y="3702716"/>
                    <a:pt x="1811616" y="3699861"/>
                  </a:cubicBezTo>
                  <a:cubicBezTo>
                    <a:pt x="1811039" y="3698846"/>
                    <a:pt x="1810317" y="3697899"/>
                    <a:pt x="1809938" y="3696798"/>
                  </a:cubicBezTo>
                  <a:cubicBezTo>
                    <a:pt x="1806712" y="3686665"/>
                    <a:pt x="1809878" y="3678339"/>
                    <a:pt x="1818059" y="3671733"/>
                  </a:cubicBezTo>
                  <a:cubicBezTo>
                    <a:pt x="1827193" y="3664292"/>
                    <a:pt x="1840716" y="3664231"/>
                    <a:pt x="1847950" y="3653496"/>
                  </a:cubicBezTo>
                  <a:cubicBezTo>
                    <a:pt x="1848974" y="3651940"/>
                    <a:pt x="1852199" y="3651561"/>
                    <a:pt x="1854487" y="3651174"/>
                  </a:cubicBezTo>
                  <a:cubicBezTo>
                    <a:pt x="1859468" y="3650340"/>
                    <a:pt x="1863416" y="3647751"/>
                    <a:pt x="1866418" y="3644026"/>
                  </a:cubicBezTo>
                  <a:cubicBezTo>
                    <a:pt x="1873102" y="3635785"/>
                    <a:pt x="1879536" y="3627321"/>
                    <a:pt x="1885987" y="3618883"/>
                  </a:cubicBezTo>
                  <a:cubicBezTo>
                    <a:pt x="1888981" y="3614917"/>
                    <a:pt x="1888508" y="3609309"/>
                    <a:pt x="1884774" y="3606066"/>
                  </a:cubicBezTo>
                  <a:cubicBezTo>
                    <a:pt x="1877755" y="3600019"/>
                    <a:pt x="1869154" y="3595546"/>
                    <a:pt x="1866702" y="3585508"/>
                  </a:cubicBezTo>
                  <a:cubicBezTo>
                    <a:pt x="1866539" y="3584854"/>
                    <a:pt x="1864569" y="3583873"/>
                    <a:pt x="1864096" y="3584140"/>
                  </a:cubicBezTo>
                  <a:cubicBezTo>
                    <a:pt x="1862289" y="3585258"/>
                    <a:pt x="1859846" y="3586488"/>
                    <a:pt x="1859184" y="3588234"/>
                  </a:cubicBezTo>
                  <a:cubicBezTo>
                    <a:pt x="1857558" y="3592595"/>
                    <a:pt x="1857292" y="3597455"/>
                    <a:pt x="1855588" y="3601739"/>
                  </a:cubicBezTo>
                  <a:cubicBezTo>
                    <a:pt x="1853257" y="3607494"/>
                    <a:pt x="1845791" y="3610788"/>
                    <a:pt x="1841017" y="3608612"/>
                  </a:cubicBezTo>
                  <a:cubicBezTo>
                    <a:pt x="1832578" y="3604776"/>
                    <a:pt x="1825181" y="3598127"/>
                    <a:pt x="1814901" y="3599417"/>
                  </a:cubicBezTo>
                  <a:cubicBezTo>
                    <a:pt x="1814007" y="3599529"/>
                    <a:pt x="1812424" y="3598471"/>
                    <a:pt x="1812088" y="3597593"/>
                  </a:cubicBezTo>
                  <a:cubicBezTo>
                    <a:pt x="1808424" y="3588355"/>
                    <a:pt x="1801095" y="3586299"/>
                    <a:pt x="1792089" y="3586901"/>
                  </a:cubicBezTo>
                  <a:cubicBezTo>
                    <a:pt x="1783333" y="3587469"/>
                    <a:pt x="1774679" y="3584673"/>
                    <a:pt x="1769570" y="3578333"/>
                  </a:cubicBezTo>
                  <a:cubicBezTo>
                    <a:pt x="1763170" y="3570394"/>
                    <a:pt x="1753699" y="3568803"/>
                    <a:pt x="1746138" y="3563573"/>
                  </a:cubicBezTo>
                  <a:cubicBezTo>
                    <a:pt x="1743755" y="3561913"/>
                    <a:pt x="1739498" y="3562979"/>
                    <a:pt x="1736083" y="3562816"/>
                  </a:cubicBezTo>
                  <a:cubicBezTo>
                    <a:pt x="1736040" y="3565018"/>
                    <a:pt x="1735670" y="3567263"/>
                    <a:pt x="1736040" y="3569396"/>
                  </a:cubicBezTo>
                  <a:cubicBezTo>
                    <a:pt x="1737743" y="3579280"/>
                    <a:pt x="1734173" y="3587236"/>
                    <a:pt x="1727807" y="3594264"/>
                  </a:cubicBezTo>
                  <a:cubicBezTo>
                    <a:pt x="1719997" y="3594952"/>
                    <a:pt x="1713959" y="3593025"/>
                    <a:pt x="1711395" y="3584518"/>
                  </a:cubicBezTo>
                  <a:cubicBezTo>
                    <a:pt x="1710879" y="3582772"/>
                    <a:pt x="1708350" y="3580329"/>
                    <a:pt x="1706853" y="3580398"/>
                  </a:cubicBezTo>
                  <a:cubicBezTo>
                    <a:pt x="1699576" y="3580647"/>
                    <a:pt x="1697959" y="3573190"/>
                    <a:pt x="1692953" y="3570979"/>
                  </a:cubicBezTo>
                  <a:cubicBezTo>
                    <a:pt x="1687645" y="3568613"/>
                    <a:pt x="1681659" y="3567650"/>
                    <a:pt x="1675947" y="3566214"/>
                  </a:cubicBezTo>
                  <a:cubicBezTo>
                    <a:pt x="1667560" y="3564098"/>
                    <a:pt x="1661461" y="3559212"/>
                    <a:pt x="1655845" y="3552622"/>
                  </a:cubicBezTo>
                  <a:cubicBezTo>
                    <a:pt x="1642864" y="3537354"/>
                    <a:pt x="1629695" y="3522086"/>
                    <a:pt x="1612465" y="3511239"/>
                  </a:cubicBezTo>
                  <a:cubicBezTo>
                    <a:pt x="1608113" y="3508512"/>
                    <a:pt x="1606100" y="3504727"/>
                    <a:pt x="1605438" y="3499730"/>
                  </a:cubicBezTo>
                  <a:cubicBezTo>
                    <a:pt x="1604741" y="3493863"/>
                    <a:pt x="1603855" y="3487997"/>
                    <a:pt x="1602521" y="3482268"/>
                  </a:cubicBezTo>
                  <a:cubicBezTo>
                    <a:pt x="1602005" y="3480152"/>
                    <a:pt x="1600336" y="3478062"/>
                    <a:pt x="1598788" y="3476470"/>
                  </a:cubicBezTo>
                  <a:cubicBezTo>
                    <a:pt x="1589232" y="3467068"/>
                    <a:pt x="1570273" y="3465916"/>
                    <a:pt x="1563254" y="3473941"/>
                  </a:cubicBezTo>
                  <a:cubicBezTo>
                    <a:pt x="1558583" y="3479257"/>
                    <a:pt x="1553293" y="3484040"/>
                    <a:pt x="1548425" y="3489201"/>
                  </a:cubicBezTo>
                  <a:cubicBezTo>
                    <a:pt x="1544012" y="3493863"/>
                    <a:pt x="1543969" y="3501089"/>
                    <a:pt x="1548855" y="3504874"/>
                  </a:cubicBezTo>
                  <a:cubicBezTo>
                    <a:pt x="1554377" y="3509192"/>
                    <a:pt x="1560544" y="3512710"/>
                    <a:pt x="1566342" y="3516615"/>
                  </a:cubicBezTo>
                  <a:cubicBezTo>
                    <a:pt x="1569895" y="3518989"/>
                    <a:pt x="1570712" y="3525647"/>
                    <a:pt x="1567658" y="3529268"/>
                  </a:cubicBezTo>
                  <a:cubicBezTo>
                    <a:pt x="1563133" y="3534636"/>
                    <a:pt x="1557774" y="3539384"/>
                    <a:pt x="1553732" y="3545087"/>
                  </a:cubicBezTo>
                  <a:cubicBezTo>
                    <a:pt x="1546042" y="3556037"/>
                    <a:pt x="1535332" y="3560373"/>
                    <a:pt x="1522937" y="3557921"/>
                  </a:cubicBezTo>
                  <a:cubicBezTo>
                    <a:pt x="1513372" y="3556037"/>
                    <a:pt x="1504383" y="3556442"/>
                    <a:pt x="1495110" y="3558136"/>
                  </a:cubicBezTo>
                  <a:cubicBezTo>
                    <a:pt x="1494216" y="3558291"/>
                    <a:pt x="1492977" y="3557405"/>
                    <a:pt x="1492229" y="3556648"/>
                  </a:cubicBezTo>
                  <a:cubicBezTo>
                    <a:pt x="1490525" y="3554971"/>
                    <a:pt x="1490422" y="3552433"/>
                    <a:pt x="1492728" y="3550721"/>
                  </a:cubicBezTo>
                  <a:cubicBezTo>
                    <a:pt x="1509750" y="3538016"/>
                    <a:pt x="1514653" y="3520856"/>
                    <a:pt x="1511806" y="3500581"/>
                  </a:cubicBezTo>
                  <a:cubicBezTo>
                    <a:pt x="1511144" y="3495919"/>
                    <a:pt x="1510705" y="3491162"/>
                    <a:pt x="1510800" y="3486440"/>
                  </a:cubicBezTo>
                  <a:cubicBezTo>
                    <a:pt x="1510869" y="3481562"/>
                    <a:pt x="1512503" y="3476754"/>
                    <a:pt x="1517140" y="3474604"/>
                  </a:cubicBezTo>
                  <a:cubicBezTo>
                    <a:pt x="1525956" y="3470518"/>
                    <a:pt x="1528571" y="3463197"/>
                    <a:pt x="1528640" y="3454441"/>
                  </a:cubicBezTo>
                  <a:cubicBezTo>
                    <a:pt x="1528709" y="3449753"/>
                    <a:pt x="1528253" y="3445048"/>
                    <a:pt x="1527737" y="3440368"/>
                  </a:cubicBezTo>
                  <a:cubicBezTo>
                    <a:pt x="1527238" y="3435792"/>
                    <a:pt x="1521913" y="3431319"/>
                    <a:pt x="1517905" y="3432128"/>
                  </a:cubicBezTo>
                  <a:cubicBezTo>
                    <a:pt x="1510963" y="3433487"/>
                    <a:pt x="1503944" y="3434777"/>
                    <a:pt x="1497123" y="3436575"/>
                  </a:cubicBezTo>
                  <a:cubicBezTo>
                    <a:pt x="1487059" y="3439233"/>
                    <a:pt x="1478689" y="3438330"/>
                    <a:pt x="1472212" y="3428824"/>
                  </a:cubicBezTo>
                  <a:cubicBezTo>
                    <a:pt x="1468960" y="3424068"/>
                    <a:pt x="1464651" y="3419612"/>
                    <a:pt x="1459928" y="3416352"/>
                  </a:cubicBezTo>
                  <a:cubicBezTo>
                    <a:pt x="1452901" y="3411483"/>
                    <a:pt x="1448290" y="3404937"/>
                    <a:pt x="1443447" y="3398159"/>
                  </a:cubicBezTo>
                  <a:cubicBezTo>
                    <a:pt x="1433082" y="3383579"/>
                    <a:pt x="1426304" y="3378013"/>
                    <a:pt x="1444454" y="3358608"/>
                  </a:cubicBezTo>
                  <a:cubicBezTo>
                    <a:pt x="1446045" y="3356930"/>
                    <a:pt x="1447163" y="3354737"/>
                    <a:pt x="1448118" y="3352612"/>
                  </a:cubicBezTo>
                  <a:cubicBezTo>
                    <a:pt x="1450389" y="3347778"/>
                    <a:pt x="1448479" y="3343399"/>
                    <a:pt x="1445899" y="3339331"/>
                  </a:cubicBezTo>
                  <a:cubicBezTo>
                    <a:pt x="1443215" y="3335039"/>
                    <a:pt x="1437503" y="3332621"/>
                    <a:pt x="1433788" y="3334582"/>
                  </a:cubicBezTo>
                  <a:cubicBezTo>
                    <a:pt x="1417143" y="3343339"/>
                    <a:pt x="1397960" y="3346840"/>
                    <a:pt x="1382924" y="3359107"/>
                  </a:cubicBezTo>
                  <a:cubicBezTo>
                    <a:pt x="1380370" y="3361162"/>
                    <a:pt x="1376258" y="3361291"/>
                    <a:pt x="1372886" y="3362298"/>
                  </a:cubicBezTo>
                  <a:cubicBezTo>
                    <a:pt x="1369884" y="3363175"/>
                    <a:pt x="1365386" y="3361154"/>
                    <a:pt x="1364138" y="3358126"/>
                  </a:cubicBezTo>
                  <a:cubicBezTo>
                    <a:pt x="1362314" y="3353790"/>
                    <a:pt x="1360680" y="3349343"/>
                    <a:pt x="1358969" y="3344948"/>
                  </a:cubicBezTo>
                  <a:cubicBezTo>
                    <a:pt x="1357076" y="3340010"/>
                    <a:pt x="1358435" y="3335391"/>
                    <a:pt x="1361575" y="3331753"/>
                  </a:cubicBezTo>
                  <a:cubicBezTo>
                    <a:pt x="1368602" y="3323632"/>
                    <a:pt x="1376301" y="3316321"/>
                    <a:pt x="1388189" y="3316166"/>
                  </a:cubicBezTo>
                  <a:cubicBezTo>
                    <a:pt x="1390399" y="3316132"/>
                    <a:pt x="1392670" y="3314850"/>
                    <a:pt x="1394726" y="3313809"/>
                  </a:cubicBezTo>
                  <a:cubicBezTo>
                    <a:pt x="1398382" y="3312003"/>
                    <a:pt x="1399156" y="3308502"/>
                    <a:pt x="1399131" y="3304889"/>
                  </a:cubicBezTo>
                  <a:cubicBezTo>
                    <a:pt x="1399053" y="3299281"/>
                    <a:pt x="1392696" y="3293543"/>
                    <a:pt x="1387389" y="3294386"/>
                  </a:cubicBezTo>
                  <a:cubicBezTo>
                    <a:pt x="1375691" y="3296244"/>
                    <a:pt x="1363957" y="3297835"/>
                    <a:pt x="1355906" y="3308321"/>
                  </a:cubicBezTo>
                  <a:cubicBezTo>
                    <a:pt x="1351347" y="3314325"/>
                    <a:pt x="1344027" y="3315529"/>
                    <a:pt x="1337128" y="3317310"/>
                  </a:cubicBezTo>
                  <a:cubicBezTo>
                    <a:pt x="1332234" y="3318566"/>
                    <a:pt x="1328681" y="3321912"/>
                    <a:pt x="1327520" y="3326703"/>
                  </a:cubicBezTo>
                  <a:cubicBezTo>
                    <a:pt x="1324965" y="3337137"/>
                    <a:pt x="1321748" y="3347116"/>
                    <a:pt x="1315546" y="3356036"/>
                  </a:cubicBezTo>
                  <a:cubicBezTo>
                    <a:pt x="1311245" y="3362194"/>
                    <a:pt x="1311778" y="3368947"/>
                    <a:pt x="1312639" y="3376336"/>
                  </a:cubicBezTo>
                  <a:cubicBezTo>
                    <a:pt x="1314695" y="3394013"/>
                    <a:pt x="1309293" y="3402950"/>
                    <a:pt x="1293121" y="3409522"/>
                  </a:cubicBezTo>
                  <a:cubicBezTo>
                    <a:pt x="1286455" y="3412231"/>
                    <a:pt x="1280373" y="3414546"/>
                    <a:pt x="1275556" y="3420395"/>
                  </a:cubicBezTo>
                  <a:cubicBezTo>
                    <a:pt x="1270618" y="3426339"/>
                    <a:pt x="1262318" y="3429255"/>
                    <a:pt x="1259324" y="3437168"/>
                  </a:cubicBezTo>
                  <a:cubicBezTo>
                    <a:pt x="1258877" y="3437160"/>
                    <a:pt x="1258473" y="3437246"/>
                    <a:pt x="1258017" y="3437228"/>
                  </a:cubicBezTo>
                  <a:cubicBezTo>
                    <a:pt x="1257922" y="3437934"/>
                    <a:pt x="1257475" y="3438313"/>
                    <a:pt x="1257268" y="3438897"/>
                  </a:cubicBezTo>
                  <a:cubicBezTo>
                    <a:pt x="1255135" y="3439835"/>
                    <a:pt x="1253544" y="3441297"/>
                    <a:pt x="1252563" y="3443430"/>
                  </a:cubicBezTo>
                  <a:cubicBezTo>
                    <a:pt x="1251935" y="3443603"/>
                    <a:pt x="1251565" y="3444076"/>
                    <a:pt x="1250809" y="3444136"/>
                  </a:cubicBezTo>
                  <a:lnTo>
                    <a:pt x="1250594" y="3445959"/>
                  </a:lnTo>
                  <a:lnTo>
                    <a:pt x="1251694" y="3444953"/>
                  </a:lnTo>
                  <a:cubicBezTo>
                    <a:pt x="1251841" y="3444291"/>
                    <a:pt x="1252297" y="3443973"/>
                    <a:pt x="1252563" y="3443430"/>
                  </a:cubicBezTo>
                  <a:cubicBezTo>
                    <a:pt x="1254920" y="3442751"/>
                    <a:pt x="1256494" y="3441228"/>
                    <a:pt x="1257268" y="3438897"/>
                  </a:cubicBezTo>
                  <a:cubicBezTo>
                    <a:pt x="1257828" y="3438665"/>
                    <a:pt x="1258223" y="3438252"/>
                    <a:pt x="1258851" y="3438071"/>
                  </a:cubicBezTo>
                  <a:cubicBezTo>
                    <a:pt x="1258946" y="3437727"/>
                    <a:pt x="1259204" y="3437512"/>
                    <a:pt x="1259324" y="3437168"/>
                  </a:cubicBezTo>
                  <a:cubicBezTo>
                    <a:pt x="1269775" y="3437306"/>
                    <a:pt x="1279177" y="3433573"/>
                    <a:pt x="1288743" y="3429805"/>
                  </a:cubicBezTo>
                  <a:cubicBezTo>
                    <a:pt x="1313998" y="3419922"/>
                    <a:pt x="1340053" y="3412816"/>
                    <a:pt x="1366805" y="3408326"/>
                  </a:cubicBezTo>
                  <a:cubicBezTo>
                    <a:pt x="1387251" y="3404869"/>
                    <a:pt x="1406890" y="3407681"/>
                    <a:pt x="1425753" y="3416051"/>
                  </a:cubicBezTo>
                  <a:cubicBezTo>
                    <a:pt x="1428927" y="3417444"/>
                    <a:pt x="1432265" y="3419225"/>
                    <a:pt x="1434613" y="3421754"/>
                  </a:cubicBezTo>
                  <a:cubicBezTo>
                    <a:pt x="1446062" y="3434054"/>
                    <a:pt x="1454828" y="3448050"/>
                    <a:pt x="1456677" y="3465176"/>
                  </a:cubicBezTo>
                  <a:cubicBezTo>
                    <a:pt x="1457193" y="3469614"/>
                    <a:pt x="1456617" y="3475309"/>
                    <a:pt x="1454148" y="3478750"/>
                  </a:cubicBezTo>
                  <a:cubicBezTo>
                    <a:pt x="1446768" y="3489158"/>
                    <a:pt x="1441417" y="3501450"/>
                    <a:pt x="1428360" y="3507205"/>
                  </a:cubicBezTo>
                  <a:cubicBezTo>
                    <a:pt x="1423199" y="3509493"/>
                    <a:pt x="1419001" y="3514267"/>
                    <a:pt x="1414700" y="3518284"/>
                  </a:cubicBezTo>
                  <a:cubicBezTo>
                    <a:pt x="1409487" y="3523230"/>
                    <a:pt x="1404162" y="3525983"/>
                    <a:pt x="1396533" y="3527316"/>
                  </a:cubicBezTo>
                  <a:cubicBezTo>
                    <a:pt x="1385153" y="3529329"/>
                    <a:pt x="1374366" y="3534412"/>
                    <a:pt x="1364912" y="3542283"/>
                  </a:cubicBezTo>
                  <a:cubicBezTo>
                    <a:pt x="1355906" y="3549801"/>
                    <a:pt x="1345765" y="3556089"/>
                    <a:pt x="1335614" y="3562119"/>
                  </a:cubicBezTo>
                  <a:cubicBezTo>
                    <a:pt x="1306463" y="3579349"/>
                    <a:pt x="1298102" y="3581568"/>
                    <a:pt x="1265217" y="3581525"/>
                  </a:cubicBezTo>
                  <a:cubicBezTo>
                    <a:pt x="1260537" y="3581525"/>
                    <a:pt x="1255884" y="3579529"/>
                    <a:pt x="1251256" y="3579572"/>
                  </a:cubicBezTo>
                  <a:cubicBezTo>
                    <a:pt x="1245441" y="3579633"/>
                    <a:pt x="1239540" y="3580449"/>
                    <a:pt x="1233803" y="3581680"/>
                  </a:cubicBezTo>
                  <a:cubicBezTo>
                    <a:pt x="1228642" y="3582798"/>
                    <a:pt x="1230671" y="3586393"/>
                    <a:pt x="1231936" y="3589679"/>
                  </a:cubicBezTo>
                  <a:cubicBezTo>
                    <a:pt x="1233286" y="3593301"/>
                    <a:pt x="1232426" y="3597060"/>
                    <a:pt x="1229459" y="3599287"/>
                  </a:cubicBezTo>
                  <a:cubicBezTo>
                    <a:pt x="1225743" y="3602066"/>
                    <a:pt x="1221459" y="3604199"/>
                    <a:pt x="1217227" y="3606264"/>
                  </a:cubicBezTo>
                  <a:cubicBezTo>
                    <a:pt x="1212642" y="3608518"/>
                    <a:pt x="1208032" y="3608388"/>
                    <a:pt x="1204367" y="3604457"/>
                  </a:cubicBezTo>
                  <a:cubicBezTo>
                    <a:pt x="1199172" y="3598901"/>
                    <a:pt x="1193581" y="3595253"/>
                    <a:pt x="1185675" y="3598444"/>
                  </a:cubicBezTo>
                  <a:cubicBezTo>
                    <a:pt x="1178785" y="3601214"/>
                    <a:pt x="1171912" y="3600363"/>
                    <a:pt x="1164773" y="3599141"/>
                  </a:cubicBezTo>
                  <a:cubicBezTo>
                    <a:pt x="1161960" y="3598651"/>
                    <a:pt x="1158252" y="3601008"/>
                    <a:pt x="1155577" y="3602935"/>
                  </a:cubicBezTo>
                  <a:cubicBezTo>
                    <a:pt x="1153926" y="3604122"/>
                    <a:pt x="1153048" y="3606831"/>
                    <a:pt x="1152541" y="3609033"/>
                  </a:cubicBezTo>
                  <a:cubicBezTo>
                    <a:pt x="1151973" y="3611451"/>
                    <a:pt x="1153805" y="3612861"/>
                    <a:pt x="1156773" y="3612956"/>
                  </a:cubicBezTo>
                  <a:cubicBezTo>
                    <a:pt x="1162803" y="3613145"/>
                    <a:pt x="1168411" y="3614547"/>
                    <a:pt x="1173194" y="3618556"/>
                  </a:cubicBezTo>
                  <a:cubicBezTo>
                    <a:pt x="1177676" y="3622366"/>
                    <a:pt x="1182243" y="3626125"/>
                    <a:pt x="1186776" y="3629927"/>
                  </a:cubicBezTo>
                  <a:cubicBezTo>
                    <a:pt x="1189254" y="3632018"/>
                    <a:pt x="1188178" y="3636955"/>
                    <a:pt x="1185039" y="3638805"/>
                  </a:cubicBezTo>
                  <a:cubicBezTo>
                    <a:pt x="1169702" y="3647914"/>
                    <a:pt x="1152678" y="3652817"/>
                    <a:pt x="1135914" y="3658167"/>
                  </a:cubicBezTo>
                  <a:cubicBezTo>
                    <a:pt x="1133462" y="3658941"/>
                    <a:pt x="1129531" y="3656077"/>
                    <a:pt x="1126744" y="3654228"/>
                  </a:cubicBezTo>
                  <a:cubicBezTo>
                    <a:pt x="1124920" y="3652998"/>
                    <a:pt x="1123845" y="3650563"/>
                    <a:pt x="1122581" y="3648576"/>
                  </a:cubicBezTo>
                  <a:cubicBezTo>
                    <a:pt x="1120938" y="3645987"/>
                    <a:pt x="1119243" y="3645144"/>
                    <a:pt x="1117746" y="3646589"/>
                  </a:cubicBezTo>
                  <a:cubicBezTo>
                    <a:pt x="1116946" y="3647312"/>
                    <a:pt x="1116387" y="3648645"/>
                    <a:pt x="1116387" y="3649686"/>
                  </a:cubicBezTo>
                  <a:cubicBezTo>
                    <a:pt x="1116387" y="3653221"/>
                    <a:pt x="1116895" y="3656748"/>
                    <a:pt x="1116783" y="3660266"/>
                  </a:cubicBezTo>
                  <a:cubicBezTo>
                    <a:pt x="1116594" y="3666442"/>
                    <a:pt x="1112645" y="3671612"/>
                    <a:pt x="1106917" y="3673289"/>
                  </a:cubicBezTo>
                  <a:cubicBezTo>
                    <a:pt x="1101876" y="3674726"/>
                    <a:pt x="1097721" y="3672773"/>
                    <a:pt x="1094031" y="3669479"/>
                  </a:cubicBezTo>
                  <a:cubicBezTo>
                    <a:pt x="1090470" y="3666296"/>
                    <a:pt x="1087665" y="3662821"/>
                    <a:pt x="1087150" y="3657660"/>
                  </a:cubicBezTo>
                  <a:cubicBezTo>
                    <a:pt x="1086823" y="3654219"/>
                    <a:pt x="1085842" y="3650641"/>
                    <a:pt x="1084225" y="3647596"/>
                  </a:cubicBezTo>
                  <a:cubicBezTo>
                    <a:pt x="1083339" y="3645919"/>
                    <a:pt x="1080672" y="3645024"/>
                    <a:pt x="1078660" y="3644207"/>
                  </a:cubicBezTo>
                  <a:cubicBezTo>
                    <a:pt x="1078238" y="3644043"/>
                    <a:pt x="1076561" y="3645617"/>
                    <a:pt x="1076311" y="3646589"/>
                  </a:cubicBezTo>
                  <a:cubicBezTo>
                    <a:pt x="1074935" y="3652628"/>
                    <a:pt x="1073309" y="3657686"/>
                    <a:pt x="1065206" y="3657221"/>
                  </a:cubicBezTo>
                  <a:cubicBezTo>
                    <a:pt x="1060819" y="3656972"/>
                    <a:pt x="1060905" y="3661600"/>
                    <a:pt x="1060122" y="3664757"/>
                  </a:cubicBezTo>
                  <a:cubicBezTo>
                    <a:pt x="1058015" y="3673023"/>
                    <a:pt x="1050617" y="3674933"/>
                    <a:pt x="1047461" y="3670356"/>
                  </a:cubicBezTo>
                  <a:cubicBezTo>
                    <a:pt x="1041121" y="3661204"/>
                    <a:pt x="1028614" y="3660808"/>
                    <a:pt x="1023023" y="3651355"/>
                  </a:cubicBezTo>
                  <a:cubicBezTo>
                    <a:pt x="1013509" y="3650013"/>
                    <a:pt x="1007401" y="3641936"/>
                    <a:pt x="998679" y="3639011"/>
                  </a:cubicBezTo>
                  <a:cubicBezTo>
                    <a:pt x="997724" y="3638684"/>
                    <a:pt x="996666" y="3638590"/>
                    <a:pt x="995617" y="3638435"/>
                  </a:cubicBezTo>
                  <a:cubicBezTo>
                    <a:pt x="995617" y="3638194"/>
                    <a:pt x="995643" y="3637953"/>
                    <a:pt x="995565" y="3637703"/>
                  </a:cubicBezTo>
                  <a:lnTo>
                    <a:pt x="994095" y="3636155"/>
                  </a:lnTo>
                  <a:lnTo>
                    <a:pt x="995170" y="3638349"/>
                  </a:lnTo>
                  <a:cubicBezTo>
                    <a:pt x="995333" y="3638392"/>
                    <a:pt x="995471" y="3638418"/>
                    <a:pt x="995617" y="3638435"/>
                  </a:cubicBezTo>
                  <a:cubicBezTo>
                    <a:pt x="995987" y="3640318"/>
                    <a:pt x="995798" y="3642151"/>
                    <a:pt x="994980" y="3643914"/>
                  </a:cubicBezTo>
                  <a:cubicBezTo>
                    <a:pt x="994017" y="3644215"/>
                    <a:pt x="993097" y="3644602"/>
                    <a:pt x="992108" y="3644628"/>
                  </a:cubicBezTo>
                  <a:cubicBezTo>
                    <a:pt x="977089" y="3644895"/>
                    <a:pt x="975506" y="3643037"/>
                    <a:pt x="979033" y="3629592"/>
                  </a:cubicBezTo>
                  <a:cubicBezTo>
                    <a:pt x="979531" y="3627622"/>
                    <a:pt x="979738" y="3625549"/>
                    <a:pt x="980039" y="3623528"/>
                  </a:cubicBezTo>
                  <a:cubicBezTo>
                    <a:pt x="980357" y="3623510"/>
                    <a:pt x="980658" y="3623614"/>
                    <a:pt x="981020" y="3623571"/>
                  </a:cubicBezTo>
                  <a:lnTo>
                    <a:pt x="982310" y="3621842"/>
                  </a:lnTo>
                  <a:lnTo>
                    <a:pt x="980185" y="3622719"/>
                  </a:lnTo>
                  <a:cubicBezTo>
                    <a:pt x="980151" y="3622977"/>
                    <a:pt x="980091" y="3623253"/>
                    <a:pt x="980039" y="3623528"/>
                  </a:cubicBezTo>
                  <a:cubicBezTo>
                    <a:pt x="965674" y="3624414"/>
                    <a:pt x="953984" y="3616629"/>
                    <a:pt x="941563" y="3611313"/>
                  </a:cubicBezTo>
                  <a:cubicBezTo>
                    <a:pt x="940471" y="3610831"/>
                    <a:pt x="940307" y="3607021"/>
                    <a:pt x="940565" y="3604862"/>
                  </a:cubicBezTo>
                  <a:cubicBezTo>
                    <a:pt x="940909" y="3601558"/>
                    <a:pt x="943275" y="3597997"/>
                    <a:pt x="942457" y="3595159"/>
                  </a:cubicBezTo>
                  <a:cubicBezTo>
                    <a:pt x="941331" y="3591064"/>
                    <a:pt x="936514" y="3593232"/>
                    <a:pt x="933383" y="3592277"/>
                  </a:cubicBezTo>
                  <a:cubicBezTo>
                    <a:pt x="927860" y="3590583"/>
                    <a:pt x="922321" y="3588793"/>
                    <a:pt x="916816" y="3587047"/>
                  </a:cubicBezTo>
                  <a:lnTo>
                    <a:pt x="917572" y="3587632"/>
                  </a:lnTo>
                  <a:cubicBezTo>
                    <a:pt x="917314" y="3587632"/>
                    <a:pt x="917108" y="3587632"/>
                    <a:pt x="916841" y="3587632"/>
                  </a:cubicBezTo>
                  <a:lnTo>
                    <a:pt x="916841" y="3587632"/>
                  </a:lnTo>
                  <a:cubicBezTo>
                    <a:pt x="915740" y="3587632"/>
                    <a:pt x="914579" y="3587632"/>
                    <a:pt x="913461" y="3587624"/>
                  </a:cubicBezTo>
                  <a:cubicBezTo>
                    <a:pt x="914579" y="3587632"/>
                    <a:pt x="915706" y="3587624"/>
                    <a:pt x="916841" y="3587632"/>
                  </a:cubicBezTo>
                  <a:cubicBezTo>
                    <a:pt x="917108" y="3590892"/>
                    <a:pt x="917693" y="3594221"/>
                    <a:pt x="917194" y="3597326"/>
                  </a:cubicBezTo>
                  <a:cubicBezTo>
                    <a:pt x="916592" y="3601257"/>
                    <a:pt x="912962" y="3603064"/>
                    <a:pt x="909435" y="3603313"/>
                  </a:cubicBezTo>
                  <a:cubicBezTo>
                    <a:pt x="907981" y="3603391"/>
                    <a:pt x="904824" y="3600500"/>
                    <a:pt x="905065" y="3599761"/>
                  </a:cubicBezTo>
                  <a:cubicBezTo>
                    <a:pt x="906321" y="3595598"/>
                    <a:pt x="908239" y="3591623"/>
                    <a:pt x="910037" y="3587624"/>
                  </a:cubicBezTo>
                  <a:cubicBezTo>
                    <a:pt x="909814" y="3587624"/>
                    <a:pt x="909555" y="3587624"/>
                    <a:pt x="909340" y="3587624"/>
                  </a:cubicBezTo>
                  <a:lnTo>
                    <a:pt x="910287" y="3587090"/>
                  </a:lnTo>
                  <a:cubicBezTo>
                    <a:pt x="900179" y="3587778"/>
                    <a:pt x="893074" y="3583503"/>
                    <a:pt x="888945" y="3574506"/>
                  </a:cubicBezTo>
                  <a:cubicBezTo>
                    <a:pt x="889066" y="3574506"/>
                    <a:pt x="889221" y="3574506"/>
                    <a:pt x="889350" y="3574506"/>
                  </a:cubicBezTo>
                  <a:cubicBezTo>
                    <a:pt x="887965" y="3575349"/>
                    <a:pt x="891921" y="3570635"/>
                    <a:pt x="888429" y="3573637"/>
                  </a:cubicBezTo>
                  <a:cubicBezTo>
                    <a:pt x="888576" y="3573972"/>
                    <a:pt x="888791" y="3574187"/>
                    <a:pt x="888945" y="3574506"/>
                  </a:cubicBezTo>
                  <a:cubicBezTo>
                    <a:pt x="885556" y="3574411"/>
                    <a:pt x="882090" y="3574445"/>
                    <a:pt x="878735" y="3574187"/>
                  </a:cubicBezTo>
                  <a:cubicBezTo>
                    <a:pt x="872352" y="3573714"/>
                    <a:pt x="867621" y="3570901"/>
                    <a:pt x="865419" y="3564519"/>
                  </a:cubicBezTo>
                  <a:cubicBezTo>
                    <a:pt x="862804" y="3557242"/>
                    <a:pt x="862753" y="3550636"/>
                    <a:pt x="869583" y="3545492"/>
                  </a:cubicBezTo>
                  <a:cubicBezTo>
                    <a:pt x="871475" y="3544107"/>
                    <a:pt x="873514" y="3542860"/>
                    <a:pt x="875148" y="3541268"/>
                  </a:cubicBezTo>
                  <a:cubicBezTo>
                    <a:pt x="877625" y="3538945"/>
                    <a:pt x="876808" y="3534808"/>
                    <a:pt x="873333" y="3532365"/>
                  </a:cubicBezTo>
                  <a:cubicBezTo>
                    <a:pt x="869583" y="3529707"/>
                    <a:pt x="865935" y="3526008"/>
                    <a:pt x="860628" y="3528434"/>
                  </a:cubicBezTo>
                  <a:cubicBezTo>
                    <a:pt x="854873" y="3531023"/>
                    <a:pt x="849188" y="3530094"/>
                    <a:pt x="843295" y="3529045"/>
                  </a:cubicBezTo>
                  <a:cubicBezTo>
                    <a:pt x="839553" y="3528417"/>
                    <a:pt x="836276" y="3532580"/>
                    <a:pt x="837497" y="3535832"/>
                  </a:cubicBezTo>
                  <a:cubicBezTo>
                    <a:pt x="839459" y="3541354"/>
                    <a:pt x="841687" y="3546825"/>
                    <a:pt x="843579" y="3552391"/>
                  </a:cubicBezTo>
                  <a:cubicBezTo>
                    <a:pt x="843760" y="3553001"/>
                    <a:pt x="842556" y="3554455"/>
                    <a:pt x="841687" y="3554979"/>
                  </a:cubicBezTo>
                  <a:cubicBezTo>
                    <a:pt x="840964" y="3555392"/>
                    <a:pt x="839321" y="3555478"/>
                    <a:pt x="838831" y="3554971"/>
                  </a:cubicBezTo>
                  <a:cubicBezTo>
                    <a:pt x="830616" y="3546575"/>
                    <a:pt x="822315" y="3538257"/>
                    <a:pt x="814582" y="3529483"/>
                  </a:cubicBezTo>
                  <a:cubicBezTo>
                    <a:pt x="811864" y="3526421"/>
                    <a:pt x="814479" y="3523049"/>
                    <a:pt x="816535" y="3520202"/>
                  </a:cubicBezTo>
                  <a:cubicBezTo>
                    <a:pt x="820045" y="3515497"/>
                    <a:pt x="818763" y="3511635"/>
                    <a:pt x="814686" y="3507876"/>
                  </a:cubicBezTo>
                  <a:cubicBezTo>
                    <a:pt x="813266" y="3506568"/>
                    <a:pt x="812518" y="3504555"/>
                    <a:pt x="811555" y="3502715"/>
                  </a:cubicBezTo>
                  <a:cubicBezTo>
                    <a:pt x="815838" y="3502671"/>
                    <a:pt x="820191" y="3502250"/>
                    <a:pt x="824311" y="3503007"/>
                  </a:cubicBezTo>
                  <a:cubicBezTo>
                    <a:pt x="832448" y="3504530"/>
                    <a:pt x="840302" y="3507489"/>
                    <a:pt x="848439" y="3508727"/>
                  </a:cubicBezTo>
                  <a:cubicBezTo>
                    <a:pt x="852930" y="3509415"/>
                    <a:pt x="857763" y="3507953"/>
                    <a:pt x="862452" y="3507308"/>
                  </a:cubicBezTo>
                  <a:cubicBezTo>
                    <a:pt x="863226" y="3507205"/>
                    <a:pt x="863948" y="3506456"/>
                    <a:pt x="864723" y="3505992"/>
                  </a:cubicBezTo>
                  <a:cubicBezTo>
                    <a:pt x="863880" y="3505200"/>
                    <a:pt x="863122" y="3504194"/>
                    <a:pt x="862125" y="3503661"/>
                  </a:cubicBezTo>
                  <a:cubicBezTo>
                    <a:pt x="858013" y="3501407"/>
                    <a:pt x="853867" y="3499093"/>
                    <a:pt x="849583" y="3497149"/>
                  </a:cubicBezTo>
                  <a:cubicBezTo>
                    <a:pt x="847458" y="3496203"/>
                    <a:pt x="845033" y="3495953"/>
                    <a:pt x="842710" y="3495506"/>
                  </a:cubicBezTo>
                  <a:cubicBezTo>
                    <a:pt x="836448" y="3494294"/>
                    <a:pt x="836182" y="3490233"/>
                    <a:pt x="837850" y="3485270"/>
                  </a:cubicBezTo>
                  <a:cubicBezTo>
                    <a:pt x="834341" y="3482647"/>
                    <a:pt x="829317" y="3480694"/>
                    <a:pt x="827769" y="3477202"/>
                  </a:cubicBezTo>
                  <a:cubicBezTo>
                    <a:pt x="826083" y="3473434"/>
                    <a:pt x="828001" y="3468161"/>
                    <a:pt x="827571" y="3463610"/>
                  </a:cubicBezTo>
                  <a:cubicBezTo>
                    <a:pt x="827347" y="3461529"/>
                    <a:pt x="825214" y="3459619"/>
                    <a:pt x="824001" y="3457606"/>
                  </a:cubicBezTo>
                  <a:cubicBezTo>
                    <a:pt x="822204" y="3454613"/>
                    <a:pt x="818788" y="3451404"/>
                    <a:pt x="819064" y="3448643"/>
                  </a:cubicBezTo>
                  <a:cubicBezTo>
                    <a:pt x="819907" y="3441418"/>
                    <a:pt x="816286" y="3437418"/>
                    <a:pt x="810952" y="3434691"/>
                  </a:cubicBezTo>
                  <a:cubicBezTo>
                    <a:pt x="804355" y="3431319"/>
                    <a:pt x="799606" y="3427595"/>
                    <a:pt x="797972" y="3419483"/>
                  </a:cubicBezTo>
                  <a:cubicBezTo>
                    <a:pt x="796596" y="3412722"/>
                    <a:pt x="790635" y="3406726"/>
                    <a:pt x="789929" y="3400077"/>
                  </a:cubicBezTo>
                  <a:cubicBezTo>
                    <a:pt x="789293" y="3393720"/>
                    <a:pt x="789207" y="3389058"/>
                    <a:pt x="782412" y="3386564"/>
                  </a:cubicBezTo>
                  <a:cubicBezTo>
                    <a:pt x="778876" y="3385273"/>
                    <a:pt x="777242" y="3381850"/>
                    <a:pt x="778274" y="3378005"/>
                  </a:cubicBezTo>
                  <a:cubicBezTo>
                    <a:pt x="780089" y="3371046"/>
                    <a:pt x="780855" y="3364405"/>
                    <a:pt x="778274" y="3357231"/>
                  </a:cubicBezTo>
                  <a:cubicBezTo>
                    <a:pt x="775891" y="3350685"/>
                    <a:pt x="775418" y="3343485"/>
                    <a:pt x="773835" y="3336621"/>
                  </a:cubicBezTo>
                  <a:cubicBezTo>
                    <a:pt x="772726" y="3331658"/>
                    <a:pt x="769242" y="3328587"/>
                    <a:pt x="764537" y="3326875"/>
                  </a:cubicBezTo>
                  <a:cubicBezTo>
                    <a:pt x="761242" y="3325654"/>
                    <a:pt x="757690" y="3324845"/>
                    <a:pt x="754662" y="3323142"/>
                  </a:cubicBezTo>
                  <a:cubicBezTo>
                    <a:pt x="752959" y="3322187"/>
                    <a:pt x="751049" y="3319787"/>
                    <a:pt x="751015" y="3318007"/>
                  </a:cubicBezTo>
                  <a:cubicBezTo>
                    <a:pt x="750860" y="3312003"/>
                    <a:pt x="750860" y="3306626"/>
                    <a:pt x="744778" y="3302730"/>
                  </a:cubicBezTo>
                  <a:cubicBezTo>
                    <a:pt x="732383" y="3294842"/>
                    <a:pt x="724469" y="3283238"/>
                    <a:pt x="719196" y="3269690"/>
                  </a:cubicBezTo>
                  <a:cubicBezTo>
                    <a:pt x="717932" y="3266379"/>
                    <a:pt x="716736" y="3262981"/>
                    <a:pt x="714913" y="3259970"/>
                  </a:cubicBezTo>
                  <a:cubicBezTo>
                    <a:pt x="712366" y="3255729"/>
                    <a:pt x="708384" y="3253131"/>
                    <a:pt x="703223" y="3253527"/>
                  </a:cubicBezTo>
                  <a:cubicBezTo>
                    <a:pt x="698569" y="3253871"/>
                    <a:pt x="693950" y="3254852"/>
                    <a:pt x="689270" y="3255291"/>
                  </a:cubicBezTo>
                  <a:cubicBezTo>
                    <a:pt x="688281" y="3255402"/>
                    <a:pt x="686896" y="3254585"/>
                    <a:pt x="686165" y="3253768"/>
                  </a:cubicBezTo>
                  <a:cubicBezTo>
                    <a:pt x="684299" y="3251807"/>
                    <a:pt x="684393" y="3249527"/>
                    <a:pt x="686217" y="3247325"/>
                  </a:cubicBezTo>
                  <a:cubicBezTo>
                    <a:pt x="686965" y="3246448"/>
                    <a:pt x="687997" y="3245743"/>
                    <a:pt x="688608" y="3244745"/>
                  </a:cubicBezTo>
                  <a:cubicBezTo>
                    <a:pt x="690587" y="3241347"/>
                    <a:pt x="689959" y="3236194"/>
                    <a:pt x="687163" y="3235928"/>
                  </a:cubicBezTo>
                  <a:cubicBezTo>
                    <a:pt x="676394" y="3234896"/>
                    <a:pt x="670252" y="3222896"/>
                    <a:pt x="658596" y="3224367"/>
                  </a:cubicBezTo>
                  <a:cubicBezTo>
                    <a:pt x="651233" y="3218810"/>
                    <a:pt x="643792" y="3213305"/>
                    <a:pt x="636489" y="3207619"/>
                  </a:cubicBezTo>
                  <a:cubicBezTo>
                    <a:pt x="635810" y="3207069"/>
                    <a:pt x="635706" y="3205279"/>
                    <a:pt x="635887" y="3204204"/>
                  </a:cubicBezTo>
                  <a:cubicBezTo>
                    <a:pt x="637479" y="3196256"/>
                    <a:pt x="632825" y="3194080"/>
                    <a:pt x="626253" y="3192858"/>
                  </a:cubicBezTo>
                  <a:cubicBezTo>
                    <a:pt x="621711" y="3192024"/>
                    <a:pt x="617041" y="3190785"/>
                    <a:pt x="613032" y="3188575"/>
                  </a:cubicBezTo>
                  <a:cubicBezTo>
                    <a:pt x="610262" y="3187078"/>
                    <a:pt x="607561" y="3183921"/>
                    <a:pt x="606692" y="3180962"/>
                  </a:cubicBezTo>
                  <a:cubicBezTo>
                    <a:pt x="605385" y="3176609"/>
                    <a:pt x="606297" y="3171706"/>
                    <a:pt x="605385" y="3167208"/>
                  </a:cubicBezTo>
                  <a:cubicBezTo>
                    <a:pt x="602916" y="3154614"/>
                    <a:pt x="608353" y="3141402"/>
                    <a:pt x="602331" y="3129084"/>
                  </a:cubicBezTo>
                  <a:cubicBezTo>
                    <a:pt x="601953" y="3128284"/>
                    <a:pt x="602770" y="3126856"/>
                    <a:pt x="603045" y="3125738"/>
                  </a:cubicBezTo>
                  <a:cubicBezTo>
                    <a:pt x="605531" y="3116586"/>
                    <a:pt x="612576" y="3109954"/>
                    <a:pt x="616421" y="3101584"/>
                  </a:cubicBezTo>
                  <a:cubicBezTo>
                    <a:pt x="618907" y="3096216"/>
                    <a:pt x="621909" y="3090995"/>
                    <a:pt x="623354" y="3085361"/>
                  </a:cubicBezTo>
                  <a:cubicBezTo>
                    <a:pt x="624128" y="3082445"/>
                    <a:pt x="622813" y="3078350"/>
                    <a:pt x="621161" y="3075581"/>
                  </a:cubicBezTo>
                  <a:cubicBezTo>
                    <a:pt x="618795" y="3071658"/>
                    <a:pt x="615010" y="3068613"/>
                    <a:pt x="612232" y="3064880"/>
                  </a:cubicBezTo>
                  <a:cubicBezTo>
                    <a:pt x="610607" y="3062721"/>
                    <a:pt x="612060" y="3056562"/>
                    <a:pt x="614460" y="3055340"/>
                  </a:cubicBezTo>
                  <a:cubicBezTo>
                    <a:pt x="617514" y="3053740"/>
                    <a:pt x="620929" y="3052769"/>
                    <a:pt x="624042" y="3051349"/>
                  </a:cubicBezTo>
                  <a:cubicBezTo>
                    <a:pt x="627974" y="3049577"/>
                    <a:pt x="629436" y="3046024"/>
                    <a:pt x="627328" y="3043315"/>
                  </a:cubicBezTo>
                  <a:cubicBezTo>
                    <a:pt x="624507" y="3039607"/>
                    <a:pt x="621195" y="3036210"/>
                    <a:pt x="618477" y="3032416"/>
                  </a:cubicBezTo>
                  <a:cubicBezTo>
                    <a:pt x="616283" y="3029380"/>
                    <a:pt x="617462" y="3021647"/>
                    <a:pt x="620103" y="3019161"/>
                  </a:cubicBezTo>
                  <a:cubicBezTo>
                    <a:pt x="632240" y="3007678"/>
                    <a:pt x="646038" y="2998800"/>
                    <a:pt x="661899" y="2993364"/>
                  </a:cubicBezTo>
                  <a:cubicBezTo>
                    <a:pt x="664050" y="2992624"/>
                    <a:pt x="666759" y="2991798"/>
                    <a:pt x="668703" y="2992461"/>
                  </a:cubicBezTo>
                  <a:cubicBezTo>
                    <a:pt x="683051" y="2997329"/>
                    <a:pt x="698724" y="2999635"/>
                    <a:pt x="707893" y="3014172"/>
                  </a:cubicBezTo>
                  <a:cubicBezTo>
                    <a:pt x="711618" y="3020107"/>
                    <a:pt x="716065" y="3026025"/>
                    <a:pt x="721545" y="3030249"/>
                  </a:cubicBezTo>
                  <a:cubicBezTo>
                    <a:pt x="730645" y="3037285"/>
                    <a:pt x="743763" y="3039117"/>
                    <a:pt x="748993" y="3051401"/>
                  </a:cubicBezTo>
                  <a:cubicBezTo>
                    <a:pt x="749131" y="3051736"/>
                    <a:pt x="751152" y="3051882"/>
                    <a:pt x="751694" y="3051409"/>
                  </a:cubicBezTo>
                  <a:cubicBezTo>
                    <a:pt x="755178" y="3048364"/>
                    <a:pt x="760107" y="3045680"/>
                    <a:pt x="761535" y="3041767"/>
                  </a:cubicBezTo>
                  <a:cubicBezTo>
                    <a:pt x="763866" y="3035315"/>
                    <a:pt x="763255" y="3027883"/>
                    <a:pt x="765078" y="3021182"/>
                  </a:cubicBezTo>
                  <a:cubicBezTo>
                    <a:pt x="767220" y="3013252"/>
                    <a:pt x="772356" y="3005793"/>
                    <a:pt x="772983" y="2997880"/>
                  </a:cubicBezTo>
                  <a:cubicBezTo>
                    <a:pt x="774119" y="2984194"/>
                    <a:pt x="780742" y="2973614"/>
                    <a:pt x="787116" y="2962251"/>
                  </a:cubicBezTo>
                  <a:cubicBezTo>
                    <a:pt x="792897" y="2951929"/>
                    <a:pt x="798325" y="2941486"/>
                    <a:pt x="805808" y="2932265"/>
                  </a:cubicBezTo>
                  <a:cubicBezTo>
                    <a:pt x="808552" y="2928919"/>
                    <a:pt x="806772" y="2925728"/>
                    <a:pt x="805765" y="2922390"/>
                  </a:cubicBezTo>
                  <a:cubicBezTo>
                    <a:pt x="804802" y="2919285"/>
                    <a:pt x="804028" y="2916136"/>
                    <a:pt x="803168" y="2912988"/>
                  </a:cubicBezTo>
                  <a:cubicBezTo>
                    <a:pt x="803426" y="2912979"/>
                    <a:pt x="803632" y="2913057"/>
                    <a:pt x="803864" y="2913048"/>
                  </a:cubicBezTo>
                  <a:cubicBezTo>
                    <a:pt x="804011" y="2912300"/>
                    <a:pt x="803916" y="2911612"/>
                    <a:pt x="804011" y="2910889"/>
                  </a:cubicBezTo>
                  <a:cubicBezTo>
                    <a:pt x="805946" y="2908558"/>
                    <a:pt x="808148" y="2906313"/>
                    <a:pt x="809155" y="2903629"/>
                  </a:cubicBezTo>
                  <a:cubicBezTo>
                    <a:pt x="817851" y="2879837"/>
                    <a:pt x="821963" y="2886296"/>
                    <a:pt x="841523" y="2888714"/>
                  </a:cubicBezTo>
                  <a:cubicBezTo>
                    <a:pt x="846788" y="2889376"/>
                    <a:pt x="849334" y="2893445"/>
                    <a:pt x="850315" y="2898425"/>
                  </a:cubicBezTo>
                  <a:cubicBezTo>
                    <a:pt x="851854" y="2906476"/>
                    <a:pt x="857239" y="2910356"/>
                    <a:pt x="864860" y="2911638"/>
                  </a:cubicBezTo>
                  <a:cubicBezTo>
                    <a:pt x="868387" y="2912231"/>
                    <a:pt x="871922" y="2912945"/>
                    <a:pt x="875432" y="2912842"/>
                  </a:cubicBezTo>
                  <a:cubicBezTo>
                    <a:pt x="885487" y="2912524"/>
                    <a:pt x="894192" y="2914468"/>
                    <a:pt x="898700" y="2924781"/>
                  </a:cubicBezTo>
                  <a:cubicBezTo>
                    <a:pt x="914914" y="2921969"/>
                    <a:pt x="913942" y="2934897"/>
                    <a:pt x="916540" y="2944402"/>
                  </a:cubicBezTo>
                  <a:cubicBezTo>
                    <a:pt x="917134" y="2946621"/>
                    <a:pt x="917013" y="2949142"/>
                    <a:pt x="916729" y="2951456"/>
                  </a:cubicBezTo>
                  <a:cubicBezTo>
                    <a:pt x="916213" y="2955464"/>
                    <a:pt x="914063" y="2957434"/>
                    <a:pt x="909753" y="2956316"/>
                  </a:cubicBezTo>
                  <a:cubicBezTo>
                    <a:pt x="908661" y="2956040"/>
                    <a:pt x="907207" y="2955920"/>
                    <a:pt x="906356" y="2956402"/>
                  </a:cubicBezTo>
                  <a:cubicBezTo>
                    <a:pt x="905547" y="2956841"/>
                    <a:pt x="904850" y="2958225"/>
                    <a:pt x="904876" y="2959206"/>
                  </a:cubicBezTo>
                  <a:cubicBezTo>
                    <a:pt x="904979" y="2970948"/>
                    <a:pt x="903827" y="2982689"/>
                    <a:pt x="907654" y="2994250"/>
                  </a:cubicBezTo>
                  <a:cubicBezTo>
                    <a:pt x="909478" y="2999721"/>
                    <a:pt x="910373" y="3005802"/>
                    <a:pt x="910226" y="3011600"/>
                  </a:cubicBezTo>
                  <a:cubicBezTo>
                    <a:pt x="909994" y="3022481"/>
                    <a:pt x="915895" y="3029191"/>
                    <a:pt x="924024" y="3034722"/>
                  </a:cubicBezTo>
                  <a:cubicBezTo>
                    <a:pt x="929821" y="3038696"/>
                    <a:pt x="936471" y="3041715"/>
                    <a:pt x="941640" y="3046412"/>
                  </a:cubicBezTo>
                  <a:cubicBezTo>
                    <a:pt x="947713" y="3051968"/>
                    <a:pt x="952513" y="3058652"/>
                    <a:pt x="951438" y="3068054"/>
                  </a:cubicBezTo>
                  <a:cubicBezTo>
                    <a:pt x="950965" y="3072536"/>
                    <a:pt x="952737" y="3077267"/>
                    <a:pt x="952651" y="3081843"/>
                  </a:cubicBezTo>
                  <a:cubicBezTo>
                    <a:pt x="952565" y="3085215"/>
                    <a:pt x="951928" y="3089154"/>
                    <a:pt x="950062" y="3091838"/>
                  </a:cubicBezTo>
                  <a:cubicBezTo>
                    <a:pt x="942036" y="3103451"/>
                    <a:pt x="933993" y="3115054"/>
                    <a:pt x="920067" y="3120904"/>
                  </a:cubicBezTo>
                  <a:cubicBezTo>
                    <a:pt x="912893" y="3123915"/>
                    <a:pt x="909831" y="3130796"/>
                    <a:pt x="909874" y="3138254"/>
                  </a:cubicBezTo>
                  <a:cubicBezTo>
                    <a:pt x="910037" y="3157118"/>
                    <a:pt x="910536" y="3175999"/>
                    <a:pt x="911310" y="3194871"/>
                  </a:cubicBezTo>
                  <a:cubicBezTo>
                    <a:pt x="911439" y="3198192"/>
                    <a:pt x="913203" y="3201675"/>
                    <a:pt x="914975" y="3204626"/>
                  </a:cubicBezTo>
                  <a:cubicBezTo>
                    <a:pt x="924772" y="3220754"/>
                    <a:pt x="935748" y="3235695"/>
                    <a:pt x="951834" y="3246491"/>
                  </a:cubicBezTo>
                  <a:cubicBezTo>
                    <a:pt x="959575" y="3251661"/>
                    <a:pt x="966474" y="3258267"/>
                    <a:pt x="973158" y="3264830"/>
                  </a:cubicBezTo>
                  <a:cubicBezTo>
                    <a:pt x="986439" y="3277888"/>
                    <a:pt x="986043" y="3278137"/>
                    <a:pt x="994069" y="3296769"/>
                  </a:cubicBezTo>
                  <a:cubicBezTo>
                    <a:pt x="996589" y="3302558"/>
                    <a:pt x="996735" y="3307814"/>
                    <a:pt x="995471" y="3313843"/>
                  </a:cubicBezTo>
                  <a:cubicBezTo>
                    <a:pt x="992546" y="3327632"/>
                    <a:pt x="995290" y="3343666"/>
                    <a:pt x="1001157" y="3354436"/>
                  </a:cubicBezTo>
                  <a:cubicBezTo>
                    <a:pt x="1007186" y="3365455"/>
                    <a:pt x="1014317" y="3374315"/>
                    <a:pt x="1028855" y="3371097"/>
                  </a:cubicBezTo>
                  <a:cubicBezTo>
                    <a:pt x="1045783" y="3374039"/>
                    <a:pt x="1061705" y="3370857"/>
                    <a:pt x="1076810" y="3363003"/>
                  </a:cubicBezTo>
                  <a:cubicBezTo>
                    <a:pt x="1081188" y="3360706"/>
                    <a:pt x="1083683" y="3350083"/>
                    <a:pt x="1079786" y="3347649"/>
                  </a:cubicBezTo>
                  <a:cubicBezTo>
                    <a:pt x="1074565" y="3344414"/>
                    <a:pt x="1070342" y="3341851"/>
                    <a:pt x="1070342" y="3334522"/>
                  </a:cubicBezTo>
                  <a:cubicBezTo>
                    <a:pt x="1070342" y="3330170"/>
                    <a:pt x="1068002" y="3325318"/>
                    <a:pt x="1065473" y="3321559"/>
                  </a:cubicBezTo>
                  <a:cubicBezTo>
                    <a:pt x="1054196" y="3304975"/>
                    <a:pt x="1044493" y="3287272"/>
                    <a:pt x="1031065" y="3272228"/>
                  </a:cubicBezTo>
                  <a:cubicBezTo>
                    <a:pt x="1027143" y="3267772"/>
                    <a:pt x="1023212" y="3263497"/>
                    <a:pt x="1021337" y="3257691"/>
                  </a:cubicBezTo>
                  <a:cubicBezTo>
                    <a:pt x="1018722" y="3249571"/>
                    <a:pt x="1012709" y="3247377"/>
                    <a:pt x="1004787" y="3248048"/>
                  </a:cubicBezTo>
                  <a:cubicBezTo>
                    <a:pt x="1000503" y="3248418"/>
                    <a:pt x="997905" y="3245906"/>
                    <a:pt x="998516" y="3241665"/>
                  </a:cubicBezTo>
                  <a:cubicBezTo>
                    <a:pt x="999479" y="3235635"/>
                    <a:pt x="998447" y="3230165"/>
                    <a:pt x="996830" y="3224358"/>
                  </a:cubicBezTo>
                  <a:cubicBezTo>
                    <a:pt x="995617" y="3220066"/>
                    <a:pt x="996151" y="3215025"/>
                    <a:pt x="996925" y="3210492"/>
                  </a:cubicBezTo>
                  <a:cubicBezTo>
                    <a:pt x="997682" y="3205899"/>
                    <a:pt x="1000039" y="3201581"/>
                    <a:pt x="1001105" y="3197013"/>
                  </a:cubicBezTo>
                  <a:cubicBezTo>
                    <a:pt x="1005389" y="3178751"/>
                    <a:pt x="1011212" y="3160653"/>
                    <a:pt x="1008150" y="3141385"/>
                  </a:cubicBezTo>
                  <a:cubicBezTo>
                    <a:pt x="1007582" y="3137996"/>
                    <a:pt x="1008434" y="3134348"/>
                    <a:pt x="1008873" y="3130822"/>
                  </a:cubicBezTo>
                  <a:cubicBezTo>
                    <a:pt x="1009630" y="3124516"/>
                    <a:pt x="1012735" y="3120087"/>
                    <a:pt x="1018791" y="3117472"/>
                  </a:cubicBezTo>
                  <a:cubicBezTo>
                    <a:pt x="1023117" y="3115614"/>
                    <a:pt x="1026945" y="3112758"/>
                    <a:pt x="1030971" y="3110332"/>
                  </a:cubicBezTo>
                  <a:lnTo>
                    <a:pt x="1031160" y="3110556"/>
                  </a:lnTo>
                  <a:cubicBezTo>
                    <a:pt x="1030833" y="3110753"/>
                    <a:pt x="1030498" y="3110986"/>
                    <a:pt x="1030231" y="3111175"/>
                  </a:cubicBezTo>
                  <a:lnTo>
                    <a:pt x="1032519" y="3112345"/>
                  </a:lnTo>
                  <a:lnTo>
                    <a:pt x="1031160" y="3110556"/>
                  </a:lnTo>
                  <a:cubicBezTo>
                    <a:pt x="1033921" y="3108758"/>
                    <a:pt x="1036777" y="3106100"/>
                    <a:pt x="1039306" y="3106392"/>
                  </a:cubicBezTo>
                  <a:cubicBezTo>
                    <a:pt x="1047503" y="3107347"/>
                    <a:pt x="1052398" y="3104208"/>
                    <a:pt x="1056320" y="3097412"/>
                  </a:cubicBezTo>
                  <a:cubicBezTo>
                    <a:pt x="1060535" y="3090074"/>
                    <a:pt x="1067752" y="3089464"/>
                    <a:pt x="1074849" y="3091614"/>
                  </a:cubicBezTo>
                  <a:cubicBezTo>
                    <a:pt x="1081567" y="3093627"/>
                    <a:pt x="1088044" y="3096595"/>
                    <a:pt x="1094375" y="3099700"/>
                  </a:cubicBezTo>
                  <a:cubicBezTo>
                    <a:pt x="1115690" y="3110194"/>
                    <a:pt x="1137944" y="3116749"/>
                    <a:pt x="1161943" y="3116973"/>
                  </a:cubicBezTo>
                  <a:cubicBezTo>
                    <a:pt x="1170132" y="3117050"/>
                    <a:pt x="1178312" y="3118650"/>
                    <a:pt x="1186475" y="3119209"/>
                  </a:cubicBezTo>
                  <a:cubicBezTo>
                    <a:pt x="1188591" y="3119355"/>
                    <a:pt x="1192256" y="3118642"/>
                    <a:pt x="1192720" y="3117368"/>
                  </a:cubicBezTo>
                  <a:cubicBezTo>
                    <a:pt x="1197004" y="3106461"/>
                    <a:pt x="1208737" y="3109188"/>
                    <a:pt x="1216100" y="3104027"/>
                  </a:cubicBezTo>
                  <a:cubicBezTo>
                    <a:pt x="1217046" y="3103356"/>
                    <a:pt x="1218328" y="3103063"/>
                    <a:pt x="1219119" y="3102272"/>
                  </a:cubicBezTo>
                  <a:cubicBezTo>
                    <a:pt x="1219661" y="3101704"/>
                    <a:pt x="1220031" y="3099958"/>
                    <a:pt x="1219842" y="3099803"/>
                  </a:cubicBezTo>
                  <a:cubicBezTo>
                    <a:pt x="1215911" y="3097214"/>
                    <a:pt x="1212014" y="3094436"/>
                    <a:pt x="1207808" y="3092474"/>
                  </a:cubicBezTo>
                  <a:cubicBezTo>
                    <a:pt x="1201373" y="3089481"/>
                    <a:pt x="1193847" y="3087460"/>
                    <a:pt x="1190200" y="3081309"/>
                  </a:cubicBezTo>
                  <a:cubicBezTo>
                    <a:pt x="1182424" y="3068252"/>
                    <a:pt x="1172489" y="3068708"/>
                    <a:pt x="1160162" y="3073310"/>
                  </a:cubicBezTo>
                  <a:cubicBezTo>
                    <a:pt x="1152541" y="3076157"/>
                    <a:pt x="1144188" y="3077223"/>
                    <a:pt x="1136129" y="3078703"/>
                  </a:cubicBezTo>
                  <a:cubicBezTo>
                    <a:pt x="1132748" y="3079314"/>
                    <a:pt x="1128989" y="3079804"/>
                    <a:pt x="1125832" y="3078866"/>
                  </a:cubicBezTo>
                  <a:cubicBezTo>
                    <a:pt x="1114555" y="3075563"/>
                    <a:pt x="1103355" y="3071993"/>
                    <a:pt x="1092431" y="3067761"/>
                  </a:cubicBezTo>
                  <a:cubicBezTo>
                    <a:pt x="1080793" y="3063263"/>
                    <a:pt x="1072552" y="3055530"/>
                    <a:pt x="1071666" y="3041973"/>
                  </a:cubicBezTo>
                  <a:cubicBezTo>
                    <a:pt x="1071270" y="3035264"/>
                    <a:pt x="1066849" y="3031565"/>
                    <a:pt x="1060862" y="3029664"/>
                  </a:cubicBezTo>
                  <a:cubicBezTo>
                    <a:pt x="1056424" y="3028236"/>
                    <a:pt x="1051718" y="3027608"/>
                    <a:pt x="1047271" y="3026163"/>
                  </a:cubicBezTo>
                  <a:cubicBezTo>
                    <a:pt x="1038317" y="3023221"/>
                    <a:pt x="1037078" y="3016864"/>
                    <a:pt x="1043323" y="3006886"/>
                  </a:cubicBezTo>
                  <a:cubicBezTo>
                    <a:pt x="1043762" y="3006189"/>
                    <a:pt x="1044355" y="3005553"/>
                    <a:pt x="1044837" y="3004908"/>
                  </a:cubicBezTo>
                  <a:cubicBezTo>
                    <a:pt x="1055082" y="3005295"/>
                    <a:pt x="1061671" y="3012288"/>
                    <a:pt x="1069025" y="3018017"/>
                  </a:cubicBezTo>
                  <a:cubicBezTo>
                    <a:pt x="1074195" y="3022025"/>
                    <a:pt x="1076260" y="3021793"/>
                    <a:pt x="1081515" y="3017965"/>
                  </a:cubicBezTo>
                  <a:cubicBezTo>
                    <a:pt x="1085326" y="3015170"/>
                    <a:pt x="1088784" y="3011832"/>
                    <a:pt x="1092956" y="3009656"/>
                  </a:cubicBezTo>
                  <a:cubicBezTo>
                    <a:pt x="1096457" y="3007815"/>
                    <a:pt x="1098874" y="3005080"/>
                    <a:pt x="1099080" y="3001734"/>
                  </a:cubicBezTo>
                  <a:cubicBezTo>
                    <a:pt x="1099656" y="2992323"/>
                    <a:pt x="1099734" y="2982861"/>
                    <a:pt x="1099450" y="2973434"/>
                  </a:cubicBezTo>
                  <a:cubicBezTo>
                    <a:pt x="1099304" y="2968169"/>
                    <a:pt x="1095175" y="2964573"/>
                    <a:pt x="1090745" y="2963258"/>
                  </a:cubicBezTo>
                  <a:cubicBezTo>
                    <a:pt x="1087967" y="2962440"/>
                    <a:pt x="1083416" y="2963885"/>
                    <a:pt x="1081162" y="2965959"/>
                  </a:cubicBezTo>
                  <a:cubicBezTo>
                    <a:pt x="1075967" y="2970724"/>
                    <a:pt x="1071761" y="2976564"/>
                    <a:pt x="1067090" y="2981915"/>
                  </a:cubicBezTo>
                  <a:cubicBezTo>
                    <a:pt x="1061963" y="2987798"/>
                    <a:pt x="1058669" y="2988504"/>
                    <a:pt x="1051641" y="2986336"/>
                  </a:cubicBezTo>
                  <a:cubicBezTo>
                    <a:pt x="1042058" y="2983420"/>
                    <a:pt x="1034558" y="2978491"/>
                    <a:pt x="1031160" y="2968470"/>
                  </a:cubicBezTo>
                  <a:cubicBezTo>
                    <a:pt x="1028898" y="2961778"/>
                    <a:pt x="1025921" y="2955292"/>
                    <a:pt x="1023719" y="2948574"/>
                  </a:cubicBezTo>
                  <a:cubicBezTo>
                    <a:pt x="1020846" y="2939465"/>
                    <a:pt x="1019539" y="2930312"/>
                    <a:pt x="1021672" y="2920618"/>
                  </a:cubicBezTo>
                  <a:cubicBezTo>
                    <a:pt x="1024244" y="2909083"/>
                    <a:pt x="1025870" y="2897359"/>
                    <a:pt x="1027470" y="2885651"/>
                  </a:cubicBezTo>
                  <a:cubicBezTo>
                    <a:pt x="1027702" y="2883879"/>
                    <a:pt x="1025921" y="2880817"/>
                    <a:pt x="1024244" y="2880000"/>
                  </a:cubicBezTo>
                  <a:cubicBezTo>
                    <a:pt x="1018997" y="2877385"/>
                    <a:pt x="1013414" y="2875484"/>
                    <a:pt x="1007866" y="2873454"/>
                  </a:cubicBezTo>
                  <a:cubicBezTo>
                    <a:pt x="1001810" y="2871192"/>
                    <a:pt x="998722" y="2867286"/>
                    <a:pt x="997768" y="2860517"/>
                  </a:cubicBezTo>
                  <a:cubicBezTo>
                    <a:pt x="996176" y="2849007"/>
                    <a:pt x="974448" y="2847150"/>
                    <a:pt x="968650" y="2855803"/>
                  </a:cubicBezTo>
                  <a:cubicBezTo>
                    <a:pt x="967360" y="2857747"/>
                    <a:pt x="966242" y="2859872"/>
                    <a:pt x="965192" y="2861988"/>
                  </a:cubicBezTo>
                  <a:cubicBezTo>
                    <a:pt x="962147" y="2868146"/>
                    <a:pt x="956590" y="2870108"/>
                    <a:pt x="950500" y="2869532"/>
                  </a:cubicBezTo>
                  <a:cubicBezTo>
                    <a:pt x="938647" y="2868448"/>
                    <a:pt x="927327" y="2865300"/>
                    <a:pt x="916970" y="2858951"/>
                  </a:cubicBezTo>
                  <a:cubicBezTo>
                    <a:pt x="902880" y="2850358"/>
                    <a:pt x="888945" y="2841515"/>
                    <a:pt x="873746" y="2834737"/>
                  </a:cubicBezTo>
                  <a:cubicBezTo>
                    <a:pt x="868748" y="2832483"/>
                    <a:pt x="865557" y="2826350"/>
                    <a:pt x="860809" y="2823107"/>
                  </a:cubicBezTo>
                  <a:cubicBezTo>
                    <a:pt x="858314" y="2821421"/>
                    <a:pt x="852835" y="2820587"/>
                    <a:pt x="851037" y="2822118"/>
                  </a:cubicBezTo>
                  <a:cubicBezTo>
                    <a:pt x="844938" y="2827279"/>
                    <a:pt x="839321" y="2833335"/>
                    <a:pt x="834599" y="2839795"/>
                  </a:cubicBezTo>
                  <a:cubicBezTo>
                    <a:pt x="832921" y="2842152"/>
                    <a:pt x="834410" y="2846720"/>
                    <a:pt x="834031" y="2850220"/>
                  </a:cubicBezTo>
                  <a:cubicBezTo>
                    <a:pt x="833653" y="2853386"/>
                    <a:pt x="828259" y="2855725"/>
                    <a:pt x="825739" y="2853764"/>
                  </a:cubicBezTo>
                  <a:cubicBezTo>
                    <a:pt x="820208" y="2849437"/>
                    <a:pt x="815236" y="2845223"/>
                    <a:pt x="807305" y="2844586"/>
                  </a:cubicBezTo>
                  <a:cubicBezTo>
                    <a:pt x="796475" y="2843734"/>
                    <a:pt x="787822" y="2836509"/>
                    <a:pt x="778635" y="2831193"/>
                  </a:cubicBezTo>
                  <a:cubicBezTo>
                    <a:pt x="777233" y="2830376"/>
                    <a:pt x="773758" y="2831150"/>
                    <a:pt x="772528" y="2832423"/>
                  </a:cubicBezTo>
                  <a:cubicBezTo>
                    <a:pt x="768502" y="2836664"/>
                    <a:pt x="765216" y="2841481"/>
                    <a:pt x="758859" y="2842926"/>
                  </a:cubicBezTo>
                  <a:cubicBezTo>
                    <a:pt x="753268" y="2844191"/>
                    <a:pt x="746602" y="2844861"/>
                    <a:pt x="742705" y="2848362"/>
                  </a:cubicBezTo>
                  <a:cubicBezTo>
                    <a:pt x="738688" y="2851984"/>
                    <a:pt x="737226" y="2858590"/>
                    <a:pt x="735204" y="2864087"/>
                  </a:cubicBezTo>
                  <a:cubicBezTo>
                    <a:pt x="734611" y="2865713"/>
                    <a:pt x="735720" y="2868138"/>
                    <a:pt x="736469" y="2870022"/>
                  </a:cubicBezTo>
                  <a:cubicBezTo>
                    <a:pt x="736709" y="2870581"/>
                    <a:pt x="738654" y="2870968"/>
                    <a:pt x="739462" y="2870624"/>
                  </a:cubicBezTo>
                  <a:cubicBezTo>
                    <a:pt x="749174" y="2866650"/>
                    <a:pt x="759608" y="2865506"/>
                    <a:pt x="768365" y="2857996"/>
                  </a:cubicBezTo>
                  <a:cubicBezTo>
                    <a:pt x="778033" y="2849661"/>
                    <a:pt x="788501" y="2853730"/>
                    <a:pt x="794394" y="2865136"/>
                  </a:cubicBezTo>
                  <a:cubicBezTo>
                    <a:pt x="801903" y="2879578"/>
                    <a:pt x="805981" y="2894623"/>
                    <a:pt x="804011" y="2910889"/>
                  </a:cubicBezTo>
                  <a:cubicBezTo>
                    <a:pt x="803658" y="2911311"/>
                    <a:pt x="803279" y="2911732"/>
                    <a:pt x="802953" y="2912163"/>
                  </a:cubicBezTo>
                  <a:cubicBezTo>
                    <a:pt x="802995" y="2912429"/>
                    <a:pt x="803124" y="2912713"/>
                    <a:pt x="803168" y="2912988"/>
                  </a:cubicBezTo>
                  <a:cubicBezTo>
                    <a:pt x="790635" y="2913745"/>
                    <a:pt x="781078" y="2907586"/>
                    <a:pt x="772416" y="2899371"/>
                  </a:cubicBezTo>
                  <a:cubicBezTo>
                    <a:pt x="769362" y="2896455"/>
                    <a:pt x="768494" y="2890632"/>
                    <a:pt x="771022" y="2886219"/>
                  </a:cubicBezTo>
                  <a:cubicBezTo>
                    <a:pt x="773362" y="2882142"/>
                    <a:pt x="776614" y="2878564"/>
                    <a:pt x="778773" y="2874434"/>
                  </a:cubicBezTo>
                  <a:cubicBezTo>
                    <a:pt x="779573" y="2872955"/>
                    <a:pt x="778996" y="2869291"/>
                    <a:pt x="777921" y="2868671"/>
                  </a:cubicBezTo>
                  <a:cubicBezTo>
                    <a:pt x="776373" y="2867846"/>
                    <a:pt x="773758" y="2868774"/>
                    <a:pt x="771659" y="2869248"/>
                  </a:cubicBezTo>
                  <a:cubicBezTo>
                    <a:pt x="770567" y="2869488"/>
                    <a:pt x="769534" y="2870280"/>
                    <a:pt x="768631" y="2870985"/>
                  </a:cubicBezTo>
                  <a:cubicBezTo>
                    <a:pt x="760347" y="2877591"/>
                    <a:pt x="758085" y="2889712"/>
                    <a:pt x="747247" y="2894141"/>
                  </a:cubicBezTo>
                  <a:cubicBezTo>
                    <a:pt x="746327" y="2894529"/>
                    <a:pt x="746361" y="2898339"/>
                    <a:pt x="746645" y="2900464"/>
                  </a:cubicBezTo>
                  <a:cubicBezTo>
                    <a:pt x="747840" y="2909160"/>
                    <a:pt x="752245" y="2915423"/>
                    <a:pt x="760537" y="2919070"/>
                  </a:cubicBezTo>
                  <a:cubicBezTo>
                    <a:pt x="763160" y="2920222"/>
                    <a:pt x="762980" y="2923035"/>
                    <a:pt x="761061" y="2925151"/>
                  </a:cubicBezTo>
                  <a:cubicBezTo>
                    <a:pt x="760287" y="2926028"/>
                    <a:pt x="759608" y="2927121"/>
                    <a:pt x="758627" y="2927611"/>
                  </a:cubicBezTo>
                  <a:cubicBezTo>
                    <a:pt x="746929" y="2933435"/>
                    <a:pt x="744477" y="2942570"/>
                    <a:pt x="749036" y="2954217"/>
                  </a:cubicBezTo>
                  <a:cubicBezTo>
                    <a:pt x="751238" y="2959774"/>
                    <a:pt x="752683" y="2965382"/>
                    <a:pt x="751866" y="2971498"/>
                  </a:cubicBezTo>
                  <a:cubicBezTo>
                    <a:pt x="751445" y="2974784"/>
                    <a:pt x="747840" y="2978569"/>
                    <a:pt x="744933" y="2977898"/>
                  </a:cubicBezTo>
                  <a:cubicBezTo>
                    <a:pt x="742628" y="2977373"/>
                    <a:pt x="740030" y="2977347"/>
                    <a:pt x="738095" y="2976220"/>
                  </a:cubicBezTo>
                  <a:cubicBezTo>
                    <a:pt x="724899" y="2968694"/>
                    <a:pt x="715360" y="2955662"/>
                    <a:pt x="700255" y="2950759"/>
                  </a:cubicBezTo>
                  <a:cubicBezTo>
                    <a:pt x="698663" y="2950260"/>
                    <a:pt x="697038" y="2946931"/>
                    <a:pt x="697072" y="2944935"/>
                  </a:cubicBezTo>
                  <a:cubicBezTo>
                    <a:pt x="697356" y="2931190"/>
                    <a:pt x="687094" y="2918493"/>
                    <a:pt x="693124" y="2904111"/>
                  </a:cubicBezTo>
                  <a:cubicBezTo>
                    <a:pt x="693830" y="2902477"/>
                    <a:pt x="692092" y="2899707"/>
                    <a:pt x="691335" y="2897513"/>
                  </a:cubicBezTo>
                  <a:cubicBezTo>
                    <a:pt x="689718" y="2892602"/>
                    <a:pt x="690845" y="2888439"/>
                    <a:pt x="694208" y="2884550"/>
                  </a:cubicBezTo>
                  <a:cubicBezTo>
                    <a:pt x="696505" y="2881892"/>
                    <a:pt x="699541" y="2879140"/>
                    <a:pt x="700203" y="2876000"/>
                  </a:cubicBezTo>
                  <a:cubicBezTo>
                    <a:pt x="703308" y="2861093"/>
                    <a:pt x="708874" y="2846797"/>
                    <a:pt x="709691" y="2831322"/>
                  </a:cubicBezTo>
                  <a:cubicBezTo>
                    <a:pt x="710070" y="2823185"/>
                    <a:pt x="699180" y="2811314"/>
                    <a:pt x="691774" y="2813378"/>
                  </a:cubicBezTo>
                  <a:cubicBezTo>
                    <a:pt x="682165" y="2816080"/>
                    <a:pt x="673520" y="2815443"/>
                    <a:pt x="664549" y="2810385"/>
                  </a:cubicBezTo>
                  <a:cubicBezTo>
                    <a:pt x="657452" y="2806377"/>
                    <a:pt x="649452" y="2803237"/>
                    <a:pt x="641478" y="2801680"/>
                  </a:cubicBezTo>
                  <a:cubicBezTo>
                    <a:pt x="630666" y="2799547"/>
                    <a:pt x="621823" y="2793809"/>
                    <a:pt x="612404" y="2789001"/>
                  </a:cubicBezTo>
                  <a:cubicBezTo>
                    <a:pt x="603476" y="2784485"/>
                    <a:pt x="598168" y="2777887"/>
                    <a:pt x="595149" y="2767952"/>
                  </a:cubicBezTo>
                  <a:cubicBezTo>
                    <a:pt x="585532" y="2736272"/>
                    <a:pt x="585248" y="2736228"/>
                    <a:pt x="560630" y="2716745"/>
                  </a:cubicBezTo>
                  <a:cubicBezTo>
                    <a:pt x="555210" y="2712427"/>
                    <a:pt x="548320" y="2709967"/>
                    <a:pt x="542531" y="2706027"/>
                  </a:cubicBezTo>
                  <a:cubicBezTo>
                    <a:pt x="539761" y="2704144"/>
                    <a:pt x="537258" y="2701099"/>
                    <a:pt x="535934" y="2698027"/>
                  </a:cubicBezTo>
                  <a:cubicBezTo>
                    <a:pt x="534084" y="2693744"/>
                    <a:pt x="533603" y="2688884"/>
                    <a:pt x="532209" y="2684368"/>
                  </a:cubicBezTo>
                  <a:cubicBezTo>
                    <a:pt x="530015" y="2677048"/>
                    <a:pt x="525018" y="2672325"/>
                    <a:pt x="517827" y="2669968"/>
                  </a:cubicBezTo>
                  <a:cubicBezTo>
                    <a:pt x="514437" y="2668876"/>
                    <a:pt x="510945" y="2668188"/>
                    <a:pt x="507599" y="2667035"/>
                  </a:cubicBezTo>
                  <a:cubicBezTo>
                    <a:pt x="501887" y="2665039"/>
                    <a:pt x="497345" y="2661754"/>
                    <a:pt x="494455" y="2656007"/>
                  </a:cubicBezTo>
                  <a:cubicBezTo>
                    <a:pt x="490602" y="2648429"/>
                    <a:pt x="483471" y="2648171"/>
                    <a:pt x="476082" y="2649006"/>
                  </a:cubicBezTo>
                  <a:cubicBezTo>
                    <a:pt x="469974" y="2649694"/>
                    <a:pt x="465132" y="2652627"/>
                    <a:pt x="460306" y="2656300"/>
                  </a:cubicBezTo>
                  <a:cubicBezTo>
                    <a:pt x="457880" y="2658167"/>
                    <a:pt x="453846" y="2658322"/>
                    <a:pt x="450517" y="2658528"/>
                  </a:cubicBezTo>
                  <a:cubicBezTo>
                    <a:pt x="447188" y="2658734"/>
                    <a:pt x="442896" y="2654296"/>
                    <a:pt x="443507" y="2651750"/>
                  </a:cubicBezTo>
                  <a:cubicBezTo>
                    <a:pt x="445089" y="2644911"/>
                    <a:pt x="447007" y="2638116"/>
                    <a:pt x="448375" y="2631226"/>
                  </a:cubicBezTo>
                  <a:cubicBezTo>
                    <a:pt x="449382" y="2626348"/>
                    <a:pt x="445605" y="2622495"/>
                    <a:pt x="440212" y="2622151"/>
                  </a:cubicBezTo>
                  <a:cubicBezTo>
                    <a:pt x="431894" y="2621574"/>
                    <a:pt x="423929" y="2621781"/>
                    <a:pt x="416006" y="2625574"/>
                  </a:cubicBezTo>
                  <a:cubicBezTo>
                    <a:pt x="412032" y="2627449"/>
                    <a:pt x="406691" y="2628129"/>
                    <a:pt x="402364" y="2627208"/>
                  </a:cubicBezTo>
                  <a:cubicBezTo>
                    <a:pt x="393186" y="2625308"/>
                    <a:pt x="384214" y="2622073"/>
                    <a:pt x="375182" y="2619295"/>
                  </a:cubicBezTo>
                  <a:cubicBezTo>
                    <a:pt x="372249" y="2618392"/>
                    <a:pt x="369513" y="2613901"/>
                    <a:pt x="370029" y="2610856"/>
                  </a:cubicBezTo>
                  <a:cubicBezTo>
                    <a:pt x="371999" y="2599149"/>
                    <a:pt x="372928" y="2587287"/>
                    <a:pt x="389633" y="2586505"/>
                  </a:cubicBezTo>
                  <a:cubicBezTo>
                    <a:pt x="396342" y="2586186"/>
                    <a:pt x="402648" y="2580767"/>
                    <a:pt x="409460" y="2579167"/>
                  </a:cubicBezTo>
                  <a:cubicBezTo>
                    <a:pt x="421064" y="2576466"/>
                    <a:pt x="428806" y="2569361"/>
                    <a:pt x="432238" y="2558901"/>
                  </a:cubicBezTo>
                  <a:cubicBezTo>
                    <a:pt x="435851" y="2548063"/>
                    <a:pt x="442044" y="2540003"/>
                    <a:pt x="451515" y="2534463"/>
                  </a:cubicBezTo>
                  <a:cubicBezTo>
                    <a:pt x="458680" y="2530300"/>
                    <a:pt x="460770" y="2524003"/>
                    <a:pt x="460444" y="2516589"/>
                  </a:cubicBezTo>
                  <a:cubicBezTo>
                    <a:pt x="459558" y="2497802"/>
                    <a:pt x="458680" y="2478998"/>
                    <a:pt x="457020" y="2460272"/>
                  </a:cubicBezTo>
                  <a:cubicBezTo>
                    <a:pt x="456418" y="2453322"/>
                    <a:pt x="453889" y="2446501"/>
                    <a:pt x="451790" y="2439748"/>
                  </a:cubicBezTo>
                  <a:cubicBezTo>
                    <a:pt x="449872" y="2433692"/>
                    <a:pt x="440849" y="2427439"/>
                    <a:pt x="434827" y="2429925"/>
                  </a:cubicBezTo>
                  <a:cubicBezTo>
                    <a:pt x="422363" y="2435060"/>
                    <a:pt x="408927" y="2428179"/>
                    <a:pt x="396738" y="2434398"/>
                  </a:cubicBezTo>
                  <a:cubicBezTo>
                    <a:pt x="393874" y="2435869"/>
                    <a:pt x="389401" y="2436144"/>
                    <a:pt x="386399" y="2435060"/>
                  </a:cubicBezTo>
                  <a:cubicBezTo>
                    <a:pt x="374511" y="2430751"/>
                    <a:pt x="362838" y="2432669"/>
                    <a:pt x="351570" y="2435938"/>
                  </a:cubicBezTo>
                  <a:cubicBezTo>
                    <a:pt x="338925" y="2439602"/>
                    <a:pt x="326564" y="2442140"/>
                    <a:pt x="313472" y="2439008"/>
                  </a:cubicBezTo>
                  <a:cubicBezTo>
                    <a:pt x="310160" y="2438226"/>
                    <a:pt x="306117" y="2438243"/>
                    <a:pt x="302943" y="2439413"/>
                  </a:cubicBezTo>
                  <a:cubicBezTo>
                    <a:pt x="288320" y="2444720"/>
                    <a:pt x="275340" y="2444703"/>
                    <a:pt x="264648" y="2431224"/>
                  </a:cubicBezTo>
                  <a:cubicBezTo>
                    <a:pt x="262807" y="2428927"/>
                    <a:pt x="258154" y="2428901"/>
                    <a:pt x="254851" y="2427671"/>
                  </a:cubicBezTo>
                  <a:cubicBezTo>
                    <a:pt x="252657" y="2426871"/>
                    <a:pt x="250489" y="2425865"/>
                    <a:pt x="248416" y="2424824"/>
                  </a:cubicBezTo>
                  <a:cubicBezTo>
                    <a:pt x="244442" y="2422785"/>
                    <a:pt x="241363" y="2416368"/>
                    <a:pt x="243264" y="2412876"/>
                  </a:cubicBezTo>
                  <a:cubicBezTo>
                    <a:pt x="249569" y="2401272"/>
                    <a:pt x="253448" y="2389307"/>
                    <a:pt x="250575" y="2375897"/>
                  </a:cubicBezTo>
                  <a:cubicBezTo>
                    <a:pt x="250343" y="2374864"/>
                    <a:pt x="251057" y="2373617"/>
                    <a:pt x="251272" y="2372456"/>
                  </a:cubicBezTo>
                  <a:cubicBezTo>
                    <a:pt x="256700" y="2345910"/>
                    <a:pt x="251823" y="2320836"/>
                    <a:pt x="240408" y="2296673"/>
                  </a:cubicBezTo>
                  <a:cubicBezTo>
                    <a:pt x="237389" y="2290308"/>
                    <a:pt x="234825" y="2283685"/>
                    <a:pt x="232520" y="2277018"/>
                  </a:cubicBezTo>
                  <a:cubicBezTo>
                    <a:pt x="230946" y="2272433"/>
                    <a:pt x="230817" y="2267186"/>
                    <a:pt x="234051" y="2263453"/>
                  </a:cubicBezTo>
                  <a:cubicBezTo>
                    <a:pt x="244606" y="2251204"/>
                    <a:pt x="249216" y="2237329"/>
                    <a:pt x="247427" y="2221261"/>
                  </a:cubicBezTo>
                  <a:cubicBezTo>
                    <a:pt x="247195" y="2218973"/>
                    <a:pt x="247513" y="2216410"/>
                    <a:pt x="248296" y="2214268"/>
                  </a:cubicBezTo>
                  <a:cubicBezTo>
                    <a:pt x="249087" y="2212160"/>
                    <a:pt x="250489" y="2209244"/>
                    <a:pt x="252253" y="2208737"/>
                  </a:cubicBezTo>
                  <a:cubicBezTo>
                    <a:pt x="261156" y="2206104"/>
                    <a:pt x="269697" y="2201193"/>
                    <a:pt x="279667" y="2203945"/>
                  </a:cubicBezTo>
                  <a:cubicBezTo>
                    <a:pt x="284157" y="2205201"/>
                    <a:pt x="289000" y="2205735"/>
                    <a:pt x="293679" y="2205803"/>
                  </a:cubicBezTo>
                  <a:cubicBezTo>
                    <a:pt x="299821" y="2205898"/>
                    <a:pt x="305387" y="2203575"/>
                    <a:pt x="309025" y="2198423"/>
                  </a:cubicBezTo>
                  <a:cubicBezTo>
                    <a:pt x="313765" y="2191679"/>
                    <a:pt x="317722" y="2184393"/>
                    <a:pt x="322547" y="2177710"/>
                  </a:cubicBezTo>
                  <a:cubicBezTo>
                    <a:pt x="327433" y="2170871"/>
                    <a:pt x="338056" y="2168454"/>
                    <a:pt x="344783" y="2172299"/>
                  </a:cubicBezTo>
                  <a:cubicBezTo>
                    <a:pt x="349944" y="2175198"/>
                    <a:pt x="355053" y="2178234"/>
                    <a:pt x="359845" y="2181649"/>
                  </a:cubicBezTo>
                  <a:cubicBezTo>
                    <a:pt x="371913" y="2190277"/>
                    <a:pt x="385048" y="2193580"/>
                    <a:pt x="399973" y="2192505"/>
                  </a:cubicBezTo>
                  <a:cubicBezTo>
                    <a:pt x="410518" y="2191748"/>
                    <a:pt x="421193" y="2193227"/>
                    <a:pt x="431834" y="2193735"/>
                  </a:cubicBezTo>
                  <a:cubicBezTo>
                    <a:pt x="438156" y="2194053"/>
                    <a:pt x="443231" y="2196857"/>
                    <a:pt x="446672" y="2202053"/>
                  </a:cubicBezTo>
                  <a:cubicBezTo>
                    <a:pt x="450801" y="2208263"/>
                    <a:pt x="456306" y="2212324"/>
                    <a:pt x="463325" y="2214526"/>
                  </a:cubicBezTo>
                  <a:cubicBezTo>
                    <a:pt x="470568" y="2216822"/>
                    <a:pt x="475127" y="2221313"/>
                    <a:pt x="477501" y="2228899"/>
                  </a:cubicBezTo>
                  <a:cubicBezTo>
                    <a:pt x="480710" y="2239127"/>
                    <a:pt x="486103" y="2248288"/>
                    <a:pt x="493948" y="2255875"/>
                  </a:cubicBezTo>
                  <a:cubicBezTo>
                    <a:pt x="497673" y="2259462"/>
                    <a:pt x="499453" y="2264657"/>
                    <a:pt x="496210" y="2268640"/>
                  </a:cubicBezTo>
                  <a:cubicBezTo>
                    <a:pt x="482464" y="2285500"/>
                    <a:pt x="489750" y="2299082"/>
                    <a:pt x="501956" y="2312277"/>
                  </a:cubicBezTo>
                  <a:cubicBezTo>
                    <a:pt x="505148" y="2315778"/>
                    <a:pt x="508175" y="2319408"/>
                    <a:pt x="511289" y="2322952"/>
                  </a:cubicBezTo>
                  <a:cubicBezTo>
                    <a:pt x="520562" y="2333507"/>
                    <a:pt x="528777" y="2345541"/>
                    <a:pt x="544751" y="2346521"/>
                  </a:cubicBezTo>
                  <a:cubicBezTo>
                    <a:pt x="560630" y="2353884"/>
                    <a:pt x="572844" y="2363906"/>
                    <a:pt x="573266" y="2383372"/>
                  </a:cubicBezTo>
                  <a:cubicBezTo>
                    <a:pt x="573403" y="2390408"/>
                    <a:pt x="574479" y="2397444"/>
                    <a:pt x="575382" y="2404455"/>
                  </a:cubicBezTo>
                  <a:cubicBezTo>
                    <a:pt x="575820" y="2407930"/>
                    <a:pt x="576655" y="2411440"/>
                    <a:pt x="577627" y="2414811"/>
                  </a:cubicBezTo>
                  <a:cubicBezTo>
                    <a:pt x="580121" y="2423353"/>
                    <a:pt x="590994" y="2431077"/>
                    <a:pt x="599217" y="2429383"/>
                  </a:cubicBezTo>
                  <a:cubicBezTo>
                    <a:pt x="615174" y="2426063"/>
                    <a:pt x="632102" y="2426691"/>
                    <a:pt x="646390" y="2416282"/>
                  </a:cubicBezTo>
                  <a:cubicBezTo>
                    <a:pt x="652523" y="2411784"/>
                    <a:pt x="660901" y="2413573"/>
                    <a:pt x="665650" y="2419534"/>
                  </a:cubicBezTo>
                  <a:cubicBezTo>
                    <a:pt x="674793" y="2430992"/>
                    <a:pt x="685623" y="2439318"/>
                    <a:pt x="699687" y="2443903"/>
                  </a:cubicBezTo>
                  <a:cubicBezTo>
                    <a:pt x="703851" y="2445271"/>
                    <a:pt x="707558" y="2449150"/>
                    <a:pt x="710637" y="2452642"/>
                  </a:cubicBezTo>
                  <a:cubicBezTo>
                    <a:pt x="718869" y="2461975"/>
                    <a:pt x="728271" y="2463033"/>
                    <a:pt x="739445" y="2458758"/>
                  </a:cubicBezTo>
                  <a:cubicBezTo>
                    <a:pt x="749871" y="2454758"/>
                    <a:pt x="758145" y="2448909"/>
                    <a:pt x="763023" y="2438621"/>
                  </a:cubicBezTo>
                  <a:cubicBezTo>
                    <a:pt x="767065" y="2430149"/>
                    <a:pt x="771384" y="2421856"/>
                    <a:pt x="775547" y="2413478"/>
                  </a:cubicBezTo>
                  <a:cubicBezTo>
                    <a:pt x="790162" y="2400137"/>
                    <a:pt x="805344" y="2387363"/>
                    <a:pt x="817971" y="2371931"/>
                  </a:cubicBezTo>
                  <a:cubicBezTo>
                    <a:pt x="827210" y="2360645"/>
                    <a:pt x="839158" y="2352465"/>
                    <a:pt x="853119" y="2349214"/>
                  </a:cubicBezTo>
                  <a:cubicBezTo>
                    <a:pt x="870082" y="2345222"/>
                    <a:pt x="880997" y="2332345"/>
                    <a:pt x="895053" y="2324242"/>
                  </a:cubicBezTo>
                  <a:cubicBezTo>
                    <a:pt x="899517" y="2315279"/>
                    <a:pt x="907302" y="2310204"/>
                    <a:pt x="915860" y="2305766"/>
                  </a:cubicBezTo>
                  <a:cubicBezTo>
                    <a:pt x="918785" y="2304252"/>
                    <a:pt x="921813" y="2301473"/>
                    <a:pt x="923095" y="2298566"/>
                  </a:cubicBezTo>
                  <a:cubicBezTo>
                    <a:pt x="926768" y="2289869"/>
                    <a:pt x="929727" y="2280846"/>
                    <a:pt x="932703" y="2271874"/>
                  </a:cubicBezTo>
                  <a:cubicBezTo>
                    <a:pt x="933357" y="2269818"/>
                    <a:pt x="933262" y="2267135"/>
                    <a:pt x="932591" y="2265070"/>
                  </a:cubicBezTo>
                  <a:cubicBezTo>
                    <a:pt x="929142" y="2255015"/>
                    <a:pt x="926192" y="2245914"/>
                    <a:pt x="912515" y="2243437"/>
                  </a:cubicBezTo>
                  <a:cubicBezTo>
                    <a:pt x="891569" y="2239635"/>
                    <a:pt x="870856" y="2235420"/>
                    <a:pt x="849359" y="2237639"/>
                  </a:cubicBezTo>
                  <a:cubicBezTo>
                    <a:pt x="846125" y="2237966"/>
                    <a:pt x="842427" y="2236331"/>
                    <a:pt x="839416" y="2234749"/>
                  </a:cubicBezTo>
                  <a:cubicBezTo>
                    <a:pt x="837661" y="2233828"/>
                    <a:pt x="836095" y="2231325"/>
                    <a:pt x="835700" y="2229278"/>
                  </a:cubicBezTo>
                  <a:cubicBezTo>
                    <a:pt x="835296" y="2227205"/>
                    <a:pt x="835657" y="2223695"/>
                    <a:pt x="836999" y="2222809"/>
                  </a:cubicBezTo>
                  <a:cubicBezTo>
                    <a:pt x="843880" y="2218311"/>
                    <a:pt x="851037" y="2214207"/>
                    <a:pt x="858314" y="2210414"/>
                  </a:cubicBezTo>
                  <a:cubicBezTo>
                    <a:pt x="872903" y="2202819"/>
                    <a:pt x="887638" y="2195490"/>
                    <a:pt x="902390" y="2188127"/>
                  </a:cubicBezTo>
                  <a:cubicBezTo>
                    <a:pt x="904850" y="2186897"/>
                    <a:pt x="910037" y="2189365"/>
                    <a:pt x="911207" y="2192384"/>
                  </a:cubicBezTo>
                  <a:cubicBezTo>
                    <a:pt x="912497" y="2195645"/>
                    <a:pt x="914088" y="2199042"/>
                    <a:pt x="914157" y="2202423"/>
                  </a:cubicBezTo>
                  <a:cubicBezTo>
                    <a:pt x="914252" y="2207059"/>
                    <a:pt x="912566" y="2211747"/>
                    <a:pt x="912515" y="2216410"/>
                  </a:cubicBezTo>
                  <a:cubicBezTo>
                    <a:pt x="912454" y="2223411"/>
                    <a:pt x="918312" y="2229459"/>
                    <a:pt x="926148" y="2229063"/>
                  </a:cubicBezTo>
                  <a:cubicBezTo>
                    <a:pt x="934243" y="2228607"/>
                    <a:pt x="940023" y="2231153"/>
                    <a:pt x="943860" y="2237940"/>
                  </a:cubicBezTo>
                  <a:cubicBezTo>
                    <a:pt x="949657" y="2248159"/>
                    <a:pt x="955248" y="2258507"/>
                    <a:pt x="960771" y="2268890"/>
                  </a:cubicBezTo>
                  <a:cubicBezTo>
                    <a:pt x="964418" y="2275771"/>
                    <a:pt x="963696" y="2282515"/>
                    <a:pt x="959532" y="2289026"/>
                  </a:cubicBezTo>
                  <a:cubicBezTo>
                    <a:pt x="957640" y="2292003"/>
                    <a:pt x="954621" y="2294798"/>
                    <a:pt x="954096" y="2298015"/>
                  </a:cubicBezTo>
                  <a:cubicBezTo>
                    <a:pt x="953399" y="2302454"/>
                    <a:pt x="953812" y="2307374"/>
                    <a:pt x="955059" y="2311752"/>
                  </a:cubicBezTo>
                  <a:cubicBezTo>
                    <a:pt x="957047" y="2318797"/>
                    <a:pt x="966242" y="2322281"/>
                    <a:pt x="972435" y="2318187"/>
                  </a:cubicBezTo>
                  <a:cubicBezTo>
                    <a:pt x="978190" y="2314367"/>
                    <a:pt x="982989" y="2309146"/>
                    <a:pt x="988598" y="2305086"/>
                  </a:cubicBezTo>
                  <a:cubicBezTo>
                    <a:pt x="989690" y="2304303"/>
                    <a:pt x="993492" y="2305335"/>
                    <a:pt x="994568" y="2306686"/>
                  </a:cubicBezTo>
                  <a:cubicBezTo>
                    <a:pt x="999402" y="2312957"/>
                    <a:pt x="999075" y="2322789"/>
                    <a:pt x="993656" y="2325842"/>
                  </a:cubicBezTo>
                  <a:cubicBezTo>
                    <a:pt x="975205" y="2336276"/>
                    <a:pt x="959851" y="2352164"/>
                    <a:pt x="938759" y="2357859"/>
                  </a:cubicBezTo>
                  <a:cubicBezTo>
                    <a:pt x="931559" y="2359794"/>
                    <a:pt x="930174" y="2364551"/>
                    <a:pt x="929572" y="2370796"/>
                  </a:cubicBezTo>
                  <a:cubicBezTo>
                    <a:pt x="929357" y="2372723"/>
                    <a:pt x="927516" y="2375475"/>
                    <a:pt x="925796" y="2376060"/>
                  </a:cubicBezTo>
                  <a:cubicBezTo>
                    <a:pt x="921409" y="2377557"/>
                    <a:pt x="916712" y="2378666"/>
                    <a:pt x="912024" y="2378821"/>
                  </a:cubicBezTo>
                  <a:cubicBezTo>
                    <a:pt x="900429" y="2379225"/>
                    <a:pt x="891715" y="2384920"/>
                    <a:pt x="884644" y="2393238"/>
                  </a:cubicBezTo>
                  <a:cubicBezTo>
                    <a:pt x="879311" y="2399517"/>
                    <a:pt x="873514" y="2406012"/>
                    <a:pt x="870443" y="2413452"/>
                  </a:cubicBezTo>
                  <a:cubicBezTo>
                    <a:pt x="864740" y="2427250"/>
                    <a:pt x="854082" y="2436488"/>
                    <a:pt x="843691" y="2446071"/>
                  </a:cubicBezTo>
                  <a:cubicBezTo>
                    <a:pt x="839373" y="2450027"/>
                    <a:pt x="833825" y="2452556"/>
                    <a:pt x="829334" y="2456367"/>
                  </a:cubicBezTo>
                  <a:cubicBezTo>
                    <a:pt x="823640" y="2461158"/>
                    <a:pt x="820844" y="2467670"/>
                    <a:pt x="821034" y="2475145"/>
                  </a:cubicBezTo>
                  <a:cubicBezTo>
                    <a:pt x="821188" y="2481003"/>
                    <a:pt x="821808" y="2486843"/>
                    <a:pt x="822092" y="2492701"/>
                  </a:cubicBezTo>
                  <a:cubicBezTo>
                    <a:pt x="822246" y="2496692"/>
                    <a:pt x="824724" y="2499316"/>
                    <a:pt x="827820" y="2500873"/>
                  </a:cubicBezTo>
                  <a:cubicBezTo>
                    <a:pt x="833033" y="2503522"/>
                    <a:pt x="838530" y="2505836"/>
                    <a:pt x="844138" y="2507522"/>
                  </a:cubicBezTo>
                  <a:cubicBezTo>
                    <a:pt x="845635" y="2507987"/>
                    <a:pt x="849239" y="2506155"/>
                    <a:pt x="849729" y="2504684"/>
                  </a:cubicBezTo>
                  <a:cubicBezTo>
                    <a:pt x="851536" y="2499161"/>
                    <a:pt x="851940" y="2493174"/>
                    <a:pt x="853867" y="2487729"/>
                  </a:cubicBezTo>
                  <a:cubicBezTo>
                    <a:pt x="855501" y="2483274"/>
                    <a:pt x="859200" y="2478224"/>
                    <a:pt x="864146" y="2479635"/>
                  </a:cubicBezTo>
                  <a:cubicBezTo>
                    <a:pt x="872086" y="2481906"/>
                    <a:pt x="876688" y="2473958"/>
                    <a:pt x="883965" y="2474990"/>
                  </a:cubicBezTo>
                  <a:cubicBezTo>
                    <a:pt x="889444" y="2475781"/>
                    <a:pt x="893599" y="2472065"/>
                    <a:pt x="894872" y="2467584"/>
                  </a:cubicBezTo>
                  <a:cubicBezTo>
                    <a:pt x="899422" y="2451636"/>
                    <a:pt x="910932" y="2441890"/>
                    <a:pt x="923869" y="2433383"/>
                  </a:cubicBezTo>
                  <a:cubicBezTo>
                    <a:pt x="934527" y="2426381"/>
                    <a:pt x="944281" y="2417186"/>
                    <a:pt x="958199" y="2416962"/>
                  </a:cubicBezTo>
                  <a:cubicBezTo>
                    <a:pt x="963807" y="2412713"/>
                    <a:pt x="968650" y="2407207"/>
                    <a:pt x="976186" y="2406123"/>
                  </a:cubicBezTo>
                  <a:cubicBezTo>
                    <a:pt x="984968" y="2404807"/>
                    <a:pt x="991075" y="2399053"/>
                    <a:pt x="996925" y="2393203"/>
                  </a:cubicBezTo>
                  <a:cubicBezTo>
                    <a:pt x="1003591" y="2386520"/>
                    <a:pt x="1009509" y="2379105"/>
                    <a:pt x="1016115" y="2372344"/>
                  </a:cubicBezTo>
                  <a:cubicBezTo>
                    <a:pt x="1019745" y="2368645"/>
                    <a:pt x="1020967" y="2364852"/>
                    <a:pt x="1020519" y="2359665"/>
                  </a:cubicBezTo>
                  <a:cubicBezTo>
                    <a:pt x="1019943" y="2352654"/>
                    <a:pt x="1020803" y="2345523"/>
                    <a:pt x="1020313" y="2338478"/>
                  </a:cubicBezTo>
                  <a:cubicBezTo>
                    <a:pt x="1019470" y="2326023"/>
                    <a:pt x="1021277" y="2314892"/>
                    <a:pt x="1032614" y="2307288"/>
                  </a:cubicBezTo>
                  <a:cubicBezTo>
                    <a:pt x="1033500" y="2306720"/>
                    <a:pt x="1034523" y="2305077"/>
                    <a:pt x="1034274" y="2304312"/>
                  </a:cubicBezTo>
                  <a:cubicBezTo>
                    <a:pt x="1030954" y="2293783"/>
                    <a:pt x="1038437" y="2289835"/>
                    <a:pt x="1045190" y="2284777"/>
                  </a:cubicBezTo>
                  <a:cubicBezTo>
                    <a:pt x="1050807" y="2280614"/>
                    <a:pt x="1055495" y="2275143"/>
                    <a:pt x="1060535" y="2270257"/>
                  </a:cubicBezTo>
                  <a:cubicBezTo>
                    <a:pt x="1062084" y="2259668"/>
                    <a:pt x="1073610" y="2254025"/>
                    <a:pt x="1074152" y="2242955"/>
                  </a:cubicBezTo>
                  <a:cubicBezTo>
                    <a:pt x="1077421" y="2240082"/>
                    <a:pt x="1077464" y="2239153"/>
                    <a:pt x="1074255" y="2236297"/>
                  </a:cubicBezTo>
                  <a:cubicBezTo>
                    <a:pt x="1074350" y="2233725"/>
                    <a:pt x="1074428" y="2231093"/>
                    <a:pt x="1074479" y="2228512"/>
                  </a:cubicBezTo>
                  <a:cubicBezTo>
                    <a:pt x="1084044" y="2221958"/>
                    <a:pt x="1092655" y="2214810"/>
                    <a:pt x="1094823" y="2202173"/>
                  </a:cubicBezTo>
                  <a:cubicBezTo>
                    <a:pt x="1095287" y="2199446"/>
                    <a:pt x="1099097" y="2196522"/>
                    <a:pt x="1102074" y="2195180"/>
                  </a:cubicBezTo>
                  <a:cubicBezTo>
                    <a:pt x="1110702" y="2191283"/>
                    <a:pt x="1119802" y="2188780"/>
                    <a:pt x="1129531" y="2189744"/>
                  </a:cubicBezTo>
                  <a:cubicBezTo>
                    <a:pt x="1133729" y="2190157"/>
                    <a:pt x="1136980" y="2192367"/>
                    <a:pt x="1135208" y="2196229"/>
                  </a:cubicBezTo>
                  <a:cubicBezTo>
                    <a:pt x="1129737" y="2207928"/>
                    <a:pt x="1142477" y="2215188"/>
                    <a:pt x="1141505" y="2225562"/>
                  </a:cubicBezTo>
                  <a:cubicBezTo>
                    <a:pt x="1141453" y="2225932"/>
                    <a:pt x="1143698" y="2227110"/>
                    <a:pt x="1144489" y="2226852"/>
                  </a:cubicBezTo>
                  <a:cubicBezTo>
                    <a:pt x="1153590" y="2223841"/>
                    <a:pt x="1159594" y="2231428"/>
                    <a:pt x="1167267" y="2233260"/>
                  </a:cubicBezTo>
                  <a:cubicBezTo>
                    <a:pt x="1169684" y="2233828"/>
                    <a:pt x="1170458" y="2236134"/>
                    <a:pt x="1169684" y="2238791"/>
                  </a:cubicBezTo>
                  <a:cubicBezTo>
                    <a:pt x="1166949" y="2247987"/>
                    <a:pt x="1163655" y="2256787"/>
                    <a:pt x="1154829" y="2262137"/>
                  </a:cubicBezTo>
                  <a:cubicBezTo>
                    <a:pt x="1150812" y="2264597"/>
                    <a:pt x="1145874" y="2266498"/>
                    <a:pt x="1143251" y="2270059"/>
                  </a:cubicBezTo>
                  <a:cubicBezTo>
                    <a:pt x="1134228" y="2282454"/>
                    <a:pt x="1125927" y="2295366"/>
                    <a:pt x="1117643" y="2308269"/>
                  </a:cubicBezTo>
                  <a:cubicBezTo>
                    <a:pt x="1116499" y="2310041"/>
                    <a:pt x="1116800" y="2312828"/>
                    <a:pt x="1116766" y="2315133"/>
                  </a:cubicBezTo>
                  <a:cubicBezTo>
                    <a:pt x="1116688" y="2316243"/>
                    <a:pt x="1117136" y="2317456"/>
                    <a:pt x="1117591" y="2318471"/>
                  </a:cubicBezTo>
                  <a:cubicBezTo>
                    <a:pt x="1118916" y="2321068"/>
                    <a:pt x="1120972" y="2321352"/>
                    <a:pt x="1123355" y="2319296"/>
                  </a:cubicBezTo>
                  <a:cubicBezTo>
                    <a:pt x="1125152" y="2317748"/>
                    <a:pt x="1126675" y="2315899"/>
                    <a:pt x="1128473" y="2314402"/>
                  </a:cubicBezTo>
                  <a:cubicBezTo>
                    <a:pt x="1138829" y="2305766"/>
                    <a:pt x="1148309" y="2308269"/>
                    <a:pt x="1152868" y="2320707"/>
                  </a:cubicBezTo>
                  <a:cubicBezTo>
                    <a:pt x="1154450" y="2325085"/>
                    <a:pt x="1155818" y="2329610"/>
                    <a:pt x="1158081" y="2333636"/>
                  </a:cubicBezTo>
                  <a:cubicBezTo>
                    <a:pt x="1158872" y="2335149"/>
                    <a:pt x="1162424" y="2336638"/>
                    <a:pt x="1163904" y="2336044"/>
                  </a:cubicBezTo>
                  <a:cubicBezTo>
                    <a:pt x="1168489" y="2334221"/>
                    <a:pt x="1172721" y="2332956"/>
                    <a:pt x="1176858" y="2336655"/>
                  </a:cubicBezTo>
                  <a:cubicBezTo>
                    <a:pt x="1182845" y="2341980"/>
                    <a:pt x="1190028" y="2341472"/>
                    <a:pt x="1197073" y="2340534"/>
                  </a:cubicBezTo>
                  <a:cubicBezTo>
                    <a:pt x="1207146" y="2339227"/>
                    <a:pt x="1214414" y="2331236"/>
                    <a:pt x="1214698" y="2321481"/>
                  </a:cubicBezTo>
                  <a:cubicBezTo>
                    <a:pt x="1215094" y="2307297"/>
                    <a:pt x="1215171" y="2293173"/>
                    <a:pt x="1211008" y="2279375"/>
                  </a:cubicBezTo>
                  <a:cubicBezTo>
                    <a:pt x="1210165" y="2276562"/>
                    <a:pt x="1214018" y="2272433"/>
                    <a:pt x="1217321" y="2272364"/>
                  </a:cubicBezTo>
                  <a:cubicBezTo>
                    <a:pt x="1220874" y="2272279"/>
                    <a:pt x="1224358" y="2272614"/>
                    <a:pt x="1227893" y="2272760"/>
                  </a:cubicBezTo>
                  <a:cubicBezTo>
                    <a:pt x="1229054" y="2272812"/>
                    <a:pt x="1230371" y="2273147"/>
                    <a:pt x="1231429" y="2272777"/>
                  </a:cubicBezTo>
                  <a:cubicBezTo>
                    <a:pt x="1232426" y="2272390"/>
                    <a:pt x="1233880" y="2271358"/>
                    <a:pt x="1233975" y="2270515"/>
                  </a:cubicBezTo>
                  <a:cubicBezTo>
                    <a:pt x="1234207" y="2268296"/>
                    <a:pt x="1234465" y="2265604"/>
                    <a:pt x="1233459" y="2263840"/>
                  </a:cubicBezTo>
                  <a:cubicBezTo>
                    <a:pt x="1229416" y="2256959"/>
                    <a:pt x="1221107" y="2257922"/>
                    <a:pt x="1215171" y="2254369"/>
                  </a:cubicBezTo>
                  <a:cubicBezTo>
                    <a:pt x="1214216" y="2253785"/>
                    <a:pt x="1213115" y="2253019"/>
                    <a:pt x="1212668" y="2252056"/>
                  </a:cubicBezTo>
                  <a:cubicBezTo>
                    <a:pt x="1211541" y="2249466"/>
                    <a:pt x="1212358" y="2247256"/>
                    <a:pt x="1214818" y="2245931"/>
                  </a:cubicBezTo>
                  <a:cubicBezTo>
                    <a:pt x="1218947" y="2243720"/>
                    <a:pt x="1223223" y="2241656"/>
                    <a:pt x="1227351" y="2239462"/>
                  </a:cubicBezTo>
                  <a:cubicBezTo>
                    <a:pt x="1230508" y="2237819"/>
                    <a:pt x="1234061" y="2236598"/>
                    <a:pt x="1236615" y="2234293"/>
                  </a:cubicBezTo>
                  <a:cubicBezTo>
                    <a:pt x="1240684" y="2230594"/>
                    <a:pt x="1231429" y="2226241"/>
                    <a:pt x="1235910" y="2223231"/>
                  </a:cubicBezTo>
                  <a:cubicBezTo>
                    <a:pt x="1241880" y="2219205"/>
                    <a:pt x="1248047" y="2215360"/>
                    <a:pt x="1251049" y="2208823"/>
                  </a:cubicBezTo>
                  <a:cubicBezTo>
                    <a:pt x="1254267" y="2201898"/>
                    <a:pt x="1260494" y="2198414"/>
                    <a:pt x="1265543" y="2193537"/>
                  </a:cubicBezTo>
                  <a:cubicBezTo>
                    <a:pt x="1269191" y="2190019"/>
                    <a:pt x="1273586" y="2189167"/>
                    <a:pt x="1278592" y="2190483"/>
                  </a:cubicBezTo>
                  <a:cubicBezTo>
                    <a:pt x="1288837" y="2193236"/>
                    <a:pt x="1297044" y="2190243"/>
                    <a:pt x="1303503" y="2181598"/>
                  </a:cubicBezTo>
                  <a:cubicBezTo>
                    <a:pt x="1305534" y="2178914"/>
                    <a:pt x="1308974" y="2177159"/>
                    <a:pt x="1311985" y="2175422"/>
                  </a:cubicBezTo>
                  <a:cubicBezTo>
                    <a:pt x="1313998" y="2174303"/>
                    <a:pt x="1316570" y="2173151"/>
                    <a:pt x="1318703" y="2173460"/>
                  </a:cubicBezTo>
                  <a:cubicBezTo>
                    <a:pt x="1330307" y="2175086"/>
                    <a:pt x="1342737" y="2175353"/>
                    <a:pt x="1350470" y="2186131"/>
                  </a:cubicBezTo>
                  <a:cubicBezTo>
                    <a:pt x="1356396" y="2194397"/>
                    <a:pt x="1364138" y="2194303"/>
                    <a:pt x="1372568" y="2192212"/>
                  </a:cubicBezTo>
                  <a:cubicBezTo>
                    <a:pt x="1380766" y="2190199"/>
                    <a:pt x="1388094" y="2186174"/>
                    <a:pt x="1394030" y="2180256"/>
                  </a:cubicBezTo>
                  <a:cubicBezTo>
                    <a:pt x="1403569" y="2170708"/>
                    <a:pt x="1414915" y="2170329"/>
                    <a:pt x="1427052" y="2172643"/>
                  </a:cubicBezTo>
                  <a:cubicBezTo>
                    <a:pt x="1440265" y="2175146"/>
                    <a:pt x="1451189" y="2181228"/>
                    <a:pt x="1459963" y="2191705"/>
                  </a:cubicBezTo>
                  <a:cubicBezTo>
                    <a:pt x="1462913" y="2195240"/>
                    <a:pt x="1467842" y="2197158"/>
                    <a:pt x="1472892" y="2195111"/>
                  </a:cubicBezTo>
                  <a:cubicBezTo>
                    <a:pt x="1481674" y="2191559"/>
                    <a:pt x="1490973" y="2192677"/>
                    <a:pt x="1500108" y="2191894"/>
                  </a:cubicBezTo>
                  <a:cubicBezTo>
                    <a:pt x="1500185" y="2192152"/>
                    <a:pt x="1500211" y="2192410"/>
                    <a:pt x="1500297" y="2192677"/>
                  </a:cubicBezTo>
                  <a:lnTo>
                    <a:pt x="1501140" y="2193812"/>
                  </a:lnTo>
                  <a:lnTo>
                    <a:pt x="1500908" y="2191843"/>
                  </a:lnTo>
                  <a:cubicBezTo>
                    <a:pt x="1500633" y="2191860"/>
                    <a:pt x="1500374" y="2191860"/>
                    <a:pt x="1500108" y="2191894"/>
                  </a:cubicBezTo>
                  <a:cubicBezTo>
                    <a:pt x="1495902" y="2179447"/>
                    <a:pt x="1497002" y="2166717"/>
                    <a:pt x="1499222" y="2154235"/>
                  </a:cubicBezTo>
                  <a:cubicBezTo>
                    <a:pt x="1501415" y="2142227"/>
                    <a:pt x="1500787" y="2130615"/>
                    <a:pt x="1497587" y="2119140"/>
                  </a:cubicBezTo>
                  <a:cubicBezTo>
                    <a:pt x="1495067" y="2110039"/>
                    <a:pt x="1492048" y="2101084"/>
                    <a:pt x="1488831" y="2092207"/>
                  </a:cubicBezTo>
                  <a:cubicBezTo>
                    <a:pt x="1484452" y="2080018"/>
                    <a:pt x="1478371" y="2068569"/>
                    <a:pt x="1476212" y="2055451"/>
                  </a:cubicBezTo>
                  <a:cubicBezTo>
                    <a:pt x="1474294" y="2043650"/>
                    <a:pt x="1467713" y="2033508"/>
                    <a:pt x="1460126" y="2024218"/>
                  </a:cubicBezTo>
                  <a:cubicBezTo>
                    <a:pt x="1456978" y="2020450"/>
                    <a:pt x="1453322" y="2017199"/>
                    <a:pt x="1448376" y="2017104"/>
                  </a:cubicBezTo>
                  <a:cubicBezTo>
                    <a:pt x="1430768" y="2016726"/>
                    <a:pt x="1413040" y="2013887"/>
                    <a:pt x="1395862" y="2021354"/>
                  </a:cubicBezTo>
                  <a:cubicBezTo>
                    <a:pt x="1389625" y="2024063"/>
                    <a:pt x="1382047" y="2023926"/>
                    <a:pt x="1375063" y="2024485"/>
                  </a:cubicBezTo>
                  <a:cubicBezTo>
                    <a:pt x="1359209" y="2025758"/>
                    <a:pt x="1344663" y="2021259"/>
                    <a:pt x="1331184" y="2013122"/>
                  </a:cubicBezTo>
                  <a:cubicBezTo>
                    <a:pt x="1324733" y="2009242"/>
                    <a:pt x="1318144" y="2008803"/>
                    <a:pt x="1310772" y="2010378"/>
                  </a:cubicBezTo>
                  <a:cubicBezTo>
                    <a:pt x="1285379" y="2015788"/>
                    <a:pt x="1260400" y="2022988"/>
                    <a:pt x="1234465" y="2025947"/>
                  </a:cubicBezTo>
                  <a:cubicBezTo>
                    <a:pt x="1225184" y="2026996"/>
                    <a:pt x="1214792" y="2028106"/>
                    <a:pt x="1207214" y="2032863"/>
                  </a:cubicBezTo>
                  <a:cubicBezTo>
                    <a:pt x="1195524" y="2040192"/>
                    <a:pt x="1183043" y="2042015"/>
                    <a:pt x="1170261" y="2044123"/>
                  </a:cubicBezTo>
                  <a:cubicBezTo>
                    <a:pt x="1159457" y="2045860"/>
                    <a:pt x="1149900" y="2049628"/>
                    <a:pt x="1142021" y="2057714"/>
                  </a:cubicBezTo>
                  <a:cubicBezTo>
                    <a:pt x="1138924" y="2060922"/>
                    <a:pt x="1134159" y="2063313"/>
                    <a:pt x="1129703" y="2064329"/>
                  </a:cubicBezTo>
                  <a:cubicBezTo>
                    <a:pt x="1109609" y="2068965"/>
                    <a:pt x="1089790" y="2068208"/>
                    <a:pt x="1070737" y="2059288"/>
                  </a:cubicBezTo>
                  <a:cubicBezTo>
                    <a:pt x="1058574" y="2053585"/>
                    <a:pt x="1047882" y="2035598"/>
                    <a:pt x="1052398" y="2020579"/>
                  </a:cubicBezTo>
                  <a:cubicBezTo>
                    <a:pt x="1053731" y="2016072"/>
                    <a:pt x="1055572" y="2011711"/>
                    <a:pt x="1056604" y="2007092"/>
                  </a:cubicBezTo>
                  <a:cubicBezTo>
                    <a:pt x="1057705" y="2002215"/>
                    <a:pt x="1055951" y="1997759"/>
                    <a:pt x="1052966" y="1993905"/>
                  </a:cubicBezTo>
                  <a:cubicBezTo>
                    <a:pt x="1050807" y="1991084"/>
                    <a:pt x="1048467" y="1988374"/>
                    <a:pt x="1045869" y="1985948"/>
                  </a:cubicBezTo>
                  <a:cubicBezTo>
                    <a:pt x="1039487" y="1979910"/>
                    <a:pt x="1029706" y="1978499"/>
                    <a:pt x="1022902" y="1982594"/>
                  </a:cubicBezTo>
                  <a:cubicBezTo>
                    <a:pt x="1018859" y="1985036"/>
                    <a:pt x="1015143" y="1987918"/>
                    <a:pt x="1011169" y="1990568"/>
                  </a:cubicBezTo>
                  <a:cubicBezTo>
                    <a:pt x="1005320" y="1994507"/>
                    <a:pt x="999686" y="1998911"/>
                    <a:pt x="993467" y="2002215"/>
                  </a:cubicBezTo>
                  <a:cubicBezTo>
                    <a:pt x="978757" y="2010077"/>
                    <a:pt x="963506" y="2016081"/>
                    <a:pt x="946294" y="2015823"/>
                  </a:cubicBezTo>
                  <a:cubicBezTo>
                    <a:pt x="938604" y="2015745"/>
                    <a:pt x="932935" y="2020278"/>
                    <a:pt x="929727" y="2027289"/>
                  </a:cubicBezTo>
                  <a:cubicBezTo>
                    <a:pt x="927817" y="2031555"/>
                    <a:pt x="926269" y="2036037"/>
                    <a:pt x="924686" y="2040484"/>
                  </a:cubicBezTo>
                  <a:cubicBezTo>
                    <a:pt x="922131" y="2047632"/>
                    <a:pt x="917237" y="2052432"/>
                    <a:pt x="910183" y="2055038"/>
                  </a:cubicBezTo>
                  <a:cubicBezTo>
                    <a:pt x="890089" y="2062385"/>
                    <a:pt x="869746" y="2068612"/>
                    <a:pt x="847906" y="2066014"/>
                  </a:cubicBezTo>
                  <a:cubicBezTo>
                    <a:pt x="835416" y="2064569"/>
                    <a:pt x="824870" y="2070152"/>
                    <a:pt x="814006" y="2074582"/>
                  </a:cubicBezTo>
                  <a:cubicBezTo>
                    <a:pt x="812888" y="2075029"/>
                    <a:pt x="811555" y="2075339"/>
                    <a:pt x="810883" y="2076173"/>
                  </a:cubicBezTo>
                  <a:cubicBezTo>
                    <a:pt x="803047" y="2085618"/>
                    <a:pt x="792381" y="2089979"/>
                    <a:pt x="781130" y="2093669"/>
                  </a:cubicBezTo>
                  <a:cubicBezTo>
                    <a:pt x="776175" y="2095312"/>
                    <a:pt x="773981" y="2105411"/>
                    <a:pt x="777439" y="2109093"/>
                  </a:cubicBezTo>
                  <a:cubicBezTo>
                    <a:pt x="782282" y="2114262"/>
                    <a:pt x="787710" y="2118890"/>
                    <a:pt x="792381" y="2124163"/>
                  </a:cubicBezTo>
                  <a:cubicBezTo>
                    <a:pt x="799400" y="2132128"/>
                    <a:pt x="799744" y="2141616"/>
                    <a:pt x="795873" y="2150829"/>
                  </a:cubicBezTo>
                  <a:cubicBezTo>
                    <a:pt x="793645" y="2156110"/>
                    <a:pt x="789129" y="2160411"/>
                    <a:pt x="786187" y="2165444"/>
                  </a:cubicBezTo>
                  <a:cubicBezTo>
                    <a:pt x="785087" y="2167241"/>
                    <a:pt x="784691" y="2170200"/>
                    <a:pt x="785362" y="2172127"/>
                  </a:cubicBezTo>
                  <a:cubicBezTo>
                    <a:pt x="787796" y="2178725"/>
                    <a:pt x="790884" y="2185073"/>
                    <a:pt x="793577" y="2191593"/>
                  </a:cubicBezTo>
                  <a:cubicBezTo>
                    <a:pt x="794910" y="2194741"/>
                    <a:pt x="791659" y="2198956"/>
                    <a:pt x="787590" y="2197855"/>
                  </a:cubicBezTo>
                  <a:cubicBezTo>
                    <a:pt x="781603" y="2196238"/>
                    <a:pt x="776097" y="2195748"/>
                    <a:pt x="771719" y="2201391"/>
                  </a:cubicBezTo>
                  <a:cubicBezTo>
                    <a:pt x="764795" y="2210285"/>
                    <a:pt x="755341" y="2209992"/>
                    <a:pt x="745854" y="2207412"/>
                  </a:cubicBezTo>
                  <a:cubicBezTo>
                    <a:pt x="736778" y="2204995"/>
                    <a:pt x="728099" y="2201081"/>
                    <a:pt x="718998" y="2198741"/>
                  </a:cubicBezTo>
                  <a:cubicBezTo>
                    <a:pt x="713407" y="2197313"/>
                    <a:pt x="707386" y="2197640"/>
                    <a:pt x="701537" y="2197167"/>
                  </a:cubicBezTo>
                  <a:cubicBezTo>
                    <a:pt x="692728" y="2203705"/>
                    <a:pt x="682853" y="2194509"/>
                    <a:pt x="674200" y="2198810"/>
                  </a:cubicBezTo>
                  <a:cubicBezTo>
                    <a:pt x="663912" y="2203885"/>
                    <a:pt x="656093" y="2196057"/>
                    <a:pt x="647070" y="2194862"/>
                  </a:cubicBezTo>
                  <a:cubicBezTo>
                    <a:pt x="640145" y="2193941"/>
                    <a:pt x="632920" y="2193572"/>
                    <a:pt x="625987" y="2194483"/>
                  </a:cubicBezTo>
                  <a:cubicBezTo>
                    <a:pt x="608138" y="2196875"/>
                    <a:pt x="590521" y="2196359"/>
                    <a:pt x="573403" y="2190673"/>
                  </a:cubicBezTo>
                  <a:cubicBezTo>
                    <a:pt x="564165" y="2187619"/>
                    <a:pt x="554694" y="2188058"/>
                    <a:pt x="545310" y="2187602"/>
                  </a:cubicBezTo>
                  <a:cubicBezTo>
                    <a:pt x="536871" y="2187163"/>
                    <a:pt x="529104" y="2185443"/>
                    <a:pt x="521577" y="2181374"/>
                  </a:cubicBezTo>
                  <a:cubicBezTo>
                    <a:pt x="509173" y="2174613"/>
                    <a:pt x="496563" y="2168101"/>
                    <a:pt x="483600" y="2162502"/>
                  </a:cubicBezTo>
                  <a:cubicBezTo>
                    <a:pt x="473820" y="2158287"/>
                    <a:pt x="464306" y="2154433"/>
                    <a:pt x="456306" y="2146717"/>
                  </a:cubicBezTo>
                  <a:cubicBezTo>
                    <a:pt x="447007" y="2137771"/>
                    <a:pt x="434621" y="2136369"/>
                    <a:pt x="423129" y="2141143"/>
                  </a:cubicBezTo>
                  <a:cubicBezTo>
                    <a:pt x="413942" y="2144928"/>
                    <a:pt x="405460" y="2146253"/>
                    <a:pt x="395715" y="2144876"/>
                  </a:cubicBezTo>
                  <a:cubicBezTo>
                    <a:pt x="386416" y="2143586"/>
                    <a:pt x="376790" y="2143621"/>
                    <a:pt x="367414" y="2144335"/>
                  </a:cubicBezTo>
                  <a:cubicBezTo>
                    <a:pt x="363096" y="2144704"/>
                    <a:pt x="358899" y="2147827"/>
                    <a:pt x="354959" y="2150184"/>
                  </a:cubicBezTo>
                  <a:cubicBezTo>
                    <a:pt x="353006" y="2151336"/>
                    <a:pt x="351768" y="2153650"/>
                    <a:pt x="350107" y="2155319"/>
                  </a:cubicBezTo>
                  <a:cubicBezTo>
                    <a:pt x="340783" y="2164824"/>
                    <a:pt x="331080" y="2162433"/>
                    <a:pt x="326607" y="2149556"/>
                  </a:cubicBezTo>
                  <a:cubicBezTo>
                    <a:pt x="324302" y="2142872"/>
                    <a:pt x="321377" y="2136283"/>
                    <a:pt x="319984" y="2129402"/>
                  </a:cubicBezTo>
                  <a:cubicBezTo>
                    <a:pt x="316672" y="2112800"/>
                    <a:pt x="306230" y="2102693"/>
                    <a:pt x="291968" y="2094968"/>
                  </a:cubicBezTo>
                  <a:cubicBezTo>
                    <a:pt x="279529" y="2088207"/>
                    <a:pt x="267435" y="2080698"/>
                    <a:pt x="255590" y="2072896"/>
                  </a:cubicBezTo>
                  <a:cubicBezTo>
                    <a:pt x="244640" y="2065705"/>
                    <a:pt x="234137" y="2058075"/>
                    <a:pt x="234137" y="2042652"/>
                  </a:cubicBezTo>
                  <a:cubicBezTo>
                    <a:pt x="234137" y="2036536"/>
                    <a:pt x="229595" y="2031934"/>
                    <a:pt x="226129" y="2027160"/>
                  </a:cubicBezTo>
                  <a:cubicBezTo>
                    <a:pt x="220357" y="2019169"/>
                    <a:pt x="217648" y="2010438"/>
                    <a:pt x="218697" y="2000468"/>
                  </a:cubicBezTo>
                  <a:cubicBezTo>
                    <a:pt x="219411" y="1993432"/>
                    <a:pt x="219445" y="1986292"/>
                    <a:pt x="219729" y="1979213"/>
                  </a:cubicBezTo>
                  <a:cubicBezTo>
                    <a:pt x="219961" y="1973106"/>
                    <a:pt x="218181" y="1967575"/>
                    <a:pt x="214714" y="1962551"/>
                  </a:cubicBezTo>
                  <a:cubicBezTo>
                    <a:pt x="209975" y="1955782"/>
                    <a:pt x="205622" y="1948719"/>
                    <a:pt x="200504" y="1942191"/>
                  </a:cubicBezTo>
                  <a:cubicBezTo>
                    <a:pt x="197717" y="1938544"/>
                    <a:pt x="194104" y="1935318"/>
                    <a:pt x="190362" y="1932600"/>
                  </a:cubicBezTo>
                  <a:cubicBezTo>
                    <a:pt x="184659" y="1928479"/>
                    <a:pt x="178122" y="1925426"/>
                    <a:pt x="172651" y="1921030"/>
                  </a:cubicBezTo>
                  <a:cubicBezTo>
                    <a:pt x="165030" y="1914871"/>
                    <a:pt x="156694" y="1910966"/>
                    <a:pt x="147052" y="1909770"/>
                  </a:cubicBezTo>
                  <a:cubicBezTo>
                    <a:pt x="138115" y="1908652"/>
                    <a:pt x="132093" y="1903207"/>
                    <a:pt x="127147" y="1896214"/>
                  </a:cubicBezTo>
                  <a:cubicBezTo>
                    <a:pt x="124429" y="1892334"/>
                    <a:pt x="121203" y="1888636"/>
                    <a:pt x="119354" y="1884360"/>
                  </a:cubicBezTo>
                  <a:cubicBezTo>
                    <a:pt x="115423" y="1875260"/>
                    <a:pt x="109066" y="1868894"/>
                    <a:pt x="100438" y="1864034"/>
                  </a:cubicBezTo>
                  <a:cubicBezTo>
                    <a:pt x="90873" y="1858701"/>
                    <a:pt x="85790" y="1849695"/>
                    <a:pt x="80551" y="1840018"/>
                  </a:cubicBezTo>
                  <a:cubicBezTo>
                    <a:pt x="71674" y="1823502"/>
                    <a:pt x="63863" y="1806032"/>
                    <a:pt x="49627" y="1792793"/>
                  </a:cubicBezTo>
                  <a:cubicBezTo>
                    <a:pt x="46307" y="1789654"/>
                    <a:pt x="43804" y="1785293"/>
                    <a:pt x="41877" y="1781052"/>
                  </a:cubicBezTo>
                  <a:cubicBezTo>
                    <a:pt x="33550" y="1762756"/>
                    <a:pt x="24845" y="1744709"/>
                    <a:pt x="13026" y="1728366"/>
                  </a:cubicBezTo>
                  <a:cubicBezTo>
                    <a:pt x="8054" y="1721415"/>
                    <a:pt x="6704" y="1713218"/>
                    <a:pt x="5732" y="1704908"/>
                  </a:cubicBezTo>
                  <a:cubicBezTo>
                    <a:pt x="4545" y="1694595"/>
                    <a:pt x="6661" y="1686277"/>
                    <a:pt x="16097" y="1680496"/>
                  </a:cubicBezTo>
                  <a:cubicBezTo>
                    <a:pt x="24200" y="1675542"/>
                    <a:pt x="26738" y="1667378"/>
                    <a:pt x="24166" y="1658931"/>
                  </a:cubicBezTo>
                  <a:cubicBezTo>
                    <a:pt x="21628" y="1650656"/>
                    <a:pt x="21310" y="1643465"/>
                    <a:pt x="23813" y="1634984"/>
                  </a:cubicBezTo>
                  <a:cubicBezTo>
                    <a:pt x="29989" y="1614236"/>
                    <a:pt x="31581" y="1593119"/>
                    <a:pt x="21310" y="1572732"/>
                  </a:cubicBezTo>
                  <a:cubicBezTo>
                    <a:pt x="20278" y="1570650"/>
                    <a:pt x="19788" y="1568208"/>
                    <a:pt x="19375" y="1565928"/>
                  </a:cubicBezTo>
                  <a:cubicBezTo>
                    <a:pt x="15736" y="1544759"/>
                    <a:pt x="10334" y="1524364"/>
                    <a:pt x="-5580" y="1508459"/>
                  </a:cubicBezTo>
                  <a:cubicBezTo>
                    <a:pt x="-6775" y="1507263"/>
                    <a:pt x="-6870" y="1503599"/>
                    <a:pt x="-5924" y="1501956"/>
                  </a:cubicBezTo>
                  <a:cubicBezTo>
                    <a:pt x="-2362" y="1495831"/>
                    <a:pt x="1801" y="1490077"/>
                    <a:pt x="5732" y="1484219"/>
                  </a:cubicBezTo>
                  <a:cubicBezTo>
                    <a:pt x="9852" y="1478034"/>
                    <a:pt x="12390" y="1471695"/>
                    <a:pt x="9018" y="1464280"/>
                  </a:cubicBezTo>
                  <a:cubicBezTo>
                    <a:pt x="4115" y="1453459"/>
                    <a:pt x="7797" y="1443351"/>
                    <a:pt x="12123" y="1433485"/>
                  </a:cubicBezTo>
                  <a:cubicBezTo>
                    <a:pt x="15581" y="1425485"/>
                    <a:pt x="22308" y="1420367"/>
                    <a:pt x="29697" y="1416643"/>
                  </a:cubicBezTo>
                  <a:cubicBezTo>
                    <a:pt x="35864" y="1413520"/>
                    <a:pt x="42797" y="1411809"/>
                    <a:pt x="49386" y="1409495"/>
                  </a:cubicBezTo>
                  <a:cubicBezTo>
                    <a:pt x="49386" y="1409744"/>
                    <a:pt x="49326" y="1409959"/>
                    <a:pt x="49326" y="1410234"/>
                  </a:cubicBezTo>
                  <a:lnTo>
                    <a:pt x="50384" y="1411688"/>
                  </a:lnTo>
                  <a:lnTo>
                    <a:pt x="49627" y="1409391"/>
                  </a:lnTo>
                  <a:cubicBezTo>
                    <a:pt x="49541" y="1409417"/>
                    <a:pt x="49498" y="1409495"/>
                    <a:pt x="49386" y="1409495"/>
                  </a:cubicBezTo>
                  <a:cubicBezTo>
                    <a:pt x="49403" y="1402149"/>
                    <a:pt x="52216" y="1396024"/>
                    <a:pt x="58599" y="1392179"/>
                  </a:cubicBezTo>
                  <a:cubicBezTo>
                    <a:pt x="65025" y="1388351"/>
                    <a:pt x="69360" y="1383371"/>
                    <a:pt x="71192" y="1376008"/>
                  </a:cubicBezTo>
                  <a:cubicBezTo>
                    <a:pt x="72388" y="1371130"/>
                    <a:pt x="76095" y="1367810"/>
                    <a:pt x="80500" y="1365849"/>
                  </a:cubicBezTo>
                  <a:cubicBezTo>
                    <a:pt x="90538" y="1361402"/>
                    <a:pt x="98382" y="1354219"/>
                    <a:pt x="105419" y="1346185"/>
                  </a:cubicBezTo>
                  <a:cubicBezTo>
                    <a:pt x="108456" y="1342787"/>
                    <a:pt x="111887" y="1338211"/>
                    <a:pt x="112051" y="1334065"/>
                  </a:cubicBezTo>
                  <a:cubicBezTo>
                    <a:pt x="112688" y="1319072"/>
                    <a:pt x="120214" y="1306961"/>
                    <a:pt x="126950" y="1294539"/>
                  </a:cubicBezTo>
                  <a:cubicBezTo>
                    <a:pt x="133917" y="1281748"/>
                    <a:pt x="143929" y="1271830"/>
                    <a:pt x="157916" y="1266497"/>
                  </a:cubicBezTo>
                  <a:cubicBezTo>
                    <a:pt x="167894" y="1262644"/>
                    <a:pt x="176350" y="1256803"/>
                    <a:pt x="184857" y="1250059"/>
                  </a:cubicBezTo>
                  <a:cubicBezTo>
                    <a:pt x="204271" y="1234670"/>
                    <a:pt x="223032" y="1218344"/>
                    <a:pt x="244494" y="1205553"/>
                  </a:cubicBezTo>
                  <a:cubicBezTo>
                    <a:pt x="254799" y="1199403"/>
                    <a:pt x="265577" y="1194895"/>
                    <a:pt x="276957" y="1191549"/>
                  </a:cubicBezTo>
                  <a:cubicBezTo>
                    <a:pt x="280123" y="1190663"/>
                    <a:pt x="284200" y="1190844"/>
                    <a:pt x="287288" y="1192040"/>
                  </a:cubicBezTo>
                  <a:cubicBezTo>
                    <a:pt x="295004" y="1195016"/>
                    <a:pt x="302470" y="1198706"/>
                    <a:pt x="309945" y="1202259"/>
                  </a:cubicBezTo>
                  <a:cubicBezTo>
                    <a:pt x="322952" y="1208478"/>
                    <a:pt x="336388" y="1211961"/>
                    <a:pt x="351054" y="1211540"/>
                  </a:cubicBezTo>
                  <a:cubicBezTo>
                    <a:pt x="360421" y="1211256"/>
                    <a:pt x="369952" y="1212288"/>
                    <a:pt x="379250" y="1213828"/>
                  </a:cubicBezTo>
                  <a:cubicBezTo>
                    <a:pt x="393573" y="1216133"/>
                    <a:pt x="407129" y="1214860"/>
                    <a:pt x="420273" y="1208555"/>
                  </a:cubicBezTo>
                  <a:cubicBezTo>
                    <a:pt x="423447" y="1207101"/>
                    <a:pt x="427000" y="1206250"/>
                    <a:pt x="430432" y="1205304"/>
                  </a:cubicBezTo>
                  <a:cubicBezTo>
                    <a:pt x="437399" y="1203248"/>
                    <a:pt x="444332" y="1203360"/>
                    <a:pt x="451317" y="1205931"/>
                  </a:cubicBezTo>
                  <a:cubicBezTo>
                    <a:pt x="459050" y="1208762"/>
                    <a:pt x="467119" y="1210861"/>
                    <a:pt x="474852" y="1213828"/>
                  </a:cubicBezTo>
                  <a:cubicBezTo>
                    <a:pt x="481398" y="1216297"/>
                    <a:pt x="488365" y="1218585"/>
                    <a:pt x="493982" y="1222585"/>
                  </a:cubicBezTo>
                  <a:cubicBezTo>
                    <a:pt x="502902" y="1228967"/>
                    <a:pt x="512683" y="1232623"/>
                    <a:pt x="522953" y="1235703"/>
                  </a:cubicBezTo>
                  <a:cubicBezTo>
                    <a:pt x="533095" y="1238774"/>
                    <a:pt x="542970" y="1244081"/>
                    <a:pt x="553275" y="1245130"/>
                  </a:cubicBezTo>
                  <a:cubicBezTo>
                    <a:pt x="568491" y="1246661"/>
                    <a:pt x="582943" y="1253913"/>
                    <a:pt x="598718" y="1251281"/>
                  </a:cubicBezTo>
                  <a:cubicBezTo>
                    <a:pt x="602151" y="1250644"/>
                    <a:pt x="605867" y="1250764"/>
                    <a:pt x="609032" y="1249500"/>
                  </a:cubicBezTo>
                  <a:cubicBezTo>
                    <a:pt x="622606" y="1243909"/>
                    <a:pt x="633745" y="1235496"/>
                    <a:pt x="639483" y="1221389"/>
                  </a:cubicBezTo>
                  <a:cubicBezTo>
                    <a:pt x="642132" y="1214766"/>
                    <a:pt x="644412" y="1207987"/>
                    <a:pt x="647534" y="1201656"/>
                  </a:cubicBezTo>
                  <a:cubicBezTo>
                    <a:pt x="653426" y="1189932"/>
                    <a:pt x="663559" y="1184668"/>
                    <a:pt x="676394" y="1184350"/>
                  </a:cubicBezTo>
                  <a:cubicBezTo>
                    <a:pt x="679946" y="1184281"/>
                    <a:pt x="683524" y="1184410"/>
                    <a:pt x="686991" y="1184977"/>
                  </a:cubicBezTo>
                  <a:cubicBezTo>
                    <a:pt x="702156" y="1187644"/>
                    <a:pt x="717416" y="1189932"/>
                    <a:pt x="732374" y="1193467"/>
                  </a:cubicBezTo>
                  <a:cubicBezTo>
                    <a:pt x="741320" y="1195541"/>
                    <a:pt x="748288" y="1195824"/>
                    <a:pt x="753552" y="1186758"/>
                  </a:cubicBezTo>
                  <a:cubicBezTo>
                    <a:pt x="755831" y="1182827"/>
                    <a:pt x="759771" y="1179601"/>
                    <a:pt x="763625" y="1177098"/>
                  </a:cubicBezTo>
                  <a:cubicBezTo>
                    <a:pt x="776312" y="1168995"/>
                    <a:pt x="777568" y="1155809"/>
                    <a:pt x="778136" y="1143164"/>
                  </a:cubicBezTo>
                  <a:cubicBezTo>
                    <a:pt x="778437" y="1135121"/>
                    <a:pt x="775865" y="1126691"/>
                    <a:pt x="773319" y="1118889"/>
                  </a:cubicBezTo>
                  <a:cubicBezTo>
                    <a:pt x="771203" y="1112223"/>
                    <a:pt x="765879" y="1106399"/>
                    <a:pt x="764485" y="1099664"/>
                  </a:cubicBezTo>
                  <a:cubicBezTo>
                    <a:pt x="762885" y="1091854"/>
                    <a:pt x="765715" y="1083011"/>
                    <a:pt x="763676" y="1075415"/>
                  </a:cubicBezTo>
                  <a:cubicBezTo>
                    <a:pt x="760391" y="1063089"/>
                    <a:pt x="759220" y="1049610"/>
                    <a:pt x="749466" y="1039700"/>
                  </a:cubicBezTo>
                  <a:cubicBezTo>
                    <a:pt x="748081" y="1038316"/>
                    <a:pt x="748124" y="1035400"/>
                    <a:pt x="747840" y="1033155"/>
                  </a:cubicBezTo>
                  <a:cubicBezTo>
                    <a:pt x="747686" y="1032097"/>
                    <a:pt x="748193" y="1030858"/>
                    <a:pt x="748615" y="1029783"/>
                  </a:cubicBezTo>
                  <a:cubicBezTo>
                    <a:pt x="764098" y="991332"/>
                    <a:pt x="769620" y="983290"/>
                    <a:pt x="800363" y="954835"/>
                  </a:cubicBezTo>
                  <a:cubicBezTo>
                    <a:pt x="805524" y="949983"/>
                    <a:pt x="810703" y="945080"/>
                    <a:pt x="816122" y="940470"/>
                  </a:cubicBezTo>
                  <a:cubicBezTo>
                    <a:pt x="825343" y="932685"/>
                    <a:pt x="831674" y="922767"/>
                    <a:pt x="836775" y="911980"/>
                  </a:cubicBezTo>
                  <a:cubicBezTo>
                    <a:pt x="839321" y="906673"/>
                    <a:pt x="841007" y="901133"/>
                    <a:pt x="842667" y="895422"/>
                  </a:cubicBezTo>
                  <a:cubicBezTo>
                    <a:pt x="846504" y="881908"/>
                    <a:pt x="851974" y="869117"/>
                    <a:pt x="859570" y="856928"/>
                  </a:cubicBezTo>
                  <a:cubicBezTo>
                    <a:pt x="868430" y="842873"/>
                    <a:pt x="868722" y="825661"/>
                    <a:pt x="872722" y="809824"/>
                  </a:cubicBezTo>
                  <a:cubicBezTo>
                    <a:pt x="873462" y="806865"/>
                    <a:pt x="870683" y="803115"/>
                    <a:pt x="870211" y="799666"/>
                  </a:cubicBezTo>
                  <a:cubicBezTo>
                    <a:pt x="869625" y="795055"/>
                    <a:pt x="868834" y="790161"/>
                    <a:pt x="869703" y="785756"/>
                  </a:cubicBezTo>
                  <a:cubicBezTo>
                    <a:pt x="871836" y="775340"/>
                    <a:pt x="874210" y="764940"/>
                    <a:pt x="879638" y="755530"/>
                  </a:cubicBezTo>
                  <a:cubicBezTo>
                    <a:pt x="881986" y="751409"/>
                    <a:pt x="884438" y="747125"/>
                    <a:pt x="885539" y="742627"/>
                  </a:cubicBezTo>
                  <a:cubicBezTo>
                    <a:pt x="890141" y="723281"/>
                    <a:pt x="890141" y="704520"/>
                    <a:pt x="873256" y="690482"/>
                  </a:cubicBezTo>
                  <a:cubicBezTo>
                    <a:pt x="865772" y="684289"/>
                    <a:pt x="860972" y="676195"/>
                    <a:pt x="854615" y="669339"/>
                  </a:cubicBezTo>
                  <a:cubicBezTo>
                    <a:pt x="847828" y="662053"/>
                    <a:pt x="843502" y="653881"/>
                    <a:pt x="842358" y="644204"/>
                  </a:cubicBezTo>
                  <a:cubicBezTo>
                    <a:pt x="840491" y="628747"/>
                    <a:pt x="836182" y="614098"/>
                    <a:pt x="829119" y="600292"/>
                  </a:cubicBezTo>
                  <a:cubicBezTo>
                    <a:pt x="825214" y="592636"/>
                    <a:pt x="823743" y="584628"/>
                    <a:pt x="823606" y="576275"/>
                  </a:cubicBezTo>
                  <a:cubicBezTo>
                    <a:pt x="823390" y="562074"/>
                    <a:pt x="823339" y="547820"/>
                    <a:pt x="823390" y="533610"/>
                  </a:cubicBezTo>
                  <a:cubicBezTo>
                    <a:pt x="823442" y="526281"/>
                    <a:pt x="825404" y="519391"/>
                    <a:pt x="830668" y="514127"/>
                  </a:cubicBezTo>
                  <a:cubicBezTo>
                    <a:pt x="844328" y="500381"/>
                    <a:pt x="853489" y="483754"/>
                    <a:pt x="859570" y="465733"/>
                  </a:cubicBezTo>
                  <a:cubicBezTo>
                    <a:pt x="866116" y="446637"/>
                    <a:pt x="875312" y="428771"/>
                    <a:pt x="884438" y="410922"/>
                  </a:cubicBezTo>
                  <a:cubicBezTo>
                    <a:pt x="891001" y="398062"/>
                    <a:pt x="896051" y="385899"/>
                    <a:pt x="895870" y="370837"/>
                  </a:cubicBezTo>
                  <a:cubicBezTo>
                    <a:pt x="895681" y="355569"/>
                    <a:pt x="898777" y="340249"/>
                    <a:pt x="903543" y="325479"/>
                  </a:cubicBezTo>
                  <a:cubicBezTo>
                    <a:pt x="905340" y="319854"/>
                    <a:pt x="907302" y="313970"/>
                    <a:pt x="907207" y="308207"/>
                  </a:cubicBezTo>
                  <a:cubicBezTo>
                    <a:pt x="906957" y="291321"/>
                    <a:pt x="912024" y="275563"/>
                    <a:pt x="915259" y="259409"/>
                  </a:cubicBezTo>
                  <a:cubicBezTo>
                    <a:pt x="918888" y="241396"/>
                    <a:pt x="927163" y="226119"/>
                    <a:pt x="938225" y="211883"/>
                  </a:cubicBezTo>
                  <a:cubicBezTo>
                    <a:pt x="944006" y="204408"/>
                    <a:pt x="949356" y="196589"/>
                    <a:pt x="955463" y="189407"/>
                  </a:cubicBezTo>
                  <a:cubicBezTo>
                    <a:pt x="961863" y="181966"/>
                    <a:pt x="964952" y="173485"/>
                    <a:pt x="967110" y="164005"/>
                  </a:cubicBezTo>
                  <a:cubicBezTo>
                    <a:pt x="971343" y="145563"/>
                    <a:pt x="976710" y="127361"/>
                    <a:pt x="986043" y="110588"/>
                  </a:cubicBezTo>
                  <a:cubicBezTo>
                    <a:pt x="988392" y="106476"/>
                    <a:pt x="990043" y="101986"/>
                    <a:pt x="991643" y="97573"/>
                  </a:cubicBezTo>
                  <a:cubicBezTo>
                    <a:pt x="995376" y="87036"/>
                    <a:pt x="996718" y="76937"/>
                    <a:pt x="988219" y="67587"/>
                  </a:cubicBezTo>
                  <a:cubicBezTo>
                    <a:pt x="984856" y="63871"/>
                    <a:pt x="984512" y="58512"/>
                    <a:pt x="987471" y="54443"/>
                  </a:cubicBezTo>
                  <a:cubicBezTo>
                    <a:pt x="994172" y="45248"/>
                    <a:pt x="994654" y="34625"/>
                    <a:pt x="995823" y="24087"/>
                  </a:cubicBezTo>
                  <a:cubicBezTo>
                    <a:pt x="996073" y="21868"/>
                    <a:pt x="997269" y="18892"/>
                    <a:pt x="998981" y="17885"/>
                  </a:cubicBezTo>
                  <a:cubicBezTo>
                    <a:pt x="1011229" y="10891"/>
                    <a:pt x="1023650" y="4004"/>
                    <a:pt x="1036304" y="-2276"/>
                  </a:cubicBezTo>
                  <a:cubicBezTo>
                    <a:pt x="1039057" y="-3628"/>
                    <a:pt x="1043796" y="-3369"/>
                    <a:pt x="1046532" y="-1917"/>
                  </a:cubicBezTo>
                  <a:cubicBezTo>
                    <a:pt x="1058152" y="4467"/>
                    <a:pt x="1069817" y="9137"/>
                    <a:pt x="1083640" y="7992"/>
                  </a:cubicBezTo>
                  <a:cubicBezTo>
                    <a:pt x="1089205" y="7512"/>
                    <a:pt x="1095330" y="9705"/>
                    <a:pt x="1100680" y="11967"/>
                  </a:cubicBezTo>
                  <a:cubicBezTo>
                    <a:pt x="1110719" y="16208"/>
                    <a:pt x="1120826" y="17696"/>
                    <a:pt x="1131767" y="17696"/>
                  </a:cubicBezTo>
                  <a:cubicBezTo>
                    <a:pt x="1143414" y="17748"/>
                    <a:pt x="1155001" y="21472"/>
                    <a:pt x="1166528" y="16208"/>
                  </a:cubicBezTo>
                  <a:cubicBezTo>
                    <a:pt x="1169538" y="14840"/>
                    <a:pt x="1174364" y="13980"/>
                    <a:pt x="1176815" y="15451"/>
                  </a:cubicBezTo>
                  <a:cubicBezTo>
                    <a:pt x="1186991" y="21515"/>
                    <a:pt x="1201064" y="14711"/>
                    <a:pt x="1209649" y="26023"/>
                  </a:cubicBezTo>
                  <a:cubicBezTo>
                    <a:pt x="1211429" y="28320"/>
                    <a:pt x="1215988" y="29369"/>
                    <a:pt x="1219291" y="29446"/>
                  </a:cubicBezTo>
                  <a:cubicBezTo>
                    <a:pt x="1236736" y="29730"/>
                    <a:pt x="1250877" y="37610"/>
                    <a:pt x="1265010" y="46839"/>
                  </a:cubicBezTo>
                  <a:cubicBezTo>
                    <a:pt x="1285070" y="59966"/>
                    <a:pt x="1301138" y="77359"/>
                    <a:pt x="1318652" y="93246"/>
                  </a:cubicBezTo>
                  <a:cubicBezTo>
                    <a:pt x="1330230" y="103689"/>
                    <a:pt x="1340732" y="114992"/>
                    <a:pt x="1348895" y="127946"/>
                  </a:cubicBezTo>
                  <a:cubicBezTo>
                    <a:pt x="1357076" y="141021"/>
                    <a:pt x="1367364" y="152470"/>
                    <a:pt x="1375647" y="165433"/>
                  </a:cubicBezTo>
                  <a:cubicBezTo>
                    <a:pt x="1380163" y="172452"/>
                    <a:pt x="1385153" y="179231"/>
                    <a:pt x="1392369" y="183592"/>
                  </a:cubicBezTo>
                  <a:cubicBezTo>
                    <a:pt x="1407638" y="192770"/>
                    <a:pt x="1415173" y="207298"/>
                    <a:pt x="1420222" y="223384"/>
                  </a:cubicBezTo>
                  <a:cubicBezTo>
                    <a:pt x="1423749" y="234661"/>
                    <a:pt x="1426605" y="246144"/>
                    <a:pt x="1429461" y="257654"/>
                  </a:cubicBezTo>
                  <a:cubicBezTo>
                    <a:pt x="1430906" y="263477"/>
                    <a:pt x="1430794" y="269249"/>
                    <a:pt x="1427525" y="274763"/>
                  </a:cubicBezTo>
                  <a:cubicBezTo>
                    <a:pt x="1422932" y="282573"/>
                    <a:pt x="1427147" y="288672"/>
                    <a:pt x="1432643" y="293429"/>
                  </a:cubicBezTo>
                  <a:cubicBezTo>
                    <a:pt x="1440695" y="300371"/>
                    <a:pt x="1449365" y="306315"/>
                    <a:pt x="1460187" y="308835"/>
                  </a:cubicBezTo>
                  <a:cubicBezTo>
                    <a:pt x="1471696" y="311536"/>
                    <a:pt x="1483162" y="314762"/>
                    <a:pt x="1493192" y="321600"/>
                  </a:cubicBezTo>
                  <a:cubicBezTo>
                    <a:pt x="1501329" y="327157"/>
                    <a:pt x="1508159" y="334262"/>
                    <a:pt x="1508219" y="344386"/>
                  </a:cubicBezTo>
                  <a:cubicBezTo>
                    <a:pt x="1508254" y="356437"/>
                    <a:pt x="1511015" y="367844"/>
                    <a:pt x="1513191" y="379473"/>
                  </a:cubicBezTo>
                  <a:cubicBezTo>
                    <a:pt x="1514266" y="385297"/>
                    <a:pt x="1513922" y="391077"/>
                    <a:pt x="1512219" y="396944"/>
                  </a:cubicBezTo>
                  <a:cubicBezTo>
                    <a:pt x="1506937" y="415085"/>
                    <a:pt x="1502215" y="433398"/>
                    <a:pt x="1497089" y="451591"/>
                  </a:cubicBezTo>
                  <a:cubicBezTo>
                    <a:pt x="1495248" y="457931"/>
                    <a:pt x="1496392" y="464503"/>
                    <a:pt x="1500830" y="468038"/>
                  </a:cubicBezTo>
                  <a:cubicBezTo>
                    <a:pt x="1526756" y="488622"/>
                    <a:pt x="1551607" y="510368"/>
                    <a:pt x="1577026" y="531485"/>
                  </a:cubicBezTo>
                  <a:cubicBezTo>
                    <a:pt x="1584165" y="537369"/>
                    <a:pt x="1593103" y="541593"/>
                    <a:pt x="1601816" y="544947"/>
                  </a:cubicBezTo>
                  <a:cubicBezTo>
                    <a:pt x="1611880" y="548835"/>
                    <a:pt x="1620697" y="554659"/>
                    <a:pt x="1630005" y="559803"/>
                  </a:cubicBezTo>
                  <a:cubicBezTo>
                    <a:pt x="1650743" y="571312"/>
                    <a:pt x="1663913" y="588499"/>
                    <a:pt x="1672790" y="610063"/>
                  </a:cubicBezTo>
                  <a:cubicBezTo>
                    <a:pt x="1676988" y="620162"/>
                    <a:pt x="1679345" y="629564"/>
                    <a:pt x="1677401" y="640815"/>
                  </a:cubicBezTo>
                  <a:cubicBezTo>
                    <a:pt x="1675698" y="651146"/>
                    <a:pt x="1677194" y="662010"/>
                    <a:pt x="1677375" y="672719"/>
                  </a:cubicBezTo>
                  <a:cubicBezTo>
                    <a:pt x="1677495" y="680943"/>
                    <a:pt x="1679207" y="689502"/>
                    <a:pt x="1677616" y="697476"/>
                  </a:cubicBezTo>
                  <a:cubicBezTo>
                    <a:pt x="1674700" y="711866"/>
                    <a:pt x="1676351" y="725543"/>
                    <a:pt x="1679629" y="739513"/>
                  </a:cubicBezTo>
                  <a:cubicBezTo>
                    <a:pt x="1681297" y="746799"/>
                    <a:pt x="1678786" y="754033"/>
                    <a:pt x="1671964" y="757981"/>
                  </a:cubicBezTo>
                  <a:cubicBezTo>
                    <a:pt x="1659586" y="765164"/>
                    <a:pt x="1655217" y="776853"/>
                    <a:pt x="1651148" y="789576"/>
                  </a:cubicBezTo>
                  <a:cubicBezTo>
                    <a:pt x="1646021" y="805618"/>
                    <a:pt x="1648197" y="822228"/>
                    <a:pt x="1645298" y="838434"/>
                  </a:cubicBezTo>
                  <a:cubicBezTo>
                    <a:pt x="1644739" y="841565"/>
                    <a:pt x="1646141" y="845453"/>
                    <a:pt x="1647630" y="848533"/>
                  </a:cubicBezTo>
                  <a:cubicBezTo>
                    <a:pt x="1651122" y="855784"/>
                    <a:pt x="1651122" y="862993"/>
                    <a:pt x="1644739" y="867810"/>
                  </a:cubicBezTo>
                  <a:cubicBezTo>
                    <a:pt x="1632155" y="877349"/>
                    <a:pt x="1630486" y="888058"/>
                    <a:pt x="1636972" y="902002"/>
                  </a:cubicBezTo>
                  <a:cubicBezTo>
                    <a:pt x="1641918" y="912660"/>
                    <a:pt x="1644963" y="923963"/>
                    <a:pt x="1653900" y="932754"/>
                  </a:cubicBezTo>
                  <a:cubicBezTo>
                    <a:pt x="1664335" y="942869"/>
                    <a:pt x="1666622" y="957923"/>
                    <a:pt x="1673642" y="970189"/>
                  </a:cubicBezTo>
                  <a:cubicBezTo>
                    <a:pt x="1677177" y="976460"/>
                    <a:pt x="1680842" y="981982"/>
                    <a:pt x="1687585" y="985655"/>
                  </a:cubicBezTo>
                  <a:cubicBezTo>
                    <a:pt x="1699112" y="991986"/>
                    <a:pt x="1708789" y="1000949"/>
                    <a:pt x="1716436" y="1011633"/>
                  </a:cubicBezTo>
                  <a:cubicBezTo>
                    <a:pt x="1736642" y="1039700"/>
                    <a:pt x="1761484" y="1063270"/>
                    <a:pt x="1786713" y="1086641"/>
                  </a:cubicBezTo>
                  <a:cubicBezTo>
                    <a:pt x="1801465" y="1100249"/>
                    <a:pt x="1815031" y="1115302"/>
                    <a:pt x="1834471" y="1122786"/>
                  </a:cubicBezTo>
                  <a:cubicBezTo>
                    <a:pt x="1836621" y="1123612"/>
                    <a:pt x="1838496" y="1125298"/>
                    <a:pt x="1840346" y="1126717"/>
                  </a:cubicBezTo>
                  <a:cubicBezTo>
                    <a:pt x="1884989" y="1161641"/>
                    <a:pt x="1920154" y="1203712"/>
                    <a:pt x="1942656" y="1256261"/>
                  </a:cubicBezTo>
                  <a:cubicBezTo>
                    <a:pt x="1950966" y="1275650"/>
                    <a:pt x="1958767" y="1295451"/>
                    <a:pt x="1972428" y="1312337"/>
                  </a:cubicBezTo>
                  <a:cubicBezTo>
                    <a:pt x="1981270" y="1323399"/>
                    <a:pt x="1985734" y="1337084"/>
                    <a:pt x="1989941" y="1350907"/>
                  </a:cubicBezTo>
                  <a:cubicBezTo>
                    <a:pt x="1995670" y="1369479"/>
                    <a:pt x="1993760" y="1388300"/>
                    <a:pt x="1995136" y="1407009"/>
                  </a:cubicBezTo>
                  <a:cubicBezTo>
                    <a:pt x="1995437" y="1411507"/>
                    <a:pt x="1985803" y="1417339"/>
                    <a:pt x="1981502" y="1415662"/>
                  </a:cubicBezTo>
                  <a:cubicBezTo>
                    <a:pt x="1980427" y="1415215"/>
                    <a:pt x="1979120" y="1415008"/>
                    <a:pt x="1978303" y="1414355"/>
                  </a:cubicBezTo>
                  <a:cubicBezTo>
                    <a:pt x="1964944" y="1403224"/>
                    <a:pt x="1948247" y="1400557"/>
                    <a:pt x="1932205" y="1397865"/>
                  </a:cubicBezTo>
                  <a:cubicBezTo>
                    <a:pt x="1908980" y="1394054"/>
                    <a:pt x="1885334" y="1392979"/>
                    <a:pt x="1863020" y="1384257"/>
                  </a:cubicBezTo>
                  <a:cubicBezTo>
                    <a:pt x="1859846" y="1383009"/>
                    <a:pt x="1855941" y="1382691"/>
                    <a:pt x="1852526" y="1383044"/>
                  </a:cubicBezTo>
                  <a:cubicBezTo>
                    <a:pt x="1838840" y="1384541"/>
                    <a:pt x="1826935" y="1379784"/>
                    <a:pt x="1815185" y="1373806"/>
                  </a:cubicBezTo>
                  <a:cubicBezTo>
                    <a:pt x="1812046" y="1372240"/>
                    <a:pt x="1808725" y="1370924"/>
                    <a:pt x="1805328" y="1369917"/>
                  </a:cubicBezTo>
                  <a:cubicBezTo>
                    <a:pt x="1800588" y="1368532"/>
                    <a:pt x="1795840" y="1369479"/>
                    <a:pt x="1791693" y="1371982"/>
                  </a:cubicBezTo>
                  <a:cubicBezTo>
                    <a:pt x="1788700" y="1373806"/>
                    <a:pt x="1785991" y="1376205"/>
                    <a:pt x="1783479" y="1378717"/>
                  </a:cubicBezTo>
                  <a:cubicBezTo>
                    <a:pt x="1775092" y="1387035"/>
                    <a:pt x="1766886" y="1395551"/>
                    <a:pt x="1758491" y="1403972"/>
                  </a:cubicBezTo>
                  <a:cubicBezTo>
                    <a:pt x="1755540" y="1406940"/>
                    <a:pt x="1756262" y="1409632"/>
                    <a:pt x="1757923" y="1413064"/>
                  </a:cubicBezTo>
                  <a:cubicBezTo>
                    <a:pt x="1764409" y="1426389"/>
                    <a:pt x="1764409" y="1429597"/>
                    <a:pt x="1754680" y="1437528"/>
                  </a:cubicBezTo>
                  <a:cubicBezTo>
                    <a:pt x="1748194" y="1442835"/>
                    <a:pt x="1742095" y="1448263"/>
                    <a:pt x="1737442" y="1455145"/>
                  </a:cubicBezTo>
                  <a:cubicBezTo>
                    <a:pt x="1727334" y="1469940"/>
                    <a:pt x="1712995" y="1480770"/>
                    <a:pt x="1701030" y="1493870"/>
                  </a:cubicBezTo>
                  <a:cubicBezTo>
                    <a:pt x="1693933" y="1501560"/>
                    <a:pt x="1684300" y="1506498"/>
                    <a:pt x="1674502" y="1511194"/>
                  </a:cubicBezTo>
                  <a:cubicBezTo>
                    <a:pt x="1657272" y="1519426"/>
                    <a:pt x="1643053" y="1531374"/>
                    <a:pt x="1638563" y="1551769"/>
                  </a:cubicBezTo>
                  <a:cubicBezTo>
                    <a:pt x="1636293" y="1562109"/>
                    <a:pt x="1632568" y="1572139"/>
                    <a:pt x="1629394" y="1582340"/>
                  </a:cubicBezTo>
                  <a:cubicBezTo>
                    <a:pt x="1626116" y="1592869"/>
                    <a:pt x="1619596" y="1601161"/>
                    <a:pt x="1611037" y="1607931"/>
                  </a:cubicBezTo>
                  <a:cubicBezTo>
                    <a:pt x="1603588" y="1613797"/>
                    <a:pt x="1596165" y="1619664"/>
                    <a:pt x="1588655" y="1625444"/>
                  </a:cubicBezTo>
                  <a:cubicBezTo>
                    <a:pt x="1582617" y="1630072"/>
                    <a:pt x="1579348" y="1636455"/>
                    <a:pt x="1579090" y="1643758"/>
                  </a:cubicBezTo>
                  <a:cubicBezTo>
                    <a:pt x="1578411" y="1664032"/>
                    <a:pt x="1572165" y="1683249"/>
                    <a:pt x="1568587" y="1703033"/>
                  </a:cubicBezTo>
                  <a:cubicBezTo>
                    <a:pt x="1565103" y="1721923"/>
                    <a:pt x="1553826" y="1734843"/>
                    <a:pt x="1537947" y="1744391"/>
                  </a:cubicBezTo>
                  <a:cubicBezTo>
                    <a:pt x="1534911" y="1746189"/>
                    <a:pt x="1531006" y="1746722"/>
                    <a:pt x="1528391" y="1748924"/>
                  </a:cubicBezTo>
                  <a:cubicBezTo>
                    <a:pt x="1525836" y="1751100"/>
                    <a:pt x="1523875" y="1754403"/>
                    <a:pt x="1522653" y="1757595"/>
                  </a:cubicBezTo>
                  <a:cubicBezTo>
                    <a:pt x="1521372" y="1760803"/>
                    <a:pt x="1520503" y="1764588"/>
                    <a:pt x="1520830" y="1767986"/>
                  </a:cubicBezTo>
                  <a:cubicBezTo>
                    <a:pt x="1522068" y="1780415"/>
                    <a:pt x="1518404" y="1790979"/>
                    <a:pt x="1510525" y="1800613"/>
                  </a:cubicBezTo>
                  <a:cubicBezTo>
                    <a:pt x="1506817" y="1805146"/>
                    <a:pt x="1504460" y="1810737"/>
                    <a:pt x="1501234" y="1815692"/>
                  </a:cubicBezTo>
                  <a:cubicBezTo>
                    <a:pt x="1487205" y="1837661"/>
                    <a:pt x="1472487" y="1859071"/>
                    <a:pt x="1466337" y="1885023"/>
                  </a:cubicBezTo>
                  <a:cubicBezTo>
                    <a:pt x="1465313" y="1889522"/>
                    <a:pt x="1462156" y="1893435"/>
                    <a:pt x="1460101" y="1897702"/>
                  </a:cubicBezTo>
                  <a:cubicBezTo>
                    <a:pt x="1458432" y="1901254"/>
                    <a:pt x="1460660" y="1904824"/>
                    <a:pt x="1464918" y="1904764"/>
                  </a:cubicBezTo>
                  <a:cubicBezTo>
                    <a:pt x="1469614" y="1904721"/>
                    <a:pt x="1474483" y="1903388"/>
                    <a:pt x="1478371" y="1907069"/>
                  </a:cubicBezTo>
                  <a:cubicBezTo>
                    <a:pt x="1481769" y="1910441"/>
                    <a:pt x="1485261" y="1913667"/>
                    <a:pt x="1490405" y="1913495"/>
                  </a:cubicBezTo>
                  <a:cubicBezTo>
                    <a:pt x="1496908" y="1913271"/>
                    <a:pt x="1501192" y="1909048"/>
                    <a:pt x="1504968" y="1904446"/>
                  </a:cubicBezTo>
                  <a:cubicBezTo>
                    <a:pt x="1507970" y="1900773"/>
                    <a:pt x="1510335" y="1896661"/>
                    <a:pt x="1513320" y="1893014"/>
                  </a:cubicBezTo>
                  <a:cubicBezTo>
                    <a:pt x="1526911" y="1876524"/>
                    <a:pt x="1535840" y="1856929"/>
                    <a:pt x="1548915" y="1840155"/>
                  </a:cubicBezTo>
                  <a:cubicBezTo>
                    <a:pt x="1556433" y="1830633"/>
                    <a:pt x="1561929" y="1820560"/>
                    <a:pt x="1564381" y="1808655"/>
                  </a:cubicBezTo>
                  <a:cubicBezTo>
                    <a:pt x="1565877" y="1801352"/>
                    <a:pt x="1570574" y="1795950"/>
                    <a:pt x="1578015" y="1793611"/>
                  </a:cubicBezTo>
                  <a:cubicBezTo>
                    <a:pt x="1592655" y="1788974"/>
                    <a:pt x="1601842" y="1778902"/>
                    <a:pt x="1607218" y="1764812"/>
                  </a:cubicBezTo>
                  <a:cubicBezTo>
                    <a:pt x="1608896" y="1760408"/>
                    <a:pt x="1611054" y="1756124"/>
                    <a:pt x="1613394" y="1752012"/>
                  </a:cubicBezTo>
                  <a:cubicBezTo>
                    <a:pt x="1617549" y="1744572"/>
                    <a:pt x="1619476" y="1736718"/>
                    <a:pt x="1618960" y="1728159"/>
                  </a:cubicBezTo>
                  <a:cubicBezTo>
                    <a:pt x="1618753" y="1724650"/>
                    <a:pt x="1619175" y="1721071"/>
                    <a:pt x="1619338" y="1717493"/>
                  </a:cubicBezTo>
                  <a:cubicBezTo>
                    <a:pt x="1620327" y="1698311"/>
                    <a:pt x="1630133" y="1684049"/>
                    <a:pt x="1644920" y="1672823"/>
                  </a:cubicBezTo>
                  <a:cubicBezTo>
                    <a:pt x="1650554" y="1668548"/>
                    <a:pt x="1657204" y="1665529"/>
                    <a:pt x="1662795" y="1661280"/>
                  </a:cubicBezTo>
                  <a:cubicBezTo>
                    <a:pt x="1672283" y="1653908"/>
                    <a:pt x="1680162" y="1645220"/>
                    <a:pt x="1683457" y="1633134"/>
                  </a:cubicBezTo>
                  <a:cubicBezTo>
                    <a:pt x="1687379" y="1619105"/>
                    <a:pt x="1695439" y="1607638"/>
                    <a:pt x="1705271" y="1597024"/>
                  </a:cubicBezTo>
                  <a:cubicBezTo>
                    <a:pt x="1713279" y="1588448"/>
                    <a:pt x="1721253" y="1579553"/>
                    <a:pt x="1727833" y="1569825"/>
                  </a:cubicBezTo>
                  <a:cubicBezTo>
                    <a:pt x="1735867" y="1557997"/>
                    <a:pt x="1741648" y="1544914"/>
                    <a:pt x="1738216" y="1529860"/>
                  </a:cubicBezTo>
                  <a:cubicBezTo>
                    <a:pt x="1737158" y="1525138"/>
                    <a:pt x="1736547" y="1520502"/>
                    <a:pt x="1738818" y="1516054"/>
                  </a:cubicBezTo>
                  <a:cubicBezTo>
                    <a:pt x="1746869" y="1500046"/>
                    <a:pt x="1748779" y="1482155"/>
                    <a:pt x="1754465" y="1465433"/>
                  </a:cubicBezTo>
                  <a:cubicBezTo>
                    <a:pt x="1756787" y="1458654"/>
                    <a:pt x="1759213" y="1452143"/>
                    <a:pt x="1762714" y="1445932"/>
                  </a:cubicBezTo>
                  <a:cubicBezTo>
                    <a:pt x="1766017" y="1440177"/>
                    <a:pt x="1771213" y="1437735"/>
                    <a:pt x="1777354" y="1437649"/>
                  </a:cubicBezTo>
                  <a:cubicBezTo>
                    <a:pt x="1783204" y="1437554"/>
                    <a:pt x="1789130" y="1438440"/>
                    <a:pt x="1794971" y="1438956"/>
                  </a:cubicBezTo>
                  <a:cubicBezTo>
                    <a:pt x="1803547" y="1439610"/>
                    <a:pt x="1811555" y="1442044"/>
                    <a:pt x="1816957" y="1449020"/>
                  </a:cubicBezTo>
                  <a:cubicBezTo>
                    <a:pt x="1824363" y="1458603"/>
                    <a:pt x="1833938" y="1460848"/>
                    <a:pt x="1845301" y="1459489"/>
                  </a:cubicBezTo>
                  <a:cubicBezTo>
                    <a:pt x="1858702" y="1457940"/>
                    <a:pt x="1871493" y="1460633"/>
                    <a:pt x="1882529" y="1468400"/>
                  </a:cubicBezTo>
                  <a:cubicBezTo>
                    <a:pt x="1889635" y="1473475"/>
                    <a:pt x="1897316" y="1475247"/>
                    <a:pt x="1905548" y="1476684"/>
                  </a:cubicBezTo>
                  <a:cubicBezTo>
                    <a:pt x="1912610" y="1477871"/>
                    <a:pt x="1919431" y="1480443"/>
                    <a:pt x="1924214" y="1486146"/>
                  </a:cubicBezTo>
                  <a:cubicBezTo>
                    <a:pt x="1929839" y="1492838"/>
                    <a:pt x="1937366" y="1496021"/>
                    <a:pt x="1945297" y="1498601"/>
                  </a:cubicBezTo>
                  <a:cubicBezTo>
                    <a:pt x="1957649" y="1502593"/>
                    <a:pt x="1970277" y="1506025"/>
                    <a:pt x="1982414" y="1510635"/>
                  </a:cubicBezTo>
                  <a:cubicBezTo>
                    <a:pt x="1992306" y="1514403"/>
                    <a:pt x="2001717" y="1519426"/>
                    <a:pt x="2011351" y="1523968"/>
                  </a:cubicBezTo>
                  <a:cubicBezTo>
                    <a:pt x="2015927" y="1526024"/>
                    <a:pt x="2019273" y="1529534"/>
                    <a:pt x="2020133" y="1534376"/>
                  </a:cubicBezTo>
                  <a:cubicBezTo>
                    <a:pt x="2022404" y="1546445"/>
                    <a:pt x="2030335" y="1552707"/>
                    <a:pt x="2041294" y="1555769"/>
                  </a:cubicBezTo>
                  <a:cubicBezTo>
                    <a:pt x="2056089" y="1559933"/>
                    <a:pt x="2070798" y="1564586"/>
                    <a:pt x="2085826" y="1567304"/>
                  </a:cubicBezTo>
                  <a:cubicBezTo>
                    <a:pt x="2096380" y="1569197"/>
                    <a:pt x="2103597" y="1573128"/>
                    <a:pt x="2106074" y="1583785"/>
                  </a:cubicBezTo>
                  <a:cubicBezTo>
                    <a:pt x="2107580" y="1590125"/>
                    <a:pt x="2111115" y="1594572"/>
                    <a:pt x="2117636" y="1595553"/>
                  </a:cubicBezTo>
                  <a:cubicBezTo>
                    <a:pt x="2130521" y="1597480"/>
                    <a:pt x="2139200" y="1603690"/>
                    <a:pt x="2143708" y="1616412"/>
                  </a:cubicBezTo>
                  <a:cubicBezTo>
                    <a:pt x="2145677" y="1621961"/>
                    <a:pt x="2151157" y="1625513"/>
                    <a:pt x="2156972" y="1627457"/>
                  </a:cubicBezTo>
                  <a:cubicBezTo>
                    <a:pt x="2161471" y="1628971"/>
                    <a:pt x="2166442" y="1629444"/>
                    <a:pt x="2170468" y="1631749"/>
                  </a:cubicBezTo>
                  <a:cubicBezTo>
                    <a:pt x="2173014" y="1633160"/>
                    <a:pt x="2175474" y="1636911"/>
                    <a:pt x="2175801" y="1639827"/>
                  </a:cubicBezTo>
                  <a:cubicBezTo>
                    <a:pt x="2176661" y="1646846"/>
                    <a:pt x="2175707" y="1654046"/>
                    <a:pt x="2176455" y="1661108"/>
                  </a:cubicBezTo>
                  <a:cubicBezTo>
                    <a:pt x="2177031" y="1667052"/>
                    <a:pt x="2179681" y="1672686"/>
                    <a:pt x="2184945" y="1676049"/>
                  </a:cubicBezTo>
                  <a:cubicBezTo>
                    <a:pt x="2202622" y="1687231"/>
                    <a:pt x="2212935" y="1704366"/>
                    <a:pt x="2222200" y="1722121"/>
                  </a:cubicBezTo>
                  <a:cubicBezTo>
                    <a:pt x="2228272" y="1733742"/>
                    <a:pt x="2226870" y="1739849"/>
                    <a:pt x="2216445" y="1750077"/>
                  </a:cubicBezTo>
                  <a:cubicBezTo>
                    <a:pt x="2209615" y="1756726"/>
                    <a:pt x="2203654" y="1763977"/>
                    <a:pt x="2198725" y="1772098"/>
                  </a:cubicBezTo>
                  <a:cubicBezTo>
                    <a:pt x="2194820" y="1778489"/>
                    <a:pt x="2189272" y="1782273"/>
                    <a:pt x="2181513" y="1783116"/>
                  </a:cubicBezTo>
                  <a:cubicBezTo>
                    <a:pt x="2172103" y="1784123"/>
                    <a:pt x="2162563" y="1784940"/>
                    <a:pt x="2153436" y="1787271"/>
                  </a:cubicBezTo>
                  <a:cubicBezTo>
                    <a:pt x="2147991" y="1788708"/>
                    <a:pt x="2142478" y="1792019"/>
                    <a:pt x="2138323" y="1795950"/>
                  </a:cubicBezTo>
                  <a:cubicBezTo>
                    <a:pt x="2129669" y="1804260"/>
                    <a:pt x="2123459" y="1814315"/>
                    <a:pt x="2121945" y="1826702"/>
                  </a:cubicBezTo>
                  <a:cubicBezTo>
                    <a:pt x="2120664" y="1837214"/>
                    <a:pt x="2119184" y="1847751"/>
                    <a:pt x="2117636" y="1858254"/>
                  </a:cubicBezTo>
                  <a:cubicBezTo>
                    <a:pt x="2117498" y="1859260"/>
                    <a:pt x="2116379" y="1860851"/>
                    <a:pt x="2115786" y="1860826"/>
                  </a:cubicBezTo>
                  <a:cubicBezTo>
                    <a:pt x="2113567" y="1860705"/>
                    <a:pt x="2110479" y="1860783"/>
                    <a:pt x="2109283" y="1859406"/>
                  </a:cubicBezTo>
                  <a:cubicBezTo>
                    <a:pt x="2095838" y="1844620"/>
                    <a:pt x="2080759" y="1831029"/>
                    <a:pt x="2069998" y="1814143"/>
                  </a:cubicBezTo>
                  <a:cubicBezTo>
                    <a:pt x="2061396" y="1800673"/>
                    <a:pt x="2050231" y="1794290"/>
                    <a:pt x="2034825" y="1795391"/>
                  </a:cubicBezTo>
                  <a:cubicBezTo>
                    <a:pt x="2022834" y="1796209"/>
                    <a:pt x="2011351" y="1795882"/>
                    <a:pt x="2000074" y="1790927"/>
                  </a:cubicBezTo>
                  <a:cubicBezTo>
                    <a:pt x="1995437" y="1788940"/>
                    <a:pt x="1990809" y="1791804"/>
                    <a:pt x="1987395" y="1795365"/>
                  </a:cubicBezTo>
                  <a:cubicBezTo>
                    <a:pt x="1983274" y="1799649"/>
                    <a:pt x="1979825" y="1804389"/>
                    <a:pt x="1979231" y="1810668"/>
                  </a:cubicBezTo>
                  <a:cubicBezTo>
                    <a:pt x="1978208" y="1822427"/>
                    <a:pt x="1977244" y="1834237"/>
                    <a:pt x="1975954" y="1845970"/>
                  </a:cubicBezTo>
                  <a:cubicBezTo>
                    <a:pt x="1975730" y="1848198"/>
                    <a:pt x="1974509" y="1850546"/>
                    <a:pt x="1973124" y="1852267"/>
                  </a:cubicBezTo>
                  <a:cubicBezTo>
                    <a:pt x="1971705" y="1854022"/>
                    <a:pt x="1969571" y="1855966"/>
                    <a:pt x="1967559" y="1856172"/>
                  </a:cubicBezTo>
                  <a:cubicBezTo>
                    <a:pt x="1965666" y="1856422"/>
                    <a:pt x="1962699" y="1855080"/>
                    <a:pt x="1961641" y="1853454"/>
                  </a:cubicBezTo>
                  <a:cubicBezTo>
                    <a:pt x="1959060" y="1849574"/>
                    <a:pt x="1957348" y="1845144"/>
                    <a:pt x="1955215" y="1840921"/>
                  </a:cubicBezTo>
                  <a:cubicBezTo>
                    <a:pt x="1952557" y="1835760"/>
                    <a:pt x="1948531" y="1835829"/>
                    <a:pt x="1944463" y="1841024"/>
                  </a:cubicBezTo>
                  <a:cubicBezTo>
                    <a:pt x="1940067" y="1846676"/>
                    <a:pt x="1936463" y="1852723"/>
                    <a:pt x="1935474" y="1860086"/>
                  </a:cubicBezTo>
                  <a:cubicBezTo>
                    <a:pt x="1933865" y="1872335"/>
                    <a:pt x="1927337" y="1882176"/>
                    <a:pt x="1919173" y="1891018"/>
                  </a:cubicBezTo>
                  <a:cubicBezTo>
                    <a:pt x="1913590" y="1897082"/>
                    <a:pt x="1907569" y="1902786"/>
                    <a:pt x="1901617" y="1908532"/>
                  </a:cubicBezTo>
                  <a:cubicBezTo>
                    <a:pt x="1899114" y="1910966"/>
                    <a:pt x="1895346" y="1912540"/>
                    <a:pt x="1893712" y="1915387"/>
                  </a:cubicBezTo>
                  <a:cubicBezTo>
                    <a:pt x="1886546" y="1927645"/>
                    <a:pt x="1879725" y="1940083"/>
                    <a:pt x="1873317" y="1952754"/>
                  </a:cubicBezTo>
                  <a:cubicBezTo>
                    <a:pt x="1871846" y="1955610"/>
                    <a:pt x="1872026" y="1959653"/>
                    <a:pt x="1872370" y="1963033"/>
                  </a:cubicBezTo>
                  <a:cubicBezTo>
                    <a:pt x="1872869" y="1967712"/>
                    <a:pt x="1873876" y="1972375"/>
                    <a:pt x="1875415" y="1976787"/>
                  </a:cubicBezTo>
                  <a:cubicBezTo>
                    <a:pt x="1876052" y="1978697"/>
                    <a:pt x="1878349" y="1981037"/>
                    <a:pt x="1880198" y="1981355"/>
                  </a:cubicBezTo>
                  <a:cubicBezTo>
                    <a:pt x="1887020" y="1982482"/>
                    <a:pt x="1894038" y="1983531"/>
                    <a:pt x="1900937" y="1983282"/>
                  </a:cubicBezTo>
                  <a:cubicBezTo>
                    <a:pt x="1907784" y="1983101"/>
                    <a:pt x="1915362" y="1982774"/>
                    <a:pt x="1921169" y="1979729"/>
                  </a:cubicBezTo>
                  <a:cubicBezTo>
                    <a:pt x="1925814" y="1977252"/>
                    <a:pt x="1928463" y="1970775"/>
                    <a:pt x="1931620" y="1965811"/>
                  </a:cubicBezTo>
                  <a:cubicBezTo>
                    <a:pt x="1940497" y="1951808"/>
                    <a:pt x="1949323" y="1937847"/>
                    <a:pt x="1957864" y="1923602"/>
                  </a:cubicBezTo>
                  <a:cubicBezTo>
                    <a:pt x="1961770" y="1917073"/>
                    <a:pt x="1967120" y="1913048"/>
                    <a:pt x="1974354" y="1911224"/>
                  </a:cubicBezTo>
                  <a:cubicBezTo>
                    <a:pt x="1977786" y="1910415"/>
                    <a:pt x="1981218" y="1909400"/>
                    <a:pt x="1984685" y="1908635"/>
                  </a:cubicBezTo>
                  <a:cubicBezTo>
                    <a:pt x="1992909" y="1906717"/>
                    <a:pt x="2000125" y="1903672"/>
                    <a:pt x="2005656" y="1896454"/>
                  </a:cubicBezTo>
                  <a:cubicBezTo>
                    <a:pt x="2009097" y="1892050"/>
                    <a:pt x="2014877" y="1889307"/>
                    <a:pt x="2019669" y="1886012"/>
                  </a:cubicBezTo>
                  <a:cubicBezTo>
                    <a:pt x="2032718" y="1876937"/>
                    <a:pt x="2048107" y="1874821"/>
                    <a:pt x="2063005" y="1871139"/>
                  </a:cubicBezTo>
                  <a:cubicBezTo>
                    <a:pt x="2069104" y="1869668"/>
                    <a:pt x="2074480" y="1870417"/>
                    <a:pt x="2080002" y="1873367"/>
                  </a:cubicBezTo>
                  <a:cubicBezTo>
                    <a:pt x="2088338" y="1877788"/>
                    <a:pt x="2096690" y="1882270"/>
                    <a:pt x="2105378" y="1885874"/>
                  </a:cubicBezTo>
                  <a:cubicBezTo>
                    <a:pt x="2115502" y="1890029"/>
                    <a:pt x="2124792" y="1886347"/>
                    <a:pt x="2129282" y="1876937"/>
                  </a:cubicBezTo>
                  <a:cubicBezTo>
                    <a:pt x="2132870" y="1869514"/>
                    <a:pt x="2136121" y="1861858"/>
                    <a:pt x="2139252" y="1854159"/>
                  </a:cubicBezTo>
                  <a:cubicBezTo>
                    <a:pt x="2142306" y="1846676"/>
                    <a:pt x="2148086" y="1843544"/>
                    <a:pt x="2155759" y="1843037"/>
                  </a:cubicBezTo>
                  <a:cubicBezTo>
                    <a:pt x="2188876" y="1840783"/>
                    <a:pt x="2221142" y="1833205"/>
                    <a:pt x="2253769" y="1828104"/>
                  </a:cubicBezTo>
                  <a:cubicBezTo>
                    <a:pt x="2265673" y="1826263"/>
                    <a:pt x="2276830" y="1825377"/>
                    <a:pt x="2288821" y="1826754"/>
                  </a:cubicBezTo>
                  <a:cubicBezTo>
                    <a:pt x="2308588" y="1829136"/>
                    <a:pt x="2328166" y="1835313"/>
                    <a:pt x="2348544" y="1830410"/>
                  </a:cubicBezTo>
                  <a:cubicBezTo>
                    <a:pt x="2352716" y="1829429"/>
                    <a:pt x="2357817" y="1831270"/>
                    <a:pt x="2362333" y="1832577"/>
                  </a:cubicBezTo>
                  <a:cubicBezTo>
                    <a:pt x="2376207" y="1836534"/>
                    <a:pt x="2390392" y="1836586"/>
                    <a:pt x="2404593" y="1835941"/>
                  </a:cubicBezTo>
                  <a:cubicBezTo>
                    <a:pt x="2409385" y="1835760"/>
                    <a:pt x="2413643" y="1833489"/>
                    <a:pt x="2415939" y="1828698"/>
                  </a:cubicBezTo>
                  <a:cubicBezTo>
                    <a:pt x="2418012" y="1824345"/>
                    <a:pt x="2421040" y="1820775"/>
                    <a:pt x="2425264" y="1818315"/>
                  </a:cubicBezTo>
                  <a:cubicBezTo>
                    <a:pt x="2430649" y="1815201"/>
                    <a:pt x="2434734" y="1810625"/>
                    <a:pt x="2436094" y="1804793"/>
                  </a:cubicBezTo>
                  <a:cubicBezTo>
                    <a:pt x="2438812" y="1793034"/>
                    <a:pt x="2445237" y="1786600"/>
                    <a:pt x="2457375" y="1784329"/>
                  </a:cubicBezTo>
                  <a:cubicBezTo>
                    <a:pt x="2465495" y="1782815"/>
                    <a:pt x="2472006" y="1777500"/>
                    <a:pt x="2477159" y="1770317"/>
                  </a:cubicBezTo>
                  <a:cubicBezTo>
                    <a:pt x="2486002" y="1757930"/>
                    <a:pt x="2498982" y="1752692"/>
                    <a:pt x="2513889" y="1751892"/>
                  </a:cubicBezTo>
                  <a:cubicBezTo>
                    <a:pt x="2517063" y="1751728"/>
                    <a:pt x="2520220" y="1751616"/>
                    <a:pt x="2523351" y="1751496"/>
                  </a:cubicBezTo>
                  <a:cubicBezTo>
                    <a:pt x="2523514" y="1751728"/>
                    <a:pt x="2523695" y="1751892"/>
                    <a:pt x="2523867" y="1752133"/>
                  </a:cubicBezTo>
                  <a:lnTo>
                    <a:pt x="2525286" y="1752967"/>
                  </a:lnTo>
                  <a:lnTo>
                    <a:pt x="2524589" y="1751401"/>
                  </a:lnTo>
                  <a:cubicBezTo>
                    <a:pt x="2524168" y="1751453"/>
                    <a:pt x="2523773" y="1751453"/>
                    <a:pt x="2523351" y="1751496"/>
                  </a:cubicBezTo>
                  <a:cubicBezTo>
                    <a:pt x="2517871" y="1743333"/>
                    <a:pt x="2511171" y="1738533"/>
                    <a:pt x="2500496" y="1742800"/>
                  </a:cubicBezTo>
                  <a:cubicBezTo>
                    <a:pt x="2499077" y="1743333"/>
                    <a:pt x="2495730" y="1741836"/>
                    <a:pt x="2494887" y="1740365"/>
                  </a:cubicBezTo>
                  <a:cubicBezTo>
                    <a:pt x="2493958" y="1738868"/>
                    <a:pt x="2494182" y="1735359"/>
                    <a:pt x="2495352" y="1734094"/>
                  </a:cubicBezTo>
                  <a:cubicBezTo>
                    <a:pt x="2505691" y="1723127"/>
                    <a:pt x="2515893" y="1711927"/>
                    <a:pt x="2526972" y="1701674"/>
                  </a:cubicBezTo>
                  <a:cubicBezTo>
                    <a:pt x="2547109" y="1683137"/>
                    <a:pt x="2556141" y="1682905"/>
                    <a:pt x="2579521" y="1697984"/>
                  </a:cubicBezTo>
                  <a:cubicBezTo>
                    <a:pt x="2588553" y="1703885"/>
                    <a:pt x="2594677" y="1711386"/>
                    <a:pt x="2595632" y="1722336"/>
                  </a:cubicBezTo>
                  <a:cubicBezTo>
                    <a:pt x="2595452" y="1722396"/>
                    <a:pt x="2595280" y="1722499"/>
                    <a:pt x="2595151" y="1722568"/>
                  </a:cubicBezTo>
                  <a:lnTo>
                    <a:pt x="2594824" y="1724400"/>
                  </a:lnTo>
                  <a:lnTo>
                    <a:pt x="2595830" y="1723359"/>
                  </a:lnTo>
                  <a:cubicBezTo>
                    <a:pt x="2595796" y="1723015"/>
                    <a:pt x="2595658" y="1722731"/>
                    <a:pt x="2595632" y="1722336"/>
                  </a:cubicBezTo>
                  <a:cubicBezTo>
                    <a:pt x="2596647" y="1721845"/>
                    <a:pt x="2597886" y="1721415"/>
                    <a:pt x="2598101" y="1720719"/>
                  </a:cubicBezTo>
                  <a:cubicBezTo>
                    <a:pt x="2603451" y="1705209"/>
                    <a:pt x="2609584" y="1689993"/>
                    <a:pt x="2608458" y="1673013"/>
                  </a:cubicBezTo>
                  <a:cubicBezTo>
                    <a:pt x="2607985" y="1666002"/>
                    <a:pt x="2607752" y="1658252"/>
                    <a:pt x="2610170" y="1651964"/>
                  </a:cubicBezTo>
                  <a:cubicBezTo>
                    <a:pt x="2616500" y="1635190"/>
                    <a:pt x="2618866" y="1617608"/>
                    <a:pt x="2623072" y="1600422"/>
                  </a:cubicBezTo>
                  <a:cubicBezTo>
                    <a:pt x="2627304" y="1583295"/>
                    <a:pt x="2637876" y="1568053"/>
                    <a:pt x="2638297" y="1549714"/>
                  </a:cubicBezTo>
                  <a:cubicBezTo>
                    <a:pt x="2638358" y="1546445"/>
                    <a:pt x="2640706" y="1543099"/>
                    <a:pt x="2642366" y="1539968"/>
                  </a:cubicBezTo>
                  <a:cubicBezTo>
                    <a:pt x="2648043" y="1529620"/>
                    <a:pt x="2653093" y="1518747"/>
                    <a:pt x="2659931" y="1509113"/>
                  </a:cubicBezTo>
                  <a:cubicBezTo>
                    <a:pt x="2668370" y="1497285"/>
                    <a:pt x="2673118" y="1484047"/>
                    <a:pt x="2677961" y="1470740"/>
                  </a:cubicBezTo>
                  <a:cubicBezTo>
                    <a:pt x="2680395" y="1464073"/>
                    <a:pt x="2683070" y="1457407"/>
                    <a:pt x="2684816" y="1450603"/>
                  </a:cubicBezTo>
                  <a:cubicBezTo>
                    <a:pt x="2688343" y="1436453"/>
                    <a:pt x="2694562" y="1424273"/>
                    <a:pt x="2705040" y="1413744"/>
                  </a:cubicBezTo>
                  <a:cubicBezTo>
                    <a:pt x="2710794" y="1408041"/>
                    <a:pt x="2716059" y="1400953"/>
                    <a:pt x="2718931" y="1393418"/>
                  </a:cubicBezTo>
                  <a:cubicBezTo>
                    <a:pt x="2725297" y="1376928"/>
                    <a:pt x="2734905" y="1361685"/>
                    <a:pt x="2736935" y="1343484"/>
                  </a:cubicBezTo>
                  <a:cubicBezTo>
                    <a:pt x="2738208" y="1332714"/>
                    <a:pt x="2743722" y="1323338"/>
                    <a:pt x="2750156" y="1314736"/>
                  </a:cubicBezTo>
                  <a:cubicBezTo>
                    <a:pt x="2752952" y="1310960"/>
                    <a:pt x="2756513" y="1307709"/>
                    <a:pt x="2760100" y="1304698"/>
                  </a:cubicBezTo>
                  <a:cubicBezTo>
                    <a:pt x="2768788" y="1297559"/>
                    <a:pt x="2782000" y="1299279"/>
                    <a:pt x="2788349" y="1308363"/>
                  </a:cubicBezTo>
                  <a:cubicBezTo>
                    <a:pt x="2790353" y="1311270"/>
                    <a:pt x="2791807" y="1314564"/>
                    <a:pt x="2793398" y="1317713"/>
                  </a:cubicBezTo>
                  <a:cubicBezTo>
                    <a:pt x="2796133" y="1323235"/>
                    <a:pt x="2800133" y="1327725"/>
                    <a:pt x="2805914" y="1329738"/>
                  </a:cubicBezTo>
                  <a:cubicBezTo>
                    <a:pt x="2813578" y="1332396"/>
                    <a:pt x="2816270" y="1338134"/>
                    <a:pt x="2818721" y="1345204"/>
                  </a:cubicBezTo>
                  <a:cubicBezTo>
                    <a:pt x="2821784" y="1354297"/>
                    <a:pt x="2827263" y="1361849"/>
                    <a:pt x="2836338" y="1366554"/>
                  </a:cubicBezTo>
                  <a:cubicBezTo>
                    <a:pt x="2842136" y="1369522"/>
                    <a:pt x="2843813" y="1375457"/>
                    <a:pt x="2843073" y="1381728"/>
                  </a:cubicBezTo>
                  <a:cubicBezTo>
                    <a:pt x="2842420" y="1387620"/>
                    <a:pt x="2841362" y="1393418"/>
                    <a:pt x="2840261" y="1399241"/>
                  </a:cubicBezTo>
                  <a:cubicBezTo>
                    <a:pt x="2838910" y="1406407"/>
                    <a:pt x="2838996" y="1413322"/>
                    <a:pt x="2842222" y="1420058"/>
                  </a:cubicBezTo>
                  <a:cubicBezTo>
                    <a:pt x="2844286" y="1424290"/>
                    <a:pt x="2845774" y="1428806"/>
                    <a:pt x="2847727" y="1433133"/>
                  </a:cubicBezTo>
                  <a:cubicBezTo>
                    <a:pt x="2852329" y="1443351"/>
                    <a:pt x="2852777" y="1453407"/>
                    <a:pt x="2848261" y="1464022"/>
                  </a:cubicBezTo>
                  <a:cubicBezTo>
                    <a:pt x="2846024" y="1469312"/>
                    <a:pt x="2845344" y="1475488"/>
                    <a:pt x="2845129" y="1481329"/>
                  </a:cubicBezTo>
                  <a:cubicBezTo>
                    <a:pt x="2844699" y="1494317"/>
                    <a:pt x="2844751" y="1507315"/>
                    <a:pt x="2845129" y="1520321"/>
                  </a:cubicBezTo>
                  <a:cubicBezTo>
                    <a:pt x="2845404" y="1528226"/>
                    <a:pt x="2849800" y="1533250"/>
                    <a:pt x="2857852" y="1535022"/>
                  </a:cubicBezTo>
                  <a:cubicBezTo>
                    <a:pt x="2861215" y="1535736"/>
                    <a:pt x="2865894" y="1536475"/>
                    <a:pt x="2867314" y="1538772"/>
                  </a:cubicBezTo>
                  <a:cubicBezTo>
                    <a:pt x="2873473" y="1548638"/>
                    <a:pt x="2882995" y="1552217"/>
                    <a:pt x="2893136" y="1555649"/>
                  </a:cubicBezTo>
                  <a:cubicBezTo>
                    <a:pt x="2897635" y="1557197"/>
                    <a:pt x="2900551" y="1561472"/>
                    <a:pt x="2901953" y="1566177"/>
                  </a:cubicBezTo>
                  <a:cubicBezTo>
                    <a:pt x="2903588" y="1571881"/>
                    <a:pt x="2904568" y="1578366"/>
                    <a:pt x="2910185" y="1581386"/>
                  </a:cubicBezTo>
                  <a:cubicBezTo>
                    <a:pt x="2925178" y="1589428"/>
                    <a:pt x="2934279" y="1603983"/>
                    <a:pt x="2947543" y="1613823"/>
                  </a:cubicBezTo>
                  <a:cubicBezTo>
                    <a:pt x="2953307" y="1618150"/>
                    <a:pt x="2957590" y="1623612"/>
                    <a:pt x="2961461" y="1629771"/>
                  </a:cubicBezTo>
                  <a:cubicBezTo>
                    <a:pt x="2965831" y="1636713"/>
                    <a:pt x="2971671" y="1642708"/>
                    <a:pt x="2976592" y="1649366"/>
                  </a:cubicBezTo>
                  <a:cubicBezTo>
                    <a:pt x="2980230" y="1654321"/>
                    <a:pt x="2985167" y="1656703"/>
                    <a:pt x="2990725" y="1659172"/>
                  </a:cubicBezTo>
                  <a:cubicBezTo>
                    <a:pt x="3010242" y="1667929"/>
                    <a:pt x="3023635" y="1681614"/>
                    <a:pt x="3024177" y="1704814"/>
                  </a:cubicBezTo>
                  <a:cubicBezTo>
                    <a:pt x="3024315" y="1711170"/>
                    <a:pt x="3028994" y="1715196"/>
                    <a:pt x="3034396" y="1718284"/>
                  </a:cubicBezTo>
                  <a:cubicBezTo>
                    <a:pt x="3042981" y="1723196"/>
                    <a:pt x="3052331" y="1723996"/>
                    <a:pt x="3061879" y="1723686"/>
                  </a:cubicBezTo>
                  <a:cubicBezTo>
                    <a:pt x="3083805" y="1722774"/>
                    <a:pt x="3104226" y="1727523"/>
                    <a:pt x="3122290" y="1740365"/>
                  </a:cubicBezTo>
                  <a:cubicBezTo>
                    <a:pt x="3129997" y="1745845"/>
                    <a:pt x="3140749" y="1744666"/>
                    <a:pt x="3147605" y="1752175"/>
                  </a:cubicBezTo>
                  <a:cubicBezTo>
                    <a:pt x="3147933" y="1752528"/>
                    <a:pt x="3152500" y="1750472"/>
                    <a:pt x="3153179" y="1748761"/>
                  </a:cubicBezTo>
                  <a:cubicBezTo>
                    <a:pt x="3155880" y="1742309"/>
                    <a:pt x="3157850" y="1735531"/>
                    <a:pt x="3159906" y="1728761"/>
                  </a:cubicBezTo>
                  <a:cubicBezTo>
                    <a:pt x="3167140" y="1705287"/>
                    <a:pt x="3179346" y="1685761"/>
                    <a:pt x="3202571" y="1674862"/>
                  </a:cubicBezTo>
                  <a:cubicBezTo>
                    <a:pt x="3205771" y="1673357"/>
                    <a:pt x="3209006" y="1671912"/>
                    <a:pt x="3212102" y="1670183"/>
                  </a:cubicBezTo>
                  <a:cubicBezTo>
                    <a:pt x="3217134" y="1667439"/>
                    <a:pt x="3218304" y="1663327"/>
                    <a:pt x="3216644" y="1655405"/>
                  </a:cubicBezTo>
                  <a:cubicBezTo>
                    <a:pt x="3214356" y="1644497"/>
                    <a:pt x="3215655" y="1640781"/>
                    <a:pt x="3226441" y="1636386"/>
                  </a:cubicBezTo>
                  <a:cubicBezTo>
                    <a:pt x="3233461" y="1633530"/>
                    <a:pt x="3238897" y="1629883"/>
                    <a:pt x="3242020" y="1622993"/>
                  </a:cubicBezTo>
                  <a:cubicBezTo>
                    <a:pt x="3242509" y="1621961"/>
                    <a:pt x="3243095" y="1620928"/>
                    <a:pt x="3243594" y="1619802"/>
                  </a:cubicBezTo>
                  <a:cubicBezTo>
                    <a:pt x="3250914" y="1604602"/>
                    <a:pt x="3254767" y="1589076"/>
                    <a:pt x="3249382" y="1572078"/>
                  </a:cubicBezTo>
                  <a:cubicBezTo>
                    <a:pt x="3247662" y="1566668"/>
                    <a:pt x="3248591" y="1560380"/>
                    <a:pt x="3248798" y="1554488"/>
                  </a:cubicBezTo>
                  <a:cubicBezTo>
                    <a:pt x="3248970" y="1549602"/>
                    <a:pt x="3256161" y="1542583"/>
                    <a:pt x="3260565" y="1542789"/>
                  </a:cubicBezTo>
                  <a:cubicBezTo>
                    <a:pt x="3273640" y="1543357"/>
                    <a:pt x="3286603" y="1543916"/>
                    <a:pt x="3297863" y="1552079"/>
                  </a:cubicBezTo>
                  <a:cubicBezTo>
                    <a:pt x="3306499" y="1558350"/>
                    <a:pt x="3315487" y="1564053"/>
                    <a:pt x="3324460" y="156968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866075E-7144-0569-4FBD-DB47BEE260DD}"/>
                </a:ext>
              </a:extLst>
            </p:cNvPr>
            <p:cNvSpPr/>
            <p:nvPr/>
          </p:nvSpPr>
          <p:spPr>
            <a:xfrm flipV="1">
              <a:off x="8752243" y="4058796"/>
              <a:ext cx="722" cy="705"/>
            </a:xfrm>
            <a:custGeom>
              <a:avLst/>
              <a:gdLst>
                <a:gd name="connsiteX0" fmla="*/ -7503 w 722"/>
                <a:gd name="connsiteY0" fmla="*/ -1303 h 705"/>
                <a:gd name="connsiteX1" fmla="*/ -7245 w 722"/>
                <a:gd name="connsiteY1" fmla="*/ -1845 h 705"/>
                <a:gd name="connsiteX2" fmla="*/ -6781 w 722"/>
                <a:gd name="connsiteY2" fmla="*/ -2008 h 705"/>
                <a:gd name="connsiteX3" fmla="*/ -7503 w 722"/>
                <a:gd name="connsiteY3" fmla="*/ -1303 h 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2" h="705">
                  <a:moveTo>
                    <a:pt x="-7503" y="-1303"/>
                  </a:moveTo>
                  <a:cubicBezTo>
                    <a:pt x="-7426" y="-1492"/>
                    <a:pt x="-7339" y="-1708"/>
                    <a:pt x="-7245" y="-1845"/>
                  </a:cubicBezTo>
                  <a:cubicBezTo>
                    <a:pt x="-7047" y="-1888"/>
                    <a:pt x="-6944" y="-2008"/>
                    <a:pt x="-6781" y="-2008"/>
                  </a:cubicBezTo>
                  <a:lnTo>
                    <a:pt x="-7503" y="-1303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DF83D4-A8B1-7A27-4318-CCEB4540D2DF}"/>
                </a:ext>
              </a:extLst>
            </p:cNvPr>
            <p:cNvSpPr/>
            <p:nvPr/>
          </p:nvSpPr>
          <p:spPr>
            <a:xfrm flipV="1">
              <a:off x="6398398" y="3154980"/>
              <a:ext cx="1144" cy="1445"/>
            </a:xfrm>
            <a:custGeom>
              <a:avLst/>
              <a:gdLst>
                <a:gd name="connsiteX0" fmla="*/ -4048 w 1144"/>
                <a:gd name="connsiteY0" fmla="*/ -2700 h 1445"/>
                <a:gd name="connsiteX1" fmla="*/ -5132 w 1144"/>
                <a:gd name="connsiteY1" fmla="*/ -1754 h 1445"/>
                <a:gd name="connsiteX2" fmla="*/ -5132 w 1144"/>
                <a:gd name="connsiteY2" fmla="*/ -2631 h 1445"/>
                <a:gd name="connsiteX3" fmla="*/ -3988 w 1144"/>
                <a:gd name="connsiteY3" fmla="*/ -3199 h 1445"/>
                <a:gd name="connsiteX4" fmla="*/ -4048 w 1144"/>
                <a:gd name="connsiteY4" fmla="*/ -2700 h 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4" h="1445">
                  <a:moveTo>
                    <a:pt x="-4048" y="-2700"/>
                  </a:moveTo>
                  <a:cubicBezTo>
                    <a:pt x="-4469" y="-2364"/>
                    <a:pt x="-4667" y="-2149"/>
                    <a:pt x="-5132" y="-1754"/>
                  </a:cubicBezTo>
                  <a:cubicBezTo>
                    <a:pt x="-5132" y="-2029"/>
                    <a:pt x="-5132" y="-2330"/>
                    <a:pt x="-5132" y="-2631"/>
                  </a:cubicBezTo>
                  <a:cubicBezTo>
                    <a:pt x="-4736" y="-2829"/>
                    <a:pt x="-4383" y="-3010"/>
                    <a:pt x="-3988" y="-3199"/>
                  </a:cubicBezTo>
                  <a:cubicBezTo>
                    <a:pt x="-3988" y="-3010"/>
                    <a:pt x="-4048" y="-2881"/>
                    <a:pt x="-4048" y="-270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B9359D4-7B42-8E7F-034A-C69B6DFA9573}"/>
                </a:ext>
              </a:extLst>
            </p:cNvPr>
            <p:cNvSpPr/>
            <p:nvPr/>
          </p:nvSpPr>
          <p:spPr>
            <a:xfrm flipV="1">
              <a:off x="4385310" y="4335809"/>
              <a:ext cx="1195" cy="1126"/>
            </a:xfrm>
            <a:custGeom>
              <a:avLst/>
              <a:gdLst>
                <a:gd name="connsiteX0" fmla="*/ -2131 w 1195"/>
                <a:gd name="connsiteY0" fmla="*/ -1643 h 1126"/>
                <a:gd name="connsiteX1" fmla="*/ -1908 w 1195"/>
                <a:gd name="connsiteY1" fmla="*/ -516 h 1126"/>
                <a:gd name="connsiteX2" fmla="*/ -3103 w 1195"/>
                <a:gd name="connsiteY2" fmla="*/ -576 h 1126"/>
                <a:gd name="connsiteX3" fmla="*/ -2527 w 1195"/>
                <a:gd name="connsiteY3" fmla="*/ -1497 h 1126"/>
                <a:gd name="connsiteX4" fmla="*/ -2131 w 1195"/>
                <a:gd name="connsiteY4" fmla="*/ -1643 h 1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5" h="1126">
                  <a:moveTo>
                    <a:pt x="-2131" y="-1643"/>
                  </a:moveTo>
                  <a:cubicBezTo>
                    <a:pt x="-2045" y="-1265"/>
                    <a:pt x="-1994" y="-869"/>
                    <a:pt x="-1908" y="-516"/>
                  </a:cubicBezTo>
                  <a:cubicBezTo>
                    <a:pt x="-2304" y="-568"/>
                    <a:pt x="-2708" y="-568"/>
                    <a:pt x="-3103" y="-576"/>
                  </a:cubicBezTo>
                  <a:cubicBezTo>
                    <a:pt x="-2940" y="-912"/>
                    <a:pt x="-2682" y="-1118"/>
                    <a:pt x="-2527" y="-1497"/>
                  </a:cubicBezTo>
                  <a:cubicBezTo>
                    <a:pt x="-2389" y="-1497"/>
                    <a:pt x="-2261" y="-1548"/>
                    <a:pt x="-2131" y="-164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8103B18-EB6F-6183-BD44-78D245FBAF22}"/>
                </a:ext>
              </a:extLst>
            </p:cNvPr>
            <p:cNvSpPr/>
            <p:nvPr/>
          </p:nvSpPr>
          <p:spPr>
            <a:xfrm flipV="1">
              <a:off x="3617195" y="1604841"/>
              <a:ext cx="1333" cy="1118"/>
            </a:xfrm>
            <a:custGeom>
              <a:avLst/>
              <a:gdLst>
                <a:gd name="connsiteX0" fmla="*/ -1332 w 1333"/>
                <a:gd name="connsiteY0" fmla="*/ -4347 h 1118"/>
                <a:gd name="connsiteX1" fmla="*/ -2252 w 1333"/>
                <a:gd name="connsiteY1" fmla="*/ -4124 h 1118"/>
                <a:gd name="connsiteX2" fmla="*/ -2330 w 1333"/>
                <a:gd name="connsiteY2" fmla="*/ -5242 h 1118"/>
                <a:gd name="connsiteX3" fmla="*/ -996 w 1333"/>
                <a:gd name="connsiteY3" fmla="*/ -5225 h 1118"/>
                <a:gd name="connsiteX4" fmla="*/ -1332 w 1333"/>
                <a:gd name="connsiteY4" fmla="*/ -4347 h 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" h="1118">
                  <a:moveTo>
                    <a:pt x="-1332" y="-4347"/>
                  </a:moveTo>
                  <a:cubicBezTo>
                    <a:pt x="-1650" y="-4261"/>
                    <a:pt x="-1943" y="-4210"/>
                    <a:pt x="-2252" y="-4124"/>
                  </a:cubicBezTo>
                  <a:cubicBezTo>
                    <a:pt x="-2252" y="-4502"/>
                    <a:pt x="-2287" y="-4864"/>
                    <a:pt x="-2330" y="-5242"/>
                  </a:cubicBezTo>
                  <a:cubicBezTo>
                    <a:pt x="-1882" y="-5242"/>
                    <a:pt x="-1452" y="-5225"/>
                    <a:pt x="-996" y="-5225"/>
                  </a:cubicBezTo>
                  <a:cubicBezTo>
                    <a:pt x="-1125" y="-4950"/>
                    <a:pt x="-1220" y="-4640"/>
                    <a:pt x="-1332" y="-434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7C72B59-61AE-6C4C-07B7-0E5923F38ACC}"/>
                </a:ext>
              </a:extLst>
            </p:cNvPr>
            <p:cNvSpPr/>
            <p:nvPr/>
          </p:nvSpPr>
          <p:spPr>
            <a:xfrm flipV="1">
              <a:off x="3688823" y="1866911"/>
              <a:ext cx="157213" cy="154305"/>
            </a:xfrm>
            <a:custGeom>
              <a:avLst/>
              <a:gdLst>
                <a:gd name="connsiteX0" fmla="*/ 47571 w 157220"/>
                <a:gd name="connsiteY0" fmla="*/ 141000 h 154334"/>
                <a:gd name="connsiteX1" fmla="*/ 46763 w 157220"/>
                <a:gd name="connsiteY1" fmla="*/ 140191 h 154334"/>
                <a:gd name="connsiteX2" fmla="*/ 47769 w 157220"/>
                <a:gd name="connsiteY2" fmla="*/ 141163 h 154334"/>
                <a:gd name="connsiteX3" fmla="*/ 41395 w 157220"/>
                <a:gd name="connsiteY3" fmla="*/ 120983 h 154334"/>
                <a:gd name="connsiteX4" fmla="*/ 16321 w 157220"/>
                <a:gd name="connsiteY4" fmla="*/ 58706 h 154334"/>
                <a:gd name="connsiteX5" fmla="*/ 7074 w 157220"/>
                <a:gd name="connsiteY5" fmla="*/ 48667 h 154334"/>
                <a:gd name="connsiteX6" fmla="*/ -788 w 157220"/>
                <a:gd name="connsiteY6" fmla="*/ 41794 h 154334"/>
                <a:gd name="connsiteX7" fmla="*/ 2730 w 157220"/>
                <a:gd name="connsiteY7" fmla="*/ 26535 h 154334"/>
                <a:gd name="connsiteX8" fmla="*/ 9388 w 157220"/>
                <a:gd name="connsiteY8" fmla="*/ 24143 h 154334"/>
                <a:gd name="connsiteX9" fmla="*/ 16441 w 157220"/>
                <a:gd name="connsiteY9" fmla="*/ 13434 h 154334"/>
                <a:gd name="connsiteX10" fmla="*/ 15779 w 157220"/>
                <a:gd name="connsiteY10" fmla="*/ 6381 h 154334"/>
                <a:gd name="connsiteX11" fmla="*/ 29542 w 157220"/>
                <a:gd name="connsiteY11" fmla="*/ -4217 h 154334"/>
                <a:gd name="connsiteX12" fmla="*/ 42608 w 157220"/>
                <a:gd name="connsiteY12" fmla="*/ 703 h 154334"/>
                <a:gd name="connsiteX13" fmla="*/ 80860 w 157220"/>
                <a:gd name="connsiteY13" fmla="*/ 36195 h 154334"/>
                <a:gd name="connsiteX14" fmla="*/ 87028 w 157220"/>
                <a:gd name="connsiteY14" fmla="*/ 37519 h 154334"/>
                <a:gd name="connsiteX15" fmla="*/ 102004 w 157220"/>
                <a:gd name="connsiteY15" fmla="*/ 19593 h 154334"/>
                <a:gd name="connsiteX16" fmla="*/ 107113 w 157220"/>
                <a:gd name="connsiteY16" fmla="*/ 11120 h 154334"/>
                <a:gd name="connsiteX17" fmla="*/ 133659 w 157220"/>
                <a:gd name="connsiteY17" fmla="*/ 1305 h 154334"/>
                <a:gd name="connsiteX18" fmla="*/ 140265 w 157220"/>
                <a:gd name="connsiteY18" fmla="*/ 2630 h 154334"/>
                <a:gd name="connsiteX19" fmla="*/ 153013 w 157220"/>
                <a:gd name="connsiteY19" fmla="*/ 14707 h 154334"/>
                <a:gd name="connsiteX20" fmla="*/ 148961 w 157220"/>
                <a:gd name="connsiteY20" fmla="*/ 29683 h 154334"/>
                <a:gd name="connsiteX21" fmla="*/ 145632 w 157220"/>
                <a:gd name="connsiteY21" fmla="*/ 30913 h 154334"/>
                <a:gd name="connsiteX22" fmla="*/ 133865 w 157220"/>
                <a:gd name="connsiteY22" fmla="*/ 46319 h 154334"/>
                <a:gd name="connsiteX23" fmla="*/ 123543 w 157220"/>
                <a:gd name="connsiteY23" fmla="*/ 71970 h 154334"/>
                <a:gd name="connsiteX24" fmla="*/ 112550 w 157220"/>
                <a:gd name="connsiteY24" fmla="*/ 85707 h 154334"/>
                <a:gd name="connsiteX25" fmla="*/ 85153 w 157220"/>
                <a:gd name="connsiteY25" fmla="*/ 117439 h 154334"/>
                <a:gd name="connsiteX26" fmla="*/ 78658 w 157220"/>
                <a:gd name="connsiteY26" fmla="*/ 119658 h 154334"/>
                <a:gd name="connsiteX27" fmla="*/ 76121 w 157220"/>
                <a:gd name="connsiteY27" fmla="*/ 127985 h 154334"/>
                <a:gd name="connsiteX28" fmla="*/ 87656 w 157220"/>
                <a:gd name="connsiteY28" fmla="*/ 140940 h 154334"/>
                <a:gd name="connsiteX29" fmla="*/ 87140 w 157220"/>
                <a:gd name="connsiteY29" fmla="*/ 147589 h 154334"/>
                <a:gd name="connsiteX30" fmla="*/ 81342 w 157220"/>
                <a:gd name="connsiteY30" fmla="*/ 148707 h 154334"/>
                <a:gd name="connsiteX31" fmla="*/ 68035 w 157220"/>
                <a:gd name="connsiteY31" fmla="*/ 146436 h 154334"/>
                <a:gd name="connsiteX32" fmla="*/ 54083 w 157220"/>
                <a:gd name="connsiteY32" fmla="*/ 147512 h 154334"/>
                <a:gd name="connsiteX33" fmla="*/ 47623 w 157220"/>
                <a:gd name="connsiteY33" fmla="*/ 141034 h 154334"/>
                <a:gd name="connsiteX34" fmla="*/ 47571 w 157220"/>
                <a:gd name="connsiteY34" fmla="*/ 141000 h 154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7220" h="154334">
                  <a:moveTo>
                    <a:pt x="47571" y="141000"/>
                  </a:moveTo>
                  <a:cubicBezTo>
                    <a:pt x="47313" y="140733"/>
                    <a:pt x="47038" y="140467"/>
                    <a:pt x="46763" y="140191"/>
                  </a:cubicBezTo>
                  <a:lnTo>
                    <a:pt x="47769" y="141163"/>
                  </a:lnTo>
                  <a:cubicBezTo>
                    <a:pt x="45653" y="134437"/>
                    <a:pt x="43554" y="127710"/>
                    <a:pt x="41395" y="120983"/>
                  </a:cubicBezTo>
                  <a:cubicBezTo>
                    <a:pt x="34522" y="99633"/>
                    <a:pt x="21559" y="80701"/>
                    <a:pt x="16321" y="58706"/>
                  </a:cubicBezTo>
                  <a:cubicBezTo>
                    <a:pt x="15099" y="53605"/>
                    <a:pt x="11185" y="51205"/>
                    <a:pt x="7074" y="48667"/>
                  </a:cubicBezTo>
                  <a:cubicBezTo>
                    <a:pt x="4166" y="46870"/>
                    <a:pt x="1508" y="44401"/>
                    <a:pt x="-788" y="41794"/>
                  </a:cubicBezTo>
                  <a:cubicBezTo>
                    <a:pt x="-4221" y="37906"/>
                    <a:pt x="-2122" y="29098"/>
                    <a:pt x="2730" y="26535"/>
                  </a:cubicBezTo>
                  <a:cubicBezTo>
                    <a:pt x="4794" y="25460"/>
                    <a:pt x="7168" y="24987"/>
                    <a:pt x="9388" y="24143"/>
                  </a:cubicBezTo>
                  <a:cubicBezTo>
                    <a:pt x="14299" y="22294"/>
                    <a:pt x="17017" y="18948"/>
                    <a:pt x="16441" y="13434"/>
                  </a:cubicBezTo>
                  <a:cubicBezTo>
                    <a:pt x="16209" y="11086"/>
                    <a:pt x="15779" y="8720"/>
                    <a:pt x="15779" y="6381"/>
                  </a:cubicBezTo>
                  <a:cubicBezTo>
                    <a:pt x="15693" y="-2101"/>
                    <a:pt x="21198" y="-6445"/>
                    <a:pt x="29542" y="-4217"/>
                  </a:cubicBezTo>
                  <a:cubicBezTo>
                    <a:pt x="34075" y="-3004"/>
                    <a:pt x="39950" y="-2393"/>
                    <a:pt x="42608" y="703"/>
                  </a:cubicBezTo>
                  <a:cubicBezTo>
                    <a:pt x="54040" y="13976"/>
                    <a:pt x="73231" y="18819"/>
                    <a:pt x="80860" y="36195"/>
                  </a:cubicBezTo>
                  <a:cubicBezTo>
                    <a:pt x="81377" y="37373"/>
                    <a:pt x="85566" y="38302"/>
                    <a:pt x="87028" y="37519"/>
                  </a:cubicBezTo>
                  <a:cubicBezTo>
                    <a:pt x="94236" y="33520"/>
                    <a:pt x="101634" y="29167"/>
                    <a:pt x="102004" y="19593"/>
                  </a:cubicBezTo>
                  <a:cubicBezTo>
                    <a:pt x="102176" y="15499"/>
                    <a:pt x="103776" y="12497"/>
                    <a:pt x="107113" y="11120"/>
                  </a:cubicBezTo>
                  <a:cubicBezTo>
                    <a:pt x="115810" y="7490"/>
                    <a:pt x="124713" y="4239"/>
                    <a:pt x="133659" y="1305"/>
                  </a:cubicBezTo>
                  <a:cubicBezTo>
                    <a:pt x="135568" y="669"/>
                    <a:pt x="138674" y="1348"/>
                    <a:pt x="140265" y="2630"/>
                  </a:cubicBezTo>
                  <a:cubicBezTo>
                    <a:pt x="144798" y="6312"/>
                    <a:pt x="149202" y="10303"/>
                    <a:pt x="153013" y="14707"/>
                  </a:cubicBezTo>
                  <a:cubicBezTo>
                    <a:pt x="156617" y="18888"/>
                    <a:pt x="154252" y="26690"/>
                    <a:pt x="148961" y="29683"/>
                  </a:cubicBezTo>
                  <a:cubicBezTo>
                    <a:pt x="147921" y="30251"/>
                    <a:pt x="146768" y="30603"/>
                    <a:pt x="145632" y="30913"/>
                  </a:cubicBezTo>
                  <a:cubicBezTo>
                    <a:pt x="137779" y="33081"/>
                    <a:pt x="133865" y="38173"/>
                    <a:pt x="133865" y="46319"/>
                  </a:cubicBezTo>
                  <a:cubicBezTo>
                    <a:pt x="133865" y="56254"/>
                    <a:pt x="130571" y="64753"/>
                    <a:pt x="123543" y="71970"/>
                  </a:cubicBezTo>
                  <a:cubicBezTo>
                    <a:pt x="119440" y="76159"/>
                    <a:pt x="114614" y="80477"/>
                    <a:pt x="112550" y="85707"/>
                  </a:cubicBezTo>
                  <a:cubicBezTo>
                    <a:pt x="107053" y="99642"/>
                    <a:pt x="91338" y="104322"/>
                    <a:pt x="85153" y="117439"/>
                  </a:cubicBezTo>
                  <a:cubicBezTo>
                    <a:pt x="84465" y="118884"/>
                    <a:pt x="80886" y="118902"/>
                    <a:pt x="78658" y="119658"/>
                  </a:cubicBezTo>
                  <a:cubicBezTo>
                    <a:pt x="71588" y="122119"/>
                    <a:pt x="71364" y="122841"/>
                    <a:pt x="76121" y="127985"/>
                  </a:cubicBezTo>
                  <a:cubicBezTo>
                    <a:pt x="80043" y="132243"/>
                    <a:pt x="84250" y="136286"/>
                    <a:pt x="87656" y="140940"/>
                  </a:cubicBezTo>
                  <a:cubicBezTo>
                    <a:pt x="88680" y="142307"/>
                    <a:pt x="87897" y="145516"/>
                    <a:pt x="87140" y="147589"/>
                  </a:cubicBezTo>
                  <a:cubicBezTo>
                    <a:pt x="86262" y="149817"/>
                    <a:pt x="83880" y="150058"/>
                    <a:pt x="81342" y="148707"/>
                  </a:cubicBezTo>
                  <a:cubicBezTo>
                    <a:pt x="77179" y="146471"/>
                    <a:pt x="73368" y="144544"/>
                    <a:pt x="68035" y="146436"/>
                  </a:cubicBezTo>
                  <a:cubicBezTo>
                    <a:pt x="63803" y="147933"/>
                    <a:pt x="58754" y="147245"/>
                    <a:pt x="54083" y="147512"/>
                  </a:cubicBezTo>
                  <a:cubicBezTo>
                    <a:pt x="51932" y="145352"/>
                    <a:pt x="49782" y="143185"/>
                    <a:pt x="47623" y="141034"/>
                  </a:cubicBezTo>
                  <a:cubicBezTo>
                    <a:pt x="47623" y="141034"/>
                    <a:pt x="47597" y="141017"/>
                    <a:pt x="47571" y="14100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814EB3-63EF-69B4-4BE5-73D405E827DF}"/>
                </a:ext>
              </a:extLst>
            </p:cNvPr>
            <p:cNvSpPr/>
            <p:nvPr/>
          </p:nvSpPr>
          <p:spPr>
            <a:xfrm flipV="1">
              <a:off x="3930247" y="6191891"/>
              <a:ext cx="1230" cy="897"/>
            </a:xfrm>
            <a:custGeom>
              <a:avLst/>
              <a:gdLst>
                <a:gd name="connsiteX0" fmla="*/ -2292 w 1230"/>
                <a:gd name="connsiteY0" fmla="*/ 1656 h 897"/>
                <a:gd name="connsiteX1" fmla="*/ -2645 w 1230"/>
                <a:gd name="connsiteY1" fmla="*/ 863 h 897"/>
                <a:gd name="connsiteX2" fmla="*/ -1415 w 1230"/>
                <a:gd name="connsiteY2" fmla="*/ 803 h 897"/>
                <a:gd name="connsiteX3" fmla="*/ -2060 w 1230"/>
                <a:gd name="connsiteY3" fmla="*/ 1700 h 897"/>
                <a:gd name="connsiteX4" fmla="*/ -2292 w 1230"/>
                <a:gd name="connsiteY4" fmla="*/ 1656 h 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0" h="897">
                  <a:moveTo>
                    <a:pt x="-2292" y="1656"/>
                  </a:moveTo>
                  <a:cubicBezTo>
                    <a:pt x="-2404" y="1381"/>
                    <a:pt x="-2533" y="1149"/>
                    <a:pt x="-2645" y="863"/>
                  </a:cubicBezTo>
                  <a:cubicBezTo>
                    <a:pt x="-2249" y="863"/>
                    <a:pt x="-1811" y="863"/>
                    <a:pt x="-1415" y="803"/>
                  </a:cubicBezTo>
                  <a:cubicBezTo>
                    <a:pt x="-1638" y="1149"/>
                    <a:pt x="-1776" y="1276"/>
                    <a:pt x="-2060" y="1700"/>
                  </a:cubicBezTo>
                  <a:cubicBezTo>
                    <a:pt x="-2129" y="1700"/>
                    <a:pt x="-2198" y="1656"/>
                    <a:pt x="-2292" y="165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12EA893-EAE2-AA34-61E8-24BAC88433A5}"/>
                </a:ext>
              </a:extLst>
            </p:cNvPr>
            <p:cNvSpPr/>
            <p:nvPr/>
          </p:nvSpPr>
          <p:spPr>
            <a:xfrm flipV="1">
              <a:off x="3894904" y="1640515"/>
              <a:ext cx="1083" cy="812"/>
            </a:xfrm>
            <a:custGeom>
              <a:avLst/>
              <a:gdLst>
                <a:gd name="connsiteX0" fmla="*/ -2472 w 1083"/>
                <a:gd name="connsiteY0" fmla="*/ -5173 h 813"/>
                <a:gd name="connsiteX1" fmla="*/ -1525 w 1083"/>
                <a:gd name="connsiteY1" fmla="*/ -5182 h 813"/>
                <a:gd name="connsiteX2" fmla="*/ -2566 w 1083"/>
                <a:gd name="connsiteY2" fmla="*/ -4382 h 813"/>
                <a:gd name="connsiteX3" fmla="*/ -2609 w 1083"/>
                <a:gd name="connsiteY3" fmla="*/ -4399 h 813"/>
                <a:gd name="connsiteX4" fmla="*/ -2472 w 1083"/>
                <a:gd name="connsiteY4" fmla="*/ -5173 h 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3" h="813">
                  <a:moveTo>
                    <a:pt x="-2472" y="-5173"/>
                  </a:moveTo>
                  <a:cubicBezTo>
                    <a:pt x="-2136" y="-5173"/>
                    <a:pt x="-1852" y="-5216"/>
                    <a:pt x="-1525" y="-5182"/>
                  </a:cubicBezTo>
                  <a:cubicBezTo>
                    <a:pt x="-1852" y="-4829"/>
                    <a:pt x="-2265" y="-4700"/>
                    <a:pt x="-2566" y="-4382"/>
                  </a:cubicBezTo>
                  <a:cubicBezTo>
                    <a:pt x="-2601" y="-4382"/>
                    <a:pt x="-2609" y="-4399"/>
                    <a:pt x="-2609" y="-4399"/>
                  </a:cubicBezTo>
                  <a:cubicBezTo>
                    <a:pt x="-2566" y="-4657"/>
                    <a:pt x="-2506" y="-4932"/>
                    <a:pt x="-2472" y="-517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579CE78-9689-7DDD-3499-B02565A969F3}"/>
                </a:ext>
              </a:extLst>
            </p:cNvPr>
            <p:cNvSpPr/>
            <p:nvPr/>
          </p:nvSpPr>
          <p:spPr>
            <a:xfrm flipV="1">
              <a:off x="4122397" y="2842397"/>
              <a:ext cx="1204" cy="1316"/>
            </a:xfrm>
            <a:custGeom>
              <a:avLst/>
              <a:gdLst>
                <a:gd name="connsiteX0" fmla="*/ -2606 w 1204"/>
                <a:gd name="connsiteY0" fmla="*/ -3611 h 1316"/>
                <a:gd name="connsiteX1" fmla="*/ -1634 w 1204"/>
                <a:gd name="connsiteY1" fmla="*/ -2295 h 1316"/>
                <a:gd name="connsiteX2" fmla="*/ -2735 w 1204"/>
                <a:gd name="connsiteY2" fmla="*/ -2329 h 1316"/>
                <a:gd name="connsiteX3" fmla="*/ -2839 w 1204"/>
                <a:gd name="connsiteY3" fmla="*/ -3559 h 1316"/>
                <a:gd name="connsiteX4" fmla="*/ -2606 w 1204"/>
                <a:gd name="connsiteY4" fmla="*/ -3611 h 1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4" h="1316">
                  <a:moveTo>
                    <a:pt x="-2606" y="-3611"/>
                  </a:moveTo>
                  <a:cubicBezTo>
                    <a:pt x="-2305" y="-3121"/>
                    <a:pt x="-1841" y="-2880"/>
                    <a:pt x="-1634" y="-2295"/>
                  </a:cubicBezTo>
                  <a:cubicBezTo>
                    <a:pt x="-2004" y="-2321"/>
                    <a:pt x="-2357" y="-2321"/>
                    <a:pt x="-2735" y="-2329"/>
                  </a:cubicBezTo>
                  <a:cubicBezTo>
                    <a:pt x="-2770" y="-2785"/>
                    <a:pt x="-2804" y="-3061"/>
                    <a:pt x="-2839" y="-3559"/>
                  </a:cubicBezTo>
                  <a:cubicBezTo>
                    <a:pt x="-2770" y="-3568"/>
                    <a:pt x="-2684" y="-3577"/>
                    <a:pt x="-2606" y="-361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78C9C5F-1729-EF48-6351-9284A674B52D}"/>
                </a:ext>
              </a:extLst>
            </p:cNvPr>
            <p:cNvSpPr/>
            <p:nvPr/>
          </p:nvSpPr>
          <p:spPr>
            <a:xfrm flipV="1">
              <a:off x="3986630" y="6234661"/>
              <a:ext cx="799" cy="738"/>
            </a:xfrm>
            <a:custGeom>
              <a:avLst/>
              <a:gdLst>
                <a:gd name="connsiteX0" fmla="*/ -1902 w 799"/>
                <a:gd name="connsiteY0" fmla="*/ 1598 h 739"/>
                <a:gd name="connsiteX1" fmla="*/ -2134 w 799"/>
                <a:gd name="connsiteY1" fmla="*/ 1598 h 739"/>
                <a:gd name="connsiteX2" fmla="*/ -2702 w 799"/>
                <a:gd name="connsiteY2" fmla="*/ 859 h 739"/>
                <a:gd name="connsiteX3" fmla="*/ -1902 w 799"/>
                <a:gd name="connsiteY3" fmla="*/ 1598 h 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9" h="739">
                  <a:moveTo>
                    <a:pt x="-1902" y="1598"/>
                  </a:moveTo>
                  <a:cubicBezTo>
                    <a:pt x="-1988" y="1598"/>
                    <a:pt x="-2056" y="1598"/>
                    <a:pt x="-2134" y="1598"/>
                  </a:cubicBezTo>
                  <a:cubicBezTo>
                    <a:pt x="-2340" y="1390"/>
                    <a:pt x="-2504" y="1114"/>
                    <a:pt x="-2702" y="859"/>
                  </a:cubicBezTo>
                  <a:lnTo>
                    <a:pt x="-1902" y="1598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C71796A-3926-82B0-2AF6-E47756DB5E44}"/>
                </a:ext>
              </a:extLst>
            </p:cNvPr>
            <p:cNvSpPr/>
            <p:nvPr/>
          </p:nvSpPr>
          <p:spPr>
            <a:xfrm flipV="1">
              <a:off x="2059698" y="1889406"/>
              <a:ext cx="907" cy="1634"/>
            </a:xfrm>
            <a:custGeom>
              <a:avLst/>
              <a:gdLst>
                <a:gd name="connsiteX0" fmla="*/ -397 w 907"/>
                <a:gd name="connsiteY0" fmla="*/ -3232 h 1634"/>
                <a:gd name="connsiteX1" fmla="*/ -760 w 907"/>
                <a:gd name="connsiteY1" fmla="*/ -3232 h 1634"/>
                <a:gd name="connsiteX2" fmla="*/ -760 w 907"/>
                <a:gd name="connsiteY2" fmla="*/ -4867 h 1634"/>
                <a:gd name="connsiteX3" fmla="*/ 147 w 907"/>
                <a:gd name="connsiteY3" fmla="*/ -3697 h 1634"/>
                <a:gd name="connsiteX4" fmla="*/ -397 w 907"/>
                <a:gd name="connsiteY4" fmla="*/ -3232 h 1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7" h="1634">
                  <a:moveTo>
                    <a:pt x="-397" y="-3232"/>
                  </a:moveTo>
                  <a:cubicBezTo>
                    <a:pt x="-529" y="-3232"/>
                    <a:pt x="-636" y="-3232"/>
                    <a:pt x="-760" y="-3232"/>
                  </a:cubicBezTo>
                  <a:cubicBezTo>
                    <a:pt x="-760" y="-3783"/>
                    <a:pt x="-760" y="-4325"/>
                    <a:pt x="-760" y="-4867"/>
                  </a:cubicBezTo>
                  <a:cubicBezTo>
                    <a:pt x="-438" y="-4479"/>
                    <a:pt x="-88" y="-4084"/>
                    <a:pt x="147" y="-3697"/>
                  </a:cubicBezTo>
                  <a:cubicBezTo>
                    <a:pt x="-4" y="-3525"/>
                    <a:pt x="-222" y="-3404"/>
                    <a:pt x="-397" y="-323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6181A7B-6F83-0BD7-D3F2-EA6126029135}"/>
                </a:ext>
              </a:extLst>
            </p:cNvPr>
            <p:cNvSpPr/>
            <p:nvPr/>
          </p:nvSpPr>
          <p:spPr>
            <a:xfrm flipV="1">
              <a:off x="1455786" y="1081401"/>
              <a:ext cx="3367778" cy="5164985"/>
            </a:xfrm>
            <a:custGeom>
              <a:avLst/>
              <a:gdLst>
                <a:gd name="connsiteX0" fmla="*/ 2964029 w 3367917"/>
                <a:gd name="connsiteY0" fmla="*/ 1356164 h 5165966"/>
                <a:gd name="connsiteX1" fmla="*/ 2961568 w 3367917"/>
                <a:gd name="connsiteY1" fmla="*/ 1357102 h 5165966"/>
                <a:gd name="connsiteX2" fmla="*/ 2964054 w 3367917"/>
                <a:gd name="connsiteY2" fmla="*/ 1358057 h 5165966"/>
                <a:gd name="connsiteX3" fmla="*/ 2939694 w 3367917"/>
                <a:gd name="connsiteY3" fmla="*/ 1767394 h 5165966"/>
                <a:gd name="connsiteX4" fmla="*/ 2937784 w 3367917"/>
                <a:gd name="connsiteY4" fmla="*/ 1767574 h 5165966"/>
                <a:gd name="connsiteX5" fmla="*/ 2932554 w 3367917"/>
                <a:gd name="connsiteY5" fmla="*/ 1776047 h 5165966"/>
                <a:gd name="connsiteX6" fmla="*/ 2934042 w 3367917"/>
                <a:gd name="connsiteY6" fmla="*/ 1781406 h 5165966"/>
                <a:gd name="connsiteX7" fmla="*/ 2936640 w 3367917"/>
                <a:gd name="connsiteY7" fmla="*/ 1779556 h 5165966"/>
                <a:gd name="connsiteX8" fmla="*/ 2940640 w 3367917"/>
                <a:gd name="connsiteY8" fmla="*/ 1771256 h 5165966"/>
                <a:gd name="connsiteX9" fmla="*/ 2939694 w 3367917"/>
                <a:gd name="connsiteY9" fmla="*/ 1767394 h 5165966"/>
                <a:gd name="connsiteX10" fmla="*/ 2930498 w 3367917"/>
                <a:gd name="connsiteY10" fmla="*/ 1847141 h 5165966"/>
                <a:gd name="connsiteX11" fmla="*/ 2930842 w 3367917"/>
                <a:gd name="connsiteY11" fmla="*/ 1849300 h 5165966"/>
                <a:gd name="connsiteX12" fmla="*/ 2936838 w 3367917"/>
                <a:gd name="connsiteY12" fmla="*/ 1851709 h 5165966"/>
                <a:gd name="connsiteX13" fmla="*/ 2938541 w 3367917"/>
                <a:gd name="connsiteY13" fmla="*/ 1849558 h 5165966"/>
                <a:gd name="connsiteX14" fmla="*/ 2936864 w 3367917"/>
                <a:gd name="connsiteY14" fmla="*/ 1847305 h 5165966"/>
                <a:gd name="connsiteX15" fmla="*/ 2930498 w 3367917"/>
                <a:gd name="connsiteY15" fmla="*/ 1847141 h 5165966"/>
                <a:gd name="connsiteX16" fmla="*/ 2895110 w 3367917"/>
                <a:gd name="connsiteY16" fmla="*/ 1886133 h 5165966"/>
                <a:gd name="connsiteX17" fmla="*/ 2883334 w 3367917"/>
                <a:gd name="connsiteY17" fmla="*/ 1883863 h 5165966"/>
                <a:gd name="connsiteX18" fmla="*/ 2881167 w 3367917"/>
                <a:gd name="connsiteY18" fmla="*/ 1892645 h 5165966"/>
                <a:gd name="connsiteX19" fmla="*/ 2885485 w 3367917"/>
                <a:gd name="connsiteY19" fmla="*/ 1899879 h 5165966"/>
                <a:gd name="connsiteX20" fmla="*/ 2886629 w 3367917"/>
                <a:gd name="connsiteY20" fmla="*/ 1894710 h 5165966"/>
                <a:gd name="connsiteX21" fmla="*/ 2894508 w 3367917"/>
                <a:gd name="connsiteY21" fmla="*/ 1890667 h 5165966"/>
                <a:gd name="connsiteX22" fmla="*/ 2898706 w 3367917"/>
                <a:gd name="connsiteY22" fmla="*/ 1892568 h 5165966"/>
                <a:gd name="connsiteX23" fmla="*/ 2895110 w 3367917"/>
                <a:gd name="connsiteY23" fmla="*/ 1886133 h 5165966"/>
                <a:gd name="connsiteX24" fmla="*/ 2756775 w 3367917"/>
                <a:gd name="connsiteY24" fmla="*/ 2052889 h 5165966"/>
                <a:gd name="connsiteX25" fmla="*/ 2755898 w 3367917"/>
                <a:gd name="connsiteY25" fmla="*/ 2055194 h 5165966"/>
                <a:gd name="connsiteX26" fmla="*/ 2760852 w 3367917"/>
                <a:gd name="connsiteY26" fmla="*/ 2057388 h 5165966"/>
                <a:gd name="connsiteX27" fmla="*/ 2761721 w 3367917"/>
                <a:gd name="connsiteY27" fmla="*/ 2054670 h 5165966"/>
                <a:gd name="connsiteX28" fmla="*/ 2756775 w 3367917"/>
                <a:gd name="connsiteY28" fmla="*/ 2052889 h 5165966"/>
                <a:gd name="connsiteX29" fmla="*/ 2593185 w 3367917"/>
                <a:gd name="connsiteY29" fmla="*/ 956247 h 5165966"/>
                <a:gd name="connsiteX30" fmla="*/ 2587559 w 3367917"/>
                <a:gd name="connsiteY30" fmla="*/ 958500 h 5165966"/>
                <a:gd name="connsiteX31" fmla="*/ 2590329 w 3367917"/>
                <a:gd name="connsiteY31" fmla="*/ 960255 h 5165966"/>
                <a:gd name="connsiteX32" fmla="*/ 2593598 w 3367917"/>
                <a:gd name="connsiteY32" fmla="*/ 960255 h 5165966"/>
                <a:gd name="connsiteX33" fmla="*/ 2595938 w 3367917"/>
                <a:gd name="connsiteY33" fmla="*/ 958053 h 5165966"/>
                <a:gd name="connsiteX34" fmla="*/ 2593185 w 3367917"/>
                <a:gd name="connsiteY34" fmla="*/ 956247 h 5165966"/>
                <a:gd name="connsiteX35" fmla="*/ 2539922 w 3367917"/>
                <a:gd name="connsiteY35" fmla="*/ 2119795 h 5165966"/>
                <a:gd name="connsiteX36" fmla="*/ 2541247 w 3367917"/>
                <a:gd name="connsiteY36" fmla="*/ 2121962 h 5165966"/>
                <a:gd name="connsiteX37" fmla="*/ 2541651 w 3367917"/>
                <a:gd name="connsiteY37" fmla="*/ 2119321 h 5165966"/>
                <a:gd name="connsiteX38" fmla="*/ 2509523 w 3367917"/>
                <a:gd name="connsiteY38" fmla="*/ 58909 h 5165966"/>
                <a:gd name="connsiteX39" fmla="*/ 2509876 w 3367917"/>
                <a:gd name="connsiteY39" fmla="*/ 57239 h 5165966"/>
                <a:gd name="connsiteX40" fmla="*/ 2523080 w 3367917"/>
                <a:gd name="connsiteY40" fmla="*/ 50179 h 5165966"/>
                <a:gd name="connsiteX41" fmla="*/ 2523794 w 3367917"/>
                <a:gd name="connsiteY41" fmla="*/ 50461 h 5165966"/>
                <a:gd name="connsiteX42" fmla="*/ 2524422 w 3367917"/>
                <a:gd name="connsiteY42" fmla="*/ 50720 h 5165966"/>
                <a:gd name="connsiteX43" fmla="*/ 2524379 w 3367917"/>
                <a:gd name="connsiteY43" fmla="*/ 55881 h 5165966"/>
                <a:gd name="connsiteX44" fmla="*/ 2528792 w 3367917"/>
                <a:gd name="connsiteY44" fmla="*/ 59184 h 5165966"/>
                <a:gd name="connsiteX45" fmla="*/ 2531441 w 3367917"/>
                <a:gd name="connsiteY45" fmla="*/ 57524 h 5165966"/>
                <a:gd name="connsiteX46" fmla="*/ 2529901 w 3367917"/>
                <a:gd name="connsiteY46" fmla="*/ 52561 h 5165966"/>
                <a:gd name="connsiteX47" fmla="*/ 2524422 w 3367917"/>
                <a:gd name="connsiteY47" fmla="*/ 50720 h 5165966"/>
                <a:gd name="connsiteX48" fmla="*/ 2524473 w 3367917"/>
                <a:gd name="connsiteY48" fmla="*/ 49480 h 5165966"/>
                <a:gd name="connsiteX49" fmla="*/ 2523080 w 3367917"/>
                <a:gd name="connsiteY49" fmla="*/ 50179 h 5165966"/>
                <a:gd name="connsiteX50" fmla="*/ 2517772 w 3367917"/>
                <a:gd name="connsiteY50" fmla="*/ 48284 h 5165966"/>
                <a:gd name="connsiteX51" fmla="*/ 2510839 w 3367917"/>
                <a:gd name="connsiteY51" fmla="*/ 52612 h 5165966"/>
                <a:gd name="connsiteX52" fmla="*/ 2509876 w 3367917"/>
                <a:gd name="connsiteY52" fmla="*/ 57239 h 5165966"/>
                <a:gd name="connsiteX53" fmla="*/ 2508620 w 3367917"/>
                <a:gd name="connsiteY53" fmla="*/ 57921 h 5165966"/>
                <a:gd name="connsiteX54" fmla="*/ 2507786 w 3367917"/>
                <a:gd name="connsiteY54" fmla="*/ 59305 h 5165966"/>
                <a:gd name="connsiteX55" fmla="*/ 2502908 w 3367917"/>
                <a:gd name="connsiteY55" fmla="*/ 62625 h 5165966"/>
                <a:gd name="connsiteX56" fmla="*/ 2505472 w 3367917"/>
                <a:gd name="connsiteY56" fmla="*/ 63159 h 5165966"/>
                <a:gd name="connsiteX57" fmla="*/ 2507786 w 3367917"/>
                <a:gd name="connsiteY57" fmla="*/ 59305 h 5165966"/>
                <a:gd name="connsiteX58" fmla="*/ 2509523 w 3367917"/>
                <a:gd name="connsiteY58" fmla="*/ 58909 h 5165966"/>
                <a:gd name="connsiteX59" fmla="*/ 2532473 w 3367917"/>
                <a:gd name="connsiteY59" fmla="*/ 84395 h 5165966"/>
                <a:gd name="connsiteX60" fmla="*/ 2538228 w 3367917"/>
                <a:gd name="connsiteY60" fmla="*/ 83028 h 5165966"/>
                <a:gd name="connsiteX61" fmla="*/ 2536998 w 3367917"/>
                <a:gd name="connsiteY61" fmla="*/ 80353 h 5165966"/>
                <a:gd name="connsiteX62" fmla="*/ 2531535 w 3367917"/>
                <a:gd name="connsiteY62" fmla="*/ 76378 h 5165966"/>
                <a:gd name="connsiteX63" fmla="*/ 2528551 w 3367917"/>
                <a:gd name="connsiteY63" fmla="*/ 76868 h 5165966"/>
                <a:gd name="connsiteX64" fmla="*/ 2532473 w 3367917"/>
                <a:gd name="connsiteY64" fmla="*/ 84395 h 5165966"/>
                <a:gd name="connsiteX65" fmla="*/ 2481300 w 3367917"/>
                <a:gd name="connsiteY65" fmla="*/ 102419 h 5165966"/>
                <a:gd name="connsiteX66" fmla="*/ 2480741 w 3367917"/>
                <a:gd name="connsiteY66" fmla="*/ 101256 h 5165966"/>
                <a:gd name="connsiteX67" fmla="*/ 2479167 w 3367917"/>
                <a:gd name="connsiteY67" fmla="*/ 100396 h 5165966"/>
                <a:gd name="connsiteX68" fmla="*/ 2474505 w 3367917"/>
                <a:gd name="connsiteY68" fmla="*/ 95709 h 5165966"/>
                <a:gd name="connsiteX69" fmla="*/ 2473645 w 3367917"/>
                <a:gd name="connsiteY69" fmla="*/ 94170 h 5165966"/>
                <a:gd name="connsiteX70" fmla="*/ 2472036 w 3367917"/>
                <a:gd name="connsiteY70" fmla="*/ 92859 h 5165966"/>
                <a:gd name="connsiteX71" fmla="*/ 2472785 w 3367917"/>
                <a:gd name="connsiteY71" fmla="*/ 95009 h 5165966"/>
                <a:gd name="connsiteX72" fmla="*/ 2474505 w 3367917"/>
                <a:gd name="connsiteY72" fmla="*/ 95709 h 5165966"/>
                <a:gd name="connsiteX73" fmla="*/ 2479167 w 3367917"/>
                <a:gd name="connsiteY73" fmla="*/ 100396 h 5165966"/>
                <a:gd name="connsiteX74" fmla="*/ 2479873 w 3367917"/>
                <a:gd name="connsiteY74" fmla="*/ 102150 h 5165966"/>
                <a:gd name="connsiteX75" fmla="*/ 2481300 w 3367917"/>
                <a:gd name="connsiteY75" fmla="*/ 102419 h 5165966"/>
                <a:gd name="connsiteX76" fmla="*/ 2482204 w 3367917"/>
                <a:gd name="connsiteY76" fmla="*/ 104206 h 5165966"/>
                <a:gd name="connsiteX77" fmla="*/ 2481300 w 3367917"/>
                <a:gd name="connsiteY77" fmla="*/ 102419 h 5165966"/>
                <a:gd name="connsiteX78" fmla="*/ 2463959 w 3367917"/>
                <a:gd name="connsiteY78" fmla="*/ 75064 h 5165966"/>
                <a:gd name="connsiteX79" fmla="*/ 2463194 w 3367917"/>
                <a:gd name="connsiteY79" fmla="*/ 76868 h 5165966"/>
                <a:gd name="connsiteX80" fmla="*/ 2465671 w 3367917"/>
                <a:gd name="connsiteY80" fmla="*/ 77470 h 5165966"/>
                <a:gd name="connsiteX81" fmla="*/ 2466385 w 3367917"/>
                <a:gd name="connsiteY81" fmla="*/ 75555 h 5165966"/>
                <a:gd name="connsiteX82" fmla="*/ 2463959 w 3367917"/>
                <a:gd name="connsiteY82" fmla="*/ 75064 h 5165966"/>
                <a:gd name="connsiteX83" fmla="*/ 2457688 w 3367917"/>
                <a:gd name="connsiteY83" fmla="*/ 116531 h 5165966"/>
                <a:gd name="connsiteX84" fmla="*/ 2451676 w 3367917"/>
                <a:gd name="connsiteY84" fmla="*/ 113772 h 5165966"/>
                <a:gd name="connsiteX85" fmla="*/ 2448932 w 3367917"/>
                <a:gd name="connsiteY85" fmla="*/ 115224 h 5165966"/>
                <a:gd name="connsiteX86" fmla="*/ 2451177 w 3367917"/>
                <a:gd name="connsiteY86" fmla="*/ 119938 h 5165966"/>
                <a:gd name="connsiteX87" fmla="*/ 2457818 w 3367917"/>
                <a:gd name="connsiteY87" fmla="*/ 119078 h 5165966"/>
                <a:gd name="connsiteX88" fmla="*/ 2457688 w 3367917"/>
                <a:gd name="connsiteY88" fmla="*/ 116531 h 5165966"/>
                <a:gd name="connsiteX89" fmla="*/ 2438790 w 3367917"/>
                <a:gd name="connsiteY89" fmla="*/ 152084 h 5165966"/>
                <a:gd name="connsiteX90" fmla="*/ 2438455 w 3367917"/>
                <a:gd name="connsiteY90" fmla="*/ 150811 h 5165966"/>
                <a:gd name="connsiteX91" fmla="*/ 2436253 w 3367917"/>
                <a:gd name="connsiteY91" fmla="*/ 149813 h 5165966"/>
                <a:gd name="connsiteX92" fmla="*/ 2437612 w 3367917"/>
                <a:gd name="connsiteY92" fmla="*/ 151654 h 5165966"/>
                <a:gd name="connsiteX93" fmla="*/ 2438790 w 3367917"/>
                <a:gd name="connsiteY93" fmla="*/ 152084 h 5165966"/>
                <a:gd name="connsiteX94" fmla="*/ 2439151 w 3367917"/>
                <a:gd name="connsiteY94" fmla="*/ 153579 h 5165966"/>
                <a:gd name="connsiteX95" fmla="*/ 2438790 w 3367917"/>
                <a:gd name="connsiteY95" fmla="*/ 152084 h 5165966"/>
                <a:gd name="connsiteX96" fmla="*/ 2372857 w 3367917"/>
                <a:gd name="connsiteY96" fmla="*/ 1416876 h 5165966"/>
                <a:gd name="connsiteX97" fmla="*/ 2372435 w 3367917"/>
                <a:gd name="connsiteY97" fmla="*/ 1417814 h 5165966"/>
                <a:gd name="connsiteX98" fmla="*/ 2349270 w 3367917"/>
                <a:gd name="connsiteY98" fmla="*/ 1432919 h 5165966"/>
                <a:gd name="connsiteX99" fmla="*/ 2350346 w 3367917"/>
                <a:gd name="connsiteY99" fmla="*/ 1438845 h 5165966"/>
                <a:gd name="connsiteX100" fmla="*/ 2353150 w 3367917"/>
                <a:gd name="connsiteY100" fmla="*/ 1439017 h 5165966"/>
                <a:gd name="connsiteX101" fmla="*/ 2372435 w 3367917"/>
                <a:gd name="connsiteY101" fmla="*/ 1417814 h 5165966"/>
                <a:gd name="connsiteX102" fmla="*/ 2373717 w 3367917"/>
                <a:gd name="connsiteY102" fmla="*/ 1417668 h 5165966"/>
                <a:gd name="connsiteX103" fmla="*/ 2375394 w 3367917"/>
                <a:gd name="connsiteY103" fmla="*/ 1416007 h 5165966"/>
                <a:gd name="connsiteX104" fmla="*/ 2372857 w 3367917"/>
                <a:gd name="connsiteY104" fmla="*/ 1416876 h 5165966"/>
                <a:gd name="connsiteX105" fmla="*/ 2363765 w 3367917"/>
                <a:gd name="connsiteY105" fmla="*/ 286334 h 5165966"/>
                <a:gd name="connsiteX106" fmla="*/ 2362242 w 3367917"/>
                <a:gd name="connsiteY106" fmla="*/ 287392 h 5165966"/>
                <a:gd name="connsiteX107" fmla="*/ 2362337 w 3367917"/>
                <a:gd name="connsiteY107" fmla="*/ 290386 h 5165966"/>
                <a:gd name="connsiteX108" fmla="*/ 2364616 w 3367917"/>
                <a:gd name="connsiteY108" fmla="*/ 289069 h 5165966"/>
                <a:gd name="connsiteX109" fmla="*/ 2363765 w 3367917"/>
                <a:gd name="connsiteY109" fmla="*/ 286334 h 5165966"/>
                <a:gd name="connsiteX110" fmla="*/ 2293505 w 3367917"/>
                <a:gd name="connsiteY110" fmla="*/ 2188446 h 5165966"/>
                <a:gd name="connsiteX111" fmla="*/ 2286400 w 3367917"/>
                <a:gd name="connsiteY111" fmla="*/ 2182459 h 5165966"/>
                <a:gd name="connsiteX112" fmla="*/ 2281307 w 3367917"/>
                <a:gd name="connsiteY112" fmla="*/ 2186674 h 5165966"/>
                <a:gd name="connsiteX113" fmla="*/ 2286116 w 3367917"/>
                <a:gd name="connsiteY113" fmla="*/ 2210174 h 5165966"/>
                <a:gd name="connsiteX114" fmla="*/ 2291999 w 3367917"/>
                <a:gd name="connsiteY114" fmla="*/ 2211645 h 5165966"/>
                <a:gd name="connsiteX115" fmla="*/ 2293238 w 3367917"/>
                <a:gd name="connsiteY115" fmla="*/ 2208703 h 5165966"/>
                <a:gd name="connsiteX116" fmla="*/ 2294442 w 3367917"/>
                <a:gd name="connsiteY116" fmla="*/ 2197340 h 5165966"/>
                <a:gd name="connsiteX117" fmla="*/ 2293505 w 3367917"/>
                <a:gd name="connsiteY117" fmla="*/ 2188446 h 5165966"/>
                <a:gd name="connsiteX118" fmla="*/ 1894387 w 3367917"/>
                <a:gd name="connsiteY118" fmla="*/ 2247472 h 5165966"/>
                <a:gd name="connsiteX119" fmla="*/ 1891858 w 3367917"/>
                <a:gd name="connsiteY119" fmla="*/ 2245167 h 5165966"/>
                <a:gd name="connsiteX120" fmla="*/ 1878663 w 3367917"/>
                <a:gd name="connsiteY120" fmla="*/ 2256272 h 5165966"/>
                <a:gd name="connsiteX121" fmla="*/ 1880959 w 3367917"/>
                <a:gd name="connsiteY121" fmla="*/ 2258672 h 5165966"/>
                <a:gd name="connsiteX122" fmla="*/ 1894619 w 3367917"/>
                <a:gd name="connsiteY122" fmla="*/ 2250792 h 5165966"/>
                <a:gd name="connsiteX123" fmla="*/ 1894387 w 3367917"/>
                <a:gd name="connsiteY123" fmla="*/ 2247472 h 5165966"/>
                <a:gd name="connsiteX124" fmla="*/ 1526176 w 3367917"/>
                <a:gd name="connsiteY124" fmla="*/ 4080838 h 5165966"/>
                <a:gd name="connsiteX125" fmla="*/ 1520060 w 3367917"/>
                <a:gd name="connsiteY125" fmla="*/ 4082292 h 5165966"/>
                <a:gd name="connsiteX126" fmla="*/ 1520283 w 3367917"/>
                <a:gd name="connsiteY126" fmla="*/ 4085285 h 5165966"/>
                <a:gd name="connsiteX127" fmla="*/ 1528945 w 3367917"/>
                <a:gd name="connsiteY127" fmla="*/ 4096089 h 5165966"/>
                <a:gd name="connsiteX128" fmla="*/ 1568213 w 3367917"/>
                <a:gd name="connsiteY128" fmla="*/ 4118514 h 5165966"/>
                <a:gd name="connsiteX129" fmla="*/ 1574750 w 3367917"/>
                <a:gd name="connsiteY129" fmla="*/ 4117422 h 5165966"/>
                <a:gd name="connsiteX130" fmla="*/ 1596212 w 3367917"/>
                <a:gd name="connsiteY130" fmla="*/ 4107840 h 5165966"/>
                <a:gd name="connsiteX131" fmla="*/ 1598749 w 3367917"/>
                <a:gd name="connsiteY131" fmla="*/ 4102644 h 5165966"/>
                <a:gd name="connsiteX132" fmla="*/ 1596780 w 3367917"/>
                <a:gd name="connsiteY132" fmla="*/ 4100279 h 5165966"/>
                <a:gd name="connsiteX133" fmla="*/ 1572729 w 3367917"/>
                <a:gd name="connsiteY133" fmla="*/ 4097509 h 5165966"/>
                <a:gd name="connsiteX134" fmla="*/ 1572617 w 3367917"/>
                <a:gd name="connsiteY134" fmla="*/ 4099048 h 5165966"/>
                <a:gd name="connsiteX135" fmla="*/ 1562106 w 3367917"/>
                <a:gd name="connsiteY135" fmla="*/ 4099091 h 5165966"/>
                <a:gd name="connsiteX136" fmla="*/ 1534098 w 3367917"/>
                <a:gd name="connsiteY136" fmla="*/ 4087341 h 5165966"/>
                <a:gd name="connsiteX137" fmla="*/ 1526176 w 3367917"/>
                <a:gd name="connsiteY137" fmla="*/ 4080838 h 5165966"/>
                <a:gd name="connsiteX138" fmla="*/ 1520507 w 3367917"/>
                <a:gd name="connsiteY138" fmla="*/ 3933308 h 5165966"/>
                <a:gd name="connsiteX139" fmla="*/ 1519251 w 3367917"/>
                <a:gd name="connsiteY139" fmla="*/ 3935226 h 5165966"/>
                <a:gd name="connsiteX140" fmla="*/ 1516860 w 3367917"/>
                <a:gd name="connsiteY140" fmla="*/ 3940611 h 5165966"/>
                <a:gd name="connsiteX141" fmla="*/ 1519750 w 3367917"/>
                <a:gd name="connsiteY141" fmla="*/ 3935432 h 5165966"/>
                <a:gd name="connsiteX142" fmla="*/ 1520507 w 3367917"/>
                <a:gd name="connsiteY142" fmla="*/ 3933308 h 5165966"/>
                <a:gd name="connsiteX143" fmla="*/ 1496645 w 3367917"/>
                <a:gd name="connsiteY143" fmla="*/ 4236644 h 5165966"/>
                <a:gd name="connsiteX144" fmla="*/ 1478736 w 3367917"/>
                <a:gd name="connsiteY144" fmla="*/ 4226433 h 5165966"/>
                <a:gd name="connsiteX145" fmla="*/ 1447348 w 3367917"/>
                <a:gd name="connsiteY145" fmla="*/ 4220997 h 5165966"/>
                <a:gd name="connsiteX146" fmla="*/ 1425413 w 3367917"/>
                <a:gd name="connsiteY146" fmla="*/ 4229917 h 5165966"/>
                <a:gd name="connsiteX147" fmla="*/ 1414033 w 3367917"/>
                <a:gd name="connsiteY147" fmla="*/ 4243370 h 5165966"/>
                <a:gd name="connsiteX148" fmla="*/ 1415014 w 3367917"/>
                <a:gd name="connsiteY148" fmla="*/ 4245581 h 5165966"/>
                <a:gd name="connsiteX149" fmla="*/ 1418274 w 3367917"/>
                <a:gd name="connsiteY149" fmla="*/ 4246355 h 5165966"/>
                <a:gd name="connsiteX150" fmla="*/ 1431658 w 3367917"/>
                <a:gd name="connsiteY150" fmla="*/ 4242364 h 5165966"/>
                <a:gd name="connsiteX151" fmla="*/ 1441447 w 3367917"/>
                <a:gd name="connsiteY151" fmla="*/ 4244678 h 5165966"/>
                <a:gd name="connsiteX152" fmla="*/ 1456027 w 3367917"/>
                <a:gd name="connsiteY152" fmla="*/ 4260084 h 5165966"/>
                <a:gd name="connsiteX153" fmla="*/ 1474539 w 3367917"/>
                <a:gd name="connsiteY153" fmla="*/ 4267447 h 5165966"/>
                <a:gd name="connsiteX154" fmla="*/ 1481532 w 3367917"/>
                <a:gd name="connsiteY154" fmla="*/ 4268187 h 5165966"/>
                <a:gd name="connsiteX155" fmla="*/ 1489669 w 3367917"/>
                <a:gd name="connsiteY155" fmla="*/ 4278234 h 5165966"/>
                <a:gd name="connsiteX156" fmla="*/ 1488465 w 3367917"/>
                <a:gd name="connsiteY156" fmla="*/ 4288762 h 5165966"/>
                <a:gd name="connsiteX157" fmla="*/ 1484241 w 3367917"/>
                <a:gd name="connsiteY157" fmla="*/ 4309622 h 5165966"/>
                <a:gd name="connsiteX158" fmla="*/ 1486435 w 3367917"/>
                <a:gd name="connsiteY158" fmla="*/ 4314792 h 5165966"/>
                <a:gd name="connsiteX159" fmla="*/ 1489497 w 3367917"/>
                <a:gd name="connsiteY159" fmla="*/ 4313450 h 5165966"/>
                <a:gd name="connsiteX160" fmla="*/ 1513178 w 3367917"/>
                <a:gd name="connsiteY160" fmla="*/ 4282793 h 5165966"/>
                <a:gd name="connsiteX161" fmla="*/ 1528128 w 3367917"/>
                <a:gd name="connsiteY161" fmla="*/ 4274655 h 5165966"/>
                <a:gd name="connsiteX162" fmla="*/ 1571008 w 3367917"/>
                <a:gd name="connsiteY162" fmla="*/ 4287601 h 5165966"/>
                <a:gd name="connsiteX163" fmla="*/ 1609588 w 3367917"/>
                <a:gd name="connsiteY163" fmla="*/ 4303928 h 5165966"/>
                <a:gd name="connsiteX164" fmla="*/ 1626585 w 3367917"/>
                <a:gd name="connsiteY164" fmla="*/ 4303368 h 5165966"/>
                <a:gd name="connsiteX165" fmla="*/ 1627170 w 3367917"/>
                <a:gd name="connsiteY165" fmla="*/ 4304143 h 5165966"/>
                <a:gd name="connsiteX166" fmla="*/ 1628607 w 3367917"/>
                <a:gd name="connsiteY166" fmla="*/ 4304900 h 5165966"/>
                <a:gd name="connsiteX167" fmla="*/ 1627170 w 3367917"/>
                <a:gd name="connsiteY167" fmla="*/ 4303300 h 5165966"/>
                <a:gd name="connsiteX168" fmla="*/ 1626585 w 3367917"/>
                <a:gd name="connsiteY168" fmla="*/ 4303368 h 5165966"/>
                <a:gd name="connsiteX169" fmla="*/ 1618026 w 3367917"/>
                <a:gd name="connsiteY169" fmla="*/ 4293691 h 5165966"/>
                <a:gd name="connsiteX170" fmla="*/ 1602483 w 3367917"/>
                <a:gd name="connsiteY170" fmla="*/ 4285365 h 5165966"/>
                <a:gd name="connsiteX171" fmla="*/ 1569013 w 3367917"/>
                <a:gd name="connsiteY171" fmla="*/ 4265985 h 5165966"/>
                <a:gd name="connsiteX172" fmla="*/ 1528575 w 3367917"/>
                <a:gd name="connsiteY172" fmla="*/ 4244205 h 5165966"/>
                <a:gd name="connsiteX173" fmla="*/ 1521711 w 3367917"/>
                <a:gd name="connsiteY173" fmla="*/ 4244231 h 5165966"/>
                <a:gd name="connsiteX174" fmla="*/ 1496645 w 3367917"/>
                <a:gd name="connsiteY174" fmla="*/ 4236644 h 5165966"/>
                <a:gd name="connsiteX175" fmla="*/ 1482684 w 3367917"/>
                <a:gd name="connsiteY175" fmla="*/ 4079256 h 5165966"/>
                <a:gd name="connsiteX176" fmla="*/ 1480319 w 3367917"/>
                <a:gd name="connsiteY176" fmla="*/ 4078017 h 5165966"/>
                <a:gd name="connsiteX177" fmla="*/ 1478943 w 3367917"/>
                <a:gd name="connsiteY177" fmla="*/ 4083875 h 5165966"/>
                <a:gd name="connsiteX178" fmla="*/ 1481334 w 3367917"/>
                <a:gd name="connsiteY178" fmla="*/ 4084855 h 5165966"/>
                <a:gd name="connsiteX179" fmla="*/ 1483166 w 3367917"/>
                <a:gd name="connsiteY179" fmla="*/ 4082386 h 5165966"/>
                <a:gd name="connsiteX180" fmla="*/ 1482684 w 3367917"/>
                <a:gd name="connsiteY180" fmla="*/ 4079256 h 5165966"/>
                <a:gd name="connsiteX181" fmla="*/ 1427452 w 3367917"/>
                <a:gd name="connsiteY181" fmla="*/ 4186529 h 5165966"/>
                <a:gd name="connsiteX182" fmla="*/ 1427650 w 3367917"/>
                <a:gd name="connsiteY182" fmla="*/ 4188585 h 5165966"/>
                <a:gd name="connsiteX183" fmla="*/ 1430583 w 3367917"/>
                <a:gd name="connsiteY183" fmla="*/ 4187277 h 5165966"/>
                <a:gd name="connsiteX184" fmla="*/ 1453025 w 3367917"/>
                <a:gd name="connsiteY184" fmla="*/ 4371530 h 5165966"/>
                <a:gd name="connsiteX185" fmla="*/ 1449722 w 3367917"/>
                <a:gd name="connsiteY185" fmla="*/ 4368510 h 5165966"/>
                <a:gd name="connsiteX186" fmla="*/ 1433344 w 3367917"/>
                <a:gd name="connsiteY186" fmla="*/ 4385060 h 5165966"/>
                <a:gd name="connsiteX187" fmla="*/ 1437447 w 3367917"/>
                <a:gd name="connsiteY187" fmla="*/ 4389817 h 5165966"/>
                <a:gd name="connsiteX188" fmla="*/ 1443899 w 3367917"/>
                <a:gd name="connsiteY188" fmla="*/ 4389920 h 5165966"/>
                <a:gd name="connsiteX189" fmla="*/ 1453025 w 3367917"/>
                <a:gd name="connsiteY189" fmla="*/ 4371530 h 5165966"/>
                <a:gd name="connsiteX190" fmla="*/ 1481824 w 3367917"/>
                <a:gd name="connsiteY190" fmla="*/ 4480704 h 5165966"/>
                <a:gd name="connsiteX191" fmla="*/ 1477592 w 3367917"/>
                <a:gd name="connsiteY191" fmla="*/ 4477986 h 5165966"/>
                <a:gd name="connsiteX192" fmla="*/ 1477214 w 3367917"/>
                <a:gd name="connsiteY192" fmla="*/ 4476369 h 5165966"/>
                <a:gd name="connsiteX193" fmla="*/ 1476121 w 3367917"/>
                <a:gd name="connsiteY193" fmla="*/ 4474709 h 5165966"/>
                <a:gd name="connsiteX194" fmla="*/ 1475769 w 3367917"/>
                <a:gd name="connsiteY194" fmla="*/ 4470743 h 5165966"/>
                <a:gd name="connsiteX195" fmla="*/ 1476121 w 3367917"/>
                <a:gd name="connsiteY195" fmla="*/ 4474709 h 5165966"/>
                <a:gd name="connsiteX196" fmla="*/ 1476336 w 3367917"/>
                <a:gd name="connsiteY196" fmla="*/ 4477195 h 5165966"/>
                <a:gd name="connsiteX197" fmla="*/ 1477592 w 3367917"/>
                <a:gd name="connsiteY197" fmla="*/ 4477986 h 5165966"/>
                <a:gd name="connsiteX198" fmla="*/ 1481343 w 3367917"/>
                <a:gd name="connsiteY198" fmla="*/ 4483526 h 5165966"/>
                <a:gd name="connsiteX199" fmla="*/ 1481824 w 3367917"/>
                <a:gd name="connsiteY199" fmla="*/ 4480704 h 5165966"/>
                <a:gd name="connsiteX200" fmla="*/ 1398532 w 3367917"/>
                <a:gd name="connsiteY200" fmla="*/ 4503129 h 5165966"/>
                <a:gd name="connsiteX201" fmla="*/ 1369071 w 3367917"/>
                <a:gd name="connsiteY201" fmla="*/ 4502364 h 5165966"/>
                <a:gd name="connsiteX202" fmla="*/ 1366671 w 3367917"/>
                <a:gd name="connsiteY202" fmla="*/ 4509925 h 5165966"/>
                <a:gd name="connsiteX203" fmla="*/ 1380907 w 3367917"/>
                <a:gd name="connsiteY203" fmla="*/ 4520015 h 5165966"/>
                <a:gd name="connsiteX204" fmla="*/ 1400158 w 3367917"/>
                <a:gd name="connsiteY204" fmla="*/ 4534716 h 5165966"/>
                <a:gd name="connsiteX205" fmla="*/ 1410696 w 3367917"/>
                <a:gd name="connsiteY205" fmla="*/ 4547954 h 5165966"/>
                <a:gd name="connsiteX206" fmla="*/ 1416166 w 3367917"/>
                <a:gd name="connsiteY206" fmla="*/ 4550913 h 5165966"/>
                <a:gd name="connsiteX207" fmla="*/ 1433361 w 3367917"/>
                <a:gd name="connsiteY207" fmla="*/ 4548238 h 5165966"/>
                <a:gd name="connsiteX208" fmla="*/ 1438514 w 3367917"/>
                <a:gd name="connsiteY208" fmla="*/ 4559093 h 5165966"/>
                <a:gd name="connsiteX209" fmla="*/ 1428510 w 3367917"/>
                <a:gd name="connsiteY209" fmla="*/ 4568718 h 5165966"/>
                <a:gd name="connsiteX210" fmla="*/ 1404700 w 3367917"/>
                <a:gd name="connsiteY210" fmla="*/ 4574731 h 5165966"/>
                <a:gd name="connsiteX211" fmla="*/ 1359119 w 3367917"/>
                <a:gd name="connsiteY211" fmla="*/ 4577338 h 5165966"/>
                <a:gd name="connsiteX212" fmla="*/ 1357235 w 3367917"/>
                <a:gd name="connsiteY212" fmla="*/ 4579677 h 5165966"/>
                <a:gd name="connsiteX213" fmla="*/ 1360237 w 3367917"/>
                <a:gd name="connsiteY213" fmla="*/ 4585604 h 5165966"/>
                <a:gd name="connsiteX214" fmla="*/ 1366835 w 3367917"/>
                <a:gd name="connsiteY214" fmla="*/ 4587135 h 5165966"/>
                <a:gd name="connsiteX215" fmla="*/ 1420011 w 3367917"/>
                <a:gd name="connsiteY215" fmla="*/ 4589019 h 5165966"/>
                <a:gd name="connsiteX216" fmla="*/ 1458367 w 3367917"/>
                <a:gd name="connsiteY216" fmla="*/ 4595161 h 5165966"/>
                <a:gd name="connsiteX217" fmla="*/ 1492895 w 3367917"/>
                <a:gd name="connsiteY217" fmla="*/ 4603255 h 5165966"/>
                <a:gd name="connsiteX218" fmla="*/ 1503381 w 3367917"/>
                <a:gd name="connsiteY218" fmla="*/ 4602816 h 5165966"/>
                <a:gd name="connsiteX219" fmla="*/ 1508413 w 3367917"/>
                <a:gd name="connsiteY219" fmla="*/ 4599040 h 5165966"/>
                <a:gd name="connsiteX220" fmla="*/ 1506073 w 3367917"/>
                <a:gd name="connsiteY220" fmla="*/ 4593088 h 5165966"/>
                <a:gd name="connsiteX221" fmla="*/ 1476655 w 3367917"/>
                <a:gd name="connsiteY221" fmla="*/ 4581492 h 5165966"/>
                <a:gd name="connsiteX222" fmla="*/ 1474409 w 3367917"/>
                <a:gd name="connsiteY222" fmla="*/ 4572220 h 5165966"/>
                <a:gd name="connsiteX223" fmla="*/ 1476362 w 3367917"/>
                <a:gd name="connsiteY223" fmla="*/ 4569269 h 5165966"/>
                <a:gd name="connsiteX224" fmla="*/ 1482100 w 3367917"/>
                <a:gd name="connsiteY224" fmla="*/ 4565089 h 5165966"/>
                <a:gd name="connsiteX225" fmla="*/ 1530330 w 3367917"/>
                <a:gd name="connsiteY225" fmla="*/ 4563712 h 5165966"/>
                <a:gd name="connsiteX226" fmla="*/ 1533599 w 3367917"/>
                <a:gd name="connsiteY226" fmla="*/ 4564056 h 5165966"/>
                <a:gd name="connsiteX227" fmla="*/ 1535354 w 3367917"/>
                <a:gd name="connsiteY227" fmla="*/ 4558035 h 5165966"/>
                <a:gd name="connsiteX228" fmla="*/ 1528722 w 3367917"/>
                <a:gd name="connsiteY228" fmla="*/ 4545838 h 5165966"/>
                <a:gd name="connsiteX229" fmla="*/ 1514804 w 3367917"/>
                <a:gd name="connsiteY229" fmla="*/ 4534879 h 5165966"/>
                <a:gd name="connsiteX230" fmla="*/ 1509952 w 3367917"/>
                <a:gd name="connsiteY230" fmla="*/ 4525864 h 5165966"/>
                <a:gd name="connsiteX231" fmla="*/ 1493041 w 3367917"/>
                <a:gd name="connsiteY231" fmla="*/ 4520050 h 5165966"/>
                <a:gd name="connsiteX232" fmla="*/ 1463511 w 3367917"/>
                <a:gd name="connsiteY232" fmla="*/ 4524109 h 5165966"/>
                <a:gd name="connsiteX233" fmla="*/ 1456466 w 3367917"/>
                <a:gd name="connsiteY233" fmla="*/ 4516970 h 5165966"/>
                <a:gd name="connsiteX234" fmla="*/ 1436475 w 3367917"/>
                <a:gd name="connsiteY234" fmla="*/ 4497211 h 5165966"/>
                <a:gd name="connsiteX235" fmla="*/ 1436105 w 3367917"/>
                <a:gd name="connsiteY235" fmla="*/ 4496050 h 5165966"/>
                <a:gd name="connsiteX236" fmla="*/ 1433809 w 3367917"/>
                <a:gd name="connsiteY236" fmla="*/ 4495930 h 5165966"/>
                <a:gd name="connsiteX237" fmla="*/ 1422489 w 3367917"/>
                <a:gd name="connsiteY237" fmla="*/ 4490958 h 5165966"/>
                <a:gd name="connsiteX238" fmla="*/ 1421302 w 3367917"/>
                <a:gd name="connsiteY238" fmla="*/ 4489539 h 5165966"/>
                <a:gd name="connsiteX239" fmla="*/ 1419512 w 3367917"/>
                <a:gd name="connsiteY239" fmla="*/ 4489298 h 5165966"/>
                <a:gd name="connsiteX240" fmla="*/ 1416682 w 3367917"/>
                <a:gd name="connsiteY240" fmla="*/ 4485788 h 5165966"/>
                <a:gd name="connsiteX241" fmla="*/ 1414119 w 3367917"/>
                <a:gd name="connsiteY241" fmla="*/ 4486373 h 5165966"/>
                <a:gd name="connsiteX242" fmla="*/ 1419512 w 3367917"/>
                <a:gd name="connsiteY242" fmla="*/ 4489298 h 5165966"/>
                <a:gd name="connsiteX243" fmla="*/ 1420441 w 3367917"/>
                <a:gd name="connsiteY243" fmla="*/ 4490468 h 5165966"/>
                <a:gd name="connsiteX244" fmla="*/ 1422489 w 3367917"/>
                <a:gd name="connsiteY244" fmla="*/ 4490958 h 5165966"/>
                <a:gd name="connsiteX245" fmla="*/ 1433809 w 3367917"/>
                <a:gd name="connsiteY245" fmla="*/ 4495930 h 5165966"/>
                <a:gd name="connsiteX246" fmla="*/ 1435288 w 3367917"/>
                <a:gd name="connsiteY246" fmla="*/ 4496902 h 5165966"/>
                <a:gd name="connsiteX247" fmla="*/ 1436475 w 3367917"/>
                <a:gd name="connsiteY247" fmla="*/ 4497211 h 5165966"/>
                <a:gd name="connsiteX248" fmla="*/ 1441482 w 3367917"/>
                <a:gd name="connsiteY248" fmla="*/ 4512635 h 5165966"/>
                <a:gd name="connsiteX249" fmla="*/ 1431159 w 3367917"/>
                <a:gd name="connsiteY249" fmla="*/ 4523180 h 5165966"/>
                <a:gd name="connsiteX250" fmla="*/ 1411805 w 3367917"/>
                <a:gd name="connsiteY250" fmla="*/ 4514802 h 5165966"/>
                <a:gd name="connsiteX251" fmla="*/ 1398532 w 3367917"/>
                <a:gd name="connsiteY251" fmla="*/ 4503129 h 5165966"/>
                <a:gd name="connsiteX252" fmla="*/ 1392227 w 3367917"/>
                <a:gd name="connsiteY252" fmla="*/ 4261796 h 5165966"/>
                <a:gd name="connsiteX253" fmla="*/ 1390352 w 3367917"/>
                <a:gd name="connsiteY253" fmla="*/ 4263567 h 5165966"/>
                <a:gd name="connsiteX254" fmla="*/ 1393174 w 3367917"/>
                <a:gd name="connsiteY254" fmla="*/ 4262725 h 5165966"/>
                <a:gd name="connsiteX255" fmla="*/ 1393621 w 3367917"/>
                <a:gd name="connsiteY255" fmla="*/ 4261107 h 5165966"/>
                <a:gd name="connsiteX256" fmla="*/ 1363497 w 3367917"/>
                <a:gd name="connsiteY256" fmla="*/ 4654092 h 5165966"/>
                <a:gd name="connsiteX257" fmla="*/ 1364727 w 3367917"/>
                <a:gd name="connsiteY257" fmla="*/ 4654531 h 5165966"/>
                <a:gd name="connsiteX258" fmla="*/ 1365088 w 3367917"/>
                <a:gd name="connsiteY258" fmla="*/ 4655881 h 5165966"/>
                <a:gd name="connsiteX259" fmla="*/ 1364727 w 3367917"/>
                <a:gd name="connsiteY259" fmla="*/ 4654531 h 5165966"/>
                <a:gd name="connsiteX260" fmla="*/ 1364366 w 3367917"/>
                <a:gd name="connsiteY260" fmla="*/ 4653215 h 5165966"/>
                <a:gd name="connsiteX261" fmla="*/ 1361992 w 3367917"/>
                <a:gd name="connsiteY261" fmla="*/ 4652071 h 5165966"/>
                <a:gd name="connsiteX262" fmla="*/ 1634636 w 3367917"/>
                <a:gd name="connsiteY262" fmla="*/ 4522836 h 5165966"/>
                <a:gd name="connsiteX263" fmla="*/ 1640572 w 3367917"/>
                <a:gd name="connsiteY263" fmla="*/ 4521279 h 5165966"/>
                <a:gd name="connsiteX264" fmla="*/ 1642327 w 3367917"/>
                <a:gd name="connsiteY264" fmla="*/ 4518708 h 5165966"/>
                <a:gd name="connsiteX265" fmla="*/ 1641914 w 3367917"/>
                <a:gd name="connsiteY265" fmla="*/ 4515998 h 5165966"/>
                <a:gd name="connsiteX266" fmla="*/ 1636520 w 3367917"/>
                <a:gd name="connsiteY266" fmla="*/ 4515929 h 5165966"/>
                <a:gd name="connsiteX267" fmla="*/ 1634636 w 3367917"/>
                <a:gd name="connsiteY267" fmla="*/ 4522836 h 5165966"/>
                <a:gd name="connsiteX268" fmla="*/ 1614921 w 3367917"/>
                <a:gd name="connsiteY268" fmla="*/ 4240162 h 5165966"/>
                <a:gd name="connsiteX269" fmla="*/ 1615902 w 3367917"/>
                <a:gd name="connsiteY269" fmla="*/ 4242536 h 5165966"/>
                <a:gd name="connsiteX270" fmla="*/ 1616882 w 3367917"/>
                <a:gd name="connsiteY270" fmla="*/ 4240093 h 5165966"/>
                <a:gd name="connsiteX271" fmla="*/ 1601898 w 3367917"/>
                <a:gd name="connsiteY271" fmla="*/ 3995404 h 5165966"/>
                <a:gd name="connsiteX272" fmla="*/ 1599317 w 3367917"/>
                <a:gd name="connsiteY272" fmla="*/ 3997082 h 5165966"/>
                <a:gd name="connsiteX273" fmla="*/ 1599764 w 3367917"/>
                <a:gd name="connsiteY273" fmla="*/ 4000093 h 5165966"/>
                <a:gd name="connsiteX274" fmla="*/ 1613949 w 3367917"/>
                <a:gd name="connsiteY274" fmla="*/ 4005942 h 5165966"/>
                <a:gd name="connsiteX275" fmla="*/ 1615170 w 3367917"/>
                <a:gd name="connsiteY275" fmla="*/ 4003293 h 5165966"/>
                <a:gd name="connsiteX276" fmla="*/ 1601898 w 3367917"/>
                <a:gd name="connsiteY276" fmla="*/ 3995404 h 5165966"/>
                <a:gd name="connsiteX277" fmla="*/ 1605141 w 3367917"/>
                <a:gd name="connsiteY277" fmla="*/ 3880320 h 5165966"/>
                <a:gd name="connsiteX278" fmla="*/ 1602698 w 3367917"/>
                <a:gd name="connsiteY278" fmla="*/ 3882239 h 5165966"/>
                <a:gd name="connsiteX279" fmla="*/ 1604814 w 3367917"/>
                <a:gd name="connsiteY279" fmla="*/ 3887744 h 5165966"/>
                <a:gd name="connsiteX280" fmla="*/ 1613433 w 3367917"/>
                <a:gd name="connsiteY280" fmla="*/ 3889301 h 5165966"/>
                <a:gd name="connsiteX281" fmla="*/ 1614826 w 3367917"/>
                <a:gd name="connsiteY281" fmla="*/ 3886944 h 5165966"/>
                <a:gd name="connsiteX282" fmla="*/ 1605141 w 3367917"/>
                <a:gd name="connsiteY282" fmla="*/ 3880320 h 5165966"/>
                <a:gd name="connsiteX283" fmla="*/ 1346852 w 3367917"/>
                <a:gd name="connsiteY283" fmla="*/ 4840976 h 5165966"/>
                <a:gd name="connsiteX284" fmla="*/ 1343928 w 3367917"/>
                <a:gd name="connsiteY284" fmla="*/ 4839497 h 5165966"/>
                <a:gd name="connsiteX285" fmla="*/ 1309323 w 3367917"/>
                <a:gd name="connsiteY285" fmla="*/ 4839824 h 5165966"/>
                <a:gd name="connsiteX286" fmla="*/ 1307069 w 3367917"/>
                <a:gd name="connsiteY286" fmla="*/ 4838851 h 5165966"/>
                <a:gd name="connsiteX287" fmla="*/ 1299379 w 3367917"/>
                <a:gd name="connsiteY287" fmla="*/ 4830740 h 5165966"/>
                <a:gd name="connsiteX288" fmla="*/ 1297624 w 3367917"/>
                <a:gd name="connsiteY288" fmla="*/ 4830482 h 5165966"/>
                <a:gd name="connsiteX289" fmla="*/ 1294545 w 3367917"/>
                <a:gd name="connsiteY289" fmla="*/ 4826878 h 5165966"/>
                <a:gd name="connsiteX290" fmla="*/ 1291869 w 3367917"/>
                <a:gd name="connsiteY290" fmla="*/ 4827643 h 5165966"/>
                <a:gd name="connsiteX291" fmla="*/ 1297624 w 3367917"/>
                <a:gd name="connsiteY291" fmla="*/ 4830482 h 5165966"/>
                <a:gd name="connsiteX292" fmla="*/ 1298544 w 3367917"/>
                <a:gd name="connsiteY292" fmla="*/ 4831540 h 5165966"/>
                <a:gd name="connsiteX293" fmla="*/ 1306209 w 3367917"/>
                <a:gd name="connsiteY293" fmla="*/ 4839841 h 5165966"/>
                <a:gd name="connsiteX294" fmla="*/ 1309323 w 3367917"/>
                <a:gd name="connsiteY294" fmla="*/ 4839824 h 5165966"/>
                <a:gd name="connsiteX295" fmla="*/ 1346534 w 3367917"/>
                <a:gd name="connsiteY295" fmla="*/ 4842894 h 5165966"/>
                <a:gd name="connsiteX296" fmla="*/ 1346852 w 3367917"/>
                <a:gd name="connsiteY296" fmla="*/ 4840976 h 5165966"/>
                <a:gd name="connsiteX297" fmla="*/ 1339128 w 3367917"/>
                <a:gd name="connsiteY297" fmla="*/ 3937247 h 5165966"/>
                <a:gd name="connsiteX298" fmla="*/ 1336246 w 3367917"/>
                <a:gd name="connsiteY298" fmla="*/ 3938039 h 5165966"/>
                <a:gd name="connsiteX299" fmla="*/ 1340160 w 3367917"/>
                <a:gd name="connsiteY299" fmla="*/ 3939570 h 5165966"/>
                <a:gd name="connsiteX300" fmla="*/ 1342053 w 3367917"/>
                <a:gd name="connsiteY300" fmla="*/ 3938013 h 5165966"/>
                <a:gd name="connsiteX301" fmla="*/ 1339128 w 3367917"/>
                <a:gd name="connsiteY301" fmla="*/ 3937247 h 5165966"/>
                <a:gd name="connsiteX302" fmla="*/ 1285117 w 3367917"/>
                <a:gd name="connsiteY302" fmla="*/ 4226072 h 5165966"/>
                <a:gd name="connsiteX303" fmla="*/ 1283870 w 3367917"/>
                <a:gd name="connsiteY303" fmla="*/ 4225221 h 5165966"/>
                <a:gd name="connsiteX304" fmla="*/ 1284678 w 3367917"/>
                <a:gd name="connsiteY304" fmla="*/ 4226528 h 5165966"/>
                <a:gd name="connsiteX305" fmla="*/ 1286381 w 3367917"/>
                <a:gd name="connsiteY305" fmla="*/ 4228016 h 5165966"/>
                <a:gd name="connsiteX306" fmla="*/ 1271861 w 3367917"/>
                <a:gd name="connsiteY306" fmla="*/ 4816951 h 5165966"/>
                <a:gd name="connsiteX307" fmla="*/ 1269797 w 3367917"/>
                <a:gd name="connsiteY307" fmla="*/ 4815033 h 5165966"/>
                <a:gd name="connsiteX308" fmla="*/ 1270933 w 3367917"/>
                <a:gd name="connsiteY308" fmla="*/ 4817897 h 5165966"/>
                <a:gd name="connsiteX309" fmla="*/ 1272369 w 3367917"/>
                <a:gd name="connsiteY309" fmla="*/ 4818302 h 5165966"/>
                <a:gd name="connsiteX310" fmla="*/ 1222633 w 3367917"/>
                <a:gd name="connsiteY310" fmla="*/ 4801089 h 5165966"/>
                <a:gd name="connsiteX311" fmla="*/ 1221222 w 3367917"/>
                <a:gd name="connsiteY311" fmla="*/ 4803842 h 5165966"/>
                <a:gd name="connsiteX312" fmla="*/ 1221196 w 3367917"/>
                <a:gd name="connsiteY312" fmla="*/ 4809347 h 5165966"/>
                <a:gd name="connsiteX313" fmla="*/ 1221945 w 3367917"/>
                <a:gd name="connsiteY313" fmla="*/ 4820409 h 5165966"/>
                <a:gd name="connsiteX314" fmla="*/ 1223725 w 3367917"/>
                <a:gd name="connsiteY314" fmla="*/ 4822947 h 5165966"/>
                <a:gd name="connsiteX315" fmla="*/ 1225377 w 3367917"/>
                <a:gd name="connsiteY315" fmla="*/ 4821863 h 5165966"/>
                <a:gd name="connsiteX316" fmla="*/ 1226048 w 3367917"/>
                <a:gd name="connsiteY316" fmla="*/ 4805347 h 5165966"/>
                <a:gd name="connsiteX317" fmla="*/ 1222633 w 3367917"/>
                <a:gd name="connsiteY317" fmla="*/ 4801089 h 5165966"/>
                <a:gd name="connsiteX318" fmla="*/ 905801 w 3367917"/>
                <a:gd name="connsiteY318" fmla="*/ 4051471 h 5165966"/>
                <a:gd name="connsiteX319" fmla="*/ 903736 w 3367917"/>
                <a:gd name="connsiteY319" fmla="*/ 4053398 h 5165966"/>
                <a:gd name="connsiteX320" fmla="*/ 905130 w 3367917"/>
                <a:gd name="connsiteY320" fmla="*/ 4058697 h 5165966"/>
                <a:gd name="connsiteX321" fmla="*/ 909448 w 3367917"/>
                <a:gd name="connsiteY321" fmla="*/ 4054818 h 5165966"/>
                <a:gd name="connsiteX322" fmla="*/ 905801 w 3367917"/>
                <a:gd name="connsiteY322" fmla="*/ 4051471 h 5165966"/>
                <a:gd name="connsiteX323" fmla="*/ 896012 w 3367917"/>
                <a:gd name="connsiteY323" fmla="*/ 4026896 h 5165966"/>
                <a:gd name="connsiteX324" fmla="*/ 890618 w 3367917"/>
                <a:gd name="connsiteY324" fmla="*/ 4028031 h 5165966"/>
                <a:gd name="connsiteX325" fmla="*/ 883290 w 3367917"/>
                <a:gd name="connsiteY325" fmla="*/ 4039653 h 5165966"/>
                <a:gd name="connsiteX326" fmla="*/ 888046 w 3367917"/>
                <a:gd name="connsiteY326" fmla="*/ 4053880 h 5165966"/>
                <a:gd name="connsiteX327" fmla="*/ 887547 w 3367917"/>
                <a:gd name="connsiteY327" fmla="*/ 4055153 h 5165966"/>
                <a:gd name="connsiteX328" fmla="*/ 888227 w 3367917"/>
                <a:gd name="connsiteY328" fmla="*/ 4056108 h 5165966"/>
                <a:gd name="connsiteX329" fmla="*/ 890025 w 3367917"/>
                <a:gd name="connsiteY329" fmla="*/ 4062267 h 5165966"/>
                <a:gd name="connsiteX330" fmla="*/ 891057 w 3367917"/>
                <a:gd name="connsiteY330" fmla="*/ 4060159 h 5165966"/>
                <a:gd name="connsiteX331" fmla="*/ 888227 w 3367917"/>
                <a:gd name="connsiteY331" fmla="*/ 4056108 h 5165966"/>
                <a:gd name="connsiteX332" fmla="*/ 888485 w 3367917"/>
                <a:gd name="connsiteY332" fmla="*/ 4054250 h 5165966"/>
                <a:gd name="connsiteX333" fmla="*/ 888046 w 3367917"/>
                <a:gd name="connsiteY333" fmla="*/ 4053880 h 5165966"/>
                <a:gd name="connsiteX334" fmla="*/ 897293 w 3367917"/>
                <a:gd name="connsiteY334" fmla="*/ 4029743 h 5165966"/>
                <a:gd name="connsiteX335" fmla="*/ 896012 w 3367917"/>
                <a:gd name="connsiteY335" fmla="*/ 4026896 h 5165966"/>
                <a:gd name="connsiteX336" fmla="*/ 891694 w 3367917"/>
                <a:gd name="connsiteY336" fmla="*/ 4215114 h 5165966"/>
                <a:gd name="connsiteX337" fmla="*/ 890102 w 3367917"/>
                <a:gd name="connsiteY337" fmla="*/ 4214563 h 5165966"/>
                <a:gd name="connsiteX338" fmla="*/ 890507 w 3367917"/>
                <a:gd name="connsiteY338" fmla="*/ 4219974 h 5165966"/>
                <a:gd name="connsiteX339" fmla="*/ 891754 w 3367917"/>
                <a:gd name="connsiteY339" fmla="*/ 4217918 h 5165966"/>
                <a:gd name="connsiteX340" fmla="*/ 891694 w 3367917"/>
                <a:gd name="connsiteY340" fmla="*/ 4215114 h 5165966"/>
                <a:gd name="connsiteX341" fmla="*/ 886498 w 3367917"/>
                <a:gd name="connsiteY341" fmla="*/ 4169816 h 5165966"/>
                <a:gd name="connsiteX342" fmla="*/ 886378 w 3367917"/>
                <a:gd name="connsiteY342" fmla="*/ 4171536 h 5165966"/>
                <a:gd name="connsiteX343" fmla="*/ 882773 w 3367917"/>
                <a:gd name="connsiteY343" fmla="*/ 4174401 h 5165966"/>
                <a:gd name="connsiteX344" fmla="*/ 883522 w 3367917"/>
                <a:gd name="connsiteY344" fmla="*/ 4176972 h 5165966"/>
                <a:gd name="connsiteX345" fmla="*/ 886378 w 3367917"/>
                <a:gd name="connsiteY345" fmla="*/ 4171536 h 5165966"/>
                <a:gd name="connsiteX346" fmla="*/ 887401 w 3367917"/>
                <a:gd name="connsiteY346" fmla="*/ 4170702 h 5165966"/>
                <a:gd name="connsiteX347" fmla="*/ 889044 w 3367917"/>
                <a:gd name="connsiteY347" fmla="*/ 4168483 h 5165966"/>
                <a:gd name="connsiteX348" fmla="*/ 886498 w 3367917"/>
                <a:gd name="connsiteY348" fmla="*/ 4169816 h 5165966"/>
                <a:gd name="connsiteX349" fmla="*/ 866628 w 3367917"/>
                <a:gd name="connsiteY349" fmla="*/ 4118523 h 5165966"/>
                <a:gd name="connsiteX350" fmla="*/ 864882 w 3367917"/>
                <a:gd name="connsiteY350" fmla="*/ 4117998 h 5165966"/>
                <a:gd name="connsiteX351" fmla="*/ 865699 w 3367917"/>
                <a:gd name="connsiteY351" fmla="*/ 4119452 h 5165966"/>
                <a:gd name="connsiteX352" fmla="*/ 866731 w 3367917"/>
                <a:gd name="connsiteY352" fmla="*/ 4121173 h 5165966"/>
                <a:gd name="connsiteX353" fmla="*/ 866628 w 3367917"/>
                <a:gd name="connsiteY353" fmla="*/ 4118523 h 5165966"/>
                <a:gd name="connsiteX354" fmla="*/ 1658687 w 3367917"/>
                <a:gd name="connsiteY354" fmla="*/ 4413799 h 5165966"/>
                <a:gd name="connsiteX355" fmla="*/ 1661534 w 3367917"/>
                <a:gd name="connsiteY355" fmla="*/ 4414134 h 5165966"/>
                <a:gd name="connsiteX356" fmla="*/ 1662274 w 3367917"/>
                <a:gd name="connsiteY356" fmla="*/ 4408767 h 5165966"/>
                <a:gd name="connsiteX357" fmla="*/ 1659315 w 3367917"/>
                <a:gd name="connsiteY357" fmla="*/ 4408277 h 5165966"/>
                <a:gd name="connsiteX358" fmla="*/ 1658687 w 3367917"/>
                <a:gd name="connsiteY358" fmla="*/ 4413799 h 5165966"/>
                <a:gd name="connsiteX359" fmla="*/ 1680794 w 3367917"/>
                <a:gd name="connsiteY359" fmla="*/ 4483603 h 5165966"/>
                <a:gd name="connsiteX360" fmla="*/ 1680089 w 3367917"/>
                <a:gd name="connsiteY360" fmla="*/ 4481410 h 5165966"/>
                <a:gd name="connsiteX361" fmla="*/ 1679323 w 3367917"/>
                <a:gd name="connsiteY361" fmla="*/ 4483612 h 5165966"/>
                <a:gd name="connsiteX362" fmla="*/ 1682024 w 3367917"/>
                <a:gd name="connsiteY362" fmla="*/ 3945462 h 5165966"/>
                <a:gd name="connsiteX363" fmla="*/ 1694953 w 3367917"/>
                <a:gd name="connsiteY363" fmla="*/ 3947518 h 5165966"/>
                <a:gd name="connsiteX364" fmla="*/ 1697361 w 3367917"/>
                <a:gd name="connsiteY364" fmla="*/ 3948869 h 5165966"/>
                <a:gd name="connsiteX365" fmla="*/ 1705619 w 3367917"/>
                <a:gd name="connsiteY365" fmla="*/ 3956782 h 5165966"/>
                <a:gd name="connsiteX366" fmla="*/ 1706083 w 3367917"/>
                <a:gd name="connsiteY366" fmla="*/ 3957135 h 5165966"/>
                <a:gd name="connsiteX367" fmla="*/ 1705378 w 3367917"/>
                <a:gd name="connsiteY367" fmla="*/ 3959466 h 5165966"/>
                <a:gd name="connsiteX368" fmla="*/ 1728388 w 3367917"/>
                <a:gd name="connsiteY368" fmla="*/ 4009314 h 5165966"/>
                <a:gd name="connsiteX369" fmla="*/ 1734452 w 3367917"/>
                <a:gd name="connsiteY369" fmla="*/ 4008187 h 5165966"/>
                <a:gd name="connsiteX370" fmla="*/ 1736379 w 3367917"/>
                <a:gd name="connsiteY370" fmla="*/ 4002020 h 5165966"/>
                <a:gd name="connsiteX371" fmla="*/ 1735201 w 3367917"/>
                <a:gd name="connsiteY371" fmla="*/ 3998768 h 5165966"/>
                <a:gd name="connsiteX372" fmla="*/ 1719253 w 3367917"/>
                <a:gd name="connsiteY372" fmla="*/ 3980472 h 5165966"/>
                <a:gd name="connsiteX373" fmla="*/ 1710711 w 3367917"/>
                <a:gd name="connsiteY373" fmla="*/ 3961436 h 5165966"/>
                <a:gd name="connsiteX374" fmla="*/ 1706083 w 3367917"/>
                <a:gd name="connsiteY374" fmla="*/ 3957135 h 5165966"/>
                <a:gd name="connsiteX375" fmla="*/ 1706393 w 3367917"/>
                <a:gd name="connsiteY375" fmla="*/ 3956077 h 5165966"/>
                <a:gd name="connsiteX376" fmla="*/ 1698092 w 3367917"/>
                <a:gd name="connsiteY376" fmla="*/ 3948017 h 5165966"/>
                <a:gd name="connsiteX377" fmla="*/ 1694953 w 3367917"/>
                <a:gd name="connsiteY377" fmla="*/ 3947518 h 5165966"/>
                <a:gd name="connsiteX378" fmla="*/ 1683160 w 3367917"/>
                <a:gd name="connsiteY378" fmla="*/ 3940886 h 5165966"/>
                <a:gd name="connsiteX379" fmla="*/ 1681078 w 3367917"/>
                <a:gd name="connsiteY379" fmla="*/ 3942752 h 5165966"/>
                <a:gd name="connsiteX380" fmla="*/ 1682024 w 3367917"/>
                <a:gd name="connsiteY380" fmla="*/ 3945462 h 5165966"/>
                <a:gd name="connsiteX381" fmla="*/ 1694686 w 3367917"/>
                <a:gd name="connsiteY381" fmla="*/ 4375272 h 5165966"/>
                <a:gd name="connsiteX382" fmla="*/ 1696811 w 3367917"/>
                <a:gd name="connsiteY382" fmla="*/ 4371848 h 5165966"/>
                <a:gd name="connsiteX383" fmla="*/ 1693404 w 3367917"/>
                <a:gd name="connsiteY383" fmla="*/ 4371753 h 5165966"/>
                <a:gd name="connsiteX384" fmla="*/ 1691693 w 3367917"/>
                <a:gd name="connsiteY384" fmla="*/ 4373861 h 5165966"/>
                <a:gd name="connsiteX385" fmla="*/ 1694686 w 3367917"/>
                <a:gd name="connsiteY385" fmla="*/ 4375272 h 5165966"/>
                <a:gd name="connsiteX386" fmla="*/ 1699538 w 3367917"/>
                <a:gd name="connsiteY386" fmla="*/ 4033889 h 5165966"/>
                <a:gd name="connsiteX387" fmla="*/ 1709223 w 3367917"/>
                <a:gd name="connsiteY387" fmla="*/ 4042783 h 5165966"/>
                <a:gd name="connsiteX388" fmla="*/ 1715313 w 3367917"/>
                <a:gd name="connsiteY388" fmla="*/ 4040599 h 5165966"/>
                <a:gd name="connsiteX389" fmla="*/ 1715391 w 3367917"/>
                <a:gd name="connsiteY389" fmla="*/ 4037322 h 5165966"/>
                <a:gd name="connsiteX390" fmla="*/ 1698591 w 3367917"/>
                <a:gd name="connsiteY390" fmla="*/ 4021546 h 5165966"/>
                <a:gd name="connsiteX391" fmla="*/ 1698548 w 3367917"/>
                <a:gd name="connsiteY391" fmla="*/ 4020092 h 5165966"/>
                <a:gd name="connsiteX392" fmla="*/ 1696725 w 3367917"/>
                <a:gd name="connsiteY392" fmla="*/ 4019748 h 5165966"/>
                <a:gd name="connsiteX393" fmla="*/ 1695004 w 3367917"/>
                <a:gd name="connsiteY393" fmla="*/ 4017623 h 5165966"/>
                <a:gd name="connsiteX394" fmla="*/ 1695744 w 3367917"/>
                <a:gd name="connsiteY394" fmla="*/ 4019558 h 5165966"/>
                <a:gd name="connsiteX395" fmla="*/ 1696725 w 3367917"/>
                <a:gd name="connsiteY395" fmla="*/ 4019748 h 5165966"/>
                <a:gd name="connsiteX396" fmla="*/ 1697714 w 3367917"/>
                <a:gd name="connsiteY396" fmla="*/ 4020944 h 5165966"/>
                <a:gd name="connsiteX397" fmla="*/ 1698591 w 3367917"/>
                <a:gd name="connsiteY397" fmla="*/ 4021546 h 5165966"/>
                <a:gd name="connsiteX398" fmla="*/ 1699538 w 3367917"/>
                <a:gd name="connsiteY398" fmla="*/ 4033889 h 5165966"/>
                <a:gd name="connsiteX399" fmla="*/ 1718754 w 3367917"/>
                <a:gd name="connsiteY399" fmla="*/ 4364700 h 5165966"/>
                <a:gd name="connsiteX400" fmla="*/ 1721610 w 3367917"/>
                <a:gd name="connsiteY400" fmla="*/ 4365844 h 5165966"/>
                <a:gd name="connsiteX401" fmla="*/ 1723434 w 3367917"/>
                <a:gd name="connsiteY401" fmla="*/ 4360502 h 5165966"/>
                <a:gd name="connsiteX402" fmla="*/ 1720939 w 3367917"/>
                <a:gd name="connsiteY402" fmla="*/ 4359547 h 5165966"/>
                <a:gd name="connsiteX403" fmla="*/ 1718754 w 3367917"/>
                <a:gd name="connsiteY403" fmla="*/ 4364700 h 5165966"/>
                <a:gd name="connsiteX404" fmla="*/ 1730530 w 3367917"/>
                <a:gd name="connsiteY404" fmla="*/ 3650074 h 5165966"/>
                <a:gd name="connsiteX405" fmla="*/ 1728440 w 3367917"/>
                <a:gd name="connsiteY405" fmla="*/ 3647683 h 5165966"/>
                <a:gd name="connsiteX406" fmla="*/ 1722883 w 3367917"/>
                <a:gd name="connsiteY406" fmla="*/ 3648147 h 5165966"/>
                <a:gd name="connsiteX407" fmla="*/ 1717369 w 3367917"/>
                <a:gd name="connsiteY407" fmla="*/ 3670985 h 5165966"/>
                <a:gd name="connsiteX408" fmla="*/ 1720431 w 3367917"/>
                <a:gd name="connsiteY408" fmla="*/ 3676766 h 5165966"/>
                <a:gd name="connsiteX409" fmla="*/ 1719915 w 3367917"/>
                <a:gd name="connsiteY409" fmla="*/ 3677832 h 5165966"/>
                <a:gd name="connsiteX410" fmla="*/ 1721223 w 3367917"/>
                <a:gd name="connsiteY410" fmla="*/ 3683174 h 5165966"/>
                <a:gd name="connsiteX411" fmla="*/ 1721257 w 3367917"/>
                <a:gd name="connsiteY411" fmla="*/ 3683423 h 5165966"/>
                <a:gd name="connsiteX412" fmla="*/ 1721877 w 3367917"/>
                <a:gd name="connsiteY412" fmla="*/ 3685823 h 5165966"/>
                <a:gd name="connsiteX413" fmla="*/ 1721223 w 3367917"/>
                <a:gd name="connsiteY413" fmla="*/ 3683174 h 5165966"/>
                <a:gd name="connsiteX414" fmla="*/ 1720509 w 3367917"/>
                <a:gd name="connsiteY414" fmla="*/ 3676886 h 5165966"/>
                <a:gd name="connsiteX415" fmla="*/ 1720431 w 3367917"/>
                <a:gd name="connsiteY415" fmla="*/ 3676766 h 5165966"/>
                <a:gd name="connsiteX416" fmla="*/ 1730014 w 3367917"/>
                <a:gd name="connsiteY416" fmla="*/ 3656723 h 5165966"/>
                <a:gd name="connsiteX417" fmla="*/ 1730530 w 3367917"/>
                <a:gd name="connsiteY417" fmla="*/ 3650074 h 5165966"/>
                <a:gd name="connsiteX418" fmla="*/ 1714126 w 3367917"/>
                <a:gd name="connsiteY418" fmla="*/ 3745692 h 5165966"/>
                <a:gd name="connsiteX419" fmla="*/ 1704733 w 3367917"/>
                <a:gd name="connsiteY419" fmla="*/ 3731215 h 5165966"/>
                <a:gd name="connsiteX420" fmla="*/ 1700234 w 3367917"/>
                <a:gd name="connsiteY420" fmla="*/ 3730106 h 5165966"/>
                <a:gd name="connsiteX421" fmla="*/ 1699770 w 3367917"/>
                <a:gd name="connsiteY421" fmla="*/ 3733340 h 5165966"/>
                <a:gd name="connsiteX422" fmla="*/ 1700432 w 3367917"/>
                <a:gd name="connsiteY422" fmla="*/ 3736695 h 5165966"/>
                <a:gd name="connsiteX423" fmla="*/ 1704853 w 3367917"/>
                <a:gd name="connsiteY423" fmla="*/ 3756402 h 5165966"/>
                <a:gd name="connsiteX424" fmla="*/ 1688802 w 3367917"/>
                <a:gd name="connsiteY424" fmla="*/ 3767756 h 5165966"/>
                <a:gd name="connsiteX425" fmla="*/ 1687813 w 3367917"/>
                <a:gd name="connsiteY425" fmla="*/ 3770698 h 5165966"/>
                <a:gd name="connsiteX426" fmla="*/ 1692329 w 3367917"/>
                <a:gd name="connsiteY426" fmla="*/ 3774397 h 5165966"/>
                <a:gd name="connsiteX427" fmla="*/ 1699056 w 3367917"/>
                <a:gd name="connsiteY427" fmla="*/ 3773278 h 5165966"/>
                <a:gd name="connsiteX428" fmla="*/ 1711838 w 3367917"/>
                <a:gd name="connsiteY428" fmla="*/ 3771102 h 5165966"/>
                <a:gd name="connsiteX429" fmla="*/ 1711417 w 3367917"/>
                <a:gd name="connsiteY429" fmla="*/ 3772118 h 5165966"/>
                <a:gd name="connsiteX430" fmla="*/ 1711898 w 3367917"/>
                <a:gd name="connsiteY430" fmla="*/ 3772212 h 5165966"/>
                <a:gd name="connsiteX431" fmla="*/ 1701654 w 3367917"/>
                <a:gd name="connsiteY431" fmla="*/ 3788831 h 5165966"/>
                <a:gd name="connsiteX432" fmla="*/ 1700836 w 3367917"/>
                <a:gd name="connsiteY432" fmla="*/ 3815953 h 5165966"/>
                <a:gd name="connsiteX433" fmla="*/ 1707993 w 3367917"/>
                <a:gd name="connsiteY433" fmla="*/ 3822869 h 5165966"/>
                <a:gd name="connsiteX434" fmla="*/ 1716930 w 3367917"/>
                <a:gd name="connsiteY434" fmla="*/ 3819402 h 5165966"/>
                <a:gd name="connsiteX435" fmla="*/ 1726702 w 3367917"/>
                <a:gd name="connsiteY435" fmla="*/ 3805648 h 5165966"/>
                <a:gd name="connsiteX436" fmla="*/ 1727081 w 3367917"/>
                <a:gd name="connsiteY436" fmla="*/ 3806078 h 5165966"/>
                <a:gd name="connsiteX437" fmla="*/ 1727760 w 3367917"/>
                <a:gd name="connsiteY437" fmla="*/ 3807867 h 5165966"/>
                <a:gd name="connsiteX438" fmla="*/ 1727046 w 3367917"/>
                <a:gd name="connsiteY438" fmla="*/ 3805131 h 5165966"/>
                <a:gd name="connsiteX439" fmla="*/ 1726702 w 3367917"/>
                <a:gd name="connsiteY439" fmla="*/ 3805648 h 5165966"/>
                <a:gd name="connsiteX440" fmla="*/ 1726986 w 3367917"/>
                <a:gd name="connsiteY440" fmla="*/ 3780152 h 5165966"/>
                <a:gd name="connsiteX441" fmla="*/ 1724767 w 3367917"/>
                <a:gd name="connsiteY441" fmla="*/ 3774844 h 5165966"/>
                <a:gd name="connsiteX442" fmla="*/ 1711898 w 3367917"/>
                <a:gd name="connsiteY442" fmla="*/ 3772212 h 5165966"/>
                <a:gd name="connsiteX443" fmla="*/ 1712673 w 3367917"/>
                <a:gd name="connsiteY443" fmla="*/ 3770956 h 5165966"/>
                <a:gd name="connsiteX444" fmla="*/ 1711838 w 3367917"/>
                <a:gd name="connsiteY444" fmla="*/ 3771102 h 5165966"/>
                <a:gd name="connsiteX445" fmla="*/ 1715666 w 3367917"/>
                <a:gd name="connsiteY445" fmla="*/ 3759043 h 5165966"/>
                <a:gd name="connsiteX446" fmla="*/ 1714126 w 3367917"/>
                <a:gd name="connsiteY446" fmla="*/ 3745692 h 5165966"/>
                <a:gd name="connsiteX447" fmla="*/ 1753703 w 3367917"/>
                <a:gd name="connsiteY447" fmla="*/ 3795394 h 5165966"/>
                <a:gd name="connsiteX448" fmla="*/ 1760086 w 3367917"/>
                <a:gd name="connsiteY448" fmla="*/ 3796598 h 5165966"/>
                <a:gd name="connsiteX449" fmla="*/ 1775500 w 3367917"/>
                <a:gd name="connsiteY449" fmla="*/ 3783850 h 5165966"/>
                <a:gd name="connsiteX450" fmla="*/ 1778717 w 3367917"/>
                <a:gd name="connsiteY450" fmla="*/ 3759782 h 5165966"/>
                <a:gd name="connsiteX451" fmla="*/ 1777290 w 3367917"/>
                <a:gd name="connsiteY451" fmla="*/ 3727336 h 5165966"/>
                <a:gd name="connsiteX452" fmla="*/ 1780120 w 3367917"/>
                <a:gd name="connsiteY452" fmla="*/ 3714657 h 5165966"/>
                <a:gd name="connsiteX453" fmla="*/ 1778004 w 3367917"/>
                <a:gd name="connsiteY453" fmla="*/ 3705333 h 5165966"/>
                <a:gd name="connsiteX454" fmla="*/ 1770830 w 3367917"/>
                <a:gd name="connsiteY454" fmla="*/ 3710184 h 5165966"/>
                <a:gd name="connsiteX455" fmla="*/ 1763940 w 3367917"/>
                <a:gd name="connsiteY455" fmla="*/ 3717220 h 5165966"/>
                <a:gd name="connsiteX456" fmla="*/ 1752129 w 3367917"/>
                <a:gd name="connsiteY456" fmla="*/ 3728669 h 5165966"/>
                <a:gd name="connsiteX457" fmla="*/ 1749506 w 3367917"/>
                <a:gd name="connsiteY457" fmla="*/ 3738845 h 5165966"/>
                <a:gd name="connsiteX458" fmla="*/ 1749549 w 3367917"/>
                <a:gd name="connsiteY458" fmla="*/ 3765907 h 5165966"/>
                <a:gd name="connsiteX459" fmla="*/ 1743226 w 3367917"/>
                <a:gd name="connsiteY459" fmla="*/ 3777511 h 5165966"/>
                <a:gd name="connsiteX460" fmla="*/ 1753703 w 3367917"/>
                <a:gd name="connsiteY460" fmla="*/ 3795394 h 5165966"/>
                <a:gd name="connsiteX461" fmla="*/ 1777866 w 3367917"/>
                <a:gd name="connsiteY461" fmla="*/ 3824787 h 5165966"/>
                <a:gd name="connsiteX462" fmla="*/ 1779948 w 3367917"/>
                <a:gd name="connsiteY462" fmla="*/ 3823075 h 5165966"/>
                <a:gd name="connsiteX463" fmla="*/ 1778838 w 3367917"/>
                <a:gd name="connsiteY463" fmla="*/ 3820658 h 5165966"/>
                <a:gd name="connsiteX464" fmla="*/ 1776378 w 3367917"/>
                <a:gd name="connsiteY464" fmla="*/ 3821174 h 5165966"/>
                <a:gd name="connsiteX465" fmla="*/ 1777866 w 3367917"/>
                <a:gd name="connsiteY465" fmla="*/ 3824787 h 5165966"/>
                <a:gd name="connsiteX466" fmla="*/ 1781995 w 3367917"/>
                <a:gd name="connsiteY466" fmla="*/ 3681428 h 5165966"/>
                <a:gd name="connsiteX467" fmla="*/ 1770296 w 3367917"/>
                <a:gd name="connsiteY467" fmla="*/ 3651356 h 5165966"/>
                <a:gd name="connsiteX468" fmla="*/ 1770417 w 3367917"/>
                <a:gd name="connsiteY468" fmla="*/ 3650048 h 5165966"/>
                <a:gd name="connsiteX469" fmla="*/ 1768567 w 3367917"/>
                <a:gd name="connsiteY469" fmla="*/ 3649739 h 5165966"/>
                <a:gd name="connsiteX470" fmla="*/ 1769600 w 3367917"/>
                <a:gd name="connsiteY470" fmla="*/ 3650754 h 5165966"/>
                <a:gd name="connsiteX471" fmla="*/ 1770296 w 3367917"/>
                <a:gd name="connsiteY471" fmla="*/ 3651356 h 5165966"/>
                <a:gd name="connsiteX472" fmla="*/ 1777952 w 3367917"/>
                <a:gd name="connsiteY472" fmla="*/ 3683596 h 5165966"/>
                <a:gd name="connsiteX473" fmla="*/ 1780309 w 3367917"/>
                <a:gd name="connsiteY473" fmla="*/ 3684421 h 5165966"/>
                <a:gd name="connsiteX474" fmla="*/ 1781995 w 3367917"/>
                <a:gd name="connsiteY474" fmla="*/ 3681428 h 5165966"/>
                <a:gd name="connsiteX475" fmla="*/ 1786812 w 3367917"/>
                <a:gd name="connsiteY475" fmla="*/ 3951836 h 5165966"/>
                <a:gd name="connsiteX476" fmla="*/ 1791956 w 3367917"/>
                <a:gd name="connsiteY476" fmla="*/ 3948696 h 5165966"/>
                <a:gd name="connsiteX477" fmla="*/ 1787870 w 3367917"/>
                <a:gd name="connsiteY477" fmla="*/ 3944886 h 5165966"/>
                <a:gd name="connsiteX478" fmla="*/ 1782365 w 3367917"/>
                <a:gd name="connsiteY478" fmla="*/ 3947217 h 5165966"/>
                <a:gd name="connsiteX479" fmla="*/ 1786812 w 3367917"/>
                <a:gd name="connsiteY479" fmla="*/ 3951836 h 5165966"/>
                <a:gd name="connsiteX480" fmla="*/ 1796945 w 3367917"/>
                <a:gd name="connsiteY480" fmla="*/ 3839771 h 5165966"/>
                <a:gd name="connsiteX481" fmla="*/ 1799354 w 3367917"/>
                <a:gd name="connsiteY481" fmla="*/ 3838876 h 5165966"/>
                <a:gd name="connsiteX482" fmla="*/ 1796911 w 3367917"/>
                <a:gd name="connsiteY482" fmla="*/ 3837982 h 5165966"/>
                <a:gd name="connsiteX483" fmla="*/ 1803482 w 3367917"/>
                <a:gd name="connsiteY483" fmla="*/ 3585870 h 5165966"/>
                <a:gd name="connsiteX484" fmla="*/ 1811448 w 3367917"/>
                <a:gd name="connsiteY484" fmla="*/ 3599753 h 5165966"/>
                <a:gd name="connsiteX485" fmla="*/ 1811086 w 3367917"/>
                <a:gd name="connsiteY485" fmla="*/ 3601052 h 5165966"/>
                <a:gd name="connsiteX486" fmla="*/ 1812807 w 3367917"/>
                <a:gd name="connsiteY486" fmla="*/ 3602566 h 5165966"/>
                <a:gd name="connsiteX487" fmla="*/ 1811972 w 3367917"/>
                <a:gd name="connsiteY487" fmla="*/ 3600183 h 5165966"/>
                <a:gd name="connsiteX488" fmla="*/ 1811448 w 3367917"/>
                <a:gd name="connsiteY488" fmla="*/ 3599753 h 5165966"/>
                <a:gd name="connsiteX489" fmla="*/ 1814544 w 3367917"/>
                <a:gd name="connsiteY489" fmla="*/ 3587779 h 5165966"/>
                <a:gd name="connsiteX490" fmla="*/ 1814501 w 3367917"/>
                <a:gd name="connsiteY490" fmla="*/ 3584468 h 5165966"/>
                <a:gd name="connsiteX491" fmla="*/ 1809228 w 3367917"/>
                <a:gd name="connsiteY491" fmla="*/ 3580451 h 5165966"/>
                <a:gd name="connsiteX492" fmla="*/ 1805986 w 3367917"/>
                <a:gd name="connsiteY492" fmla="*/ 3580752 h 5165966"/>
                <a:gd name="connsiteX493" fmla="*/ 1803482 w 3367917"/>
                <a:gd name="connsiteY493" fmla="*/ 3585870 h 5165966"/>
                <a:gd name="connsiteX494" fmla="*/ 1815577 w 3367917"/>
                <a:gd name="connsiteY494" fmla="*/ 3965100 h 5165966"/>
                <a:gd name="connsiteX495" fmla="*/ 1816523 w 3367917"/>
                <a:gd name="connsiteY495" fmla="*/ 3962743 h 5165966"/>
                <a:gd name="connsiteX496" fmla="*/ 1814579 w 3367917"/>
                <a:gd name="connsiteY496" fmla="*/ 3962692 h 5165966"/>
                <a:gd name="connsiteX497" fmla="*/ 1832841 w 3367917"/>
                <a:gd name="connsiteY497" fmla="*/ 4239052 h 5165966"/>
                <a:gd name="connsiteX498" fmla="*/ 1832832 w 3367917"/>
                <a:gd name="connsiteY498" fmla="*/ 4236876 h 5165966"/>
                <a:gd name="connsiteX499" fmla="*/ 1830226 w 3367917"/>
                <a:gd name="connsiteY499" fmla="*/ 4237960 h 5165966"/>
                <a:gd name="connsiteX500" fmla="*/ 1839825 w 3367917"/>
                <a:gd name="connsiteY500" fmla="*/ 4121430 h 5165966"/>
                <a:gd name="connsiteX501" fmla="*/ 1841202 w 3367917"/>
                <a:gd name="connsiteY501" fmla="*/ 4122807 h 5165966"/>
                <a:gd name="connsiteX502" fmla="*/ 1842518 w 3367917"/>
                <a:gd name="connsiteY502" fmla="*/ 4127039 h 5165966"/>
                <a:gd name="connsiteX503" fmla="*/ 1844315 w 3367917"/>
                <a:gd name="connsiteY503" fmla="*/ 4125938 h 5165966"/>
                <a:gd name="connsiteX504" fmla="*/ 1841202 w 3367917"/>
                <a:gd name="connsiteY504" fmla="*/ 4122807 h 5165966"/>
                <a:gd name="connsiteX505" fmla="*/ 1840505 w 3367917"/>
                <a:gd name="connsiteY505" fmla="*/ 4120579 h 5165966"/>
                <a:gd name="connsiteX506" fmla="*/ 1832780 w 3367917"/>
                <a:gd name="connsiteY506" fmla="*/ 4112149 h 5165966"/>
                <a:gd name="connsiteX507" fmla="*/ 1831223 w 3367917"/>
                <a:gd name="connsiteY507" fmla="*/ 4110575 h 5165966"/>
                <a:gd name="connsiteX508" fmla="*/ 1832041 w 3367917"/>
                <a:gd name="connsiteY508" fmla="*/ 4112906 h 5165966"/>
                <a:gd name="connsiteX509" fmla="*/ 1839825 w 3367917"/>
                <a:gd name="connsiteY509" fmla="*/ 4121430 h 5165966"/>
                <a:gd name="connsiteX510" fmla="*/ 1849846 w 3367917"/>
                <a:gd name="connsiteY510" fmla="*/ 4294207 h 5165966"/>
                <a:gd name="connsiteX511" fmla="*/ 1863205 w 3367917"/>
                <a:gd name="connsiteY511" fmla="*/ 4297339 h 5165966"/>
                <a:gd name="connsiteX512" fmla="*/ 1868280 w 3367917"/>
                <a:gd name="connsiteY512" fmla="*/ 4293829 h 5165966"/>
                <a:gd name="connsiteX513" fmla="*/ 1859317 w 3367917"/>
                <a:gd name="connsiteY513" fmla="*/ 4267834 h 5165966"/>
                <a:gd name="connsiteX514" fmla="*/ 1845761 w 3367917"/>
                <a:gd name="connsiteY514" fmla="*/ 4264488 h 5165966"/>
                <a:gd name="connsiteX515" fmla="*/ 1849846 w 3367917"/>
                <a:gd name="connsiteY515" fmla="*/ 4294207 h 5165966"/>
                <a:gd name="connsiteX516" fmla="*/ 1866138 w 3367917"/>
                <a:gd name="connsiteY516" fmla="*/ 3788598 h 5165966"/>
                <a:gd name="connsiteX517" fmla="*/ 1864022 w 3367917"/>
                <a:gd name="connsiteY517" fmla="*/ 3793304 h 5165966"/>
                <a:gd name="connsiteX518" fmla="*/ 1866371 w 3367917"/>
                <a:gd name="connsiteY518" fmla="*/ 3794043 h 5165966"/>
                <a:gd name="connsiteX519" fmla="*/ 1869226 w 3367917"/>
                <a:gd name="connsiteY519" fmla="*/ 3789424 h 5165966"/>
                <a:gd name="connsiteX520" fmla="*/ 1866138 w 3367917"/>
                <a:gd name="connsiteY520" fmla="*/ 3788598 h 5165966"/>
                <a:gd name="connsiteX521" fmla="*/ 1904769 w 3367917"/>
                <a:gd name="connsiteY521" fmla="*/ 3514165 h 5165966"/>
                <a:gd name="connsiteX522" fmla="*/ 1946428 w 3367917"/>
                <a:gd name="connsiteY522" fmla="*/ 3533468 h 5165966"/>
                <a:gd name="connsiteX523" fmla="*/ 1983433 w 3367917"/>
                <a:gd name="connsiteY523" fmla="*/ 3553871 h 5165966"/>
                <a:gd name="connsiteX524" fmla="*/ 1996783 w 3367917"/>
                <a:gd name="connsiteY524" fmla="*/ 3556047 h 5165966"/>
                <a:gd name="connsiteX525" fmla="*/ 2006736 w 3367917"/>
                <a:gd name="connsiteY525" fmla="*/ 3552392 h 5165966"/>
                <a:gd name="connsiteX526" fmla="*/ 2030709 w 3367917"/>
                <a:gd name="connsiteY526" fmla="*/ 3529872 h 5165966"/>
                <a:gd name="connsiteX527" fmla="*/ 2045186 w 3367917"/>
                <a:gd name="connsiteY527" fmla="*/ 3515928 h 5165966"/>
                <a:gd name="connsiteX528" fmla="*/ 2056042 w 3367917"/>
                <a:gd name="connsiteY528" fmla="*/ 3500978 h 5165966"/>
                <a:gd name="connsiteX529" fmla="*/ 2059242 w 3367917"/>
                <a:gd name="connsiteY529" fmla="*/ 3469358 h 5165966"/>
                <a:gd name="connsiteX530" fmla="*/ 2049616 w 3367917"/>
                <a:gd name="connsiteY530" fmla="*/ 3464102 h 5165966"/>
                <a:gd name="connsiteX531" fmla="*/ 2036584 w 3367917"/>
                <a:gd name="connsiteY531" fmla="*/ 3468274 h 5165966"/>
                <a:gd name="connsiteX532" fmla="*/ 2008430 w 3367917"/>
                <a:gd name="connsiteY532" fmla="*/ 3465461 h 5165966"/>
                <a:gd name="connsiteX533" fmla="*/ 1980629 w 3367917"/>
                <a:gd name="connsiteY533" fmla="*/ 3475198 h 5165966"/>
                <a:gd name="connsiteX534" fmla="*/ 1975270 w 3367917"/>
                <a:gd name="connsiteY534" fmla="*/ 3479792 h 5165966"/>
                <a:gd name="connsiteX535" fmla="*/ 1968509 w 3367917"/>
                <a:gd name="connsiteY535" fmla="*/ 3485856 h 5165966"/>
                <a:gd name="connsiteX536" fmla="*/ 1974479 w 3367917"/>
                <a:gd name="connsiteY536" fmla="*/ 3494294 h 5165966"/>
                <a:gd name="connsiteX537" fmla="*/ 1973920 w 3367917"/>
                <a:gd name="connsiteY537" fmla="*/ 3500204 h 5165966"/>
                <a:gd name="connsiteX538" fmla="*/ 1970797 w 3367917"/>
                <a:gd name="connsiteY538" fmla="*/ 3501503 h 5165966"/>
                <a:gd name="connsiteX539" fmla="*/ 1963778 w 3367917"/>
                <a:gd name="connsiteY539" fmla="*/ 3501176 h 5165966"/>
                <a:gd name="connsiteX540" fmla="*/ 1957387 w 3367917"/>
                <a:gd name="connsiteY540" fmla="*/ 3498191 h 5165966"/>
                <a:gd name="connsiteX541" fmla="*/ 1912769 w 3367917"/>
                <a:gd name="connsiteY541" fmla="*/ 3477357 h 5165966"/>
                <a:gd name="connsiteX542" fmla="*/ 1888331 w 3367917"/>
                <a:gd name="connsiteY542" fmla="*/ 3482630 h 5165966"/>
                <a:gd name="connsiteX543" fmla="*/ 1869742 w 3367917"/>
                <a:gd name="connsiteY543" fmla="*/ 3487370 h 5165966"/>
                <a:gd name="connsiteX544" fmla="*/ 1869192 w 3367917"/>
                <a:gd name="connsiteY544" fmla="*/ 3486622 h 5165966"/>
                <a:gd name="connsiteX545" fmla="*/ 1867480 w 3367917"/>
                <a:gd name="connsiteY545" fmla="*/ 3486398 h 5165966"/>
                <a:gd name="connsiteX546" fmla="*/ 1865880 w 3367917"/>
                <a:gd name="connsiteY546" fmla="*/ 3484557 h 5165966"/>
                <a:gd name="connsiteX547" fmla="*/ 1866629 w 3367917"/>
                <a:gd name="connsiteY547" fmla="*/ 3486286 h 5165966"/>
                <a:gd name="connsiteX548" fmla="*/ 1867480 w 3367917"/>
                <a:gd name="connsiteY548" fmla="*/ 3486398 h 5165966"/>
                <a:gd name="connsiteX549" fmla="*/ 1868418 w 3367917"/>
                <a:gd name="connsiteY549" fmla="*/ 3487465 h 5165966"/>
                <a:gd name="connsiteX550" fmla="*/ 1869742 w 3367917"/>
                <a:gd name="connsiteY550" fmla="*/ 3487370 h 5165966"/>
                <a:gd name="connsiteX551" fmla="*/ 1904769 w 3367917"/>
                <a:gd name="connsiteY551" fmla="*/ 3514165 h 5165966"/>
                <a:gd name="connsiteX552" fmla="*/ 1875575 w 3367917"/>
                <a:gd name="connsiteY552" fmla="*/ 3637885 h 5165966"/>
                <a:gd name="connsiteX553" fmla="*/ 1876658 w 3367917"/>
                <a:gd name="connsiteY553" fmla="*/ 3636277 h 5165966"/>
                <a:gd name="connsiteX554" fmla="*/ 1877209 w 3367917"/>
                <a:gd name="connsiteY554" fmla="*/ 3635881 h 5165966"/>
                <a:gd name="connsiteX555" fmla="*/ 1897122 w 3367917"/>
                <a:gd name="connsiteY555" fmla="*/ 3633817 h 5165966"/>
                <a:gd name="connsiteX556" fmla="*/ 1897716 w 3367917"/>
                <a:gd name="connsiteY556" fmla="*/ 3628466 h 5165966"/>
                <a:gd name="connsiteX557" fmla="*/ 1894894 w 3367917"/>
                <a:gd name="connsiteY557" fmla="*/ 3626798 h 5165966"/>
                <a:gd name="connsiteX558" fmla="*/ 1877209 w 3367917"/>
                <a:gd name="connsiteY558" fmla="*/ 3635881 h 5165966"/>
                <a:gd name="connsiteX559" fmla="*/ 1876125 w 3367917"/>
                <a:gd name="connsiteY559" fmla="*/ 3635976 h 5165966"/>
                <a:gd name="connsiteX560" fmla="*/ 1875575 w 3367917"/>
                <a:gd name="connsiteY560" fmla="*/ 3637885 h 5165966"/>
                <a:gd name="connsiteX561" fmla="*/ 1889054 w 3367917"/>
                <a:gd name="connsiteY561" fmla="*/ 3832829 h 5165966"/>
                <a:gd name="connsiteX562" fmla="*/ 1891772 w 3367917"/>
                <a:gd name="connsiteY562" fmla="*/ 3832098 h 5165966"/>
                <a:gd name="connsiteX563" fmla="*/ 1890869 w 3367917"/>
                <a:gd name="connsiteY563" fmla="*/ 3830171 h 5165966"/>
                <a:gd name="connsiteX564" fmla="*/ 1888125 w 3367917"/>
                <a:gd name="connsiteY564" fmla="*/ 3830945 h 5165966"/>
                <a:gd name="connsiteX565" fmla="*/ 1889054 w 3367917"/>
                <a:gd name="connsiteY565" fmla="*/ 3832829 h 5165966"/>
                <a:gd name="connsiteX566" fmla="*/ 1900933 w 3367917"/>
                <a:gd name="connsiteY566" fmla="*/ 4270441 h 5165966"/>
                <a:gd name="connsiteX567" fmla="*/ 1901939 w 3367917"/>
                <a:gd name="connsiteY567" fmla="*/ 4267834 h 5165966"/>
                <a:gd name="connsiteX568" fmla="*/ 1900185 w 3367917"/>
                <a:gd name="connsiteY568" fmla="*/ 4265813 h 5165966"/>
                <a:gd name="connsiteX569" fmla="*/ 1899290 w 3367917"/>
                <a:gd name="connsiteY569" fmla="*/ 4268316 h 5165966"/>
                <a:gd name="connsiteX570" fmla="*/ 1900933 w 3367917"/>
                <a:gd name="connsiteY570" fmla="*/ 4270441 h 5165966"/>
                <a:gd name="connsiteX571" fmla="*/ 1924743 w 3367917"/>
                <a:gd name="connsiteY571" fmla="*/ 4247869 h 5165966"/>
                <a:gd name="connsiteX572" fmla="*/ 1930704 w 3367917"/>
                <a:gd name="connsiteY572" fmla="*/ 4250183 h 5165966"/>
                <a:gd name="connsiteX573" fmla="*/ 1936157 w 3367917"/>
                <a:gd name="connsiteY573" fmla="*/ 4246459 h 5165966"/>
                <a:gd name="connsiteX574" fmla="*/ 1937783 w 3367917"/>
                <a:gd name="connsiteY574" fmla="*/ 4237237 h 5165966"/>
                <a:gd name="connsiteX575" fmla="*/ 1931719 w 3367917"/>
                <a:gd name="connsiteY575" fmla="*/ 4234648 h 5165966"/>
                <a:gd name="connsiteX576" fmla="*/ 1924425 w 3367917"/>
                <a:gd name="connsiteY576" fmla="*/ 4241874 h 5165966"/>
                <a:gd name="connsiteX577" fmla="*/ 1924743 w 3367917"/>
                <a:gd name="connsiteY577" fmla="*/ 4247869 h 5165966"/>
                <a:gd name="connsiteX578" fmla="*/ 1946901 w 3367917"/>
                <a:gd name="connsiteY578" fmla="*/ 3662314 h 5165966"/>
                <a:gd name="connsiteX579" fmla="*/ 1946858 w 3367917"/>
                <a:gd name="connsiteY579" fmla="*/ 3660233 h 5165966"/>
                <a:gd name="connsiteX580" fmla="*/ 1943779 w 3367917"/>
                <a:gd name="connsiteY580" fmla="*/ 3661222 h 5165966"/>
                <a:gd name="connsiteX581" fmla="*/ 1980259 w 3367917"/>
                <a:gd name="connsiteY581" fmla="*/ 3610686 h 5165966"/>
                <a:gd name="connsiteX582" fmla="*/ 1983399 w 3367917"/>
                <a:gd name="connsiteY582" fmla="*/ 3611323 h 5165966"/>
                <a:gd name="connsiteX583" fmla="*/ 1988113 w 3367917"/>
                <a:gd name="connsiteY583" fmla="*/ 3607418 h 5165966"/>
                <a:gd name="connsiteX584" fmla="*/ 1985739 w 3367917"/>
                <a:gd name="connsiteY584" fmla="*/ 3591564 h 5165966"/>
                <a:gd name="connsiteX585" fmla="*/ 1983167 w 3367917"/>
                <a:gd name="connsiteY585" fmla="*/ 3589964 h 5165966"/>
                <a:gd name="connsiteX586" fmla="*/ 1977489 w 3367917"/>
                <a:gd name="connsiteY586" fmla="*/ 3592493 h 5165966"/>
                <a:gd name="connsiteX587" fmla="*/ 1980259 w 3367917"/>
                <a:gd name="connsiteY587" fmla="*/ 3610686 h 5165966"/>
                <a:gd name="connsiteX588" fmla="*/ 2068136 w 3367917"/>
                <a:gd name="connsiteY588" fmla="*/ 3757546 h 5165966"/>
                <a:gd name="connsiteX589" fmla="*/ 2068996 w 3367917"/>
                <a:gd name="connsiteY589" fmla="*/ 3758974 h 5165966"/>
                <a:gd name="connsiteX590" fmla="*/ 2068833 w 3367917"/>
                <a:gd name="connsiteY590" fmla="*/ 3766509 h 5165966"/>
                <a:gd name="connsiteX591" fmla="*/ 2072583 w 3367917"/>
                <a:gd name="connsiteY591" fmla="*/ 3768900 h 5165966"/>
                <a:gd name="connsiteX592" fmla="*/ 2072970 w 3367917"/>
                <a:gd name="connsiteY592" fmla="*/ 3765778 h 5165966"/>
                <a:gd name="connsiteX593" fmla="*/ 2068996 w 3367917"/>
                <a:gd name="connsiteY593" fmla="*/ 3758974 h 5165966"/>
                <a:gd name="connsiteX594" fmla="*/ 2069030 w 3367917"/>
                <a:gd name="connsiteY594" fmla="*/ 3756651 h 5165966"/>
                <a:gd name="connsiteX595" fmla="*/ 2066175 w 3367917"/>
                <a:gd name="connsiteY595" fmla="*/ 3756092 h 5165966"/>
                <a:gd name="connsiteX596" fmla="*/ 2075447 w 3367917"/>
                <a:gd name="connsiteY596" fmla="*/ 3447191 h 5165966"/>
                <a:gd name="connsiteX597" fmla="*/ 2147204 w 3367917"/>
                <a:gd name="connsiteY597" fmla="*/ 3428869 h 5165966"/>
                <a:gd name="connsiteX598" fmla="*/ 2155359 w 3367917"/>
                <a:gd name="connsiteY598" fmla="*/ 3422538 h 5165966"/>
                <a:gd name="connsiteX599" fmla="*/ 2170085 w 3367917"/>
                <a:gd name="connsiteY599" fmla="*/ 3394255 h 5165966"/>
                <a:gd name="connsiteX600" fmla="*/ 2166739 w 3367917"/>
                <a:gd name="connsiteY600" fmla="*/ 3381189 h 5165966"/>
                <a:gd name="connsiteX601" fmla="*/ 2157870 w 3367917"/>
                <a:gd name="connsiteY601" fmla="*/ 3378634 h 5165966"/>
                <a:gd name="connsiteX602" fmla="*/ 2139506 w 3367917"/>
                <a:gd name="connsiteY602" fmla="*/ 3394934 h 5165966"/>
                <a:gd name="connsiteX603" fmla="*/ 2133708 w 3367917"/>
                <a:gd name="connsiteY603" fmla="*/ 3395769 h 5165966"/>
                <a:gd name="connsiteX604" fmla="*/ 2131996 w 3367917"/>
                <a:gd name="connsiteY604" fmla="*/ 3392853 h 5165966"/>
                <a:gd name="connsiteX605" fmla="*/ 2130336 w 3367917"/>
                <a:gd name="connsiteY605" fmla="*/ 3382427 h 5165966"/>
                <a:gd name="connsiteX606" fmla="*/ 2110879 w 3367917"/>
                <a:gd name="connsiteY606" fmla="*/ 3333577 h 5165966"/>
                <a:gd name="connsiteX607" fmla="*/ 2106087 w 3367917"/>
                <a:gd name="connsiteY607" fmla="*/ 3328571 h 5165966"/>
                <a:gd name="connsiteX608" fmla="*/ 2097520 w 3367917"/>
                <a:gd name="connsiteY608" fmla="*/ 3330687 h 5165966"/>
                <a:gd name="connsiteX609" fmla="*/ 2093787 w 3367917"/>
                <a:gd name="connsiteY609" fmla="*/ 3351504 h 5165966"/>
                <a:gd name="connsiteX610" fmla="*/ 2079593 w 3367917"/>
                <a:gd name="connsiteY610" fmla="*/ 3357843 h 5165966"/>
                <a:gd name="connsiteX611" fmla="*/ 2070493 w 3367917"/>
                <a:gd name="connsiteY611" fmla="*/ 3352441 h 5165966"/>
                <a:gd name="connsiteX612" fmla="*/ 2064454 w 3367917"/>
                <a:gd name="connsiteY612" fmla="*/ 3352286 h 5165966"/>
                <a:gd name="connsiteX613" fmla="*/ 2064368 w 3367917"/>
                <a:gd name="connsiteY613" fmla="*/ 3355323 h 5165966"/>
                <a:gd name="connsiteX614" fmla="*/ 2075052 w 3367917"/>
                <a:gd name="connsiteY614" fmla="*/ 3369352 h 5165966"/>
                <a:gd name="connsiteX615" fmla="*/ 2078630 w 3367917"/>
                <a:gd name="connsiteY615" fmla="*/ 3399665 h 5165966"/>
                <a:gd name="connsiteX616" fmla="*/ 2071138 w 3367917"/>
                <a:gd name="connsiteY616" fmla="*/ 3411287 h 5165966"/>
                <a:gd name="connsiteX617" fmla="*/ 2053771 w 3367917"/>
                <a:gd name="connsiteY617" fmla="*/ 3423561 h 5165966"/>
                <a:gd name="connsiteX618" fmla="*/ 2048128 w 3367917"/>
                <a:gd name="connsiteY618" fmla="*/ 3431097 h 5165966"/>
                <a:gd name="connsiteX619" fmla="*/ 2046992 w 3367917"/>
                <a:gd name="connsiteY619" fmla="*/ 3430735 h 5165966"/>
                <a:gd name="connsiteX620" fmla="*/ 2046683 w 3367917"/>
                <a:gd name="connsiteY620" fmla="*/ 3430976 h 5165966"/>
                <a:gd name="connsiteX621" fmla="*/ 2030494 w 3367917"/>
                <a:gd name="connsiteY621" fmla="*/ 3414314 h 5165966"/>
                <a:gd name="connsiteX622" fmla="*/ 2016413 w 3367917"/>
                <a:gd name="connsiteY622" fmla="*/ 3404809 h 5165966"/>
                <a:gd name="connsiteX623" fmla="*/ 2000181 w 3367917"/>
                <a:gd name="connsiteY623" fmla="*/ 3392646 h 5165966"/>
                <a:gd name="connsiteX624" fmla="*/ 1982487 w 3367917"/>
                <a:gd name="connsiteY624" fmla="*/ 3328924 h 5165966"/>
                <a:gd name="connsiteX625" fmla="*/ 1955073 w 3367917"/>
                <a:gd name="connsiteY625" fmla="*/ 3278749 h 5165966"/>
                <a:gd name="connsiteX626" fmla="*/ 1941439 w 3367917"/>
                <a:gd name="connsiteY626" fmla="*/ 3284521 h 5165966"/>
                <a:gd name="connsiteX627" fmla="*/ 1948312 w 3367917"/>
                <a:gd name="connsiteY627" fmla="*/ 3342773 h 5165966"/>
                <a:gd name="connsiteX628" fmla="*/ 1961679 w 3367917"/>
                <a:gd name="connsiteY628" fmla="*/ 3379038 h 5165966"/>
                <a:gd name="connsiteX629" fmla="*/ 1961043 w 3367917"/>
                <a:gd name="connsiteY629" fmla="*/ 3396147 h 5165966"/>
                <a:gd name="connsiteX630" fmla="*/ 1961404 w 3367917"/>
                <a:gd name="connsiteY630" fmla="*/ 3402848 h 5165966"/>
                <a:gd name="connsiteX631" fmla="*/ 1963098 w 3367917"/>
                <a:gd name="connsiteY631" fmla="*/ 3405885 h 5165966"/>
                <a:gd name="connsiteX632" fmla="*/ 2025169 w 3367917"/>
                <a:gd name="connsiteY632" fmla="*/ 3439440 h 5165966"/>
                <a:gd name="connsiteX633" fmla="*/ 2046683 w 3367917"/>
                <a:gd name="connsiteY633" fmla="*/ 3430976 h 5165966"/>
                <a:gd name="connsiteX634" fmla="*/ 2047663 w 3367917"/>
                <a:gd name="connsiteY634" fmla="*/ 3431819 h 5165966"/>
                <a:gd name="connsiteX635" fmla="*/ 2048128 w 3367917"/>
                <a:gd name="connsiteY635" fmla="*/ 3431097 h 5165966"/>
                <a:gd name="connsiteX636" fmla="*/ 2067121 w 3367917"/>
                <a:gd name="connsiteY636" fmla="*/ 3437273 h 5165966"/>
                <a:gd name="connsiteX637" fmla="*/ 2071284 w 3367917"/>
                <a:gd name="connsiteY637" fmla="*/ 3442563 h 5165966"/>
                <a:gd name="connsiteX638" fmla="*/ 2075447 w 3367917"/>
                <a:gd name="connsiteY638" fmla="*/ 3447191 h 5165966"/>
                <a:gd name="connsiteX639" fmla="*/ 2176674 w 3367917"/>
                <a:gd name="connsiteY639" fmla="*/ 3301527 h 5165966"/>
                <a:gd name="connsiteX640" fmla="*/ 2173922 w 3367917"/>
                <a:gd name="connsiteY640" fmla="*/ 3296056 h 5165966"/>
                <a:gd name="connsiteX641" fmla="*/ 2136417 w 3367917"/>
                <a:gd name="connsiteY641" fmla="*/ 3276934 h 5165966"/>
                <a:gd name="connsiteX642" fmla="*/ 2107679 w 3367917"/>
                <a:gd name="connsiteY642" fmla="*/ 3264109 h 5165966"/>
                <a:gd name="connsiteX643" fmla="*/ 2076394 w 3367917"/>
                <a:gd name="connsiteY643" fmla="*/ 3256109 h 5165966"/>
                <a:gd name="connsiteX644" fmla="*/ 2065340 w 3367917"/>
                <a:gd name="connsiteY644" fmla="*/ 3262810 h 5165966"/>
                <a:gd name="connsiteX645" fmla="*/ 2066631 w 3367917"/>
                <a:gd name="connsiteY645" fmla="*/ 3275016 h 5165966"/>
                <a:gd name="connsiteX646" fmla="*/ 2069460 w 3367917"/>
                <a:gd name="connsiteY646" fmla="*/ 3276994 h 5165966"/>
                <a:gd name="connsiteX647" fmla="*/ 2114448 w 3367917"/>
                <a:gd name="connsiteY647" fmla="*/ 3295635 h 5165966"/>
                <a:gd name="connsiteX648" fmla="*/ 2131248 w 3367917"/>
                <a:gd name="connsiteY648" fmla="*/ 3297604 h 5165966"/>
                <a:gd name="connsiteX649" fmla="*/ 2151514 w 3367917"/>
                <a:gd name="connsiteY649" fmla="*/ 3299385 h 5165966"/>
                <a:gd name="connsiteX650" fmla="*/ 2167969 w 3367917"/>
                <a:gd name="connsiteY650" fmla="*/ 3305277 h 5165966"/>
                <a:gd name="connsiteX651" fmla="*/ 2176674 w 3367917"/>
                <a:gd name="connsiteY651" fmla="*/ 3301527 h 5165966"/>
                <a:gd name="connsiteX652" fmla="*/ 2182068 w 3367917"/>
                <a:gd name="connsiteY652" fmla="*/ 3334420 h 5165966"/>
                <a:gd name="connsiteX653" fmla="*/ 2184923 w 3367917"/>
                <a:gd name="connsiteY653" fmla="*/ 3336339 h 5165966"/>
                <a:gd name="connsiteX654" fmla="*/ 2201284 w 3367917"/>
                <a:gd name="connsiteY654" fmla="*/ 3342282 h 5165966"/>
                <a:gd name="connsiteX655" fmla="*/ 2236337 w 3367917"/>
                <a:gd name="connsiteY655" fmla="*/ 3344613 h 5165966"/>
                <a:gd name="connsiteX656" fmla="*/ 2255278 w 3367917"/>
                <a:gd name="connsiteY656" fmla="*/ 3352175 h 5165966"/>
                <a:gd name="connsiteX657" fmla="*/ 2261618 w 3367917"/>
                <a:gd name="connsiteY657" fmla="*/ 3354359 h 5165966"/>
                <a:gd name="connsiteX658" fmla="*/ 2264155 w 3367917"/>
                <a:gd name="connsiteY658" fmla="*/ 3352106 h 5165966"/>
                <a:gd name="connsiteX659" fmla="*/ 2263123 w 3367917"/>
                <a:gd name="connsiteY659" fmla="*/ 3332545 h 5165966"/>
                <a:gd name="connsiteX660" fmla="*/ 2232732 w 3367917"/>
                <a:gd name="connsiteY660" fmla="*/ 3320666 h 5165966"/>
                <a:gd name="connsiteX661" fmla="*/ 2183917 w 3367917"/>
                <a:gd name="connsiteY661" fmla="*/ 3323926 h 5165966"/>
                <a:gd name="connsiteX662" fmla="*/ 2179754 w 3367917"/>
                <a:gd name="connsiteY662" fmla="*/ 3328390 h 5165966"/>
                <a:gd name="connsiteX663" fmla="*/ 2182068 w 3367917"/>
                <a:gd name="connsiteY663" fmla="*/ 3334420 h 5165966"/>
                <a:gd name="connsiteX664" fmla="*/ 2206101 w 3367917"/>
                <a:gd name="connsiteY664" fmla="*/ 3544082 h 5165966"/>
                <a:gd name="connsiteX665" fmla="*/ 2208682 w 3367917"/>
                <a:gd name="connsiteY665" fmla="*/ 3544693 h 5165966"/>
                <a:gd name="connsiteX666" fmla="*/ 2211090 w 3367917"/>
                <a:gd name="connsiteY666" fmla="*/ 3542757 h 5165966"/>
                <a:gd name="connsiteX667" fmla="*/ 2208243 w 3367917"/>
                <a:gd name="connsiteY667" fmla="*/ 3539704 h 5165966"/>
                <a:gd name="connsiteX668" fmla="*/ 2205714 w 3367917"/>
                <a:gd name="connsiteY668" fmla="*/ 3541287 h 5165966"/>
                <a:gd name="connsiteX669" fmla="*/ 2206101 w 3367917"/>
                <a:gd name="connsiteY669" fmla="*/ 3544082 h 5165966"/>
                <a:gd name="connsiteX670" fmla="*/ 1947822 w 3367917"/>
                <a:gd name="connsiteY670" fmla="*/ 4352184 h 5165966"/>
                <a:gd name="connsiteX671" fmla="*/ 1949886 w 3367917"/>
                <a:gd name="connsiteY671" fmla="*/ 4350705 h 5165966"/>
                <a:gd name="connsiteX672" fmla="*/ 1947391 w 3367917"/>
                <a:gd name="connsiteY672" fmla="*/ 4349973 h 5165966"/>
                <a:gd name="connsiteX673" fmla="*/ 1947822 w 3367917"/>
                <a:gd name="connsiteY673" fmla="*/ 4352184 h 5165966"/>
                <a:gd name="connsiteX674" fmla="*/ 2015733 w 3367917"/>
                <a:gd name="connsiteY674" fmla="*/ 4327411 h 5165966"/>
                <a:gd name="connsiteX675" fmla="*/ 2018546 w 3367917"/>
                <a:gd name="connsiteY675" fmla="*/ 4328254 h 5165966"/>
                <a:gd name="connsiteX676" fmla="*/ 2030993 w 3367917"/>
                <a:gd name="connsiteY676" fmla="*/ 4319213 h 5165966"/>
                <a:gd name="connsiteX677" fmla="*/ 2032094 w 3367917"/>
                <a:gd name="connsiteY677" fmla="*/ 4319617 h 5165966"/>
                <a:gd name="connsiteX678" fmla="*/ 2033247 w 3367917"/>
                <a:gd name="connsiteY678" fmla="*/ 4318448 h 5165966"/>
                <a:gd name="connsiteX679" fmla="*/ 2045143 w 3367917"/>
                <a:gd name="connsiteY679" fmla="*/ 4313424 h 5165966"/>
                <a:gd name="connsiteX680" fmla="*/ 2047036 w 3367917"/>
                <a:gd name="connsiteY680" fmla="*/ 4313338 h 5165966"/>
                <a:gd name="connsiteX681" fmla="*/ 2047285 w 3367917"/>
                <a:gd name="connsiteY681" fmla="*/ 4311093 h 5165966"/>
                <a:gd name="connsiteX682" fmla="*/ 2046167 w 3367917"/>
                <a:gd name="connsiteY682" fmla="*/ 4312469 h 5165966"/>
                <a:gd name="connsiteX683" fmla="*/ 2045143 w 3367917"/>
                <a:gd name="connsiteY683" fmla="*/ 4313424 h 5165966"/>
                <a:gd name="connsiteX684" fmla="*/ 2033247 w 3367917"/>
                <a:gd name="connsiteY684" fmla="*/ 4318448 h 5165966"/>
                <a:gd name="connsiteX685" fmla="*/ 2031277 w 3367917"/>
                <a:gd name="connsiteY685" fmla="*/ 4318705 h 5165966"/>
                <a:gd name="connsiteX686" fmla="*/ 2030993 w 3367917"/>
                <a:gd name="connsiteY686" fmla="*/ 4319213 h 5165966"/>
                <a:gd name="connsiteX687" fmla="*/ 2015243 w 3367917"/>
                <a:gd name="connsiteY687" fmla="*/ 4321828 h 5165966"/>
                <a:gd name="connsiteX688" fmla="*/ 2015733 w 3367917"/>
                <a:gd name="connsiteY688" fmla="*/ 4327411 h 5165966"/>
                <a:gd name="connsiteX689" fmla="*/ 2201981 w 3367917"/>
                <a:gd name="connsiteY689" fmla="*/ 4384312 h 5165966"/>
                <a:gd name="connsiteX690" fmla="*/ 2205301 w 3367917"/>
                <a:gd name="connsiteY690" fmla="*/ 4383718 h 5165966"/>
                <a:gd name="connsiteX691" fmla="*/ 2225068 w 3367917"/>
                <a:gd name="connsiteY691" fmla="*/ 4355478 h 5165966"/>
                <a:gd name="connsiteX692" fmla="*/ 2224750 w 3367917"/>
                <a:gd name="connsiteY692" fmla="*/ 4352519 h 5165966"/>
                <a:gd name="connsiteX693" fmla="*/ 2222040 w 3367917"/>
                <a:gd name="connsiteY693" fmla="*/ 4350980 h 5165966"/>
                <a:gd name="connsiteX694" fmla="*/ 2212880 w 3367917"/>
                <a:gd name="connsiteY694" fmla="*/ 4355272 h 5165966"/>
                <a:gd name="connsiteX695" fmla="*/ 2199048 w 3367917"/>
                <a:gd name="connsiteY695" fmla="*/ 4378901 h 5165966"/>
                <a:gd name="connsiteX696" fmla="*/ 2201981 w 3367917"/>
                <a:gd name="connsiteY696" fmla="*/ 4384312 h 5165966"/>
                <a:gd name="connsiteX697" fmla="*/ 2344247 w 3367917"/>
                <a:gd name="connsiteY697" fmla="*/ 3528023 h 5165966"/>
                <a:gd name="connsiteX698" fmla="*/ 2346862 w 3367917"/>
                <a:gd name="connsiteY698" fmla="*/ 3527197 h 5165966"/>
                <a:gd name="connsiteX699" fmla="*/ 2346578 w 3367917"/>
                <a:gd name="connsiteY699" fmla="*/ 3525046 h 5165966"/>
                <a:gd name="connsiteX700" fmla="*/ 2343929 w 3367917"/>
                <a:gd name="connsiteY700" fmla="*/ 3524582 h 5165966"/>
                <a:gd name="connsiteX701" fmla="*/ 2341821 w 3367917"/>
                <a:gd name="connsiteY701" fmla="*/ 3526508 h 5165966"/>
                <a:gd name="connsiteX702" fmla="*/ 2344247 w 3367917"/>
                <a:gd name="connsiteY702" fmla="*/ 3528023 h 5165966"/>
                <a:gd name="connsiteX703" fmla="*/ 2406181 w 3367917"/>
                <a:gd name="connsiteY703" fmla="*/ 3627331 h 5165966"/>
                <a:gd name="connsiteX704" fmla="*/ 2409191 w 3367917"/>
                <a:gd name="connsiteY704" fmla="*/ 3626230 h 5165966"/>
                <a:gd name="connsiteX705" fmla="*/ 2409062 w 3367917"/>
                <a:gd name="connsiteY705" fmla="*/ 3623873 h 5165966"/>
                <a:gd name="connsiteX706" fmla="*/ 2394207 w 3367917"/>
                <a:gd name="connsiteY706" fmla="*/ 3615864 h 5165966"/>
                <a:gd name="connsiteX707" fmla="*/ 2392796 w 3367917"/>
                <a:gd name="connsiteY707" fmla="*/ 3618377 h 5165966"/>
                <a:gd name="connsiteX708" fmla="*/ 2406181 w 3367917"/>
                <a:gd name="connsiteY708" fmla="*/ 3627331 h 5165966"/>
                <a:gd name="connsiteX709" fmla="*/ 2462497 w 3367917"/>
                <a:gd name="connsiteY709" fmla="*/ 3797157 h 5165966"/>
                <a:gd name="connsiteX710" fmla="*/ 2461989 w 3367917"/>
                <a:gd name="connsiteY710" fmla="*/ 3795592 h 5165966"/>
                <a:gd name="connsiteX711" fmla="*/ 2459719 w 3367917"/>
                <a:gd name="connsiteY711" fmla="*/ 3796779 h 5165966"/>
                <a:gd name="connsiteX712" fmla="*/ 2462497 w 3367917"/>
                <a:gd name="connsiteY712" fmla="*/ 3797157 h 5165966"/>
                <a:gd name="connsiteX713" fmla="*/ 2527613 w 3367917"/>
                <a:gd name="connsiteY713" fmla="*/ 3762303 h 5165966"/>
                <a:gd name="connsiteX714" fmla="*/ 2533944 w 3367917"/>
                <a:gd name="connsiteY714" fmla="*/ 3769735 h 5165966"/>
                <a:gd name="connsiteX715" fmla="*/ 2536060 w 3367917"/>
                <a:gd name="connsiteY715" fmla="*/ 3763335 h 5165966"/>
                <a:gd name="connsiteX716" fmla="*/ 2537686 w 3367917"/>
                <a:gd name="connsiteY716" fmla="*/ 3753839 h 5165966"/>
                <a:gd name="connsiteX717" fmla="*/ 2536542 w 3367917"/>
                <a:gd name="connsiteY717" fmla="*/ 3746819 h 5165966"/>
                <a:gd name="connsiteX718" fmla="*/ 2533591 w 3367917"/>
                <a:gd name="connsiteY718" fmla="*/ 3745976 h 5165966"/>
                <a:gd name="connsiteX719" fmla="*/ 2527613 w 3367917"/>
                <a:gd name="connsiteY719" fmla="*/ 3762303 h 5165966"/>
                <a:gd name="connsiteX720" fmla="*/ 2551234 w 3367917"/>
                <a:gd name="connsiteY720" fmla="*/ 3773227 h 5165966"/>
                <a:gd name="connsiteX721" fmla="*/ 2552782 w 3367917"/>
                <a:gd name="connsiteY721" fmla="*/ 3771619 h 5165966"/>
                <a:gd name="connsiteX722" fmla="*/ 2554571 w 3367917"/>
                <a:gd name="connsiteY722" fmla="*/ 3766285 h 5165966"/>
                <a:gd name="connsiteX723" fmla="*/ 2552059 w 3367917"/>
                <a:gd name="connsiteY723" fmla="*/ 3771619 h 5165966"/>
                <a:gd name="connsiteX724" fmla="*/ 2551234 w 3367917"/>
                <a:gd name="connsiteY724" fmla="*/ 3773227 h 5165966"/>
                <a:gd name="connsiteX725" fmla="*/ 2636177 w 3367917"/>
                <a:gd name="connsiteY725" fmla="*/ 3679062 h 5165966"/>
                <a:gd name="connsiteX726" fmla="*/ 2637381 w 3367917"/>
                <a:gd name="connsiteY726" fmla="*/ 3678142 h 5165966"/>
                <a:gd name="connsiteX727" fmla="*/ 2635369 w 3367917"/>
                <a:gd name="connsiteY727" fmla="*/ 3678521 h 5165966"/>
                <a:gd name="connsiteX728" fmla="*/ 2645175 w 3367917"/>
                <a:gd name="connsiteY728" fmla="*/ 3739542 h 5165966"/>
                <a:gd name="connsiteX729" fmla="*/ 2662258 w 3367917"/>
                <a:gd name="connsiteY729" fmla="*/ 3740858 h 5165966"/>
                <a:gd name="connsiteX730" fmla="*/ 2695805 w 3367917"/>
                <a:gd name="connsiteY730" fmla="*/ 3738794 h 5165966"/>
                <a:gd name="connsiteX731" fmla="*/ 2697844 w 3367917"/>
                <a:gd name="connsiteY731" fmla="*/ 3733185 h 5165966"/>
                <a:gd name="connsiteX732" fmla="*/ 2695779 w 3367917"/>
                <a:gd name="connsiteY732" fmla="*/ 3730527 h 5165966"/>
                <a:gd name="connsiteX733" fmla="*/ 2683780 w 3367917"/>
                <a:gd name="connsiteY733" fmla="*/ 3726235 h 5165966"/>
                <a:gd name="connsiteX734" fmla="*/ 2655127 w 3367917"/>
                <a:gd name="connsiteY734" fmla="*/ 3729633 h 5165966"/>
                <a:gd name="connsiteX735" fmla="*/ 2645966 w 3367917"/>
                <a:gd name="connsiteY735" fmla="*/ 3733633 h 5165966"/>
                <a:gd name="connsiteX736" fmla="*/ 2644185 w 3367917"/>
                <a:gd name="connsiteY736" fmla="*/ 3736532 h 5165966"/>
                <a:gd name="connsiteX737" fmla="*/ 2645175 w 3367917"/>
                <a:gd name="connsiteY737" fmla="*/ 3739542 h 5165966"/>
                <a:gd name="connsiteX738" fmla="*/ 2653845 w 3367917"/>
                <a:gd name="connsiteY738" fmla="*/ 3671906 h 5165966"/>
                <a:gd name="connsiteX739" fmla="*/ 2654611 w 3367917"/>
                <a:gd name="connsiteY739" fmla="*/ 3674151 h 5165966"/>
                <a:gd name="connsiteX740" fmla="*/ 2655359 w 3367917"/>
                <a:gd name="connsiteY740" fmla="*/ 3671845 h 5165966"/>
                <a:gd name="connsiteX741" fmla="*/ 2805823 w 3367917"/>
                <a:gd name="connsiteY741" fmla="*/ 3718752 h 5165966"/>
                <a:gd name="connsiteX742" fmla="*/ 2807302 w 3367917"/>
                <a:gd name="connsiteY742" fmla="*/ 3716059 h 5165966"/>
                <a:gd name="connsiteX743" fmla="*/ 2789084 w 3367917"/>
                <a:gd name="connsiteY743" fmla="*/ 3702081 h 5165966"/>
                <a:gd name="connsiteX744" fmla="*/ 2786176 w 3367917"/>
                <a:gd name="connsiteY744" fmla="*/ 3706012 h 5165966"/>
                <a:gd name="connsiteX745" fmla="*/ 2805823 w 3367917"/>
                <a:gd name="connsiteY745" fmla="*/ 3718752 h 5165966"/>
                <a:gd name="connsiteX746" fmla="*/ 3347973 w 3367917"/>
                <a:gd name="connsiteY746" fmla="*/ 1743472 h 5165966"/>
                <a:gd name="connsiteX747" fmla="*/ 3340489 w 3367917"/>
                <a:gd name="connsiteY747" fmla="*/ 1750560 h 5165966"/>
                <a:gd name="connsiteX748" fmla="*/ 3323561 w 3367917"/>
                <a:gd name="connsiteY748" fmla="*/ 1754972 h 5165966"/>
                <a:gd name="connsiteX749" fmla="*/ 3297566 w 3367917"/>
                <a:gd name="connsiteY749" fmla="*/ 1763841 h 5165966"/>
                <a:gd name="connsiteX750" fmla="*/ 3268965 w 3367917"/>
                <a:gd name="connsiteY750" fmla="*/ 1784416 h 5165966"/>
                <a:gd name="connsiteX751" fmla="*/ 3224011 w 3367917"/>
                <a:gd name="connsiteY751" fmla="*/ 1817981 h 5165966"/>
                <a:gd name="connsiteX752" fmla="*/ 3200201 w 3367917"/>
                <a:gd name="connsiteY752" fmla="*/ 1823968 h 5165966"/>
                <a:gd name="connsiteX753" fmla="*/ 3116170 w 3367917"/>
                <a:gd name="connsiteY753" fmla="*/ 1835305 h 5165966"/>
                <a:gd name="connsiteX754" fmla="*/ 3105908 w 3367917"/>
                <a:gd name="connsiteY754" fmla="*/ 1834282 h 5165966"/>
                <a:gd name="connsiteX755" fmla="*/ 3093185 w 3367917"/>
                <a:gd name="connsiteY755" fmla="*/ 1828019 h 5165966"/>
                <a:gd name="connsiteX756" fmla="*/ 3085083 w 3367917"/>
                <a:gd name="connsiteY756" fmla="*/ 1832226 h 5165966"/>
                <a:gd name="connsiteX757" fmla="*/ 3078812 w 3367917"/>
                <a:gd name="connsiteY757" fmla="*/ 1848784 h 5165966"/>
                <a:gd name="connsiteX758" fmla="*/ 3068550 w 3367917"/>
                <a:gd name="connsiteY758" fmla="*/ 1857739 h 5165966"/>
                <a:gd name="connsiteX759" fmla="*/ 3025996 w 3367917"/>
                <a:gd name="connsiteY759" fmla="*/ 1874246 h 5165966"/>
                <a:gd name="connsiteX760" fmla="*/ 2991795 w 3367917"/>
                <a:gd name="connsiteY760" fmla="*/ 1883046 h 5165966"/>
                <a:gd name="connsiteX761" fmla="*/ 2967968 w 3367917"/>
                <a:gd name="connsiteY761" fmla="*/ 1871768 h 5165966"/>
                <a:gd name="connsiteX762" fmla="*/ 2965224 w 3367917"/>
                <a:gd name="connsiteY762" fmla="*/ 1869971 h 5165966"/>
                <a:gd name="connsiteX763" fmla="*/ 2962893 w 3367917"/>
                <a:gd name="connsiteY763" fmla="*/ 1874710 h 5165966"/>
                <a:gd name="connsiteX764" fmla="*/ 2964476 w 3367917"/>
                <a:gd name="connsiteY764" fmla="*/ 1881609 h 5165966"/>
                <a:gd name="connsiteX765" fmla="*/ 2955254 w 3367917"/>
                <a:gd name="connsiteY765" fmla="*/ 1898709 h 5165966"/>
                <a:gd name="connsiteX766" fmla="*/ 2928770 w 3367917"/>
                <a:gd name="connsiteY766" fmla="*/ 1907285 h 5165966"/>
                <a:gd name="connsiteX767" fmla="*/ 2927479 w 3367917"/>
                <a:gd name="connsiteY767" fmla="*/ 1901238 h 5165966"/>
                <a:gd name="connsiteX768" fmla="*/ 2928081 w 3367917"/>
                <a:gd name="connsiteY768" fmla="*/ 1901195 h 5165966"/>
                <a:gd name="connsiteX769" fmla="*/ 2929157 w 3367917"/>
                <a:gd name="connsiteY769" fmla="*/ 1900051 h 5165966"/>
                <a:gd name="connsiteX770" fmla="*/ 2927333 w 3367917"/>
                <a:gd name="connsiteY770" fmla="*/ 1900602 h 5165966"/>
                <a:gd name="connsiteX771" fmla="*/ 2927479 w 3367917"/>
                <a:gd name="connsiteY771" fmla="*/ 1901238 h 5165966"/>
                <a:gd name="connsiteX772" fmla="*/ 2899979 w 3367917"/>
                <a:gd name="connsiteY772" fmla="*/ 1894744 h 5165966"/>
                <a:gd name="connsiteX773" fmla="*/ 2886629 w 3367917"/>
                <a:gd name="connsiteY773" fmla="*/ 1901333 h 5165966"/>
                <a:gd name="connsiteX774" fmla="*/ 2913819 w 3367917"/>
                <a:gd name="connsiteY774" fmla="*/ 1915388 h 5165966"/>
                <a:gd name="connsiteX775" fmla="*/ 2920950 w 3367917"/>
                <a:gd name="connsiteY775" fmla="*/ 1942089 h 5165966"/>
                <a:gd name="connsiteX776" fmla="*/ 2917785 w 3367917"/>
                <a:gd name="connsiteY776" fmla="*/ 1958931 h 5165966"/>
                <a:gd name="connsiteX777" fmla="*/ 2905725 w 3367917"/>
                <a:gd name="connsiteY777" fmla="*/ 1976281 h 5165966"/>
                <a:gd name="connsiteX778" fmla="*/ 2886586 w 3367917"/>
                <a:gd name="connsiteY778" fmla="*/ 2013656 h 5165966"/>
                <a:gd name="connsiteX779" fmla="*/ 2877072 w 3367917"/>
                <a:gd name="connsiteY779" fmla="*/ 2032322 h 5165966"/>
                <a:gd name="connsiteX780" fmla="*/ 2810330 w 3367917"/>
                <a:gd name="connsiteY780" fmla="*/ 2076862 h 5165966"/>
                <a:gd name="connsiteX781" fmla="*/ 2800481 w 3367917"/>
                <a:gd name="connsiteY781" fmla="*/ 2080759 h 5165966"/>
                <a:gd name="connsiteX782" fmla="*/ 2762547 w 3367917"/>
                <a:gd name="connsiteY782" fmla="*/ 2087649 h 5165966"/>
                <a:gd name="connsiteX783" fmla="*/ 2723512 w 3367917"/>
                <a:gd name="connsiteY783" fmla="*/ 2088071 h 5165966"/>
                <a:gd name="connsiteX784" fmla="*/ 2713620 w 3367917"/>
                <a:gd name="connsiteY784" fmla="*/ 2091202 h 5165966"/>
                <a:gd name="connsiteX785" fmla="*/ 2677156 w 3367917"/>
                <a:gd name="connsiteY785" fmla="*/ 2112320 h 5165966"/>
                <a:gd name="connsiteX786" fmla="*/ 2673131 w 3367917"/>
                <a:gd name="connsiteY786" fmla="*/ 2117541 h 5165966"/>
                <a:gd name="connsiteX787" fmla="*/ 2664512 w 3367917"/>
                <a:gd name="connsiteY787" fmla="*/ 2132783 h 5165966"/>
                <a:gd name="connsiteX788" fmla="*/ 2641708 w 3367917"/>
                <a:gd name="connsiteY788" fmla="*/ 2154950 h 5165966"/>
                <a:gd name="connsiteX789" fmla="*/ 2623137 w 3367917"/>
                <a:gd name="connsiteY789" fmla="*/ 2164851 h 5165966"/>
                <a:gd name="connsiteX790" fmla="*/ 2605623 w 3367917"/>
                <a:gd name="connsiteY790" fmla="*/ 2167027 h 5165966"/>
                <a:gd name="connsiteX791" fmla="*/ 2599051 w 3367917"/>
                <a:gd name="connsiteY791" fmla="*/ 2173487 h 5165966"/>
                <a:gd name="connsiteX792" fmla="*/ 2584153 w 3367917"/>
                <a:gd name="connsiteY792" fmla="*/ 2195113 h 5165966"/>
                <a:gd name="connsiteX793" fmla="*/ 2558476 w 3367917"/>
                <a:gd name="connsiteY793" fmla="*/ 2207155 h 5165966"/>
                <a:gd name="connsiteX794" fmla="*/ 2551294 w 3367917"/>
                <a:gd name="connsiteY794" fmla="*/ 2213933 h 5165966"/>
                <a:gd name="connsiteX795" fmla="*/ 2557995 w 3367917"/>
                <a:gd name="connsiteY795" fmla="*/ 2219696 h 5165966"/>
                <a:gd name="connsiteX796" fmla="*/ 2561289 w 3367917"/>
                <a:gd name="connsiteY796" fmla="*/ 2220952 h 5165966"/>
                <a:gd name="connsiteX797" fmla="*/ 2563620 w 3367917"/>
                <a:gd name="connsiteY797" fmla="*/ 2226243 h 5165966"/>
                <a:gd name="connsiteX798" fmla="*/ 2560687 w 3367917"/>
                <a:gd name="connsiteY798" fmla="*/ 2228101 h 5165966"/>
                <a:gd name="connsiteX799" fmla="*/ 2528989 w 3367917"/>
                <a:gd name="connsiteY799" fmla="*/ 2229468 h 5165966"/>
                <a:gd name="connsiteX800" fmla="*/ 2513454 w 3367917"/>
                <a:gd name="connsiteY800" fmla="*/ 2236057 h 5165966"/>
                <a:gd name="connsiteX801" fmla="*/ 2507399 w 3367917"/>
                <a:gd name="connsiteY801" fmla="*/ 2234432 h 5165966"/>
                <a:gd name="connsiteX802" fmla="*/ 2503588 w 3367917"/>
                <a:gd name="connsiteY802" fmla="*/ 2224746 h 5165966"/>
                <a:gd name="connsiteX803" fmla="*/ 2461499 w 3367917"/>
                <a:gd name="connsiteY803" fmla="*/ 2217942 h 5165966"/>
                <a:gd name="connsiteX804" fmla="*/ 2434601 w 3367917"/>
                <a:gd name="connsiteY804" fmla="*/ 2223524 h 5165966"/>
                <a:gd name="connsiteX805" fmla="*/ 2402731 w 3367917"/>
                <a:gd name="connsiteY805" fmla="*/ 2221374 h 5165966"/>
                <a:gd name="connsiteX806" fmla="*/ 2392151 w 3367917"/>
                <a:gd name="connsiteY806" fmla="*/ 2228780 h 5165966"/>
                <a:gd name="connsiteX807" fmla="*/ 2391489 w 3367917"/>
                <a:gd name="connsiteY807" fmla="*/ 2232298 h 5165966"/>
                <a:gd name="connsiteX808" fmla="*/ 2377536 w 3367917"/>
                <a:gd name="connsiteY808" fmla="*/ 2246543 h 5165966"/>
                <a:gd name="connsiteX809" fmla="*/ 2363584 w 3367917"/>
                <a:gd name="connsiteY809" fmla="*/ 2249089 h 5165966"/>
                <a:gd name="connsiteX810" fmla="*/ 2345950 w 3367917"/>
                <a:gd name="connsiteY810" fmla="*/ 2263979 h 5165966"/>
                <a:gd name="connsiteX811" fmla="*/ 2338458 w 3367917"/>
                <a:gd name="connsiteY811" fmla="*/ 2270327 h 5165966"/>
                <a:gd name="connsiteX812" fmla="*/ 2327000 w 3367917"/>
                <a:gd name="connsiteY812" fmla="*/ 2263454 h 5165966"/>
                <a:gd name="connsiteX813" fmla="*/ 2324833 w 3367917"/>
                <a:gd name="connsiteY813" fmla="*/ 2256779 h 5165966"/>
                <a:gd name="connsiteX814" fmla="*/ 2312222 w 3367917"/>
                <a:gd name="connsiteY814" fmla="*/ 2241838 h 5165966"/>
                <a:gd name="connsiteX815" fmla="*/ 2295819 w 3367917"/>
                <a:gd name="connsiteY815" fmla="*/ 2235111 h 5165966"/>
                <a:gd name="connsiteX816" fmla="*/ 2287380 w 3367917"/>
                <a:gd name="connsiteY816" fmla="*/ 2239223 h 5165966"/>
                <a:gd name="connsiteX817" fmla="*/ 2286864 w 3367917"/>
                <a:gd name="connsiteY817" fmla="*/ 2248788 h 5165966"/>
                <a:gd name="connsiteX818" fmla="*/ 2301866 w 3367917"/>
                <a:gd name="connsiteY818" fmla="*/ 2263557 h 5165966"/>
                <a:gd name="connsiteX819" fmla="*/ 2298399 w 3367917"/>
                <a:gd name="connsiteY819" fmla="*/ 2275841 h 5165966"/>
                <a:gd name="connsiteX820" fmla="*/ 2288490 w 3367917"/>
                <a:gd name="connsiteY820" fmla="*/ 2277940 h 5165966"/>
                <a:gd name="connsiteX821" fmla="*/ 2266658 w 3367917"/>
                <a:gd name="connsiteY821" fmla="*/ 2266886 h 5165966"/>
                <a:gd name="connsiteX822" fmla="*/ 2239623 w 3367917"/>
                <a:gd name="connsiteY822" fmla="*/ 2250586 h 5165966"/>
                <a:gd name="connsiteX823" fmla="*/ 2206617 w 3367917"/>
                <a:gd name="connsiteY823" fmla="*/ 2239266 h 5165966"/>
                <a:gd name="connsiteX824" fmla="*/ 2199676 w 3367917"/>
                <a:gd name="connsiteY824" fmla="*/ 2239386 h 5165966"/>
                <a:gd name="connsiteX825" fmla="*/ 2181010 w 3367917"/>
                <a:gd name="connsiteY825" fmla="*/ 2231180 h 5165966"/>
                <a:gd name="connsiteX826" fmla="*/ 2167109 w 3367917"/>
                <a:gd name="connsiteY826" fmla="*/ 2206854 h 5165966"/>
                <a:gd name="connsiteX827" fmla="*/ 2154903 w 3367917"/>
                <a:gd name="connsiteY827" fmla="*/ 2186674 h 5165966"/>
                <a:gd name="connsiteX828" fmla="*/ 2136314 w 3367917"/>
                <a:gd name="connsiteY828" fmla="*/ 2170296 h 5165966"/>
                <a:gd name="connsiteX829" fmla="*/ 2131945 w 3367917"/>
                <a:gd name="connsiteY829" fmla="*/ 2158331 h 5165966"/>
                <a:gd name="connsiteX830" fmla="*/ 2132512 w 3367917"/>
                <a:gd name="connsiteY830" fmla="*/ 2158228 h 5165966"/>
                <a:gd name="connsiteX831" fmla="*/ 2132461 w 3367917"/>
                <a:gd name="connsiteY831" fmla="*/ 2156120 h 5165966"/>
                <a:gd name="connsiteX832" fmla="*/ 2131686 w 3367917"/>
                <a:gd name="connsiteY832" fmla="*/ 2157393 h 5165966"/>
                <a:gd name="connsiteX833" fmla="*/ 2131945 w 3367917"/>
                <a:gd name="connsiteY833" fmla="*/ 2158331 h 5165966"/>
                <a:gd name="connsiteX834" fmla="*/ 2126112 w 3367917"/>
                <a:gd name="connsiteY834" fmla="*/ 2160524 h 5165966"/>
                <a:gd name="connsiteX835" fmla="*/ 2107945 w 3367917"/>
                <a:gd name="connsiteY835" fmla="*/ 2177238 h 5165966"/>
                <a:gd name="connsiteX836" fmla="*/ 2080041 w 3367917"/>
                <a:gd name="connsiteY836" fmla="*/ 2191448 h 5165966"/>
                <a:gd name="connsiteX837" fmla="*/ 2038984 w 3367917"/>
                <a:gd name="connsiteY837" fmla="*/ 2186949 h 5165966"/>
                <a:gd name="connsiteX838" fmla="*/ 2026348 w 3367917"/>
                <a:gd name="connsiteY838" fmla="*/ 2180687 h 5165966"/>
                <a:gd name="connsiteX839" fmla="*/ 1996672 w 3367917"/>
                <a:gd name="connsiteY839" fmla="*/ 2178072 h 5165966"/>
                <a:gd name="connsiteX840" fmla="*/ 1954385 w 3367917"/>
                <a:gd name="connsiteY840" fmla="*/ 2207060 h 5165966"/>
                <a:gd name="connsiteX841" fmla="*/ 1937585 w 3367917"/>
                <a:gd name="connsiteY841" fmla="*/ 2233958 h 5165966"/>
                <a:gd name="connsiteX842" fmla="*/ 1934867 w 3367917"/>
                <a:gd name="connsiteY842" fmla="*/ 2243919 h 5165966"/>
                <a:gd name="connsiteX843" fmla="*/ 1942377 w 3367917"/>
                <a:gd name="connsiteY843" fmla="*/ 2277690 h 5165966"/>
                <a:gd name="connsiteX844" fmla="*/ 1946428 w 3367917"/>
                <a:gd name="connsiteY844" fmla="*/ 2290980 h 5165966"/>
                <a:gd name="connsiteX845" fmla="*/ 1953439 w 3367917"/>
                <a:gd name="connsiteY845" fmla="*/ 2325121 h 5165966"/>
                <a:gd name="connsiteX846" fmla="*/ 1956363 w 3367917"/>
                <a:gd name="connsiteY846" fmla="*/ 2360010 h 5165966"/>
                <a:gd name="connsiteX847" fmla="*/ 1952716 w 3367917"/>
                <a:gd name="connsiteY847" fmla="*/ 2365601 h 5165966"/>
                <a:gd name="connsiteX848" fmla="*/ 1939684 w 3367917"/>
                <a:gd name="connsiteY848" fmla="*/ 2370771 h 5165966"/>
                <a:gd name="connsiteX849" fmla="*/ 1939607 w 3367917"/>
                <a:gd name="connsiteY849" fmla="*/ 2370702 h 5165966"/>
                <a:gd name="connsiteX850" fmla="*/ 1940476 w 3367917"/>
                <a:gd name="connsiteY850" fmla="*/ 2369928 h 5165966"/>
                <a:gd name="connsiteX851" fmla="*/ 1938377 w 3367917"/>
                <a:gd name="connsiteY851" fmla="*/ 2369205 h 5165966"/>
                <a:gd name="connsiteX852" fmla="*/ 1939607 w 3367917"/>
                <a:gd name="connsiteY852" fmla="*/ 2370702 h 5165966"/>
                <a:gd name="connsiteX853" fmla="*/ 1912416 w 3367917"/>
                <a:gd name="connsiteY853" fmla="*/ 2383278 h 5165966"/>
                <a:gd name="connsiteX854" fmla="*/ 1880856 w 3367917"/>
                <a:gd name="connsiteY854" fmla="*/ 2387235 h 5165966"/>
                <a:gd name="connsiteX855" fmla="*/ 1845967 w 3367917"/>
                <a:gd name="connsiteY855" fmla="*/ 2384310 h 5165966"/>
                <a:gd name="connsiteX856" fmla="*/ 1817753 w 3367917"/>
                <a:gd name="connsiteY856" fmla="*/ 2382745 h 5165966"/>
                <a:gd name="connsiteX857" fmla="*/ 1800429 w 3367917"/>
                <a:gd name="connsiteY857" fmla="*/ 2385403 h 5165966"/>
                <a:gd name="connsiteX858" fmla="*/ 1798175 w 3367917"/>
                <a:gd name="connsiteY858" fmla="*/ 2390375 h 5165966"/>
                <a:gd name="connsiteX859" fmla="*/ 1812557 w 3367917"/>
                <a:gd name="connsiteY859" fmla="*/ 2428670 h 5165966"/>
                <a:gd name="connsiteX860" fmla="*/ 1814725 w 3367917"/>
                <a:gd name="connsiteY860" fmla="*/ 2449770 h 5165966"/>
                <a:gd name="connsiteX861" fmla="*/ 1821262 w 3367917"/>
                <a:gd name="connsiteY861" fmla="*/ 2456652 h 5165966"/>
                <a:gd name="connsiteX862" fmla="*/ 1835378 w 3367917"/>
                <a:gd name="connsiteY862" fmla="*/ 2469736 h 5165966"/>
                <a:gd name="connsiteX863" fmla="*/ 1838483 w 3367917"/>
                <a:gd name="connsiteY863" fmla="*/ 2494182 h 5165966"/>
                <a:gd name="connsiteX864" fmla="*/ 1848728 w 3367917"/>
                <a:gd name="connsiteY864" fmla="*/ 2523110 h 5165966"/>
                <a:gd name="connsiteX865" fmla="*/ 1861683 w 3367917"/>
                <a:gd name="connsiteY865" fmla="*/ 2539884 h 5165966"/>
                <a:gd name="connsiteX866" fmla="*/ 1865665 w 3367917"/>
                <a:gd name="connsiteY866" fmla="*/ 2549707 h 5165966"/>
                <a:gd name="connsiteX867" fmla="*/ 1854921 w 3367917"/>
                <a:gd name="connsiteY867" fmla="*/ 2565259 h 5165966"/>
                <a:gd name="connsiteX868" fmla="*/ 1813039 w 3367917"/>
                <a:gd name="connsiteY868" fmla="*/ 2562033 h 5165966"/>
                <a:gd name="connsiteX869" fmla="*/ 1778460 w 3367917"/>
                <a:gd name="connsiteY869" fmla="*/ 2555926 h 5165966"/>
                <a:gd name="connsiteX870" fmla="*/ 1756697 w 3367917"/>
                <a:gd name="connsiteY870" fmla="*/ 2540443 h 5165966"/>
                <a:gd name="connsiteX871" fmla="*/ 1750607 w 3367917"/>
                <a:gd name="connsiteY871" fmla="*/ 2523953 h 5165966"/>
                <a:gd name="connsiteX872" fmla="*/ 1725420 w 3367917"/>
                <a:gd name="connsiteY872" fmla="*/ 2478544 h 5165966"/>
                <a:gd name="connsiteX873" fmla="*/ 1700604 w 3367917"/>
                <a:gd name="connsiteY873" fmla="*/ 2469460 h 5165966"/>
                <a:gd name="connsiteX874" fmla="*/ 1683297 w 3367917"/>
                <a:gd name="connsiteY874" fmla="*/ 2468781 h 5165966"/>
                <a:gd name="connsiteX875" fmla="*/ 1649578 w 3367917"/>
                <a:gd name="connsiteY875" fmla="*/ 2458235 h 5165966"/>
                <a:gd name="connsiteX876" fmla="*/ 1623377 w 3367917"/>
                <a:gd name="connsiteY876" fmla="*/ 2464153 h 5165966"/>
                <a:gd name="connsiteX877" fmla="*/ 1602414 w 3367917"/>
                <a:gd name="connsiteY877" fmla="*/ 2476918 h 5165966"/>
                <a:gd name="connsiteX878" fmla="*/ 1582853 w 3367917"/>
                <a:gd name="connsiteY878" fmla="*/ 2496169 h 5165966"/>
                <a:gd name="connsiteX879" fmla="*/ 1562716 w 3367917"/>
                <a:gd name="connsiteY879" fmla="*/ 2529381 h 5165966"/>
                <a:gd name="connsiteX880" fmla="*/ 1555740 w 3367917"/>
                <a:gd name="connsiteY880" fmla="*/ 2545423 h 5165966"/>
                <a:gd name="connsiteX881" fmla="*/ 1550226 w 3367917"/>
                <a:gd name="connsiteY881" fmla="*/ 2576768 h 5165966"/>
                <a:gd name="connsiteX882" fmla="*/ 1548833 w 3367917"/>
                <a:gd name="connsiteY882" fmla="*/ 2597963 h 5165966"/>
                <a:gd name="connsiteX883" fmla="*/ 1558131 w 3367917"/>
                <a:gd name="connsiteY883" fmla="*/ 2671690 h 5165966"/>
                <a:gd name="connsiteX884" fmla="*/ 1563267 w 3367917"/>
                <a:gd name="connsiteY884" fmla="*/ 2684601 h 5165966"/>
                <a:gd name="connsiteX885" fmla="*/ 1572256 w 3367917"/>
                <a:gd name="connsiteY885" fmla="*/ 2717615 h 5165966"/>
                <a:gd name="connsiteX886" fmla="*/ 1579653 w 3367917"/>
                <a:gd name="connsiteY886" fmla="*/ 2766285 h 5165966"/>
                <a:gd name="connsiteX887" fmla="*/ 1608323 w 3367917"/>
                <a:gd name="connsiteY887" fmla="*/ 2795161 h 5165966"/>
                <a:gd name="connsiteX888" fmla="*/ 1652262 w 3367917"/>
                <a:gd name="connsiteY888" fmla="*/ 2815986 h 5165966"/>
                <a:gd name="connsiteX889" fmla="*/ 1683968 w 3367917"/>
                <a:gd name="connsiteY889" fmla="*/ 2830128 h 5165966"/>
                <a:gd name="connsiteX890" fmla="*/ 1711692 w 3367917"/>
                <a:gd name="connsiteY890" fmla="*/ 2828115 h 5165966"/>
                <a:gd name="connsiteX891" fmla="*/ 1732388 w 3367917"/>
                <a:gd name="connsiteY891" fmla="*/ 2827117 h 5165966"/>
                <a:gd name="connsiteX892" fmla="*/ 1751106 w 3367917"/>
                <a:gd name="connsiteY892" fmla="*/ 2822627 h 5165966"/>
                <a:gd name="connsiteX893" fmla="*/ 1785341 w 3367917"/>
                <a:gd name="connsiteY893" fmla="*/ 2811143 h 5165966"/>
                <a:gd name="connsiteX894" fmla="*/ 1804394 w 3367917"/>
                <a:gd name="connsiteY894" fmla="*/ 2818627 h 5165966"/>
                <a:gd name="connsiteX895" fmla="*/ 1809211 w 3367917"/>
                <a:gd name="connsiteY895" fmla="*/ 2838600 h 5165966"/>
                <a:gd name="connsiteX896" fmla="*/ 1820127 w 3367917"/>
                <a:gd name="connsiteY896" fmla="*/ 2850462 h 5165966"/>
                <a:gd name="connsiteX897" fmla="*/ 1834019 w 3367917"/>
                <a:gd name="connsiteY897" fmla="*/ 2852914 h 5165966"/>
                <a:gd name="connsiteX898" fmla="*/ 1883609 w 3367917"/>
                <a:gd name="connsiteY898" fmla="*/ 2852372 h 5165966"/>
                <a:gd name="connsiteX899" fmla="*/ 1931719 w 3367917"/>
                <a:gd name="connsiteY899" fmla="*/ 2834678 h 5165966"/>
                <a:gd name="connsiteX900" fmla="*/ 1948269 w 3367917"/>
                <a:gd name="connsiteY900" fmla="*/ 2832725 h 5165966"/>
                <a:gd name="connsiteX901" fmla="*/ 1961326 w 3367917"/>
                <a:gd name="connsiteY901" fmla="*/ 2838170 h 5165966"/>
                <a:gd name="connsiteX902" fmla="*/ 1974324 w 3367917"/>
                <a:gd name="connsiteY902" fmla="*/ 2834876 h 5165966"/>
                <a:gd name="connsiteX903" fmla="*/ 1996405 w 3367917"/>
                <a:gd name="connsiteY903" fmla="*/ 2807126 h 5165966"/>
                <a:gd name="connsiteX904" fmla="*/ 1998693 w 3367917"/>
                <a:gd name="connsiteY904" fmla="*/ 2790421 h 5165966"/>
                <a:gd name="connsiteX905" fmla="*/ 1995158 w 3367917"/>
                <a:gd name="connsiteY905" fmla="*/ 2780383 h 5165966"/>
                <a:gd name="connsiteX906" fmla="*/ 1997248 w 3367917"/>
                <a:gd name="connsiteY906" fmla="*/ 2760607 h 5165966"/>
                <a:gd name="connsiteX907" fmla="*/ 2020533 w 3367917"/>
                <a:gd name="connsiteY907" fmla="*/ 2705444 h 5165966"/>
                <a:gd name="connsiteX908" fmla="*/ 2037135 w 3367917"/>
                <a:gd name="connsiteY908" fmla="*/ 2682700 h 5165966"/>
                <a:gd name="connsiteX909" fmla="*/ 2058691 w 3367917"/>
                <a:gd name="connsiteY909" fmla="*/ 2684808 h 5165966"/>
                <a:gd name="connsiteX910" fmla="*/ 2074303 w 3367917"/>
                <a:gd name="connsiteY910" fmla="*/ 2731576 h 5165966"/>
                <a:gd name="connsiteX911" fmla="*/ 2073951 w 3367917"/>
                <a:gd name="connsiteY911" fmla="*/ 2738595 h 5165966"/>
                <a:gd name="connsiteX912" fmla="*/ 2065340 w 3367917"/>
                <a:gd name="connsiteY912" fmla="*/ 2765614 h 5165966"/>
                <a:gd name="connsiteX913" fmla="*/ 2062175 w 3367917"/>
                <a:gd name="connsiteY913" fmla="*/ 2793535 h 5165966"/>
                <a:gd name="connsiteX914" fmla="*/ 2061134 w 3367917"/>
                <a:gd name="connsiteY914" fmla="*/ 2796942 h 5165966"/>
                <a:gd name="connsiteX915" fmla="*/ 2054330 w 3367917"/>
                <a:gd name="connsiteY915" fmla="*/ 2881085 h 5165966"/>
                <a:gd name="connsiteX916" fmla="*/ 2059061 w 3367917"/>
                <a:gd name="connsiteY916" fmla="*/ 2894151 h 5165966"/>
                <a:gd name="connsiteX917" fmla="*/ 2102715 w 3367917"/>
                <a:gd name="connsiteY917" fmla="*/ 2928757 h 5165966"/>
                <a:gd name="connsiteX918" fmla="*/ 2109425 w 3367917"/>
                <a:gd name="connsiteY918" fmla="*/ 2931139 h 5165966"/>
                <a:gd name="connsiteX919" fmla="*/ 2126456 w 3367917"/>
                <a:gd name="connsiteY919" fmla="*/ 2943449 h 5165966"/>
                <a:gd name="connsiteX920" fmla="*/ 2137424 w 3367917"/>
                <a:gd name="connsiteY920" fmla="*/ 2957401 h 5165966"/>
                <a:gd name="connsiteX921" fmla="*/ 2148366 w 3367917"/>
                <a:gd name="connsiteY921" fmla="*/ 2965925 h 5165966"/>
                <a:gd name="connsiteX922" fmla="*/ 2169010 w 3367917"/>
                <a:gd name="connsiteY922" fmla="*/ 2979086 h 5165966"/>
                <a:gd name="connsiteX923" fmla="*/ 2202807 w 3367917"/>
                <a:gd name="connsiteY923" fmla="*/ 2997597 h 5165966"/>
                <a:gd name="connsiteX924" fmla="*/ 2213043 w 3367917"/>
                <a:gd name="connsiteY924" fmla="*/ 3010233 h 5165966"/>
                <a:gd name="connsiteX925" fmla="*/ 2219460 w 3367917"/>
                <a:gd name="connsiteY925" fmla="*/ 3017631 h 5165966"/>
                <a:gd name="connsiteX926" fmla="*/ 2230599 w 3367917"/>
                <a:gd name="connsiteY926" fmla="*/ 3026173 h 5165966"/>
                <a:gd name="connsiteX927" fmla="*/ 2233025 w 3367917"/>
                <a:gd name="connsiteY927" fmla="*/ 3035635 h 5165966"/>
                <a:gd name="connsiteX928" fmla="*/ 2230539 w 3367917"/>
                <a:gd name="connsiteY928" fmla="*/ 3051600 h 5165966"/>
                <a:gd name="connsiteX929" fmla="*/ 2230410 w 3367917"/>
                <a:gd name="connsiteY929" fmla="*/ 3078661 h 5165966"/>
                <a:gd name="connsiteX930" fmla="*/ 2227692 w 3367917"/>
                <a:gd name="connsiteY930" fmla="*/ 3088760 h 5165966"/>
                <a:gd name="connsiteX931" fmla="*/ 2230169 w 3367917"/>
                <a:gd name="connsiteY931" fmla="*/ 3120243 h 5165966"/>
                <a:gd name="connsiteX932" fmla="*/ 2232930 w 3367917"/>
                <a:gd name="connsiteY932" fmla="*/ 3121567 h 5165966"/>
                <a:gd name="connsiteX933" fmla="*/ 2236018 w 3367917"/>
                <a:gd name="connsiteY933" fmla="*/ 3120397 h 5165966"/>
                <a:gd name="connsiteX934" fmla="*/ 2240139 w 3367917"/>
                <a:gd name="connsiteY934" fmla="*/ 3104166 h 5165966"/>
                <a:gd name="connsiteX935" fmla="*/ 2244182 w 3367917"/>
                <a:gd name="connsiteY935" fmla="*/ 3099366 h 5165966"/>
                <a:gd name="connsiteX936" fmla="*/ 2247235 w 3367917"/>
                <a:gd name="connsiteY936" fmla="*/ 3100759 h 5165966"/>
                <a:gd name="connsiteX937" fmla="*/ 2265153 w 3367917"/>
                <a:gd name="connsiteY937" fmla="*/ 3126986 h 5165966"/>
                <a:gd name="connsiteX938" fmla="*/ 2268714 w 3367917"/>
                <a:gd name="connsiteY938" fmla="*/ 3140500 h 5165966"/>
                <a:gd name="connsiteX939" fmla="*/ 2269041 w 3367917"/>
                <a:gd name="connsiteY939" fmla="*/ 3151063 h 5165966"/>
                <a:gd name="connsiteX940" fmla="*/ 2273910 w 3367917"/>
                <a:gd name="connsiteY940" fmla="*/ 3154951 h 5165966"/>
                <a:gd name="connsiteX941" fmla="*/ 2289092 w 3367917"/>
                <a:gd name="connsiteY941" fmla="*/ 3162839 h 5165966"/>
                <a:gd name="connsiteX942" fmla="*/ 2309091 w 3367917"/>
                <a:gd name="connsiteY942" fmla="*/ 3199758 h 5165966"/>
                <a:gd name="connsiteX943" fmla="*/ 2328678 w 3367917"/>
                <a:gd name="connsiteY943" fmla="*/ 3215560 h 5165966"/>
                <a:gd name="connsiteX944" fmla="*/ 2349589 w 3367917"/>
                <a:gd name="connsiteY944" fmla="*/ 3219147 h 5165966"/>
                <a:gd name="connsiteX945" fmla="*/ 2358948 w 3367917"/>
                <a:gd name="connsiteY945" fmla="*/ 3223947 h 5165966"/>
                <a:gd name="connsiteX946" fmla="*/ 2360642 w 3367917"/>
                <a:gd name="connsiteY946" fmla="*/ 3226742 h 5165966"/>
                <a:gd name="connsiteX947" fmla="*/ 2358905 w 3367917"/>
                <a:gd name="connsiteY947" fmla="*/ 3229693 h 5165966"/>
                <a:gd name="connsiteX948" fmla="*/ 2352126 w 3367917"/>
                <a:gd name="connsiteY948" fmla="*/ 3231516 h 5165966"/>
                <a:gd name="connsiteX949" fmla="*/ 2348376 w 3367917"/>
                <a:gd name="connsiteY949" fmla="*/ 3235293 h 5165966"/>
                <a:gd name="connsiteX950" fmla="*/ 2351688 w 3367917"/>
                <a:gd name="connsiteY950" fmla="*/ 3236049 h 5165966"/>
                <a:gd name="connsiteX951" fmla="*/ 2355223 w 3367917"/>
                <a:gd name="connsiteY951" fmla="*/ 3236110 h 5165966"/>
                <a:gd name="connsiteX952" fmla="*/ 2414765 w 3367917"/>
                <a:gd name="connsiteY952" fmla="*/ 3242914 h 5165966"/>
                <a:gd name="connsiteX953" fmla="*/ 2423617 w 3367917"/>
                <a:gd name="connsiteY953" fmla="*/ 3248453 h 5165966"/>
                <a:gd name="connsiteX954" fmla="*/ 2421896 w 3367917"/>
                <a:gd name="connsiteY954" fmla="*/ 3262664 h 5165966"/>
                <a:gd name="connsiteX955" fmla="*/ 2413105 w 3367917"/>
                <a:gd name="connsiteY955" fmla="*/ 3280039 h 5165966"/>
                <a:gd name="connsiteX956" fmla="*/ 2421242 w 3367917"/>
                <a:gd name="connsiteY956" fmla="*/ 3303428 h 5165966"/>
                <a:gd name="connsiteX957" fmla="*/ 2450600 w 3367917"/>
                <a:gd name="connsiteY957" fmla="*/ 3332838 h 5165966"/>
                <a:gd name="connsiteX958" fmla="*/ 2472226 w 3367917"/>
                <a:gd name="connsiteY958" fmla="*/ 3344794 h 5165966"/>
                <a:gd name="connsiteX959" fmla="*/ 2488500 w 3367917"/>
                <a:gd name="connsiteY959" fmla="*/ 3350635 h 5165966"/>
                <a:gd name="connsiteX960" fmla="*/ 2533505 w 3367917"/>
                <a:gd name="connsiteY960" fmla="*/ 3359478 h 5165966"/>
                <a:gd name="connsiteX961" fmla="*/ 2541402 w 3367917"/>
                <a:gd name="connsiteY961" fmla="*/ 3369826 h 5165966"/>
                <a:gd name="connsiteX962" fmla="*/ 2548920 w 3367917"/>
                <a:gd name="connsiteY962" fmla="*/ 3376466 h 5165966"/>
                <a:gd name="connsiteX963" fmla="*/ 2583413 w 3367917"/>
                <a:gd name="connsiteY963" fmla="*/ 3384036 h 5165966"/>
                <a:gd name="connsiteX964" fmla="*/ 2586252 w 3367917"/>
                <a:gd name="connsiteY964" fmla="*/ 3382789 h 5165966"/>
                <a:gd name="connsiteX965" fmla="*/ 2584153 w 3367917"/>
                <a:gd name="connsiteY965" fmla="*/ 3377180 h 5165966"/>
                <a:gd name="connsiteX966" fmla="*/ 2571199 w 3367917"/>
                <a:gd name="connsiteY966" fmla="*/ 3371718 h 5165966"/>
                <a:gd name="connsiteX967" fmla="*/ 2549513 w 3367917"/>
                <a:gd name="connsiteY967" fmla="*/ 3349173 h 5165966"/>
                <a:gd name="connsiteX968" fmla="*/ 2547870 w 3367917"/>
                <a:gd name="connsiteY968" fmla="*/ 3335487 h 5165966"/>
                <a:gd name="connsiteX969" fmla="*/ 2560051 w 3367917"/>
                <a:gd name="connsiteY969" fmla="*/ 3318799 h 5165966"/>
                <a:gd name="connsiteX970" fmla="*/ 2566708 w 3367917"/>
                <a:gd name="connsiteY970" fmla="*/ 3317673 h 5165966"/>
                <a:gd name="connsiteX971" fmla="*/ 2603413 w 3367917"/>
                <a:gd name="connsiteY971" fmla="*/ 3344613 h 5165966"/>
                <a:gd name="connsiteX972" fmla="*/ 2624255 w 3367917"/>
                <a:gd name="connsiteY972" fmla="*/ 3353560 h 5165966"/>
                <a:gd name="connsiteX973" fmla="*/ 2678171 w 3367917"/>
                <a:gd name="connsiteY973" fmla="*/ 3371038 h 5165966"/>
                <a:gd name="connsiteX974" fmla="*/ 2694790 w 3367917"/>
                <a:gd name="connsiteY974" fmla="*/ 3376793 h 5165966"/>
                <a:gd name="connsiteX975" fmla="*/ 2717645 w 3367917"/>
                <a:gd name="connsiteY975" fmla="*/ 3390332 h 5165966"/>
                <a:gd name="connsiteX976" fmla="*/ 2727340 w 3367917"/>
                <a:gd name="connsiteY976" fmla="*/ 3394702 h 5165966"/>
                <a:gd name="connsiteX977" fmla="*/ 2733206 w 3367917"/>
                <a:gd name="connsiteY977" fmla="*/ 3398599 h 5165966"/>
                <a:gd name="connsiteX978" fmla="*/ 2735228 w 3367917"/>
                <a:gd name="connsiteY978" fmla="*/ 3408078 h 5165966"/>
                <a:gd name="connsiteX979" fmla="*/ 2726135 w 3367917"/>
                <a:gd name="connsiteY979" fmla="*/ 3432284 h 5165966"/>
                <a:gd name="connsiteX980" fmla="*/ 2725077 w 3367917"/>
                <a:gd name="connsiteY980" fmla="*/ 3435595 h 5165966"/>
                <a:gd name="connsiteX981" fmla="*/ 2716105 w 3367917"/>
                <a:gd name="connsiteY981" fmla="*/ 3438761 h 5165966"/>
                <a:gd name="connsiteX982" fmla="*/ 2686704 w 3367917"/>
                <a:gd name="connsiteY982" fmla="*/ 3403657 h 5165966"/>
                <a:gd name="connsiteX983" fmla="*/ 2675324 w 3367917"/>
                <a:gd name="connsiteY983" fmla="*/ 3398917 h 5165966"/>
                <a:gd name="connsiteX984" fmla="*/ 2665105 w 3367917"/>
                <a:gd name="connsiteY984" fmla="*/ 3400792 h 5165966"/>
                <a:gd name="connsiteX985" fmla="*/ 2658809 w 3367917"/>
                <a:gd name="connsiteY985" fmla="*/ 3397653 h 5165966"/>
                <a:gd name="connsiteX986" fmla="*/ 2651411 w 3367917"/>
                <a:gd name="connsiteY986" fmla="*/ 3401205 h 5165966"/>
                <a:gd name="connsiteX987" fmla="*/ 2641338 w 3367917"/>
                <a:gd name="connsiteY987" fmla="*/ 3402710 h 5165966"/>
                <a:gd name="connsiteX988" fmla="*/ 2629287 w 3367917"/>
                <a:gd name="connsiteY988" fmla="*/ 3415656 h 5165966"/>
                <a:gd name="connsiteX989" fmla="*/ 2608006 w 3367917"/>
                <a:gd name="connsiteY989" fmla="*/ 3437359 h 5165966"/>
                <a:gd name="connsiteX990" fmla="*/ 2611455 w 3367917"/>
                <a:gd name="connsiteY990" fmla="*/ 3471241 h 5165966"/>
                <a:gd name="connsiteX991" fmla="*/ 2604918 w 3367917"/>
                <a:gd name="connsiteY991" fmla="*/ 3481082 h 5165966"/>
                <a:gd name="connsiteX992" fmla="*/ 2597907 w 3367917"/>
                <a:gd name="connsiteY992" fmla="*/ 3481796 h 5165966"/>
                <a:gd name="connsiteX993" fmla="*/ 2594862 w 3367917"/>
                <a:gd name="connsiteY993" fmla="*/ 3483396 h 5165966"/>
                <a:gd name="connsiteX994" fmla="*/ 2601107 w 3367917"/>
                <a:gd name="connsiteY994" fmla="*/ 3485478 h 5165966"/>
                <a:gd name="connsiteX995" fmla="*/ 2625244 w 3367917"/>
                <a:gd name="connsiteY995" fmla="*/ 3499447 h 5165966"/>
                <a:gd name="connsiteX996" fmla="*/ 2628298 w 3367917"/>
                <a:gd name="connsiteY996" fmla="*/ 3515670 h 5165966"/>
                <a:gd name="connsiteX997" fmla="*/ 2620083 w 3367917"/>
                <a:gd name="connsiteY997" fmla="*/ 3526810 h 5165966"/>
                <a:gd name="connsiteX998" fmla="*/ 2586957 w 3367917"/>
                <a:gd name="connsiteY998" fmla="*/ 3534938 h 5165966"/>
                <a:gd name="connsiteX999" fmla="*/ 2496018 w 3367917"/>
                <a:gd name="connsiteY999" fmla="*/ 3501494 h 5165966"/>
                <a:gd name="connsiteX1000" fmla="*/ 2496061 w 3367917"/>
                <a:gd name="connsiteY1000" fmla="*/ 3500161 h 5165966"/>
                <a:gd name="connsiteX1001" fmla="*/ 2494135 w 3367917"/>
                <a:gd name="connsiteY1001" fmla="*/ 3499860 h 5165966"/>
                <a:gd name="connsiteX1002" fmla="*/ 2482625 w 3367917"/>
                <a:gd name="connsiteY1002" fmla="*/ 3487843 h 5165966"/>
                <a:gd name="connsiteX1003" fmla="*/ 2482333 w 3367917"/>
                <a:gd name="connsiteY1003" fmla="*/ 3485847 h 5165966"/>
                <a:gd name="connsiteX1004" fmla="*/ 2466850 w 3367917"/>
                <a:gd name="connsiteY1004" fmla="*/ 3480101 h 5165966"/>
                <a:gd name="connsiteX1005" fmla="*/ 2458471 w 3367917"/>
                <a:gd name="connsiteY1005" fmla="*/ 3473659 h 5165966"/>
                <a:gd name="connsiteX1006" fmla="*/ 2457775 w 3367917"/>
                <a:gd name="connsiteY1006" fmla="*/ 3471878 h 5165966"/>
                <a:gd name="connsiteX1007" fmla="*/ 2458420 w 3367917"/>
                <a:gd name="connsiteY1007" fmla="*/ 3474605 h 5165966"/>
                <a:gd name="connsiteX1008" fmla="*/ 2466101 w 3367917"/>
                <a:gd name="connsiteY1008" fmla="*/ 3480996 h 5165966"/>
                <a:gd name="connsiteX1009" fmla="*/ 2481369 w 3367917"/>
                <a:gd name="connsiteY1009" fmla="*/ 3486570 h 5165966"/>
                <a:gd name="connsiteX1010" fmla="*/ 2482625 w 3367917"/>
                <a:gd name="connsiteY1010" fmla="*/ 3487843 h 5165966"/>
                <a:gd name="connsiteX1011" fmla="*/ 2494135 w 3367917"/>
                <a:gd name="connsiteY1011" fmla="*/ 3499860 h 5165966"/>
                <a:gd name="connsiteX1012" fmla="*/ 2495227 w 3367917"/>
                <a:gd name="connsiteY1012" fmla="*/ 3500987 h 5165966"/>
                <a:gd name="connsiteX1013" fmla="*/ 2496018 w 3367917"/>
                <a:gd name="connsiteY1013" fmla="*/ 3501494 h 5165966"/>
                <a:gd name="connsiteX1014" fmla="*/ 2502556 w 3367917"/>
                <a:gd name="connsiteY1014" fmla="*/ 3515636 h 5165966"/>
                <a:gd name="connsiteX1015" fmla="*/ 2542219 w 3367917"/>
                <a:gd name="connsiteY1015" fmla="*/ 3538138 h 5165966"/>
                <a:gd name="connsiteX1016" fmla="*/ 2563741 w 3367917"/>
                <a:gd name="connsiteY1016" fmla="*/ 3554679 h 5165966"/>
                <a:gd name="connsiteX1017" fmla="*/ 2567827 w 3367917"/>
                <a:gd name="connsiteY1017" fmla="*/ 3560382 h 5165966"/>
                <a:gd name="connsiteX1018" fmla="*/ 2589503 w 3367917"/>
                <a:gd name="connsiteY1018" fmla="*/ 3578369 h 5165966"/>
                <a:gd name="connsiteX1019" fmla="*/ 2613692 w 3367917"/>
                <a:gd name="connsiteY1019" fmla="*/ 3577931 h 5165966"/>
                <a:gd name="connsiteX1020" fmla="*/ 2712071 w 3367917"/>
                <a:gd name="connsiteY1020" fmla="*/ 3568193 h 5165966"/>
                <a:gd name="connsiteX1021" fmla="*/ 2754126 w 3367917"/>
                <a:gd name="connsiteY1021" fmla="*/ 3570309 h 5165966"/>
                <a:gd name="connsiteX1022" fmla="*/ 2764457 w 3367917"/>
                <a:gd name="connsiteY1022" fmla="*/ 3572176 h 5165966"/>
                <a:gd name="connsiteX1023" fmla="*/ 2774160 w 3367917"/>
                <a:gd name="connsiteY1023" fmla="*/ 3576425 h 5165966"/>
                <a:gd name="connsiteX1024" fmla="*/ 2797883 w 3367917"/>
                <a:gd name="connsiteY1024" fmla="*/ 3597104 h 5165966"/>
                <a:gd name="connsiteX1025" fmla="*/ 2818674 w 3367917"/>
                <a:gd name="connsiteY1025" fmla="*/ 3609198 h 5165966"/>
                <a:gd name="connsiteX1026" fmla="*/ 2836170 w 3367917"/>
                <a:gd name="connsiteY1026" fmla="*/ 3611839 h 5165966"/>
                <a:gd name="connsiteX1027" fmla="*/ 2880762 w 3367917"/>
                <a:gd name="connsiteY1027" fmla="*/ 3631228 h 5165966"/>
                <a:gd name="connsiteX1028" fmla="*/ 2888134 w 3367917"/>
                <a:gd name="connsiteY1028" fmla="*/ 3652896 h 5165966"/>
                <a:gd name="connsiteX1029" fmla="*/ 2887541 w 3367917"/>
                <a:gd name="connsiteY1029" fmla="*/ 3669618 h 5165966"/>
                <a:gd name="connsiteX1030" fmla="*/ 2892169 w 3367917"/>
                <a:gd name="connsiteY1030" fmla="*/ 3682873 h 5165966"/>
                <a:gd name="connsiteX1031" fmla="*/ 2890594 w 3367917"/>
                <a:gd name="connsiteY1031" fmla="*/ 3693058 h 5165966"/>
                <a:gd name="connsiteX1032" fmla="*/ 2865589 w 3367917"/>
                <a:gd name="connsiteY1032" fmla="*/ 3707655 h 5165966"/>
                <a:gd name="connsiteX1033" fmla="*/ 2865623 w 3367917"/>
                <a:gd name="connsiteY1033" fmla="*/ 3707406 h 5165966"/>
                <a:gd name="connsiteX1034" fmla="*/ 2863404 w 3367917"/>
                <a:gd name="connsiteY1034" fmla="*/ 3706176 h 5165966"/>
                <a:gd name="connsiteX1035" fmla="*/ 2864969 w 3367917"/>
                <a:gd name="connsiteY1035" fmla="*/ 3707655 h 5165966"/>
                <a:gd name="connsiteX1036" fmla="*/ 2865589 w 3367917"/>
                <a:gd name="connsiteY1036" fmla="*/ 3707655 h 5165966"/>
                <a:gd name="connsiteX1037" fmla="*/ 2863954 w 3367917"/>
                <a:gd name="connsiteY1037" fmla="*/ 3717917 h 5165966"/>
                <a:gd name="connsiteX1038" fmla="*/ 2851912 w 3367917"/>
                <a:gd name="connsiteY1038" fmla="*/ 3729521 h 5165966"/>
                <a:gd name="connsiteX1039" fmla="*/ 2841314 w 3367917"/>
                <a:gd name="connsiteY1039" fmla="*/ 3730321 h 5165966"/>
                <a:gd name="connsiteX1040" fmla="*/ 2837960 w 3367917"/>
                <a:gd name="connsiteY1040" fmla="*/ 3731293 h 5165966"/>
                <a:gd name="connsiteX1041" fmla="*/ 2842123 w 3367917"/>
                <a:gd name="connsiteY1041" fmla="*/ 3734639 h 5165966"/>
                <a:gd name="connsiteX1042" fmla="*/ 2851929 w 3367917"/>
                <a:gd name="connsiteY1042" fmla="*/ 3738304 h 5165966"/>
                <a:gd name="connsiteX1043" fmla="*/ 2853916 w 3367917"/>
                <a:gd name="connsiteY1043" fmla="*/ 3750544 h 5165966"/>
                <a:gd name="connsiteX1044" fmla="*/ 2839981 w 3367917"/>
                <a:gd name="connsiteY1044" fmla="*/ 3759542 h 5165966"/>
                <a:gd name="connsiteX1045" fmla="*/ 2833108 w 3367917"/>
                <a:gd name="connsiteY1045" fmla="*/ 3760006 h 5165966"/>
                <a:gd name="connsiteX1046" fmla="*/ 2800438 w 3367917"/>
                <a:gd name="connsiteY1046" fmla="*/ 3779979 h 5165966"/>
                <a:gd name="connsiteX1047" fmla="*/ 2795759 w 3367917"/>
                <a:gd name="connsiteY1047" fmla="*/ 3784960 h 5165966"/>
                <a:gd name="connsiteX1048" fmla="*/ 2775097 w 3367917"/>
                <a:gd name="connsiteY1048" fmla="*/ 3812899 h 5165966"/>
                <a:gd name="connsiteX1049" fmla="*/ 2763708 w 3367917"/>
                <a:gd name="connsiteY1049" fmla="*/ 3826309 h 5165966"/>
                <a:gd name="connsiteX1050" fmla="*/ 2763390 w 3367917"/>
                <a:gd name="connsiteY1050" fmla="*/ 3839178 h 5165966"/>
                <a:gd name="connsiteX1051" fmla="*/ 2775751 w 3367917"/>
                <a:gd name="connsiteY1051" fmla="*/ 3851874 h 5165966"/>
                <a:gd name="connsiteX1052" fmla="*/ 2776869 w 3367917"/>
                <a:gd name="connsiteY1052" fmla="*/ 3864759 h 5165966"/>
                <a:gd name="connsiteX1053" fmla="*/ 2770314 w 3367917"/>
                <a:gd name="connsiteY1053" fmla="*/ 3891107 h 5165966"/>
                <a:gd name="connsiteX1054" fmla="*/ 2765454 w 3367917"/>
                <a:gd name="connsiteY1054" fmla="*/ 3899941 h 5165966"/>
                <a:gd name="connsiteX1055" fmla="*/ 2758117 w 3367917"/>
                <a:gd name="connsiteY1055" fmla="*/ 3915201 h 5165966"/>
                <a:gd name="connsiteX1056" fmla="*/ 2756096 w 3367917"/>
                <a:gd name="connsiteY1056" fmla="*/ 3928413 h 5165966"/>
                <a:gd name="connsiteX1057" fmla="*/ 2754384 w 3367917"/>
                <a:gd name="connsiteY1057" fmla="*/ 3945574 h 5165966"/>
                <a:gd name="connsiteX1058" fmla="*/ 2749102 w 3367917"/>
                <a:gd name="connsiteY1058" fmla="*/ 3966115 h 5165966"/>
                <a:gd name="connsiteX1059" fmla="*/ 2738402 w 3367917"/>
                <a:gd name="connsiteY1059" fmla="*/ 4014320 h 5165966"/>
                <a:gd name="connsiteX1060" fmla="*/ 2735890 w 3367917"/>
                <a:gd name="connsiteY1060" fmla="*/ 4028246 h 5165966"/>
                <a:gd name="connsiteX1061" fmla="*/ 2730643 w 3367917"/>
                <a:gd name="connsiteY1061" fmla="*/ 4031722 h 5165966"/>
                <a:gd name="connsiteX1062" fmla="*/ 2727443 w 3367917"/>
                <a:gd name="connsiteY1062" fmla="*/ 4030793 h 5165966"/>
                <a:gd name="connsiteX1063" fmla="*/ 2700459 w 3367917"/>
                <a:gd name="connsiteY1063" fmla="*/ 3989667 h 5165966"/>
                <a:gd name="connsiteX1064" fmla="*/ 2667797 w 3367917"/>
                <a:gd name="connsiteY1064" fmla="*/ 3954073 h 5165966"/>
                <a:gd name="connsiteX1065" fmla="*/ 2656693 w 3367917"/>
                <a:gd name="connsiteY1065" fmla="*/ 3945453 h 5165966"/>
                <a:gd name="connsiteX1066" fmla="*/ 2640891 w 3367917"/>
                <a:gd name="connsiteY1066" fmla="*/ 3937695 h 5165966"/>
                <a:gd name="connsiteX1067" fmla="*/ 2624487 w 3367917"/>
                <a:gd name="connsiteY1067" fmla="*/ 3941600 h 5165966"/>
                <a:gd name="connsiteX1068" fmla="*/ 2616367 w 3367917"/>
                <a:gd name="connsiteY1068" fmla="*/ 3952842 h 5165966"/>
                <a:gd name="connsiteX1069" fmla="*/ 2604539 w 3367917"/>
                <a:gd name="connsiteY1069" fmla="*/ 3965444 h 5165966"/>
                <a:gd name="connsiteX1070" fmla="*/ 2596428 w 3367917"/>
                <a:gd name="connsiteY1070" fmla="*/ 3983723 h 5165966"/>
                <a:gd name="connsiteX1071" fmla="*/ 2599740 w 3367917"/>
                <a:gd name="connsiteY1071" fmla="*/ 4018225 h 5165966"/>
                <a:gd name="connsiteX1072" fmla="*/ 2602991 w 3367917"/>
                <a:gd name="connsiteY1072" fmla="*/ 4028006 h 5165966"/>
                <a:gd name="connsiteX1073" fmla="*/ 2617597 w 3367917"/>
                <a:gd name="connsiteY1073" fmla="*/ 4060090 h 5165966"/>
                <a:gd name="connsiteX1074" fmla="*/ 2613829 w 3367917"/>
                <a:gd name="connsiteY1074" fmla="*/ 4068787 h 5165966"/>
                <a:gd name="connsiteX1075" fmla="*/ 2585185 w 3367917"/>
                <a:gd name="connsiteY1075" fmla="*/ 4080589 h 5165966"/>
                <a:gd name="connsiteX1076" fmla="*/ 2572506 w 3367917"/>
                <a:gd name="connsiteY1076" fmla="*/ 4086584 h 5165966"/>
                <a:gd name="connsiteX1077" fmla="*/ 2568016 w 3367917"/>
                <a:gd name="connsiteY1077" fmla="*/ 4095358 h 5165966"/>
                <a:gd name="connsiteX1078" fmla="*/ 2566476 w 3367917"/>
                <a:gd name="connsiteY1078" fmla="*/ 4105396 h 5165966"/>
                <a:gd name="connsiteX1079" fmla="*/ 2552326 w 3367917"/>
                <a:gd name="connsiteY1079" fmla="*/ 4129662 h 5165966"/>
                <a:gd name="connsiteX1080" fmla="*/ 2542873 w 3367917"/>
                <a:gd name="connsiteY1080" fmla="*/ 4144380 h 5165966"/>
                <a:gd name="connsiteX1081" fmla="*/ 2518564 w 3367917"/>
                <a:gd name="connsiteY1081" fmla="*/ 4152810 h 5165966"/>
                <a:gd name="connsiteX1082" fmla="*/ 2504784 w 3367917"/>
                <a:gd name="connsiteY1082" fmla="*/ 4151477 h 5165966"/>
                <a:gd name="connsiteX1083" fmla="*/ 2464613 w 3367917"/>
                <a:gd name="connsiteY1083" fmla="*/ 4163390 h 5165966"/>
                <a:gd name="connsiteX1084" fmla="*/ 2448304 w 3367917"/>
                <a:gd name="connsiteY1084" fmla="*/ 4170005 h 5165966"/>
                <a:gd name="connsiteX1085" fmla="*/ 2414180 w 3367917"/>
                <a:gd name="connsiteY1085" fmla="*/ 4151640 h 5165966"/>
                <a:gd name="connsiteX1086" fmla="*/ 2414997 w 3367917"/>
                <a:gd name="connsiteY1086" fmla="*/ 4127736 h 5165966"/>
                <a:gd name="connsiteX1087" fmla="*/ 2415023 w 3367917"/>
                <a:gd name="connsiteY1087" fmla="*/ 4111212 h 5165966"/>
                <a:gd name="connsiteX1088" fmla="*/ 2398602 w 3367917"/>
                <a:gd name="connsiteY1088" fmla="*/ 4088296 h 5165966"/>
                <a:gd name="connsiteX1089" fmla="*/ 2401217 w 3367917"/>
                <a:gd name="connsiteY1089" fmla="*/ 4057338 h 5165966"/>
                <a:gd name="connsiteX1090" fmla="*/ 2402791 w 3367917"/>
                <a:gd name="connsiteY1090" fmla="*/ 4043351 h 5165966"/>
                <a:gd name="connsiteX1091" fmla="*/ 2394568 w 3367917"/>
                <a:gd name="connsiteY1091" fmla="*/ 4026165 h 5165966"/>
                <a:gd name="connsiteX1092" fmla="*/ 2385932 w 3367917"/>
                <a:gd name="connsiteY1092" fmla="*/ 4020221 h 5165966"/>
                <a:gd name="connsiteX1093" fmla="*/ 2356212 w 3367917"/>
                <a:gd name="connsiteY1093" fmla="*/ 3985323 h 5165966"/>
                <a:gd name="connsiteX1094" fmla="*/ 2356092 w 3367917"/>
                <a:gd name="connsiteY1094" fmla="*/ 3965883 h 5165966"/>
                <a:gd name="connsiteX1095" fmla="*/ 2367068 w 3367917"/>
                <a:gd name="connsiteY1095" fmla="*/ 3951931 h 5165966"/>
                <a:gd name="connsiteX1096" fmla="*/ 2372891 w 3367917"/>
                <a:gd name="connsiteY1096" fmla="*/ 3939209 h 5165966"/>
                <a:gd name="connsiteX1097" fmla="*/ 2378732 w 3367917"/>
                <a:gd name="connsiteY1097" fmla="*/ 3900647 h 5165966"/>
                <a:gd name="connsiteX1098" fmla="*/ 2376547 w 3367917"/>
                <a:gd name="connsiteY1098" fmla="*/ 3858704 h 5165966"/>
                <a:gd name="connsiteX1099" fmla="*/ 2373089 w 3367917"/>
                <a:gd name="connsiteY1099" fmla="*/ 3853327 h 5165966"/>
                <a:gd name="connsiteX1100" fmla="*/ 2358681 w 3367917"/>
                <a:gd name="connsiteY1100" fmla="*/ 3843272 h 5165966"/>
                <a:gd name="connsiteX1101" fmla="*/ 2307947 w 3367917"/>
                <a:gd name="connsiteY1101" fmla="*/ 3811376 h 5165966"/>
                <a:gd name="connsiteX1102" fmla="*/ 2281574 w 3367917"/>
                <a:gd name="connsiteY1102" fmla="*/ 3800813 h 5165966"/>
                <a:gd name="connsiteX1103" fmla="*/ 2272679 w 3367917"/>
                <a:gd name="connsiteY1103" fmla="*/ 3787033 h 5165966"/>
                <a:gd name="connsiteX1104" fmla="*/ 2272198 w 3367917"/>
                <a:gd name="connsiteY1104" fmla="*/ 3744488 h 5165966"/>
                <a:gd name="connsiteX1105" fmla="*/ 2269093 w 3367917"/>
                <a:gd name="connsiteY1105" fmla="*/ 3716403 h 5165966"/>
                <a:gd name="connsiteX1106" fmla="*/ 2270486 w 3367917"/>
                <a:gd name="connsiteY1106" fmla="*/ 3688490 h 5165966"/>
                <a:gd name="connsiteX1107" fmla="*/ 2268834 w 3367917"/>
                <a:gd name="connsiteY1107" fmla="*/ 3678306 h 5165966"/>
                <a:gd name="connsiteX1108" fmla="*/ 2258641 w 3367917"/>
                <a:gd name="connsiteY1108" fmla="*/ 3659622 h 5165966"/>
                <a:gd name="connsiteX1109" fmla="*/ 2253162 w 3367917"/>
                <a:gd name="connsiteY1109" fmla="*/ 3656638 h 5165966"/>
                <a:gd name="connsiteX1110" fmla="*/ 2234874 w 3367917"/>
                <a:gd name="connsiteY1110" fmla="*/ 3647864 h 5165966"/>
                <a:gd name="connsiteX1111" fmla="*/ 2222410 w 3367917"/>
                <a:gd name="connsiteY1111" fmla="*/ 3650479 h 5165966"/>
                <a:gd name="connsiteX1112" fmla="*/ 2218307 w 3367917"/>
                <a:gd name="connsiteY1112" fmla="*/ 3660138 h 5165966"/>
                <a:gd name="connsiteX1113" fmla="*/ 2210944 w 3367917"/>
                <a:gd name="connsiteY1113" fmla="*/ 3675888 h 5165966"/>
                <a:gd name="connsiteX1114" fmla="*/ 2187289 w 3367917"/>
                <a:gd name="connsiteY1114" fmla="*/ 3714958 h 5165966"/>
                <a:gd name="connsiteX1115" fmla="*/ 2187513 w 3367917"/>
                <a:gd name="connsiteY1115" fmla="*/ 3728334 h 5165966"/>
                <a:gd name="connsiteX1116" fmla="*/ 2202248 w 3367917"/>
                <a:gd name="connsiteY1116" fmla="*/ 3778810 h 5165966"/>
                <a:gd name="connsiteX1117" fmla="*/ 2207151 w 3367917"/>
                <a:gd name="connsiteY1117" fmla="*/ 3795721 h 5165966"/>
                <a:gd name="connsiteX1118" fmla="*/ 2212286 w 3367917"/>
                <a:gd name="connsiteY1118" fmla="*/ 3812624 h 5165966"/>
                <a:gd name="connsiteX1119" fmla="*/ 2207606 w 3367917"/>
                <a:gd name="connsiteY1119" fmla="*/ 3821406 h 5165966"/>
                <a:gd name="connsiteX1120" fmla="*/ 2151737 w 3367917"/>
                <a:gd name="connsiteY1120" fmla="*/ 3830223 h 5165966"/>
                <a:gd name="connsiteX1121" fmla="*/ 2139411 w 3367917"/>
                <a:gd name="connsiteY1121" fmla="*/ 3836244 h 5165966"/>
                <a:gd name="connsiteX1122" fmla="*/ 2107016 w 3367917"/>
                <a:gd name="connsiteY1122" fmla="*/ 3863263 h 5165966"/>
                <a:gd name="connsiteX1123" fmla="*/ 2079611 w 3367917"/>
                <a:gd name="connsiteY1123" fmla="*/ 3889998 h 5165966"/>
                <a:gd name="connsiteX1124" fmla="*/ 2049969 w 3367917"/>
                <a:gd name="connsiteY1124" fmla="*/ 3919915 h 5165966"/>
                <a:gd name="connsiteX1125" fmla="*/ 2016095 w 3367917"/>
                <a:gd name="connsiteY1125" fmla="*/ 3939192 h 5165966"/>
                <a:gd name="connsiteX1126" fmla="*/ 1998925 w 3367917"/>
                <a:gd name="connsiteY1126" fmla="*/ 3941574 h 5165966"/>
                <a:gd name="connsiteX1127" fmla="*/ 1968999 w 3367917"/>
                <a:gd name="connsiteY1127" fmla="*/ 3936241 h 5165966"/>
                <a:gd name="connsiteX1128" fmla="*/ 1968535 w 3367917"/>
                <a:gd name="connsiteY1128" fmla="*/ 3935458 h 5165966"/>
                <a:gd name="connsiteX1129" fmla="*/ 1967339 w 3367917"/>
                <a:gd name="connsiteY1129" fmla="*/ 3934521 h 5165966"/>
                <a:gd name="connsiteX1130" fmla="*/ 1967743 w 3367917"/>
                <a:gd name="connsiteY1130" fmla="*/ 3936293 h 5165966"/>
                <a:gd name="connsiteX1131" fmla="*/ 1968999 w 3367917"/>
                <a:gd name="connsiteY1131" fmla="*/ 3936241 h 5165966"/>
                <a:gd name="connsiteX1132" fmla="*/ 1977644 w 3367917"/>
                <a:gd name="connsiteY1132" fmla="*/ 3965014 h 5165966"/>
                <a:gd name="connsiteX1133" fmla="*/ 1976466 w 3367917"/>
                <a:gd name="connsiteY1133" fmla="*/ 4003714 h 5165966"/>
                <a:gd name="connsiteX1134" fmla="*/ 1974393 w 3367917"/>
                <a:gd name="connsiteY1134" fmla="*/ 4017571 h 5165966"/>
                <a:gd name="connsiteX1135" fmla="*/ 1969447 w 3367917"/>
                <a:gd name="connsiteY1135" fmla="*/ 4021967 h 5165966"/>
                <a:gd name="connsiteX1136" fmla="*/ 1955572 w 3367917"/>
                <a:gd name="connsiteY1136" fmla="*/ 4023326 h 5165966"/>
                <a:gd name="connsiteX1137" fmla="*/ 1945662 w 3367917"/>
                <a:gd name="connsiteY1137" fmla="*/ 4031145 h 5165966"/>
                <a:gd name="connsiteX1138" fmla="*/ 1944776 w 3367917"/>
                <a:gd name="connsiteY1138" fmla="*/ 4041459 h 5165966"/>
                <a:gd name="connsiteX1139" fmla="*/ 1951529 w 3367917"/>
                <a:gd name="connsiteY1139" fmla="*/ 4061432 h 5165966"/>
                <a:gd name="connsiteX1140" fmla="*/ 1993265 w 3367917"/>
                <a:gd name="connsiteY1140" fmla="*/ 4136724 h 5165966"/>
                <a:gd name="connsiteX1141" fmla="*/ 2006512 w 3367917"/>
                <a:gd name="connsiteY1141" fmla="*/ 4153042 h 5165966"/>
                <a:gd name="connsiteX1142" fmla="*/ 2052618 w 3367917"/>
                <a:gd name="connsiteY1142" fmla="*/ 4194779 h 5165966"/>
                <a:gd name="connsiteX1143" fmla="*/ 2076901 w 3367917"/>
                <a:gd name="connsiteY1143" fmla="*/ 4223681 h 5165966"/>
                <a:gd name="connsiteX1144" fmla="*/ 2084643 w 3367917"/>
                <a:gd name="connsiteY1144" fmla="*/ 4228730 h 5165966"/>
                <a:gd name="connsiteX1145" fmla="*/ 2098509 w 3367917"/>
                <a:gd name="connsiteY1145" fmla="*/ 4226348 h 5165966"/>
                <a:gd name="connsiteX1146" fmla="*/ 2119756 w 3367917"/>
                <a:gd name="connsiteY1146" fmla="*/ 4245280 h 5165966"/>
                <a:gd name="connsiteX1147" fmla="*/ 2118758 w 3367917"/>
                <a:gd name="connsiteY1147" fmla="*/ 4261925 h 5165966"/>
                <a:gd name="connsiteX1148" fmla="*/ 2117786 w 3367917"/>
                <a:gd name="connsiteY1148" fmla="*/ 4261968 h 5165966"/>
                <a:gd name="connsiteX1149" fmla="*/ 2115997 w 3367917"/>
                <a:gd name="connsiteY1149" fmla="*/ 4263387 h 5165966"/>
                <a:gd name="connsiteX1150" fmla="*/ 2118672 w 3367917"/>
                <a:gd name="connsiteY1150" fmla="*/ 4262862 h 5165966"/>
                <a:gd name="connsiteX1151" fmla="*/ 2118758 w 3367917"/>
                <a:gd name="connsiteY1151" fmla="*/ 4261925 h 5165966"/>
                <a:gd name="connsiteX1152" fmla="*/ 2154542 w 3367917"/>
                <a:gd name="connsiteY1152" fmla="*/ 4281589 h 5165966"/>
                <a:gd name="connsiteX1153" fmla="*/ 2163444 w 3367917"/>
                <a:gd name="connsiteY1153" fmla="*/ 4284737 h 5165966"/>
                <a:gd name="connsiteX1154" fmla="*/ 2179728 w 3367917"/>
                <a:gd name="connsiteY1154" fmla="*/ 4278208 h 5165966"/>
                <a:gd name="connsiteX1155" fmla="*/ 2196278 w 3367917"/>
                <a:gd name="connsiteY1155" fmla="*/ 4280453 h 5165966"/>
                <a:gd name="connsiteX1156" fmla="*/ 2249824 w 3367917"/>
                <a:gd name="connsiteY1156" fmla="*/ 4331084 h 5165966"/>
                <a:gd name="connsiteX1157" fmla="*/ 2251829 w 3367917"/>
                <a:gd name="connsiteY1157" fmla="*/ 4337552 h 5165966"/>
                <a:gd name="connsiteX1158" fmla="*/ 2257016 w 3367917"/>
                <a:gd name="connsiteY1158" fmla="*/ 4349535 h 5165966"/>
                <a:gd name="connsiteX1159" fmla="*/ 2281333 w 3367917"/>
                <a:gd name="connsiteY1159" fmla="*/ 4369241 h 5165966"/>
                <a:gd name="connsiteX1160" fmla="*/ 2287845 w 3367917"/>
                <a:gd name="connsiteY1160" fmla="*/ 4375753 h 5165966"/>
                <a:gd name="connsiteX1161" fmla="*/ 2288361 w 3367917"/>
                <a:gd name="connsiteY1161" fmla="*/ 4376295 h 5165966"/>
                <a:gd name="connsiteX1162" fmla="*/ 2292894 w 3367917"/>
                <a:gd name="connsiteY1162" fmla="*/ 4380673 h 5165966"/>
                <a:gd name="connsiteX1163" fmla="*/ 2295784 w 3367917"/>
                <a:gd name="connsiteY1163" fmla="*/ 4401361 h 5165966"/>
                <a:gd name="connsiteX1164" fmla="*/ 2294313 w 3367917"/>
                <a:gd name="connsiteY1164" fmla="*/ 4404543 h 5165966"/>
                <a:gd name="connsiteX1165" fmla="*/ 2297014 w 3367917"/>
                <a:gd name="connsiteY1165" fmla="*/ 4410126 h 5165966"/>
                <a:gd name="connsiteX1166" fmla="*/ 2322665 w 3367917"/>
                <a:gd name="connsiteY1166" fmla="*/ 4398944 h 5165966"/>
                <a:gd name="connsiteX1167" fmla="*/ 2325271 w 3367917"/>
                <a:gd name="connsiteY1167" fmla="*/ 4396716 h 5165966"/>
                <a:gd name="connsiteX1168" fmla="*/ 2376392 w 3367917"/>
                <a:gd name="connsiteY1168" fmla="*/ 4395589 h 5165966"/>
                <a:gd name="connsiteX1169" fmla="*/ 2408873 w 3367917"/>
                <a:gd name="connsiteY1169" fmla="*/ 4416707 h 5165966"/>
                <a:gd name="connsiteX1170" fmla="*/ 2420425 w 3367917"/>
                <a:gd name="connsiteY1170" fmla="*/ 4424199 h 5165966"/>
                <a:gd name="connsiteX1171" fmla="*/ 2437844 w 3367917"/>
                <a:gd name="connsiteY1171" fmla="*/ 4440396 h 5165966"/>
                <a:gd name="connsiteX1172" fmla="*/ 2440536 w 3367917"/>
                <a:gd name="connsiteY1172" fmla="*/ 4457308 h 5165966"/>
                <a:gd name="connsiteX1173" fmla="*/ 2436141 w 3367917"/>
                <a:gd name="connsiteY1173" fmla="*/ 4470726 h 5165966"/>
                <a:gd name="connsiteX1174" fmla="*/ 2434971 w 3367917"/>
                <a:gd name="connsiteY1174" fmla="*/ 4491207 h 5165966"/>
                <a:gd name="connsiteX1175" fmla="*/ 2439341 w 3367917"/>
                <a:gd name="connsiteY1175" fmla="*/ 4511542 h 5165966"/>
                <a:gd name="connsiteX1176" fmla="*/ 2438515 w 3367917"/>
                <a:gd name="connsiteY1176" fmla="*/ 4511688 h 5165966"/>
                <a:gd name="connsiteX1177" fmla="*/ 2436889 w 3367917"/>
                <a:gd name="connsiteY1177" fmla="*/ 4512445 h 5165966"/>
                <a:gd name="connsiteX1178" fmla="*/ 2439444 w 3367917"/>
                <a:gd name="connsiteY1178" fmla="*/ 4511878 h 5165966"/>
                <a:gd name="connsiteX1179" fmla="*/ 2439341 w 3367917"/>
                <a:gd name="connsiteY1179" fmla="*/ 4511542 h 5165966"/>
                <a:gd name="connsiteX1180" fmla="*/ 2452114 w 3367917"/>
                <a:gd name="connsiteY1180" fmla="*/ 4509882 h 5165966"/>
                <a:gd name="connsiteX1181" fmla="*/ 2470858 w 3367917"/>
                <a:gd name="connsiteY1181" fmla="*/ 4529314 h 5165966"/>
                <a:gd name="connsiteX1182" fmla="*/ 2474798 w 3367917"/>
                <a:gd name="connsiteY1182" fmla="*/ 4541975 h 5165966"/>
                <a:gd name="connsiteX1183" fmla="*/ 2473206 w 3367917"/>
                <a:gd name="connsiteY1183" fmla="*/ 4560203 h 5165966"/>
                <a:gd name="connsiteX1184" fmla="*/ 2459280 w 3367917"/>
                <a:gd name="connsiteY1184" fmla="*/ 4580632 h 5165966"/>
                <a:gd name="connsiteX1185" fmla="*/ 2446936 w 3367917"/>
                <a:gd name="connsiteY1185" fmla="*/ 4592726 h 5165966"/>
                <a:gd name="connsiteX1186" fmla="*/ 2437508 w 3367917"/>
                <a:gd name="connsiteY1186" fmla="*/ 4603427 h 5165966"/>
                <a:gd name="connsiteX1187" fmla="*/ 2416408 w 3367917"/>
                <a:gd name="connsiteY1187" fmla="*/ 4610498 h 5165966"/>
                <a:gd name="connsiteX1188" fmla="*/ 2416279 w 3367917"/>
                <a:gd name="connsiteY1188" fmla="*/ 4611100 h 5165966"/>
                <a:gd name="connsiteX1189" fmla="*/ 2415410 w 3367917"/>
                <a:gd name="connsiteY1189" fmla="*/ 4611238 h 5165966"/>
                <a:gd name="connsiteX1190" fmla="*/ 2416486 w 3367917"/>
                <a:gd name="connsiteY1190" fmla="*/ 4610214 h 5165966"/>
                <a:gd name="connsiteX1191" fmla="*/ 2409699 w 3367917"/>
                <a:gd name="connsiteY1191" fmla="*/ 4608442 h 5165966"/>
                <a:gd name="connsiteX1192" fmla="*/ 2389527 w 3367917"/>
                <a:gd name="connsiteY1192" fmla="*/ 4592924 h 5165966"/>
                <a:gd name="connsiteX1193" fmla="*/ 2383893 w 3367917"/>
                <a:gd name="connsiteY1193" fmla="*/ 4562560 h 5165966"/>
                <a:gd name="connsiteX1194" fmla="*/ 2382611 w 3367917"/>
                <a:gd name="connsiteY1194" fmla="*/ 4556186 h 5165966"/>
                <a:gd name="connsiteX1195" fmla="*/ 2370354 w 3367917"/>
                <a:gd name="connsiteY1195" fmla="*/ 4543997 h 5165966"/>
                <a:gd name="connsiteX1196" fmla="*/ 2351060 w 3367917"/>
                <a:gd name="connsiteY1196" fmla="*/ 4526122 h 5165966"/>
                <a:gd name="connsiteX1197" fmla="*/ 2342638 w 3367917"/>
                <a:gd name="connsiteY1197" fmla="*/ 4510803 h 5165966"/>
                <a:gd name="connsiteX1198" fmla="*/ 2331086 w 3367917"/>
                <a:gd name="connsiteY1198" fmla="*/ 4504893 h 5165966"/>
                <a:gd name="connsiteX1199" fmla="*/ 2331499 w 3367917"/>
                <a:gd name="connsiteY1199" fmla="*/ 4503981 h 5165966"/>
                <a:gd name="connsiteX1200" fmla="*/ 2330037 w 3367917"/>
                <a:gd name="connsiteY1200" fmla="*/ 4502484 h 5165966"/>
                <a:gd name="connsiteX1201" fmla="*/ 2330665 w 3367917"/>
                <a:gd name="connsiteY1201" fmla="*/ 4504807 h 5165966"/>
                <a:gd name="connsiteX1202" fmla="*/ 2331086 w 3367917"/>
                <a:gd name="connsiteY1202" fmla="*/ 4504893 h 5165966"/>
                <a:gd name="connsiteX1203" fmla="*/ 2323276 w 3367917"/>
                <a:gd name="connsiteY1203" fmla="*/ 4514467 h 5165966"/>
                <a:gd name="connsiteX1204" fmla="*/ 2313573 w 3367917"/>
                <a:gd name="connsiteY1204" fmla="*/ 4501702 h 5165966"/>
                <a:gd name="connsiteX1205" fmla="*/ 2314037 w 3367917"/>
                <a:gd name="connsiteY1205" fmla="*/ 4487939 h 5165966"/>
                <a:gd name="connsiteX1206" fmla="*/ 2311311 w 3367917"/>
                <a:gd name="connsiteY1206" fmla="*/ 4474692 h 5165966"/>
                <a:gd name="connsiteX1207" fmla="*/ 2298846 w 3367917"/>
                <a:gd name="connsiteY1207" fmla="*/ 4470159 h 5165966"/>
                <a:gd name="connsiteX1208" fmla="*/ 2291311 w 3367917"/>
                <a:gd name="connsiteY1208" fmla="*/ 4476791 h 5165966"/>
                <a:gd name="connsiteX1209" fmla="*/ 2286778 w 3367917"/>
                <a:gd name="connsiteY1209" fmla="*/ 4497521 h 5165966"/>
                <a:gd name="connsiteX1210" fmla="*/ 2298709 w 3367917"/>
                <a:gd name="connsiteY1210" fmla="*/ 4532462 h 5165966"/>
                <a:gd name="connsiteX1211" fmla="*/ 2304343 w 3367917"/>
                <a:gd name="connsiteY1211" fmla="*/ 4544969 h 5165966"/>
                <a:gd name="connsiteX1212" fmla="*/ 2293737 w 3367917"/>
                <a:gd name="connsiteY1212" fmla="*/ 4588787 h 5165966"/>
                <a:gd name="connsiteX1213" fmla="*/ 2284301 w 3367917"/>
                <a:gd name="connsiteY1213" fmla="*/ 4588615 h 5165966"/>
                <a:gd name="connsiteX1214" fmla="*/ 2266529 w 3367917"/>
                <a:gd name="connsiteY1214" fmla="*/ 4562525 h 5165966"/>
                <a:gd name="connsiteX1215" fmla="*/ 2255940 w 3367917"/>
                <a:gd name="connsiteY1215" fmla="*/ 4548736 h 5165966"/>
                <a:gd name="connsiteX1216" fmla="*/ 2252766 w 3367917"/>
                <a:gd name="connsiteY1216" fmla="*/ 4547395 h 5165966"/>
                <a:gd name="connsiteX1217" fmla="*/ 2249412 w 3367917"/>
                <a:gd name="connsiteY1217" fmla="*/ 4551532 h 5165966"/>
                <a:gd name="connsiteX1218" fmla="*/ 2255364 w 3367917"/>
                <a:gd name="connsiteY1218" fmla="*/ 4586154 h 5165966"/>
                <a:gd name="connsiteX1219" fmla="*/ 2264086 w 3367917"/>
                <a:gd name="connsiteY1219" fmla="*/ 4594800 h 5165966"/>
                <a:gd name="connsiteX1220" fmla="*/ 2265747 w 3367917"/>
                <a:gd name="connsiteY1220" fmla="*/ 4608623 h 5165966"/>
                <a:gd name="connsiteX1221" fmla="*/ 2247519 w 3367917"/>
                <a:gd name="connsiteY1221" fmla="*/ 4618850 h 5165966"/>
                <a:gd name="connsiteX1222" fmla="*/ 2231718 w 3367917"/>
                <a:gd name="connsiteY1222" fmla="*/ 4626110 h 5165966"/>
                <a:gd name="connsiteX1223" fmla="*/ 2230229 w 3367917"/>
                <a:gd name="connsiteY1223" fmla="*/ 4632097 h 5165966"/>
                <a:gd name="connsiteX1224" fmla="*/ 2249351 w 3367917"/>
                <a:gd name="connsiteY1224" fmla="*/ 4652587 h 5165966"/>
                <a:gd name="connsiteX1225" fmla="*/ 2255596 w 3367917"/>
                <a:gd name="connsiteY1225" fmla="*/ 4654832 h 5165966"/>
                <a:gd name="connsiteX1226" fmla="*/ 2265007 w 3367917"/>
                <a:gd name="connsiteY1226" fmla="*/ 4666333 h 5165966"/>
                <a:gd name="connsiteX1227" fmla="*/ 2265428 w 3367917"/>
                <a:gd name="connsiteY1227" fmla="*/ 4732360 h 5165966"/>
                <a:gd name="connsiteX1228" fmla="*/ 2265660 w 3367917"/>
                <a:gd name="connsiteY1228" fmla="*/ 4742769 h 5165966"/>
                <a:gd name="connsiteX1229" fmla="*/ 2256413 w 3367917"/>
                <a:gd name="connsiteY1229" fmla="*/ 4783980 h 5165966"/>
                <a:gd name="connsiteX1230" fmla="*/ 2261024 w 3367917"/>
                <a:gd name="connsiteY1230" fmla="*/ 4795576 h 5165966"/>
                <a:gd name="connsiteX1231" fmla="*/ 2286262 w 3367917"/>
                <a:gd name="connsiteY1231" fmla="*/ 4814973 h 5165966"/>
                <a:gd name="connsiteX1232" fmla="*/ 2296197 w 3367917"/>
                <a:gd name="connsiteY1232" fmla="*/ 4833002 h 5165966"/>
                <a:gd name="connsiteX1233" fmla="*/ 2298812 w 3367917"/>
                <a:gd name="connsiteY1233" fmla="*/ 4839376 h 5165966"/>
                <a:gd name="connsiteX1234" fmla="*/ 2304412 w 3367917"/>
                <a:gd name="connsiteY1234" fmla="*/ 4842533 h 5165966"/>
                <a:gd name="connsiteX1235" fmla="*/ 2320265 w 3367917"/>
                <a:gd name="connsiteY1235" fmla="*/ 4835049 h 5165966"/>
                <a:gd name="connsiteX1236" fmla="*/ 2340161 w 3367917"/>
                <a:gd name="connsiteY1236" fmla="*/ 4836779 h 5165966"/>
                <a:gd name="connsiteX1237" fmla="*/ 2351318 w 3367917"/>
                <a:gd name="connsiteY1237" fmla="*/ 4845483 h 5165966"/>
                <a:gd name="connsiteX1238" fmla="*/ 2400013 w 3367917"/>
                <a:gd name="connsiteY1238" fmla="*/ 4891994 h 5165966"/>
                <a:gd name="connsiteX1239" fmla="*/ 2408469 w 3367917"/>
                <a:gd name="connsiteY1239" fmla="*/ 4903228 h 5165966"/>
                <a:gd name="connsiteX1240" fmla="*/ 2403144 w 3367917"/>
                <a:gd name="connsiteY1240" fmla="*/ 4921894 h 5165966"/>
                <a:gd name="connsiteX1241" fmla="*/ 2399944 w 3367917"/>
                <a:gd name="connsiteY1241" fmla="*/ 4923296 h 5165966"/>
                <a:gd name="connsiteX1242" fmla="*/ 2362242 w 3367917"/>
                <a:gd name="connsiteY1242" fmla="*/ 4940568 h 5165966"/>
                <a:gd name="connsiteX1243" fmla="*/ 2349357 w 3367917"/>
                <a:gd name="connsiteY1243" fmla="*/ 4945867 h 5165966"/>
                <a:gd name="connsiteX1244" fmla="*/ 2317650 w 3367917"/>
                <a:gd name="connsiteY1244" fmla="*/ 4946022 h 5165966"/>
                <a:gd name="connsiteX1245" fmla="*/ 2308463 w 3367917"/>
                <a:gd name="connsiteY1245" fmla="*/ 4941274 h 5165966"/>
                <a:gd name="connsiteX1246" fmla="*/ 2290933 w 3367917"/>
                <a:gd name="connsiteY1246" fmla="*/ 4924853 h 5165966"/>
                <a:gd name="connsiteX1247" fmla="*/ 2278107 w 3367917"/>
                <a:gd name="connsiteY1247" fmla="*/ 4903684 h 5165966"/>
                <a:gd name="connsiteX1248" fmla="*/ 2259820 w 3367917"/>
                <a:gd name="connsiteY1248" fmla="*/ 4869320 h 5165966"/>
                <a:gd name="connsiteX1249" fmla="*/ 2253515 w 3367917"/>
                <a:gd name="connsiteY1249" fmla="*/ 4849269 h 5165966"/>
                <a:gd name="connsiteX1250" fmla="*/ 2240853 w 3367917"/>
                <a:gd name="connsiteY1250" fmla="*/ 4805365 h 5165966"/>
                <a:gd name="connsiteX1251" fmla="*/ 2234625 w 3367917"/>
                <a:gd name="connsiteY1251" fmla="*/ 4797511 h 5165966"/>
                <a:gd name="connsiteX1252" fmla="*/ 2214410 w 3367917"/>
                <a:gd name="connsiteY1252" fmla="*/ 4783249 h 5165966"/>
                <a:gd name="connsiteX1253" fmla="*/ 2209705 w 3367917"/>
                <a:gd name="connsiteY1253" fmla="*/ 4768024 h 5165966"/>
                <a:gd name="connsiteX1254" fmla="*/ 2210617 w 3367917"/>
                <a:gd name="connsiteY1254" fmla="*/ 4768222 h 5165966"/>
                <a:gd name="connsiteX1255" fmla="*/ 2210772 w 3367917"/>
                <a:gd name="connsiteY1255" fmla="*/ 4766725 h 5165966"/>
                <a:gd name="connsiteX1256" fmla="*/ 2212122 w 3367917"/>
                <a:gd name="connsiteY1256" fmla="*/ 4765873 h 5165966"/>
                <a:gd name="connsiteX1257" fmla="*/ 2210772 w 3367917"/>
                <a:gd name="connsiteY1257" fmla="*/ 4766725 h 5165966"/>
                <a:gd name="connsiteX1258" fmla="*/ 2209748 w 3367917"/>
                <a:gd name="connsiteY1258" fmla="*/ 4767396 h 5165966"/>
                <a:gd name="connsiteX1259" fmla="*/ 2209705 w 3367917"/>
                <a:gd name="connsiteY1259" fmla="*/ 4768024 h 5165966"/>
                <a:gd name="connsiteX1260" fmla="*/ 2194110 w 3367917"/>
                <a:gd name="connsiteY1260" fmla="*/ 4763250 h 5165966"/>
                <a:gd name="connsiteX1261" fmla="*/ 2166868 w 3367917"/>
                <a:gd name="connsiteY1261" fmla="*/ 4720464 h 5165966"/>
                <a:gd name="connsiteX1262" fmla="*/ 2159032 w 3367917"/>
                <a:gd name="connsiteY1262" fmla="*/ 4701979 h 5165966"/>
                <a:gd name="connsiteX1263" fmla="*/ 2154215 w 3367917"/>
                <a:gd name="connsiteY1263" fmla="*/ 4696903 h 5165966"/>
                <a:gd name="connsiteX1264" fmla="*/ 2147402 w 3367917"/>
                <a:gd name="connsiteY1264" fmla="*/ 4674100 h 5165966"/>
                <a:gd name="connsiteX1265" fmla="*/ 2155109 w 3367917"/>
                <a:gd name="connsiteY1265" fmla="*/ 4651245 h 5165966"/>
                <a:gd name="connsiteX1266" fmla="*/ 2160649 w 3367917"/>
                <a:gd name="connsiteY1266" fmla="*/ 4639675 h 5165966"/>
                <a:gd name="connsiteX1267" fmla="*/ 2169560 w 3367917"/>
                <a:gd name="connsiteY1267" fmla="*/ 4636742 h 5165966"/>
                <a:gd name="connsiteX1268" fmla="*/ 2189740 w 3367917"/>
                <a:gd name="connsiteY1268" fmla="*/ 4623211 h 5165966"/>
                <a:gd name="connsiteX1269" fmla="*/ 2191796 w 3367917"/>
                <a:gd name="connsiteY1269" fmla="*/ 4620811 h 5165966"/>
                <a:gd name="connsiteX1270" fmla="*/ 2187401 w 3367917"/>
                <a:gd name="connsiteY1270" fmla="*/ 4617448 h 5165966"/>
                <a:gd name="connsiteX1271" fmla="*/ 2178076 w 3367917"/>
                <a:gd name="connsiteY1271" fmla="*/ 4613999 h 5165966"/>
                <a:gd name="connsiteX1272" fmla="*/ 2163152 w 3367917"/>
                <a:gd name="connsiteY1272" fmla="*/ 4594877 h 5165966"/>
                <a:gd name="connsiteX1273" fmla="*/ 2167625 w 3367917"/>
                <a:gd name="connsiteY1273" fmla="*/ 4583970 h 5165966"/>
                <a:gd name="connsiteX1274" fmla="*/ 2173569 w 3367917"/>
                <a:gd name="connsiteY1274" fmla="*/ 4582241 h 5165966"/>
                <a:gd name="connsiteX1275" fmla="*/ 2173449 w 3367917"/>
                <a:gd name="connsiteY1275" fmla="*/ 4582938 h 5165966"/>
                <a:gd name="connsiteX1276" fmla="*/ 2176192 w 3367917"/>
                <a:gd name="connsiteY1276" fmla="*/ 4583755 h 5165966"/>
                <a:gd name="connsiteX1277" fmla="*/ 2174326 w 3367917"/>
                <a:gd name="connsiteY1277" fmla="*/ 4582051 h 5165966"/>
                <a:gd name="connsiteX1278" fmla="*/ 2173569 w 3367917"/>
                <a:gd name="connsiteY1278" fmla="*/ 4582241 h 5165966"/>
                <a:gd name="connsiteX1279" fmla="*/ 2171117 w 3367917"/>
                <a:gd name="connsiteY1279" fmla="*/ 4569622 h 5165966"/>
                <a:gd name="connsiteX1280" fmla="*/ 2152985 w 3367917"/>
                <a:gd name="connsiteY1280" fmla="*/ 4552857 h 5165966"/>
                <a:gd name="connsiteX1281" fmla="*/ 2127678 w 3367917"/>
                <a:gd name="connsiteY1281" fmla="*/ 4541700 h 5165966"/>
                <a:gd name="connsiteX1282" fmla="*/ 2106483 w 3367917"/>
                <a:gd name="connsiteY1282" fmla="*/ 4521709 h 5165966"/>
                <a:gd name="connsiteX1283" fmla="*/ 2102242 w 3367917"/>
                <a:gd name="connsiteY1283" fmla="*/ 4497340 h 5165966"/>
                <a:gd name="connsiteX1284" fmla="*/ 2099120 w 3367917"/>
                <a:gd name="connsiteY1284" fmla="*/ 4492764 h 5165966"/>
                <a:gd name="connsiteX1285" fmla="*/ 2096728 w 3367917"/>
                <a:gd name="connsiteY1285" fmla="*/ 4495130 h 5165966"/>
                <a:gd name="connsiteX1286" fmla="*/ 2088883 w 3367917"/>
                <a:gd name="connsiteY1286" fmla="*/ 4506837 h 5165966"/>
                <a:gd name="connsiteX1287" fmla="*/ 2089477 w 3367917"/>
                <a:gd name="connsiteY1287" fmla="*/ 4522613 h 5165966"/>
                <a:gd name="connsiteX1288" fmla="*/ 2108376 w 3367917"/>
                <a:gd name="connsiteY1288" fmla="*/ 4548108 h 5165966"/>
                <a:gd name="connsiteX1289" fmla="*/ 2105150 w 3367917"/>
                <a:gd name="connsiteY1289" fmla="*/ 4556581 h 5165966"/>
                <a:gd name="connsiteX1290" fmla="*/ 2088634 w 3367917"/>
                <a:gd name="connsiteY1290" fmla="*/ 4575703 h 5165966"/>
                <a:gd name="connsiteX1291" fmla="*/ 2085572 w 3367917"/>
                <a:gd name="connsiteY1291" fmla="*/ 4578766 h 5165966"/>
                <a:gd name="connsiteX1292" fmla="*/ 2088634 w 3367917"/>
                <a:gd name="connsiteY1292" fmla="*/ 4575712 h 5165966"/>
                <a:gd name="connsiteX1293" fmla="*/ 2088634 w 3367917"/>
                <a:gd name="connsiteY1293" fmla="*/ 4575703 h 5165966"/>
                <a:gd name="connsiteX1294" fmla="*/ 2089718 w 3367917"/>
                <a:gd name="connsiteY1294" fmla="*/ 4574637 h 5165966"/>
                <a:gd name="connsiteX1295" fmla="*/ 2088634 w 3367917"/>
                <a:gd name="connsiteY1295" fmla="*/ 4575764 h 5165966"/>
                <a:gd name="connsiteX1296" fmla="*/ 2102268 w 3367917"/>
                <a:gd name="connsiteY1296" fmla="*/ 4572228 h 5165966"/>
                <a:gd name="connsiteX1297" fmla="*/ 2116022 w 3367917"/>
                <a:gd name="connsiteY1297" fmla="*/ 4572134 h 5165966"/>
                <a:gd name="connsiteX1298" fmla="*/ 2138439 w 3367917"/>
                <a:gd name="connsiteY1298" fmla="*/ 4582490 h 5165966"/>
                <a:gd name="connsiteX1299" fmla="*/ 2141630 w 3367917"/>
                <a:gd name="connsiteY1299" fmla="*/ 4588142 h 5165966"/>
                <a:gd name="connsiteX1300" fmla="*/ 2140357 w 3367917"/>
                <a:gd name="connsiteY1300" fmla="*/ 4612700 h 5165966"/>
                <a:gd name="connsiteX1301" fmla="*/ 2147858 w 3367917"/>
                <a:gd name="connsiteY1301" fmla="*/ 4621448 h 5165966"/>
                <a:gd name="connsiteX1302" fmla="*/ 2159651 w 3367917"/>
                <a:gd name="connsiteY1302" fmla="*/ 4638781 h 5165966"/>
                <a:gd name="connsiteX1303" fmla="*/ 2153931 w 3367917"/>
                <a:gd name="connsiteY1303" fmla="*/ 4638755 h 5165966"/>
                <a:gd name="connsiteX1304" fmla="*/ 2120986 w 3367917"/>
                <a:gd name="connsiteY1304" fmla="*/ 4659159 h 5165966"/>
                <a:gd name="connsiteX1305" fmla="*/ 2117536 w 3367917"/>
                <a:gd name="connsiteY1305" fmla="*/ 4665171 h 5165966"/>
                <a:gd name="connsiteX1306" fmla="*/ 2107911 w 3367917"/>
                <a:gd name="connsiteY1306" fmla="*/ 4666608 h 5165966"/>
                <a:gd name="connsiteX1307" fmla="*/ 2095464 w 3367917"/>
                <a:gd name="connsiteY1307" fmla="*/ 4654359 h 5165966"/>
                <a:gd name="connsiteX1308" fmla="*/ 2059242 w 3367917"/>
                <a:gd name="connsiteY1308" fmla="*/ 4629396 h 5165966"/>
                <a:gd name="connsiteX1309" fmla="*/ 2053194 w 3367917"/>
                <a:gd name="connsiteY1309" fmla="*/ 4625844 h 5165966"/>
                <a:gd name="connsiteX1310" fmla="*/ 2050794 w 3367917"/>
                <a:gd name="connsiteY1310" fmla="*/ 4623349 h 5165966"/>
                <a:gd name="connsiteX1311" fmla="*/ 2050717 w 3367917"/>
                <a:gd name="connsiteY1311" fmla="*/ 4613793 h 5165966"/>
                <a:gd name="connsiteX1312" fmla="*/ 2082578 w 3367917"/>
                <a:gd name="connsiteY1312" fmla="*/ 4582051 h 5165966"/>
                <a:gd name="connsiteX1313" fmla="*/ 2081357 w 3367917"/>
                <a:gd name="connsiteY1313" fmla="*/ 4582955 h 5165966"/>
                <a:gd name="connsiteX1314" fmla="*/ 2082320 w 3367917"/>
                <a:gd name="connsiteY1314" fmla="*/ 4582000 h 5165966"/>
                <a:gd name="connsiteX1315" fmla="*/ 2065392 w 3367917"/>
                <a:gd name="connsiteY1315" fmla="*/ 4578860 h 5165966"/>
                <a:gd name="connsiteX1316" fmla="*/ 2051276 w 3367917"/>
                <a:gd name="connsiteY1316" fmla="*/ 4571772 h 5165966"/>
                <a:gd name="connsiteX1317" fmla="*/ 2042003 w 3367917"/>
                <a:gd name="connsiteY1317" fmla="*/ 4561519 h 5165966"/>
                <a:gd name="connsiteX1318" fmla="*/ 2036988 w 3367917"/>
                <a:gd name="connsiteY1318" fmla="*/ 4552745 h 5165966"/>
                <a:gd name="connsiteX1319" fmla="*/ 2033367 w 3367917"/>
                <a:gd name="connsiteY1319" fmla="*/ 4543507 h 5165966"/>
                <a:gd name="connsiteX1320" fmla="*/ 2019811 w 3367917"/>
                <a:gd name="connsiteY1320" fmla="*/ 4543412 h 5165966"/>
                <a:gd name="connsiteX1321" fmla="*/ 2006977 w 3367917"/>
                <a:gd name="connsiteY1321" fmla="*/ 4549442 h 5165966"/>
                <a:gd name="connsiteX1322" fmla="*/ 1982952 w 3367917"/>
                <a:gd name="connsiteY1322" fmla="*/ 4550293 h 5165966"/>
                <a:gd name="connsiteX1323" fmla="*/ 1972758 w 3367917"/>
                <a:gd name="connsiteY1323" fmla="*/ 4547532 h 5165966"/>
                <a:gd name="connsiteX1324" fmla="*/ 1959004 w 3367917"/>
                <a:gd name="connsiteY1324" fmla="*/ 4549605 h 5165966"/>
                <a:gd name="connsiteX1325" fmla="*/ 1940476 w 3367917"/>
                <a:gd name="connsiteY1325" fmla="*/ 4565459 h 5165966"/>
                <a:gd name="connsiteX1326" fmla="*/ 1916089 w 3367917"/>
                <a:gd name="connsiteY1326" fmla="*/ 4583892 h 5165966"/>
                <a:gd name="connsiteX1327" fmla="*/ 1906283 w 3367917"/>
                <a:gd name="connsiteY1327" fmla="*/ 4593329 h 5165966"/>
                <a:gd name="connsiteX1328" fmla="*/ 1898610 w 3367917"/>
                <a:gd name="connsiteY1328" fmla="*/ 4627383 h 5165966"/>
                <a:gd name="connsiteX1329" fmla="*/ 1898292 w 3367917"/>
                <a:gd name="connsiteY1329" fmla="*/ 4637990 h 5165966"/>
                <a:gd name="connsiteX1330" fmla="*/ 1881063 w 3367917"/>
                <a:gd name="connsiteY1330" fmla="*/ 4652682 h 5165966"/>
                <a:gd name="connsiteX1331" fmla="*/ 1831989 w 3367917"/>
                <a:gd name="connsiteY1331" fmla="*/ 4646651 h 5165966"/>
                <a:gd name="connsiteX1332" fmla="*/ 1816953 w 3367917"/>
                <a:gd name="connsiteY1332" fmla="*/ 4633043 h 5165966"/>
                <a:gd name="connsiteX1333" fmla="*/ 1822398 w 3367917"/>
                <a:gd name="connsiteY1333" fmla="*/ 4617448 h 5165966"/>
                <a:gd name="connsiteX1334" fmla="*/ 1832213 w 3367917"/>
                <a:gd name="connsiteY1334" fmla="*/ 4616218 h 5165966"/>
                <a:gd name="connsiteX1335" fmla="*/ 1837959 w 3367917"/>
                <a:gd name="connsiteY1335" fmla="*/ 4620270 h 5165966"/>
                <a:gd name="connsiteX1336" fmla="*/ 1858982 w 3367917"/>
                <a:gd name="connsiteY1336" fmla="*/ 4623142 h 5165966"/>
                <a:gd name="connsiteX1337" fmla="*/ 1878938 w 3367917"/>
                <a:gd name="connsiteY1337" fmla="*/ 4629620 h 5165966"/>
                <a:gd name="connsiteX1338" fmla="*/ 1883351 w 3367917"/>
                <a:gd name="connsiteY1338" fmla="*/ 4626136 h 5165966"/>
                <a:gd name="connsiteX1339" fmla="*/ 1881828 w 3367917"/>
                <a:gd name="connsiteY1339" fmla="*/ 4623324 h 5165966"/>
                <a:gd name="connsiteX1340" fmla="*/ 1862534 w 3367917"/>
                <a:gd name="connsiteY1340" fmla="*/ 4615470 h 5165966"/>
                <a:gd name="connsiteX1341" fmla="*/ 1836866 w 3367917"/>
                <a:gd name="connsiteY1341" fmla="*/ 4604313 h 5165966"/>
                <a:gd name="connsiteX1342" fmla="*/ 1823422 w 3367917"/>
                <a:gd name="connsiteY1342" fmla="*/ 4599943 h 5165966"/>
                <a:gd name="connsiteX1343" fmla="*/ 1809228 w 3367917"/>
                <a:gd name="connsiteY1343" fmla="*/ 4585406 h 5165966"/>
                <a:gd name="connsiteX1344" fmla="*/ 1801659 w 3367917"/>
                <a:gd name="connsiteY1344" fmla="*/ 4550870 h 5165966"/>
                <a:gd name="connsiteX1345" fmla="*/ 1796549 w 3367917"/>
                <a:gd name="connsiteY1345" fmla="*/ 4541967 h 5165966"/>
                <a:gd name="connsiteX1346" fmla="*/ 1787792 w 3367917"/>
                <a:gd name="connsiteY1346" fmla="*/ 4537993 h 5165966"/>
                <a:gd name="connsiteX1347" fmla="*/ 1787509 w 3367917"/>
                <a:gd name="connsiteY1347" fmla="*/ 4546939 h 5165966"/>
                <a:gd name="connsiteX1348" fmla="*/ 1787638 w 3367917"/>
                <a:gd name="connsiteY1348" fmla="*/ 4563807 h 5165966"/>
                <a:gd name="connsiteX1349" fmla="*/ 1777212 w 3367917"/>
                <a:gd name="connsiteY1349" fmla="*/ 4586258 h 5165966"/>
                <a:gd name="connsiteX1350" fmla="*/ 1767742 w 3367917"/>
                <a:gd name="connsiteY1350" fmla="*/ 4605251 h 5165966"/>
                <a:gd name="connsiteX1351" fmla="*/ 1755862 w 3367917"/>
                <a:gd name="connsiteY1351" fmla="*/ 4611332 h 5165966"/>
                <a:gd name="connsiteX1352" fmla="*/ 1742185 w 3367917"/>
                <a:gd name="connsiteY1352" fmla="*/ 4607788 h 5165966"/>
                <a:gd name="connsiteX1353" fmla="*/ 1645595 w 3367917"/>
                <a:gd name="connsiteY1353" fmla="*/ 4629585 h 5165966"/>
                <a:gd name="connsiteX1354" fmla="*/ 1645131 w 3367917"/>
                <a:gd name="connsiteY1354" fmla="*/ 4639323 h 5165966"/>
                <a:gd name="connsiteX1355" fmla="*/ 1661870 w 3367917"/>
                <a:gd name="connsiteY1355" fmla="*/ 4650643 h 5165966"/>
                <a:gd name="connsiteX1356" fmla="*/ 1672493 w 3367917"/>
                <a:gd name="connsiteY1356" fmla="*/ 4650798 h 5165966"/>
                <a:gd name="connsiteX1357" fmla="*/ 1691185 w 3367917"/>
                <a:gd name="connsiteY1357" fmla="*/ 4672775 h 5165966"/>
                <a:gd name="connsiteX1358" fmla="*/ 1683684 w 3367917"/>
                <a:gd name="connsiteY1358" fmla="*/ 4692431 h 5165966"/>
                <a:gd name="connsiteX1359" fmla="*/ 1660786 w 3367917"/>
                <a:gd name="connsiteY1359" fmla="*/ 4706520 h 5165966"/>
                <a:gd name="connsiteX1360" fmla="*/ 1628374 w 3367917"/>
                <a:gd name="connsiteY1360" fmla="*/ 4717307 h 5165966"/>
                <a:gd name="connsiteX1361" fmla="*/ 1589459 w 3367917"/>
                <a:gd name="connsiteY1361" fmla="*/ 4748085 h 5165966"/>
                <a:gd name="connsiteX1362" fmla="*/ 1571585 w 3367917"/>
                <a:gd name="connsiteY1362" fmla="*/ 4773314 h 5165966"/>
                <a:gd name="connsiteX1363" fmla="*/ 1546536 w 3367917"/>
                <a:gd name="connsiteY1363" fmla="*/ 4800461 h 5165966"/>
                <a:gd name="connsiteX1364" fmla="*/ 1518167 w 3367917"/>
                <a:gd name="connsiteY1364" fmla="*/ 4794354 h 5165966"/>
                <a:gd name="connsiteX1365" fmla="*/ 1507466 w 3367917"/>
                <a:gd name="connsiteY1365" fmla="*/ 4785185 h 5165966"/>
                <a:gd name="connsiteX1366" fmla="*/ 1497308 w 3367917"/>
                <a:gd name="connsiteY1366" fmla="*/ 4783387 h 5165966"/>
                <a:gd name="connsiteX1367" fmla="*/ 1491493 w 3367917"/>
                <a:gd name="connsiteY1367" fmla="*/ 4790225 h 5165966"/>
                <a:gd name="connsiteX1368" fmla="*/ 1505376 w 3367917"/>
                <a:gd name="connsiteY1368" fmla="*/ 4829295 h 5165966"/>
                <a:gd name="connsiteX1369" fmla="*/ 1503553 w 3367917"/>
                <a:gd name="connsiteY1369" fmla="*/ 4832056 h 5165966"/>
                <a:gd name="connsiteX1370" fmla="*/ 1500731 w 3367917"/>
                <a:gd name="connsiteY1370" fmla="*/ 4833131 h 5165966"/>
                <a:gd name="connsiteX1371" fmla="*/ 1491527 w 3367917"/>
                <a:gd name="connsiteY1371" fmla="*/ 4828194 h 5165966"/>
                <a:gd name="connsiteX1372" fmla="*/ 1461851 w 3367917"/>
                <a:gd name="connsiteY1372" fmla="*/ 4803145 h 5165966"/>
                <a:gd name="connsiteX1373" fmla="*/ 1455227 w 3367917"/>
                <a:gd name="connsiteY1373" fmla="*/ 4802233 h 5165966"/>
                <a:gd name="connsiteX1374" fmla="*/ 1451004 w 3367917"/>
                <a:gd name="connsiteY1374" fmla="*/ 4807042 h 5165966"/>
                <a:gd name="connsiteX1375" fmla="*/ 1452260 w 3367917"/>
                <a:gd name="connsiteY1375" fmla="*/ 4835153 h 5165966"/>
                <a:gd name="connsiteX1376" fmla="*/ 1456311 w 3367917"/>
                <a:gd name="connsiteY1376" fmla="*/ 4884416 h 5165966"/>
                <a:gd name="connsiteX1377" fmla="*/ 1453378 w 3367917"/>
                <a:gd name="connsiteY1377" fmla="*/ 4894368 h 5165966"/>
                <a:gd name="connsiteX1378" fmla="*/ 1447606 w 3367917"/>
                <a:gd name="connsiteY1378" fmla="*/ 4895288 h 5165966"/>
                <a:gd name="connsiteX1379" fmla="*/ 1440105 w 3367917"/>
                <a:gd name="connsiteY1379" fmla="*/ 4880080 h 5165966"/>
                <a:gd name="connsiteX1380" fmla="*/ 1431658 w 3367917"/>
                <a:gd name="connsiteY1380" fmla="*/ 4865552 h 5165966"/>
                <a:gd name="connsiteX1381" fmla="*/ 1410291 w 3367917"/>
                <a:gd name="connsiteY1381" fmla="*/ 4853105 h 5165966"/>
                <a:gd name="connsiteX1382" fmla="*/ 1397423 w 3367917"/>
                <a:gd name="connsiteY1382" fmla="*/ 4855608 h 5165966"/>
                <a:gd name="connsiteX1383" fmla="*/ 1392924 w 3367917"/>
                <a:gd name="connsiteY1383" fmla="*/ 4859556 h 5165966"/>
                <a:gd name="connsiteX1384" fmla="*/ 1392864 w 3367917"/>
                <a:gd name="connsiteY1384" fmla="*/ 4859384 h 5165966"/>
                <a:gd name="connsiteX1385" fmla="*/ 1390206 w 3367917"/>
                <a:gd name="connsiteY1385" fmla="*/ 4859040 h 5165966"/>
                <a:gd name="connsiteX1386" fmla="*/ 1384271 w 3367917"/>
                <a:gd name="connsiteY1386" fmla="*/ 4855066 h 5165966"/>
                <a:gd name="connsiteX1387" fmla="*/ 1381131 w 3367917"/>
                <a:gd name="connsiteY1387" fmla="*/ 4855075 h 5165966"/>
                <a:gd name="connsiteX1388" fmla="*/ 1383109 w 3367917"/>
                <a:gd name="connsiteY1388" fmla="*/ 4858103 h 5165966"/>
                <a:gd name="connsiteX1389" fmla="*/ 1390206 w 3367917"/>
                <a:gd name="connsiteY1389" fmla="*/ 4859040 h 5165966"/>
                <a:gd name="connsiteX1390" fmla="*/ 1392090 w 3367917"/>
                <a:gd name="connsiteY1390" fmla="*/ 4860305 h 5165966"/>
                <a:gd name="connsiteX1391" fmla="*/ 1392924 w 3367917"/>
                <a:gd name="connsiteY1391" fmla="*/ 4859556 h 5165966"/>
                <a:gd name="connsiteX1392" fmla="*/ 1395788 w 3367917"/>
                <a:gd name="connsiteY1392" fmla="*/ 4869474 h 5165966"/>
                <a:gd name="connsiteX1393" fmla="*/ 1391668 w 3367917"/>
                <a:gd name="connsiteY1393" fmla="*/ 4878128 h 5165966"/>
                <a:gd name="connsiteX1394" fmla="*/ 1367660 w 3367917"/>
                <a:gd name="connsiteY1394" fmla="*/ 4879031 h 5165966"/>
                <a:gd name="connsiteX1395" fmla="*/ 1313417 w 3367917"/>
                <a:gd name="connsiteY1395" fmla="*/ 4865595 h 5165966"/>
                <a:gd name="connsiteX1396" fmla="*/ 1296987 w 3367917"/>
                <a:gd name="connsiteY1396" fmla="*/ 4860219 h 5165966"/>
                <a:gd name="connsiteX1397" fmla="*/ 1264429 w 3367917"/>
                <a:gd name="connsiteY1397" fmla="*/ 4854197 h 5165966"/>
                <a:gd name="connsiteX1398" fmla="*/ 1263741 w 3367917"/>
                <a:gd name="connsiteY1398" fmla="*/ 4853466 h 5165966"/>
                <a:gd name="connsiteX1399" fmla="*/ 1262761 w 3367917"/>
                <a:gd name="connsiteY1399" fmla="*/ 4851789 h 5165966"/>
                <a:gd name="connsiteX1400" fmla="*/ 1263604 w 3367917"/>
                <a:gd name="connsiteY1400" fmla="*/ 4854309 h 5165966"/>
                <a:gd name="connsiteX1401" fmla="*/ 1264429 w 3367917"/>
                <a:gd name="connsiteY1401" fmla="*/ 4854197 h 5165966"/>
                <a:gd name="connsiteX1402" fmla="*/ 1266150 w 3367917"/>
                <a:gd name="connsiteY1402" fmla="*/ 4856047 h 5165966"/>
                <a:gd name="connsiteX1403" fmla="*/ 1266735 w 3367917"/>
                <a:gd name="connsiteY1403" fmla="*/ 4868692 h 5165966"/>
                <a:gd name="connsiteX1404" fmla="*/ 1254761 w 3367917"/>
                <a:gd name="connsiteY1404" fmla="*/ 4869853 h 5165966"/>
                <a:gd name="connsiteX1405" fmla="*/ 1242194 w 3367917"/>
                <a:gd name="connsiteY1405" fmla="*/ 4864218 h 5165966"/>
                <a:gd name="connsiteX1406" fmla="*/ 1218461 w 3367917"/>
                <a:gd name="connsiteY1406" fmla="*/ 4858507 h 5165966"/>
                <a:gd name="connsiteX1407" fmla="*/ 1200664 w 3367917"/>
                <a:gd name="connsiteY1407" fmla="*/ 4838697 h 5165966"/>
                <a:gd name="connsiteX1408" fmla="*/ 1193559 w 3367917"/>
                <a:gd name="connsiteY1408" fmla="*/ 4834215 h 5165966"/>
                <a:gd name="connsiteX1409" fmla="*/ 1179047 w 3367917"/>
                <a:gd name="connsiteY1409" fmla="*/ 4844219 h 5165966"/>
                <a:gd name="connsiteX1410" fmla="*/ 1164923 w 3367917"/>
                <a:gd name="connsiteY1410" fmla="*/ 4863797 h 5165966"/>
                <a:gd name="connsiteX1411" fmla="*/ 1157276 w 3367917"/>
                <a:gd name="connsiteY1411" fmla="*/ 4887099 h 5165966"/>
                <a:gd name="connsiteX1412" fmla="*/ 1149930 w 3367917"/>
                <a:gd name="connsiteY1412" fmla="*/ 4902608 h 5165966"/>
                <a:gd name="connsiteX1413" fmla="*/ 1121742 w 3367917"/>
                <a:gd name="connsiteY1413" fmla="*/ 4922986 h 5165966"/>
                <a:gd name="connsiteX1414" fmla="*/ 1086380 w 3367917"/>
                <a:gd name="connsiteY1414" fmla="*/ 4961222 h 5165966"/>
                <a:gd name="connsiteX1415" fmla="*/ 1082577 w 3367917"/>
                <a:gd name="connsiteY1415" fmla="*/ 4967183 h 5165966"/>
                <a:gd name="connsiteX1416" fmla="*/ 1070862 w 3367917"/>
                <a:gd name="connsiteY1416" fmla="*/ 4974305 h 5165966"/>
                <a:gd name="connsiteX1417" fmla="*/ 1056703 w 3367917"/>
                <a:gd name="connsiteY1417" fmla="*/ 4974856 h 5165966"/>
                <a:gd name="connsiteX1418" fmla="*/ 1030786 w 3367917"/>
                <a:gd name="connsiteY1418" fmla="*/ 4984773 h 5165966"/>
                <a:gd name="connsiteX1419" fmla="*/ 995475 w 3367917"/>
                <a:gd name="connsiteY1419" fmla="*/ 5008127 h 5165966"/>
                <a:gd name="connsiteX1420" fmla="*/ 978641 w 3367917"/>
                <a:gd name="connsiteY1420" fmla="*/ 5020832 h 5165966"/>
                <a:gd name="connsiteX1421" fmla="*/ 964672 w 3367917"/>
                <a:gd name="connsiteY1421" fmla="*/ 5041038 h 5165966"/>
                <a:gd name="connsiteX1422" fmla="*/ 943958 w 3367917"/>
                <a:gd name="connsiteY1422" fmla="*/ 5051094 h 5165966"/>
                <a:gd name="connsiteX1423" fmla="*/ 926694 w 3367917"/>
                <a:gd name="connsiteY1423" fmla="*/ 5047077 h 5165966"/>
                <a:gd name="connsiteX1424" fmla="*/ 917783 w 3367917"/>
                <a:gd name="connsiteY1424" fmla="*/ 5051188 h 5165966"/>
                <a:gd name="connsiteX1425" fmla="*/ 907108 w 3367917"/>
                <a:gd name="connsiteY1425" fmla="*/ 5080349 h 5165966"/>
                <a:gd name="connsiteX1426" fmla="*/ 909482 w 3367917"/>
                <a:gd name="connsiteY1426" fmla="*/ 5086490 h 5165966"/>
                <a:gd name="connsiteX1427" fmla="*/ 911899 w 3367917"/>
                <a:gd name="connsiteY1427" fmla="*/ 5096194 h 5165966"/>
                <a:gd name="connsiteX1428" fmla="*/ 905164 w 3367917"/>
                <a:gd name="connsiteY1428" fmla="*/ 5103884 h 5165966"/>
                <a:gd name="connsiteX1429" fmla="*/ 888760 w 3367917"/>
                <a:gd name="connsiteY1429" fmla="*/ 5110025 h 5165966"/>
                <a:gd name="connsiteX1430" fmla="*/ 878257 w 3367917"/>
                <a:gd name="connsiteY1430" fmla="*/ 5111720 h 5165966"/>
                <a:gd name="connsiteX1431" fmla="*/ 872649 w 3367917"/>
                <a:gd name="connsiteY1431" fmla="*/ 5122059 h 5165966"/>
                <a:gd name="connsiteX1432" fmla="*/ 867359 w 3367917"/>
                <a:gd name="connsiteY1432" fmla="*/ 5136132 h 5165966"/>
                <a:gd name="connsiteX1433" fmla="*/ 867539 w 3367917"/>
                <a:gd name="connsiteY1433" fmla="*/ 5135719 h 5165966"/>
                <a:gd name="connsiteX1434" fmla="*/ 864907 w 3367917"/>
                <a:gd name="connsiteY1434" fmla="*/ 5135848 h 5165966"/>
                <a:gd name="connsiteX1435" fmla="*/ 854680 w 3367917"/>
                <a:gd name="connsiteY1435" fmla="*/ 5132381 h 5165966"/>
                <a:gd name="connsiteX1436" fmla="*/ 850878 w 3367917"/>
                <a:gd name="connsiteY1436" fmla="*/ 5129939 h 5165966"/>
                <a:gd name="connsiteX1437" fmla="*/ 849845 w 3367917"/>
                <a:gd name="connsiteY1437" fmla="*/ 5129835 h 5165966"/>
                <a:gd name="connsiteX1438" fmla="*/ 848538 w 3367917"/>
                <a:gd name="connsiteY1438" fmla="*/ 5123969 h 5165966"/>
                <a:gd name="connsiteX1439" fmla="*/ 837347 w 3367917"/>
                <a:gd name="connsiteY1439" fmla="*/ 5120717 h 5165966"/>
                <a:gd name="connsiteX1440" fmla="*/ 834431 w 3367917"/>
                <a:gd name="connsiteY1440" fmla="*/ 5126584 h 5165966"/>
                <a:gd name="connsiteX1441" fmla="*/ 837003 w 3367917"/>
                <a:gd name="connsiteY1441" fmla="*/ 5128511 h 5165966"/>
                <a:gd name="connsiteX1442" fmla="*/ 849845 w 3367917"/>
                <a:gd name="connsiteY1442" fmla="*/ 5129835 h 5165966"/>
                <a:gd name="connsiteX1443" fmla="*/ 850000 w 3367917"/>
                <a:gd name="connsiteY1443" fmla="*/ 5130799 h 5165966"/>
                <a:gd name="connsiteX1444" fmla="*/ 854680 w 3367917"/>
                <a:gd name="connsiteY1444" fmla="*/ 5132381 h 5165966"/>
                <a:gd name="connsiteX1445" fmla="*/ 864907 w 3367917"/>
                <a:gd name="connsiteY1445" fmla="*/ 5135848 h 5165966"/>
                <a:gd name="connsiteX1446" fmla="*/ 866765 w 3367917"/>
                <a:gd name="connsiteY1446" fmla="*/ 5136485 h 5165966"/>
                <a:gd name="connsiteX1447" fmla="*/ 867359 w 3367917"/>
                <a:gd name="connsiteY1447" fmla="*/ 5136132 h 5165966"/>
                <a:gd name="connsiteX1448" fmla="*/ 853209 w 3367917"/>
                <a:gd name="connsiteY1448" fmla="*/ 5159744 h 5165966"/>
                <a:gd name="connsiteX1449" fmla="*/ 840409 w 3367917"/>
                <a:gd name="connsiteY1449" fmla="*/ 5162634 h 5165966"/>
                <a:gd name="connsiteX1450" fmla="*/ 818062 w 3367917"/>
                <a:gd name="connsiteY1450" fmla="*/ 5152080 h 5165966"/>
                <a:gd name="connsiteX1451" fmla="*/ 784420 w 3367917"/>
                <a:gd name="connsiteY1451" fmla="*/ 5147074 h 5165966"/>
                <a:gd name="connsiteX1452" fmla="*/ 763990 w 3367917"/>
                <a:gd name="connsiteY1452" fmla="*/ 5153155 h 5165966"/>
                <a:gd name="connsiteX1453" fmla="*/ 735303 w 3367917"/>
                <a:gd name="connsiteY1453" fmla="*/ 5143813 h 5165966"/>
                <a:gd name="connsiteX1454" fmla="*/ 730013 w 3367917"/>
                <a:gd name="connsiteY1454" fmla="*/ 5134730 h 5165966"/>
                <a:gd name="connsiteX1455" fmla="*/ 722048 w 3367917"/>
                <a:gd name="connsiteY1455" fmla="*/ 5128399 h 5165966"/>
                <a:gd name="connsiteX1456" fmla="*/ 694146 w 3367917"/>
                <a:gd name="connsiteY1456" fmla="*/ 5125405 h 5165966"/>
                <a:gd name="connsiteX1457" fmla="*/ 657094 w 3367917"/>
                <a:gd name="connsiteY1457" fmla="*/ 5118025 h 5165966"/>
                <a:gd name="connsiteX1458" fmla="*/ 596061 w 3367917"/>
                <a:gd name="connsiteY1458" fmla="*/ 5075497 h 5165966"/>
                <a:gd name="connsiteX1459" fmla="*/ 587879 w 3367917"/>
                <a:gd name="connsiteY1459" fmla="*/ 5068685 h 5165966"/>
                <a:gd name="connsiteX1460" fmla="*/ 514666 w 3367917"/>
                <a:gd name="connsiteY1460" fmla="*/ 5058732 h 5165966"/>
                <a:gd name="connsiteX1461" fmla="*/ 511403 w 3367917"/>
                <a:gd name="connsiteY1461" fmla="*/ 5060074 h 5165966"/>
                <a:gd name="connsiteX1462" fmla="*/ 486465 w 3367917"/>
                <a:gd name="connsiteY1462" fmla="*/ 5053175 h 5165966"/>
                <a:gd name="connsiteX1463" fmla="*/ 470608 w 3367917"/>
                <a:gd name="connsiteY1463" fmla="*/ 5034165 h 5165966"/>
                <a:gd name="connsiteX1464" fmla="*/ 463122 w 3367917"/>
                <a:gd name="connsiteY1464" fmla="*/ 5006209 h 5165966"/>
                <a:gd name="connsiteX1465" fmla="*/ 470276 w 3367917"/>
                <a:gd name="connsiteY1465" fmla="*/ 4982425 h 5165966"/>
                <a:gd name="connsiteX1466" fmla="*/ 468220 w 3367917"/>
                <a:gd name="connsiteY1466" fmla="*/ 4917404 h 5165966"/>
                <a:gd name="connsiteX1467" fmla="*/ 473683 w 3367917"/>
                <a:gd name="connsiteY1467" fmla="*/ 4901723 h 5165966"/>
                <a:gd name="connsiteX1468" fmla="*/ 491774 w 3367917"/>
                <a:gd name="connsiteY1468" fmla="*/ 4891151 h 5165966"/>
                <a:gd name="connsiteX1469" fmla="*/ 493595 w 3367917"/>
                <a:gd name="connsiteY1469" fmla="*/ 4885207 h 5165966"/>
                <a:gd name="connsiteX1470" fmla="*/ 490574 w 3367917"/>
                <a:gd name="connsiteY1470" fmla="*/ 4884132 h 5165966"/>
                <a:gd name="connsiteX1471" fmla="*/ 482584 w 3367917"/>
                <a:gd name="connsiteY1471" fmla="*/ 4878446 h 5165966"/>
                <a:gd name="connsiteX1472" fmla="*/ 480481 w 3367917"/>
                <a:gd name="connsiteY1472" fmla="*/ 4850344 h 5165966"/>
                <a:gd name="connsiteX1473" fmla="*/ 485390 w 3367917"/>
                <a:gd name="connsiteY1473" fmla="*/ 4846008 h 5165966"/>
                <a:gd name="connsiteX1474" fmla="*/ 494291 w 3367917"/>
                <a:gd name="connsiteY1474" fmla="*/ 4845320 h 5165966"/>
                <a:gd name="connsiteX1475" fmla="*/ 494697 w 3367917"/>
                <a:gd name="connsiteY1475" fmla="*/ 4846602 h 5165966"/>
                <a:gd name="connsiteX1476" fmla="*/ 495913 w 3367917"/>
                <a:gd name="connsiteY1476" fmla="*/ 4846060 h 5165966"/>
                <a:gd name="connsiteX1477" fmla="*/ 496821 w 3367917"/>
                <a:gd name="connsiteY1477" fmla="*/ 4852296 h 5165966"/>
                <a:gd name="connsiteX1478" fmla="*/ 496226 w 3367917"/>
                <a:gd name="connsiteY1478" fmla="*/ 4852193 h 5165966"/>
                <a:gd name="connsiteX1479" fmla="*/ 494855 w 3367917"/>
                <a:gd name="connsiteY1479" fmla="*/ 4853724 h 5165966"/>
                <a:gd name="connsiteX1480" fmla="*/ 496884 w 3367917"/>
                <a:gd name="connsiteY1480" fmla="*/ 4852683 h 5165966"/>
                <a:gd name="connsiteX1481" fmla="*/ 496821 w 3367917"/>
                <a:gd name="connsiteY1481" fmla="*/ 4852296 h 5165966"/>
                <a:gd name="connsiteX1482" fmla="*/ 526242 w 3367917"/>
                <a:gd name="connsiteY1482" fmla="*/ 4849492 h 5165966"/>
                <a:gd name="connsiteX1483" fmla="*/ 528778 w 3367917"/>
                <a:gd name="connsiteY1483" fmla="*/ 4840512 h 5165966"/>
                <a:gd name="connsiteX1484" fmla="*/ 523742 w 3367917"/>
                <a:gd name="connsiteY1484" fmla="*/ 4837234 h 5165966"/>
                <a:gd name="connsiteX1485" fmla="*/ 495913 w 3367917"/>
                <a:gd name="connsiteY1485" fmla="*/ 4846060 h 5165966"/>
                <a:gd name="connsiteX1486" fmla="*/ 495819 w 3367917"/>
                <a:gd name="connsiteY1486" fmla="*/ 4845294 h 5165966"/>
                <a:gd name="connsiteX1487" fmla="*/ 494291 w 3367917"/>
                <a:gd name="connsiteY1487" fmla="*/ 4845320 h 5165966"/>
                <a:gd name="connsiteX1488" fmla="*/ 487914 w 3367917"/>
                <a:gd name="connsiteY1488" fmla="*/ 4835540 h 5165966"/>
                <a:gd name="connsiteX1489" fmla="*/ 468310 w 3367917"/>
                <a:gd name="connsiteY1489" fmla="*/ 4828151 h 5165966"/>
                <a:gd name="connsiteX1490" fmla="*/ 448143 w 3367917"/>
                <a:gd name="connsiteY1490" fmla="*/ 4827377 h 5165966"/>
                <a:gd name="connsiteX1491" fmla="*/ 426453 w 3367917"/>
                <a:gd name="connsiteY1491" fmla="*/ 4839368 h 5165966"/>
                <a:gd name="connsiteX1492" fmla="*/ 423252 w 3367917"/>
                <a:gd name="connsiteY1492" fmla="*/ 4851143 h 5165966"/>
                <a:gd name="connsiteX1493" fmla="*/ 431272 w 3367917"/>
                <a:gd name="connsiteY1493" fmla="*/ 4862834 h 5165966"/>
                <a:gd name="connsiteX1494" fmla="*/ 420779 w 3367917"/>
                <a:gd name="connsiteY1494" fmla="*/ 4880743 h 5165966"/>
                <a:gd name="connsiteX1495" fmla="*/ 392657 w 3367917"/>
                <a:gd name="connsiteY1495" fmla="*/ 4879229 h 5165966"/>
                <a:gd name="connsiteX1496" fmla="*/ 377013 w 3367917"/>
                <a:gd name="connsiteY1496" fmla="*/ 4871822 h 5165966"/>
                <a:gd name="connsiteX1497" fmla="*/ 358385 w 3367917"/>
                <a:gd name="connsiteY1497" fmla="*/ 4866033 h 5165966"/>
                <a:gd name="connsiteX1498" fmla="*/ 341137 w 3367917"/>
                <a:gd name="connsiteY1498" fmla="*/ 4863582 h 5165966"/>
                <a:gd name="connsiteX1499" fmla="*/ 295934 w 3367917"/>
                <a:gd name="connsiteY1499" fmla="*/ 4843737 h 5165966"/>
                <a:gd name="connsiteX1500" fmla="*/ 291837 w 3367917"/>
                <a:gd name="connsiteY1500" fmla="*/ 4828856 h 5165966"/>
                <a:gd name="connsiteX1501" fmla="*/ 308571 w 3367917"/>
                <a:gd name="connsiteY1501" fmla="*/ 4806087 h 5165966"/>
                <a:gd name="connsiteX1502" fmla="*/ 303531 w 3367917"/>
                <a:gd name="connsiteY1502" fmla="*/ 4799248 h 5165966"/>
                <a:gd name="connsiteX1503" fmla="*/ 297822 w 3367917"/>
                <a:gd name="connsiteY1503" fmla="*/ 4796169 h 5165966"/>
                <a:gd name="connsiteX1504" fmla="*/ 285948 w 3367917"/>
                <a:gd name="connsiteY1504" fmla="*/ 4763104 h 5165966"/>
                <a:gd name="connsiteX1505" fmla="*/ 287886 w 3367917"/>
                <a:gd name="connsiteY1505" fmla="*/ 4749590 h 5165966"/>
                <a:gd name="connsiteX1506" fmla="*/ 322677 w 3367917"/>
                <a:gd name="connsiteY1506" fmla="*/ 4730305 h 5165966"/>
                <a:gd name="connsiteX1507" fmla="*/ 359416 w 3367917"/>
                <a:gd name="connsiteY1507" fmla="*/ 4722236 h 5165966"/>
                <a:gd name="connsiteX1508" fmla="*/ 379109 w 3367917"/>
                <a:gd name="connsiteY1508" fmla="*/ 4720223 h 5165966"/>
                <a:gd name="connsiteX1509" fmla="*/ 415002 w 3367917"/>
                <a:gd name="connsiteY1509" fmla="*/ 4735423 h 5165966"/>
                <a:gd name="connsiteX1510" fmla="*/ 425270 w 3367917"/>
                <a:gd name="connsiteY1510" fmla="*/ 4734580 h 5165966"/>
                <a:gd name="connsiteX1511" fmla="*/ 427343 w 3367917"/>
                <a:gd name="connsiteY1511" fmla="*/ 4732232 h 5165966"/>
                <a:gd name="connsiteX1512" fmla="*/ 427011 w 3367917"/>
                <a:gd name="connsiteY1512" fmla="*/ 4728980 h 5165966"/>
                <a:gd name="connsiteX1513" fmla="*/ 421050 w 3367917"/>
                <a:gd name="connsiteY1513" fmla="*/ 4725436 h 5165966"/>
                <a:gd name="connsiteX1514" fmla="*/ 411803 w 3367917"/>
                <a:gd name="connsiteY1514" fmla="*/ 4713626 h 5165966"/>
                <a:gd name="connsiteX1515" fmla="*/ 411320 w 3367917"/>
                <a:gd name="connsiteY1515" fmla="*/ 4703433 h 5165966"/>
                <a:gd name="connsiteX1516" fmla="*/ 400309 w 3367917"/>
                <a:gd name="connsiteY1516" fmla="*/ 4673722 h 5165966"/>
                <a:gd name="connsiteX1517" fmla="*/ 368455 w 3367917"/>
                <a:gd name="connsiteY1517" fmla="*/ 4649989 h 5165966"/>
                <a:gd name="connsiteX1518" fmla="*/ 361789 w 3367917"/>
                <a:gd name="connsiteY1518" fmla="*/ 4652105 h 5165966"/>
                <a:gd name="connsiteX1519" fmla="*/ 350462 w 3367917"/>
                <a:gd name="connsiteY1519" fmla="*/ 4660389 h 5165966"/>
                <a:gd name="connsiteX1520" fmla="*/ 343291 w 3367917"/>
                <a:gd name="connsiteY1520" fmla="*/ 4667434 h 5165966"/>
                <a:gd name="connsiteX1521" fmla="*/ 339047 w 3367917"/>
                <a:gd name="connsiteY1521" fmla="*/ 4659443 h 5165966"/>
                <a:gd name="connsiteX1522" fmla="*/ 309569 w 3367917"/>
                <a:gd name="connsiteY1522" fmla="*/ 4637302 h 5165966"/>
                <a:gd name="connsiteX1523" fmla="*/ 303256 w 3367917"/>
                <a:gd name="connsiteY1523" fmla="*/ 4639641 h 5165966"/>
                <a:gd name="connsiteX1524" fmla="*/ 299277 w 3367917"/>
                <a:gd name="connsiteY1524" fmla="*/ 4645413 h 5165966"/>
                <a:gd name="connsiteX1525" fmla="*/ 278811 w 3367917"/>
                <a:gd name="connsiteY1525" fmla="*/ 4652389 h 5165966"/>
                <a:gd name="connsiteX1526" fmla="*/ 247219 w 3367917"/>
                <a:gd name="connsiteY1526" fmla="*/ 4620631 h 5165966"/>
                <a:gd name="connsiteX1527" fmla="*/ 243147 w 3367917"/>
                <a:gd name="connsiteY1527" fmla="*/ 4615074 h 5165966"/>
                <a:gd name="connsiteX1528" fmla="*/ 189126 w 3367917"/>
                <a:gd name="connsiteY1528" fmla="*/ 4570035 h 5165966"/>
                <a:gd name="connsiteX1529" fmla="*/ 175982 w 3367917"/>
                <a:gd name="connsiteY1529" fmla="*/ 4532651 h 5165966"/>
                <a:gd name="connsiteX1530" fmla="*/ 180249 w 3367917"/>
                <a:gd name="connsiteY1530" fmla="*/ 4515619 h 5165966"/>
                <a:gd name="connsiteX1531" fmla="*/ 176872 w 3367917"/>
                <a:gd name="connsiteY1531" fmla="*/ 4499138 h 5165966"/>
                <a:gd name="connsiteX1532" fmla="*/ 169399 w 3367917"/>
                <a:gd name="connsiteY1532" fmla="*/ 4463148 h 5165966"/>
                <a:gd name="connsiteX1533" fmla="*/ 175541 w 3367917"/>
                <a:gd name="connsiteY1533" fmla="*/ 4439089 h 5165966"/>
                <a:gd name="connsiteX1534" fmla="*/ 185403 w 3367917"/>
                <a:gd name="connsiteY1534" fmla="*/ 4429730 h 5165966"/>
                <a:gd name="connsiteX1535" fmla="*/ 199041 w 3367917"/>
                <a:gd name="connsiteY1535" fmla="*/ 4427648 h 5165966"/>
                <a:gd name="connsiteX1536" fmla="*/ 226144 w 3367917"/>
                <a:gd name="connsiteY1536" fmla="*/ 4430848 h 5165966"/>
                <a:gd name="connsiteX1537" fmla="*/ 226326 w 3367917"/>
                <a:gd name="connsiteY1537" fmla="*/ 4431751 h 5165966"/>
                <a:gd name="connsiteX1538" fmla="*/ 227209 w 3367917"/>
                <a:gd name="connsiteY1538" fmla="*/ 4433962 h 5165966"/>
                <a:gd name="connsiteX1539" fmla="*/ 227619 w 3367917"/>
                <a:gd name="connsiteY1539" fmla="*/ 4441256 h 5165966"/>
                <a:gd name="connsiteX1540" fmla="*/ 228086 w 3367917"/>
                <a:gd name="connsiteY1540" fmla="*/ 4444594 h 5165966"/>
                <a:gd name="connsiteX1541" fmla="*/ 230227 w 3367917"/>
                <a:gd name="connsiteY1541" fmla="*/ 4441385 h 5165966"/>
                <a:gd name="connsiteX1542" fmla="*/ 227209 w 3367917"/>
                <a:gd name="connsiteY1542" fmla="*/ 4433962 h 5165966"/>
                <a:gd name="connsiteX1543" fmla="*/ 227062 w 3367917"/>
                <a:gd name="connsiteY1543" fmla="*/ 4430814 h 5165966"/>
                <a:gd name="connsiteX1544" fmla="*/ 226144 w 3367917"/>
                <a:gd name="connsiteY1544" fmla="*/ 4430848 h 5165966"/>
                <a:gd name="connsiteX1545" fmla="*/ 223725 w 3367917"/>
                <a:gd name="connsiteY1545" fmla="*/ 4414315 h 5165966"/>
                <a:gd name="connsiteX1546" fmla="*/ 212693 w 3367917"/>
                <a:gd name="connsiteY1546" fmla="*/ 4393180 h 5165966"/>
                <a:gd name="connsiteX1547" fmla="*/ 210368 w 3367917"/>
                <a:gd name="connsiteY1547" fmla="*/ 4377061 h 5165966"/>
                <a:gd name="connsiteX1548" fmla="*/ 209501 w 3367917"/>
                <a:gd name="connsiteY1548" fmla="*/ 4363650 h 5165966"/>
                <a:gd name="connsiteX1549" fmla="*/ 203834 w 3367917"/>
                <a:gd name="connsiteY1549" fmla="*/ 4354928 h 5165966"/>
                <a:gd name="connsiteX1550" fmla="*/ 205732 w 3367917"/>
                <a:gd name="connsiteY1550" fmla="*/ 4346972 h 5165966"/>
                <a:gd name="connsiteX1551" fmla="*/ 233117 w 3367917"/>
                <a:gd name="connsiteY1551" fmla="*/ 4353560 h 5165966"/>
                <a:gd name="connsiteX1552" fmla="*/ 236188 w 3367917"/>
                <a:gd name="connsiteY1552" fmla="*/ 4354928 h 5165966"/>
                <a:gd name="connsiteX1553" fmla="*/ 260922 w 3367917"/>
                <a:gd name="connsiteY1553" fmla="*/ 4326112 h 5165966"/>
                <a:gd name="connsiteX1554" fmla="*/ 268700 w 3367917"/>
                <a:gd name="connsiteY1554" fmla="*/ 4324890 h 5165966"/>
                <a:gd name="connsiteX1555" fmla="*/ 270696 w 3367917"/>
                <a:gd name="connsiteY1555" fmla="*/ 4327832 h 5165966"/>
                <a:gd name="connsiteX1556" fmla="*/ 287205 w 3367917"/>
                <a:gd name="connsiteY1556" fmla="*/ 4330404 h 5165966"/>
                <a:gd name="connsiteX1557" fmla="*/ 297312 w 3367917"/>
                <a:gd name="connsiteY1557" fmla="*/ 4329071 h 5165966"/>
                <a:gd name="connsiteX1558" fmla="*/ 307741 w 3367917"/>
                <a:gd name="connsiteY1558" fmla="*/ 4330920 h 5165966"/>
                <a:gd name="connsiteX1559" fmla="*/ 311010 w 3367917"/>
                <a:gd name="connsiteY1559" fmla="*/ 4330172 h 5165966"/>
                <a:gd name="connsiteX1560" fmla="*/ 310453 w 3367917"/>
                <a:gd name="connsiteY1560" fmla="*/ 4324761 h 5165966"/>
                <a:gd name="connsiteX1561" fmla="*/ 288881 w 3367917"/>
                <a:gd name="connsiteY1561" fmla="*/ 4297511 h 5165966"/>
                <a:gd name="connsiteX1562" fmla="*/ 234776 w 3367917"/>
                <a:gd name="connsiteY1562" fmla="*/ 4238493 h 5165966"/>
                <a:gd name="connsiteX1563" fmla="*/ 210604 w 3367917"/>
                <a:gd name="connsiteY1563" fmla="*/ 4224206 h 5165966"/>
                <a:gd name="connsiteX1564" fmla="*/ 169866 w 3367917"/>
                <a:gd name="connsiteY1564" fmla="*/ 4202718 h 5165966"/>
                <a:gd name="connsiteX1565" fmla="*/ 148630 w 3367917"/>
                <a:gd name="connsiteY1565" fmla="*/ 4184516 h 5165966"/>
                <a:gd name="connsiteX1566" fmla="*/ 136225 w 3367917"/>
                <a:gd name="connsiteY1566" fmla="*/ 4181265 h 5165966"/>
                <a:gd name="connsiteX1567" fmla="*/ 105752 w 3367917"/>
                <a:gd name="connsiteY1567" fmla="*/ 4176379 h 5165966"/>
                <a:gd name="connsiteX1568" fmla="*/ 82805 w 3367917"/>
                <a:gd name="connsiteY1568" fmla="*/ 4159786 h 5165966"/>
                <a:gd name="connsiteX1569" fmla="*/ 41241 w 3367917"/>
                <a:gd name="connsiteY1569" fmla="*/ 4142058 h 5165966"/>
                <a:gd name="connsiteX1570" fmla="*/ 23604 w 3367917"/>
                <a:gd name="connsiteY1570" fmla="*/ 4140062 h 5165966"/>
                <a:gd name="connsiteX1571" fmla="*/ -1321 w 3367917"/>
                <a:gd name="connsiteY1571" fmla="*/ 4122196 h 5165966"/>
                <a:gd name="connsiteX1572" fmla="*/ -730 w 3367917"/>
                <a:gd name="connsiteY1572" fmla="*/ 4115805 h 5165966"/>
                <a:gd name="connsiteX1573" fmla="*/ 4865 w 3367917"/>
                <a:gd name="connsiteY1573" fmla="*/ 4112398 h 5165966"/>
                <a:gd name="connsiteX1574" fmla="*/ 15143 w 3367917"/>
                <a:gd name="connsiteY1574" fmla="*/ 4114153 h 5165966"/>
                <a:gd name="connsiteX1575" fmla="*/ 36188 w 3367917"/>
                <a:gd name="connsiteY1575" fmla="*/ 4116252 h 5165966"/>
                <a:gd name="connsiteX1576" fmla="*/ 49145 w 3367917"/>
                <a:gd name="connsiteY1576" fmla="*/ 4121388 h 5165966"/>
                <a:gd name="connsiteX1577" fmla="*/ 77557 w 3367917"/>
                <a:gd name="connsiteY1577" fmla="*/ 4133163 h 5165966"/>
                <a:gd name="connsiteX1578" fmla="*/ 111024 w 3367917"/>
                <a:gd name="connsiteY1578" fmla="*/ 4154969 h 5165966"/>
                <a:gd name="connsiteX1579" fmla="*/ 110509 w 3367917"/>
                <a:gd name="connsiteY1579" fmla="*/ 4155821 h 5165966"/>
                <a:gd name="connsiteX1580" fmla="*/ 112509 w 3367917"/>
                <a:gd name="connsiteY1580" fmla="*/ 4156595 h 5165966"/>
                <a:gd name="connsiteX1581" fmla="*/ 111225 w 3367917"/>
                <a:gd name="connsiteY1581" fmla="*/ 4155322 h 5165966"/>
                <a:gd name="connsiteX1582" fmla="*/ 111024 w 3367917"/>
                <a:gd name="connsiteY1582" fmla="*/ 4154969 h 5165966"/>
                <a:gd name="connsiteX1583" fmla="*/ 119750 w 3367917"/>
                <a:gd name="connsiteY1583" fmla="*/ 4140836 h 5165966"/>
                <a:gd name="connsiteX1584" fmla="*/ 125724 w 3367917"/>
                <a:gd name="connsiteY1584" fmla="*/ 4143959 h 5165966"/>
                <a:gd name="connsiteX1585" fmla="*/ 129340 w 3367917"/>
                <a:gd name="connsiteY1585" fmla="*/ 4149730 h 5165966"/>
                <a:gd name="connsiteX1586" fmla="*/ 159894 w 3367917"/>
                <a:gd name="connsiteY1586" fmla="*/ 4155485 h 5165966"/>
                <a:gd name="connsiteX1587" fmla="*/ 172615 w 3367917"/>
                <a:gd name="connsiteY1587" fmla="*/ 4156552 h 5165966"/>
                <a:gd name="connsiteX1588" fmla="*/ 191229 w 3367917"/>
                <a:gd name="connsiteY1588" fmla="*/ 4166323 h 5165966"/>
                <a:gd name="connsiteX1589" fmla="*/ 219132 w 3367917"/>
                <a:gd name="connsiteY1589" fmla="*/ 4185738 h 5165966"/>
                <a:gd name="connsiteX1590" fmla="*/ 243381 w 3367917"/>
                <a:gd name="connsiteY1590" fmla="*/ 4199707 h 5165966"/>
                <a:gd name="connsiteX1591" fmla="*/ 253371 w 3367917"/>
                <a:gd name="connsiteY1591" fmla="*/ 4198865 h 5165966"/>
                <a:gd name="connsiteX1592" fmla="*/ 258676 w 3367917"/>
                <a:gd name="connsiteY1592" fmla="*/ 4206512 h 5165966"/>
                <a:gd name="connsiteX1593" fmla="*/ 281149 w 3367917"/>
                <a:gd name="connsiteY1593" fmla="*/ 4216619 h 5165966"/>
                <a:gd name="connsiteX1594" fmla="*/ 298618 w 3367917"/>
                <a:gd name="connsiteY1594" fmla="*/ 4232859 h 5165966"/>
                <a:gd name="connsiteX1595" fmla="*/ 305732 w 3367917"/>
                <a:gd name="connsiteY1595" fmla="*/ 4240334 h 5165966"/>
                <a:gd name="connsiteX1596" fmla="*/ 356200 w 3367917"/>
                <a:gd name="connsiteY1596" fmla="*/ 4265228 h 5165966"/>
                <a:gd name="connsiteX1597" fmla="*/ 387433 w 3367917"/>
                <a:gd name="connsiteY1597" fmla="*/ 4285821 h 5165966"/>
                <a:gd name="connsiteX1598" fmla="*/ 401555 w 3367917"/>
                <a:gd name="connsiteY1598" fmla="*/ 4296177 h 5165966"/>
                <a:gd name="connsiteX1599" fmla="*/ 413907 w 3367917"/>
                <a:gd name="connsiteY1599" fmla="*/ 4303016 h 5165966"/>
                <a:gd name="connsiteX1600" fmla="*/ 419471 w 3367917"/>
                <a:gd name="connsiteY1600" fmla="*/ 4321278 h 5165966"/>
                <a:gd name="connsiteX1601" fmla="*/ 414139 w 3367917"/>
                <a:gd name="connsiteY1601" fmla="*/ 4330439 h 5165966"/>
                <a:gd name="connsiteX1602" fmla="*/ 416084 w 3367917"/>
                <a:gd name="connsiteY1602" fmla="*/ 4343135 h 5165966"/>
                <a:gd name="connsiteX1603" fmla="*/ 441513 w 3367917"/>
                <a:gd name="connsiteY1603" fmla="*/ 4352089 h 5165966"/>
                <a:gd name="connsiteX1604" fmla="*/ 457699 w 3367917"/>
                <a:gd name="connsiteY1604" fmla="*/ 4356210 h 5165966"/>
                <a:gd name="connsiteX1605" fmla="*/ 475330 w 3367917"/>
                <a:gd name="connsiteY1605" fmla="*/ 4377310 h 5165966"/>
                <a:gd name="connsiteX1606" fmla="*/ 488811 w 3367917"/>
                <a:gd name="connsiteY1606" fmla="*/ 4387134 h 5165966"/>
                <a:gd name="connsiteX1607" fmla="*/ 500762 w 3367917"/>
                <a:gd name="connsiteY1607" fmla="*/ 4393507 h 5165966"/>
                <a:gd name="connsiteX1608" fmla="*/ 554342 w 3367917"/>
                <a:gd name="connsiteY1608" fmla="*/ 4431399 h 5165966"/>
                <a:gd name="connsiteX1609" fmla="*/ 569238 w 3367917"/>
                <a:gd name="connsiteY1609" fmla="*/ 4421050 h 5165966"/>
                <a:gd name="connsiteX1610" fmla="*/ 568842 w 3367917"/>
                <a:gd name="connsiteY1610" fmla="*/ 4410556 h 5165966"/>
                <a:gd name="connsiteX1611" fmla="*/ 563966 w 3367917"/>
                <a:gd name="connsiteY1611" fmla="*/ 4407425 h 5165966"/>
                <a:gd name="connsiteX1612" fmla="*/ 524071 w 3367917"/>
                <a:gd name="connsiteY1612" fmla="*/ 4405103 h 5165966"/>
                <a:gd name="connsiteX1613" fmla="*/ 516773 w 3367917"/>
                <a:gd name="connsiteY1613" fmla="*/ 4397938 h 5165966"/>
                <a:gd name="connsiteX1614" fmla="*/ 485504 w 3367917"/>
                <a:gd name="connsiteY1614" fmla="*/ 4355522 h 5165966"/>
                <a:gd name="connsiteX1615" fmla="*/ 485901 w 3367917"/>
                <a:gd name="connsiteY1615" fmla="*/ 4339866 h 5165966"/>
                <a:gd name="connsiteX1616" fmla="*/ 485585 w 3367917"/>
                <a:gd name="connsiteY1616" fmla="*/ 4334490 h 5165966"/>
                <a:gd name="connsiteX1617" fmla="*/ 466876 w 3367917"/>
                <a:gd name="connsiteY1617" fmla="*/ 4324736 h 5165966"/>
                <a:gd name="connsiteX1618" fmla="*/ 464789 w 3367917"/>
                <a:gd name="connsiteY1618" fmla="*/ 4315248 h 5165966"/>
                <a:gd name="connsiteX1619" fmla="*/ 472477 w 3367917"/>
                <a:gd name="connsiteY1619" fmla="*/ 4309201 h 5165966"/>
                <a:gd name="connsiteX1620" fmla="*/ 489472 w 3367917"/>
                <a:gd name="connsiteY1620" fmla="*/ 4313149 h 5165966"/>
                <a:gd name="connsiteX1621" fmla="*/ 522129 w 3367917"/>
                <a:gd name="connsiteY1621" fmla="*/ 4326378 h 5165966"/>
                <a:gd name="connsiteX1622" fmla="*/ 535318 w 3367917"/>
                <a:gd name="connsiteY1622" fmla="*/ 4331393 h 5165966"/>
                <a:gd name="connsiteX1623" fmla="*/ 568700 w 3367917"/>
                <a:gd name="connsiteY1623" fmla="*/ 4340107 h 5165966"/>
                <a:gd name="connsiteX1624" fmla="*/ 578397 w 3367917"/>
                <a:gd name="connsiteY1624" fmla="*/ 4343780 h 5165966"/>
                <a:gd name="connsiteX1625" fmla="*/ 591189 w 3367917"/>
                <a:gd name="connsiteY1625" fmla="*/ 4355573 h 5165966"/>
                <a:gd name="connsiteX1626" fmla="*/ 602452 w 3367917"/>
                <a:gd name="connsiteY1626" fmla="*/ 4355281 h 5165966"/>
                <a:gd name="connsiteX1627" fmla="*/ 609535 w 3367917"/>
                <a:gd name="connsiteY1627" fmla="*/ 4355229 h 5165966"/>
                <a:gd name="connsiteX1628" fmla="*/ 606962 w 3367917"/>
                <a:gd name="connsiteY1628" fmla="*/ 4369414 h 5165966"/>
                <a:gd name="connsiteX1629" fmla="*/ 599560 w 3367917"/>
                <a:gd name="connsiteY1629" fmla="*/ 4380622 h 5165966"/>
                <a:gd name="connsiteX1630" fmla="*/ 604868 w 3367917"/>
                <a:gd name="connsiteY1630" fmla="*/ 4399064 h 5165966"/>
                <a:gd name="connsiteX1631" fmla="*/ 613218 w 3367917"/>
                <a:gd name="connsiteY1631" fmla="*/ 4398436 h 5165966"/>
                <a:gd name="connsiteX1632" fmla="*/ 627999 w 3367917"/>
                <a:gd name="connsiteY1632" fmla="*/ 4388123 h 5165966"/>
                <a:gd name="connsiteX1633" fmla="*/ 644695 w 3367917"/>
                <a:gd name="connsiteY1633" fmla="*/ 4389396 h 5165966"/>
                <a:gd name="connsiteX1634" fmla="*/ 644695 w 3367917"/>
                <a:gd name="connsiteY1634" fmla="*/ 4389998 h 5165966"/>
                <a:gd name="connsiteX1635" fmla="*/ 646194 w 3367917"/>
                <a:gd name="connsiteY1635" fmla="*/ 4391211 h 5165966"/>
                <a:gd name="connsiteX1636" fmla="*/ 645186 w 3367917"/>
                <a:gd name="connsiteY1636" fmla="*/ 4389413 h 5165966"/>
                <a:gd name="connsiteX1637" fmla="*/ 644695 w 3367917"/>
                <a:gd name="connsiteY1637" fmla="*/ 4389396 h 5165966"/>
                <a:gd name="connsiteX1638" fmla="*/ 645014 w 3367917"/>
                <a:gd name="connsiteY1638" fmla="*/ 4379383 h 5165966"/>
                <a:gd name="connsiteX1639" fmla="*/ 667524 w 3367917"/>
                <a:gd name="connsiteY1639" fmla="*/ 4350171 h 5165966"/>
                <a:gd name="connsiteX1640" fmla="*/ 684678 w 3367917"/>
                <a:gd name="connsiteY1640" fmla="*/ 4333096 h 5165966"/>
                <a:gd name="connsiteX1641" fmla="*/ 688524 w 3367917"/>
                <a:gd name="connsiteY1641" fmla="*/ 4323204 h 5165966"/>
                <a:gd name="connsiteX1642" fmla="*/ 699536 w 3367917"/>
                <a:gd name="connsiteY1642" fmla="*/ 4315110 h 5165966"/>
                <a:gd name="connsiteX1643" fmla="*/ 713609 w 3367917"/>
                <a:gd name="connsiteY1643" fmla="*/ 4313579 h 5165966"/>
                <a:gd name="connsiteX1644" fmla="*/ 742735 w 3367917"/>
                <a:gd name="connsiteY1644" fmla="*/ 4302594 h 5165966"/>
                <a:gd name="connsiteX1645" fmla="*/ 751586 w 3367917"/>
                <a:gd name="connsiteY1645" fmla="*/ 4297252 h 5165966"/>
                <a:gd name="connsiteX1646" fmla="*/ 751165 w 3367917"/>
                <a:gd name="connsiteY1646" fmla="*/ 4297777 h 5165966"/>
                <a:gd name="connsiteX1647" fmla="*/ 752636 w 3367917"/>
                <a:gd name="connsiteY1647" fmla="*/ 4298586 h 5165966"/>
                <a:gd name="connsiteX1648" fmla="*/ 751844 w 3367917"/>
                <a:gd name="connsiteY1648" fmla="*/ 4297115 h 5165966"/>
                <a:gd name="connsiteX1649" fmla="*/ 751586 w 3367917"/>
                <a:gd name="connsiteY1649" fmla="*/ 4297252 h 5165966"/>
                <a:gd name="connsiteX1650" fmla="*/ 757702 w 3367917"/>
                <a:gd name="connsiteY1650" fmla="*/ 4289434 h 5165966"/>
                <a:gd name="connsiteX1651" fmla="*/ 786002 w 3367917"/>
                <a:gd name="connsiteY1651" fmla="*/ 4279094 h 5165966"/>
                <a:gd name="connsiteX1652" fmla="*/ 789297 w 3367917"/>
                <a:gd name="connsiteY1652" fmla="*/ 4278449 h 5165966"/>
                <a:gd name="connsiteX1653" fmla="*/ 791516 w 3367917"/>
                <a:gd name="connsiteY1653" fmla="*/ 4272969 h 5165966"/>
                <a:gd name="connsiteX1654" fmla="*/ 791705 w 3367917"/>
                <a:gd name="connsiteY1654" fmla="*/ 4251645 h 5165966"/>
                <a:gd name="connsiteX1655" fmla="*/ 801056 w 3367917"/>
                <a:gd name="connsiteY1655" fmla="*/ 4241306 h 5165966"/>
                <a:gd name="connsiteX1656" fmla="*/ 810621 w 3367917"/>
                <a:gd name="connsiteY1656" fmla="*/ 4228661 h 5165966"/>
                <a:gd name="connsiteX1657" fmla="*/ 812427 w 3367917"/>
                <a:gd name="connsiteY1657" fmla="*/ 4214657 h 5165966"/>
                <a:gd name="connsiteX1658" fmla="*/ 826345 w 3367917"/>
                <a:gd name="connsiteY1658" fmla="*/ 4186581 h 5165966"/>
                <a:gd name="connsiteX1659" fmla="*/ 842198 w 3367917"/>
                <a:gd name="connsiteY1659" fmla="*/ 4180534 h 5165966"/>
                <a:gd name="connsiteX1660" fmla="*/ 849940 w 3367917"/>
                <a:gd name="connsiteY1660" fmla="*/ 4190211 h 5165966"/>
                <a:gd name="connsiteX1661" fmla="*/ 846998 w 3367917"/>
                <a:gd name="connsiteY1661" fmla="*/ 4200370 h 5165966"/>
                <a:gd name="connsiteX1662" fmla="*/ 847222 w 3367917"/>
                <a:gd name="connsiteY1662" fmla="*/ 4203733 h 5165966"/>
                <a:gd name="connsiteX1663" fmla="*/ 851549 w 3367917"/>
                <a:gd name="connsiteY1663" fmla="*/ 4202159 h 5165966"/>
                <a:gd name="connsiteX1664" fmla="*/ 856391 w 3367917"/>
                <a:gd name="connsiteY1664" fmla="*/ 4189110 h 5165966"/>
                <a:gd name="connsiteX1665" fmla="*/ 866198 w 3367917"/>
                <a:gd name="connsiteY1665" fmla="*/ 4170865 h 5165966"/>
                <a:gd name="connsiteX1666" fmla="*/ 866920 w 3367917"/>
                <a:gd name="connsiteY1666" fmla="*/ 4167820 h 5165966"/>
                <a:gd name="connsiteX1667" fmla="*/ 860890 w 3367917"/>
                <a:gd name="connsiteY1667" fmla="*/ 4166667 h 5165966"/>
                <a:gd name="connsiteX1668" fmla="*/ 854714 w 3367917"/>
                <a:gd name="connsiteY1668" fmla="*/ 4169962 h 5165966"/>
                <a:gd name="connsiteX1669" fmla="*/ 837003 w 3367917"/>
                <a:gd name="connsiteY1669" fmla="*/ 4162203 h 5165966"/>
                <a:gd name="connsiteX1670" fmla="*/ 833098 w 3367917"/>
                <a:gd name="connsiteY1670" fmla="*/ 4141670 h 5165966"/>
                <a:gd name="connsiteX1671" fmla="*/ 836925 w 3367917"/>
                <a:gd name="connsiteY1671" fmla="*/ 4120751 h 5165966"/>
                <a:gd name="connsiteX1672" fmla="*/ 836074 w 3367917"/>
                <a:gd name="connsiteY1672" fmla="*/ 4121551 h 5165966"/>
                <a:gd name="connsiteX1673" fmla="*/ 836143 w 3367917"/>
                <a:gd name="connsiteY1673" fmla="*/ 4119538 h 5165966"/>
                <a:gd name="connsiteX1674" fmla="*/ 836805 w 3367917"/>
                <a:gd name="connsiteY1674" fmla="*/ 4120536 h 5165966"/>
                <a:gd name="connsiteX1675" fmla="*/ 841123 w 3367917"/>
                <a:gd name="connsiteY1675" fmla="*/ 4101965 h 5165966"/>
                <a:gd name="connsiteX1676" fmla="*/ 837700 w 3367917"/>
                <a:gd name="connsiteY1676" fmla="*/ 4067221 h 5165966"/>
                <a:gd name="connsiteX1677" fmla="*/ 839618 w 3367917"/>
                <a:gd name="connsiteY1677" fmla="*/ 4064451 h 5165966"/>
                <a:gd name="connsiteX1678" fmla="*/ 845355 w 3367917"/>
                <a:gd name="connsiteY1678" fmla="*/ 4066353 h 5165966"/>
                <a:gd name="connsiteX1679" fmla="*/ 857002 w 3367917"/>
                <a:gd name="connsiteY1679" fmla="*/ 4089156 h 5165966"/>
                <a:gd name="connsiteX1680" fmla="*/ 857295 w 3367917"/>
                <a:gd name="connsiteY1680" fmla="*/ 4092520 h 5165966"/>
                <a:gd name="connsiteX1681" fmla="*/ 859032 w 3367917"/>
                <a:gd name="connsiteY1681" fmla="*/ 4092494 h 5165966"/>
                <a:gd name="connsiteX1682" fmla="*/ 872468 w 3367917"/>
                <a:gd name="connsiteY1682" fmla="*/ 4097939 h 5165966"/>
                <a:gd name="connsiteX1683" fmla="*/ 873122 w 3367917"/>
                <a:gd name="connsiteY1683" fmla="*/ 4098739 h 5165966"/>
                <a:gd name="connsiteX1684" fmla="*/ 873931 w 3367917"/>
                <a:gd name="connsiteY1684" fmla="*/ 4098670 h 5165966"/>
                <a:gd name="connsiteX1685" fmla="*/ 874576 w 3367917"/>
                <a:gd name="connsiteY1685" fmla="*/ 4101276 h 5165966"/>
                <a:gd name="connsiteX1686" fmla="*/ 899263 w 3367917"/>
                <a:gd name="connsiteY1686" fmla="*/ 4142488 h 5165966"/>
                <a:gd name="connsiteX1687" fmla="*/ 904786 w 3367917"/>
                <a:gd name="connsiteY1687" fmla="*/ 4143529 h 5165966"/>
                <a:gd name="connsiteX1688" fmla="*/ 906721 w 3367917"/>
                <a:gd name="connsiteY1688" fmla="*/ 4140896 h 5165966"/>
                <a:gd name="connsiteX1689" fmla="*/ 906033 w 3367917"/>
                <a:gd name="connsiteY1689" fmla="*/ 4130686 h 5165966"/>
                <a:gd name="connsiteX1690" fmla="*/ 897474 w 3367917"/>
                <a:gd name="connsiteY1690" fmla="*/ 4108132 h 5165966"/>
                <a:gd name="connsiteX1691" fmla="*/ 901018 w 3367917"/>
                <a:gd name="connsiteY1691" fmla="*/ 4093509 h 5165966"/>
                <a:gd name="connsiteX1692" fmla="*/ 902489 w 3367917"/>
                <a:gd name="connsiteY1692" fmla="*/ 4093294 h 5165966"/>
                <a:gd name="connsiteX1693" fmla="*/ 902523 w 3367917"/>
                <a:gd name="connsiteY1693" fmla="*/ 4091126 h 5165966"/>
                <a:gd name="connsiteX1694" fmla="*/ 907340 w 3367917"/>
                <a:gd name="connsiteY1694" fmla="*/ 4079135 h 5165966"/>
                <a:gd name="connsiteX1695" fmla="*/ 908450 w 3367917"/>
                <a:gd name="connsiteY1695" fmla="*/ 4078283 h 5165966"/>
                <a:gd name="connsiteX1696" fmla="*/ 909164 w 3367917"/>
                <a:gd name="connsiteY1696" fmla="*/ 4076615 h 5165966"/>
                <a:gd name="connsiteX1697" fmla="*/ 907702 w 3367917"/>
                <a:gd name="connsiteY1697" fmla="*/ 4077501 h 5165966"/>
                <a:gd name="connsiteX1698" fmla="*/ 907340 w 3367917"/>
                <a:gd name="connsiteY1698" fmla="*/ 4079135 h 5165966"/>
                <a:gd name="connsiteX1699" fmla="*/ 902523 w 3367917"/>
                <a:gd name="connsiteY1699" fmla="*/ 4091126 h 5165966"/>
                <a:gd name="connsiteX1700" fmla="*/ 901672 w 3367917"/>
                <a:gd name="connsiteY1700" fmla="*/ 4092502 h 5165966"/>
                <a:gd name="connsiteX1701" fmla="*/ 901018 w 3367917"/>
                <a:gd name="connsiteY1701" fmla="*/ 4093509 h 5165966"/>
                <a:gd name="connsiteX1702" fmla="*/ 889552 w 3367917"/>
                <a:gd name="connsiteY1702" fmla="*/ 4095934 h 5165966"/>
                <a:gd name="connsiteX1703" fmla="*/ 873931 w 3367917"/>
                <a:gd name="connsiteY1703" fmla="*/ 4098670 h 5165966"/>
                <a:gd name="connsiteX1704" fmla="*/ 873845 w 3367917"/>
                <a:gd name="connsiteY1704" fmla="*/ 4097913 h 5165966"/>
                <a:gd name="connsiteX1705" fmla="*/ 872468 w 3367917"/>
                <a:gd name="connsiteY1705" fmla="*/ 4097939 h 5165966"/>
                <a:gd name="connsiteX1706" fmla="*/ 859032 w 3367917"/>
                <a:gd name="connsiteY1706" fmla="*/ 4092494 h 5165966"/>
                <a:gd name="connsiteX1707" fmla="*/ 858206 w 3367917"/>
                <a:gd name="connsiteY1707" fmla="*/ 4091505 h 5165966"/>
                <a:gd name="connsiteX1708" fmla="*/ 857002 w 3367917"/>
                <a:gd name="connsiteY1708" fmla="*/ 4089156 h 5165966"/>
                <a:gd name="connsiteX1709" fmla="*/ 852701 w 3367917"/>
                <a:gd name="connsiteY1709" fmla="*/ 4058860 h 5165966"/>
                <a:gd name="connsiteX1710" fmla="*/ 859531 w 3367917"/>
                <a:gd name="connsiteY1710" fmla="*/ 4048848 h 5165966"/>
                <a:gd name="connsiteX1711" fmla="*/ 865191 w 3367917"/>
                <a:gd name="connsiteY1711" fmla="*/ 4047971 h 5165966"/>
                <a:gd name="connsiteX1712" fmla="*/ 865337 w 3367917"/>
                <a:gd name="connsiteY1712" fmla="*/ 4048685 h 5165966"/>
                <a:gd name="connsiteX1713" fmla="*/ 867402 w 3367917"/>
                <a:gd name="connsiteY1713" fmla="*/ 4050697 h 5165966"/>
                <a:gd name="connsiteX1714" fmla="*/ 869277 w 3367917"/>
                <a:gd name="connsiteY1714" fmla="*/ 4055592 h 5165966"/>
                <a:gd name="connsiteX1715" fmla="*/ 869862 w 3367917"/>
                <a:gd name="connsiteY1715" fmla="*/ 4053106 h 5165966"/>
                <a:gd name="connsiteX1716" fmla="*/ 867402 w 3367917"/>
                <a:gd name="connsiteY1716" fmla="*/ 4050697 h 5165966"/>
                <a:gd name="connsiteX1717" fmla="*/ 866266 w 3367917"/>
                <a:gd name="connsiteY1717" fmla="*/ 4047798 h 5165966"/>
                <a:gd name="connsiteX1718" fmla="*/ 865191 w 3367917"/>
                <a:gd name="connsiteY1718" fmla="*/ 4047971 h 5165966"/>
                <a:gd name="connsiteX1719" fmla="*/ 864426 w 3367917"/>
                <a:gd name="connsiteY1719" fmla="*/ 4038586 h 5165966"/>
                <a:gd name="connsiteX1720" fmla="*/ 868013 w 3367917"/>
                <a:gd name="connsiteY1720" fmla="*/ 4022604 h 5165966"/>
                <a:gd name="connsiteX1721" fmla="*/ 864675 w 3367917"/>
                <a:gd name="connsiteY1721" fmla="*/ 4009021 h 5165966"/>
                <a:gd name="connsiteX1722" fmla="*/ 864314 w 3367917"/>
                <a:gd name="connsiteY1722" fmla="*/ 3999026 h 5165966"/>
                <a:gd name="connsiteX1723" fmla="*/ 873303 w 3367917"/>
                <a:gd name="connsiteY1723" fmla="*/ 3972764 h 5165966"/>
                <a:gd name="connsiteX1724" fmla="*/ 878851 w 3367917"/>
                <a:gd name="connsiteY1724" fmla="*/ 3969960 h 5165966"/>
                <a:gd name="connsiteX1725" fmla="*/ 884365 w 3367917"/>
                <a:gd name="connsiteY1725" fmla="*/ 3973341 h 5165966"/>
                <a:gd name="connsiteX1726" fmla="*/ 894549 w 3367917"/>
                <a:gd name="connsiteY1726" fmla="*/ 4005615 h 5165966"/>
                <a:gd name="connsiteX1727" fmla="*/ 893758 w 3367917"/>
                <a:gd name="connsiteY1727" fmla="*/ 4005615 h 5165966"/>
                <a:gd name="connsiteX1728" fmla="*/ 893517 w 3367917"/>
                <a:gd name="connsiteY1728" fmla="*/ 4007439 h 5165966"/>
                <a:gd name="connsiteX1729" fmla="*/ 891565 w 3367917"/>
                <a:gd name="connsiteY1729" fmla="*/ 4009082 h 5165966"/>
                <a:gd name="connsiteX1730" fmla="*/ 893354 w 3367917"/>
                <a:gd name="connsiteY1730" fmla="*/ 4008333 h 5165966"/>
                <a:gd name="connsiteX1731" fmla="*/ 893517 w 3367917"/>
                <a:gd name="connsiteY1731" fmla="*/ 4007439 h 5165966"/>
                <a:gd name="connsiteX1732" fmla="*/ 894618 w 3367917"/>
                <a:gd name="connsiteY1732" fmla="*/ 4006432 h 5165966"/>
                <a:gd name="connsiteX1733" fmla="*/ 894549 w 3367917"/>
                <a:gd name="connsiteY1733" fmla="*/ 4005615 h 5165966"/>
                <a:gd name="connsiteX1734" fmla="*/ 901199 w 3367917"/>
                <a:gd name="connsiteY1734" fmla="*/ 4005580 h 5165966"/>
                <a:gd name="connsiteX1735" fmla="*/ 900691 w 3367917"/>
                <a:gd name="connsiteY1735" fmla="*/ 4006423 h 5165966"/>
                <a:gd name="connsiteX1736" fmla="*/ 902188 w 3367917"/>
                <a:gd name="connsiteY1736" fmla="*/ 4007920 h 5165966"/>
                <a:gd name="connsiteX1737" fmla="*/ 901577 w 3367917"/>
                <a:gd name="connsiteY1737" fmla="*/ 4005580 h 5165966"/>
                <a:gd name="connsiteX1738" fmla="*/ 901199 w 3367917"/>
                <a:gd name="connsiteY1738" fmla="*/ 4005580 h 5165966"/>
                <a:gd name="connsiteX1739" fmla="*/ 908536 w 3367917"/>
                <a:gd name="connsiteY1739" fmla="*/ 3993142 h 5165966"/>
                <a:gd name="connsiteX1740" fmla="*/ 909474 w 3367917"/>
                <a:gd name="connsiteY1740" fmla="*/ 3993831 h 5165966"/>
                <a:gd name="connsiteX1741" fmla="*/ 909843 w 3367917"/>
                <a:gd name="connsiteY1741" fmla="*/ 3991069 h 5165966"/>
                <a:gd name="connsiteX1742" fmla="*/ 911770 w 3367917"/>
                <a:gd name="connsiteY1742" fmla="*/ 3986768 h 5165966"/>
                <a:gd name="connsiteX1743" fmla="*/ 909938 w 3367917"/>
                <a:gd name="connsiteY1743" fmla="*/ 3986768 h 5165966"/>
                <a:gd name="connsiteX1744" fmla="*/ 909921 w 3367917"/>
                <a:gd name="connsiteY1744" fmla="*/ 3990312 h 5165966"/>
                <a:gd name="connsiteX1745" fmla="*/ 909843 w 3367917"/>
                <a:gd name="connsiteY1745" fmla="*/ 3991069 h 5165966"/>
                <a:gd name="connsiteX1746" fmla="*/ 908674 w 3367917"/>
                <a:gd name="connsiteY1746" fmla="*/ 3992893 h 5165966"/>
                <a:gd name="connsiteX1747" fmla="*/ 908536 w 3367917"/>
                <a:gd name="connsiteY1747" fmla="*/ 3993142 h 5165966"/>
                <a:gd name="connsiteX1748" fmla="*/ 903246 w 3367917"/>
                <a:gd name="connsiteY1748" fmla="*/ 3979027 h 5165966"/>
                <a:gd name="connsiteX1749" fmla="*/ 911357 w 3367917"/>
                <a:gd name="connsiteY1749" fmla="*/ 3968145 h 5165966"/>
                <a:gd name="connsiteX1750" fmla="*/ 921490 w 3367917"/>
                <a:gd name="connsiteY1750" fmla="*/ 3965995 h 5165966"/>
                <a:gd name="connsiteX1751" fmla="*/ 924656 w 3367917"/>
                <a:gd name="connsiteY1751" fmla="*/ 3958752 h 5165966"/>
                <a:gd name="connsiteX1752" fmla="*/ 913129 w 3367917"/>
                <a:gd name="connsiteY1752" fmla="*/ 3933901 h 5165966"/>
                <a:gd name="connsiteX1753" fmla="*/ 904966 w 3367917"/>
                <a:gd name="connsiteY1753" fmla="*/ 3928413 h 5165966"/>
                <a:gd name="connsiteX1754" fmla="*/ 903074 w 3367917"/>
                <a:gd name="connsiteY1754" fmla="*/ 3920671 h 5165966"/>
                <a:gd name="connsiteX1755" fmla="*/ 900571 w 3367917"/>
                <a:gd name="connsiteY1755" fmla="*/ 3903631 h 5165966"/>
                <a:gd name="connsiteX1756" fmla="*/ 896579 w 3367917"/>
                <a:gd name="connsiteY1756" fmla="*/ 3898995 h 5165966"/>
                <a:gd name="connsiteX1757" fmla="*/ 911357 w 3367917"/>
                <a:gd name="connsiteY1757" fmla="*/ 3887228 h 5165966"/>
                <a:gd name="connsiteX1758" fmla="*/ 935150 w 3367917"/>
                <a:gd name="connsiteY1758" fmla="*/ 3893369 h 5165966"/>
                <a:gd name="connsiteX1759" fmla="*/ 938092 w 3367917"/>
                <a:gd name="connsiteY1759" fmla="*/ 3892053 h 5165966"/>
                <a:gd name="connsiteX1760" fmla="*/ 937559 w 3367917"/>
                <a:gd name="connsiteY1760" fmla="*/ 3886075 h 5165966"/>
                <a:gd name="connsiteX1761" fmla="*/ 927348 w 3367917"/>
                <a:gd name="connsiteY1761" fmla="*/ 3876716 h 5165966"/>
                <a:gd name="connsiteX1762" fmla="*/ 918437 w 3367917"/>
                <a:gd name="connsiteY1762" fmla="*/ 3854721 h 5165966"/>
                <a:gd name="connsiteX1763" fmla="*/ 922480 w 3367917"/>
                <a:gd name="connsiteY1763" fmla="*/ 3849465 h 5165966"/>
                <a:gd name="connsiteX1764" fmla="*/ 922480 w 3367917"/>
                <a:gd name="connsiteY1764" fmla="*/ 3849465 h 5165966"/>
                <a:gd name="connsiteX1765" fmla="*/ 921628 w 3367917"/>
                <a:gd name="connsiteY1765" fmla="*/ 3850386 h 5165966"/>
                <a:gd name="connsiteX1766" fmla="*/ 923219 w 3367917"/>
                <a:gd name="connsiteY1766" fmla="*/ 3850601 h 5165966"/>
                <a:gd name="connsiteX1767" fmla="*/ 924320 w 3367917"/>
                <a:gd name="connsiteY1767" fmla="*/ 3852295 h 5165966"/>
                <a:gd name="connsiteX1768" fmla="*/ 923219 w 3367917"/>
                <a:gd name="connsiteY1768" fmla="*/ 3850601 h 5165966"/>
                <a:gd name="connsiteX1769" fmla="*/ 922480 w 3367917"/>
                <a:gd name="connsiteY1769" fmla="*/ 3849465 h 5165966"/>
                <a:gd name="connsiteX1770" fmla="*/ 939933 w 3367917"/>
                <a:gd name="connsiteY1770" fmla="*/ 3830816 h 5165966"/>
                <a:gd name="connsiteX1771" fmla="*/ 942470 w 3367917"/>
                <a:gd name="connsiteY1771" fmla="*/ 3818361 h 5165966"/>
                <a:gd name="connsiteX1772" fmla="*/ 936905 w 3367917"/>
                <a:gd name="connsiteY1772" fmla="*/ 3807385 h 5165966"/>
                <a:gd name="connsiteX1773" fmla="*/ 936389 w 3367917"/>
                <a:gd name="connsiteY1773" fmla="*/ 3807643 h 5165966"/>
                <a:gd name="connsiteX1774" fmla="*/ 936466 w 3367917"/>
                <a:gd name="connsiteY1774" fmla="*/ 3806551 h 5165966"/>
                <a:gd name="connsiteX1775" fmla="*/ 937172 w 3367917"/>
                <a:gd name="connsiteY1775" fmla="*/ 3807230 h 5165966"/>
                <a:gd name="connsiteX1776" fmla="*/ 936552 w 3367917"/>
                <a:gd name="connsiteY1776" fmla="*/ 3796865 h 5165966"/>
                <a:gd name="connsiteX1777" fmla="*/ 934471 w 3367917"/>
                <a:gd name="connsiteY1777" fmla="*/ 3780453 h 5165966"/>
                <a:gd name="connsiteX1778" fmla="*/ 933025 w 3367917"/>
                <a:gd name="connsiteY1778" fmla="*/ 3777253 h 5165966"/>
                <a:gd name="connsiteX1779" fmla="*/ 943055 w 3367917"/>
                <a:gd name="connsiteY1779" fmla="*/ 3756496 h 5165966"/>
                <a:gd name="connsiteX1780" fmla="*/ 959855 w 3367917"/>
                <a:gd name="connsiteY1780" fmla="*/ 3743895 h 5165966"/>
                <a:gd name="connsiteX1781" fmla="*/ 976577 w 3367917"/>
                <a:gd name="connsiteY1781" fmla="*/ 3731491 h 5165966"/>
                <a:gd name="connsiteX1782" fmla="*/ 992361 w 3367917"/>
                <a:gd name="connsiteY1782" fmla="*/ 3723586 h 5165966"/>
                <a:gd name="connsiteX1783" fmla="*/ 996438 w 3367917"/>
                <a:gd name="connsiteY1783" fmla="*/ 3714812 h 5165966"/>
                <a:gd name="connsiteX1784" fmla="*/ 994890 w 3367917"/>
                <a:gd name="connsiteY1784" fmla="*/ 3694064 h 5165966"/>
                <a:gd name="connsiteX1785" fmla="*/ 999888 w 3367917"/>
                <a:gd name="connsiteY1785" fmla="*/ 3686572 h 5165966"/>
                <a:gd name="connsiteX1786" fmla="*/ 1001625 w 3367917"/>
                <a:gd name="connsiteY1786" fmla="*/ 3686890 h 5165966"/>
                <a:gd name="connsiteX1787" fmla="*/ 1000576 w 3367917"/>
                <a:gd name="connsiteY1787" fmla="*/ 3685712 h 5165966"/>
                <a:gd name="connsiteX1788" fmla="*/ 999888 w 3367917"/>
                <a:gd name="connsiteY1788" fmla="*/ 3686572 h 5165966"/>
                <a:gd name="connsiteX1789" fmla="*/ 999707 w 3367917"/>
                <a:gd name="connsiteY1789" fmla="*/ 3686520 h 5165966"/>
                <a:gd name="connsiteX1790" fmla="*/ 1001144 w 3367917"/>
                <a:gd name="connsiteY1790" fmla="*/ 3679398 h 5165966"/>
                <a:gd name="connsiteX1791" fmla="*/ 1010649 w 3367917"/>
                <a:gd name="connsiteY1791" fmla="*/ 3677695 h 5165966"/>
                <a:gd name="connsiteX1792" fmla="*/ 1020919 w 3367917"/>
                <a:gd name="connsiteY1792" fmla="*/ 3669385 h 5165966"/>
                <a:gd name="connsiteX1793" fmla="*/ 1029960 w 3367917"/>
                <a:gd name="connsiteY1793" fmla="*/ 3646522 h 5165966"/>
                <a:gd name="connsiteX1794" fmla="*/ 1027956 w 3367917"/>
                <a:gd name="connsiteY1794" fmla="*/ 3626522 h 5165966"/>
                <a:gd name="connsiteX1795" fmla="*/ 1023526 w 3367917"/>
                <a:gd name="connsiteY1795" fmla="*/ 3621094 h 5165966"/>
                <a:gd name="connsiteX1796" fmla="*/ 1014477 w 3367917"/>
                <a:gd name="connsiteY1796" fmla="*/ 3617164 h 5165966"/>
                <a:gd name="connsiteX1797" fmla="*/ 986004 w 3367917"/>
                <a:gd name="connsiteY1797" fmla="*/ 3629627 h 5165966"/>
                <a:gd name="connsiteX1798" fmla="*/ 987226 w 3367917"/>
                <a:gd name="connsiteY1798" fmla="*/ 3628742 h 5165966"/>
                <a:gd name="connsiteX1799" fmla="*/ 986400 w 3367917"/>
                <a:gd name="connsiteY1799" fmla="*/ 3629567 h 5165966"/>
                <a:gd name="connsiteX1800" fmla="*/ 996335 w 3367917"/>
                <a:gd name="connsiteY1800" fmla="*/ 3628277 h 5165966"/>
                <a:gd name="connsiteX1801" fmla="*/ 1007380 w 3367917"/>
                <a:gd name="connsiteY1801" fmla="*/ 3638849 h 5165966"/>
                <a:gd name="connsiteX1802" fmla="*/ 1000593 w 3367917"/>
                <a:gd name="connsiteY1802" fmla="*/ 3678555 h 5165966"/>
                <a:gd name="connsiteX1803" fmla="*/ 988852 w 3367917"/>
                <a:gd name="connsiteY1803" fmla="*/ 3689634 h 5165966"/>
                <a:gd name="connsiteX1804" fmla="*/ 983716 w 3367917"/>
                <a:gd name="connsiteY1804" fmla="*/ 3706588 h 5165966"/>
                <a:gd name="connsiteX1805" fmla="*/ 960319 w 3367917"/>
                <a:gd name="connsiteY1805" fmla="*/ 3730743 h 5165966"/>
                <a:gd name="connsiteX1806" fmla="*/ 935769 w 3367917"/>
                <a:gd name="connsiteY1806" fmla="*/ 3744523 h 5165966"/>
                <a:gd name="connsiteX1807" fmla="*/ 921886 w 3367917"/>
                <a:gd name="connsiteY1807" fmla="*/ 3755490 h 5165966"/>
                <a:gd name="connsiteX1808" fmla="*/ 911822 w 3367917"/>
                <a:gd name="connsiteY1808" fmla="*/ 3758045 h 5165966"/>
                <a:gd name="connsiteX1809" fmla="*/ 904691 w 3367917"/>
                <a:gd name="connsiteY1809" fmla="*/ 3751817 h 5165966"/>
                <a:gd name="connsiteX1810" fmla="*/ 907624 w 3367917"/>
                <a:gd name="connsiteY1810" fmla="*/ 3730846 h 5165966"/>
                <a:gd name="connsiteX1811" fmla="*/ 911289 w 3367917"/>
                <a:gd name="connsiteY1811" fmla="*/ 3721280 h 5165966"/>
                <a:gd name="connsiteX1812" fmla="*/ 926884 w 3367917"/>
                <a:gd name="connsiteY1812" fmla="*/ 3702072 h 5165966"/>
                <a:gd name="connsiteX1813" fmla="*/ 972216 w 3367917"/>
                <a:gd name="connsiteY1813" fmla="*/ 3643408 h 5165966"/>
                <a:gd name="connsiteX1814" fmla="*/ 980146 w 3367917"/>
                <a:gd name="connsiteY1814" fmla="*/ 3636294 h 5165966"/>
                <a:gd name="connsiteX1815" fmla="*/ 979114 w 3367917"/>
                <a:gd name="connsiteY1815" fmla="*/ 3636853 h 5165966"/>
                <a:gd name="connsiteX1816" fmla="*/ 979828 w 3367917"/>
                <a:gd name="connsiteY1816" fmla="*/ 3636139 h 5165966"/>
                <a:gd name="connsiteX1817" fmla="*/ 964285 w 3367917"/>
                <a:gd name="connsiteY1817" fmla="*/ 3614970 h 5165966"/>
                <a:gd name="connsiteX1818" fmla="*/ 964508 w 3367917"/>
                <a:gd name="connsiteY1818" fmla="*/ 3568804 h 5165966"/>
                <a:gd name="connsiteX1819" fmla="*/ 954780 w 3367917"/>
                <a:gd name="connsiteY1819" fmla="*/ 3513365 h 5165966"/>
                <a:gd name="connsiteX1820" fmla="*/ 934127 w 3367917"/>
                <a:gd name="connsiteY1820" fmla="*/ 3456713 h 5165966"/>
                <a:gd name="connsiteX1821" fmla="*/ 912278 w 3367917"/>
                <a:gd name="connsiteY1821" fmla="*/ 3404680 h 5165966"/>
                <a:gd name="connsiteX1822" fmla="*/ 899891 w 3367917"/>
                <a:gd name="connsiteY1822" fmla="*/ 3357482 h 5165966"/>
                <a:gd name="connsiteX1823" fmla="*/ 900407 w 3367917"/>
                <a:gd name="connsiteY1823" fmla="*/ 3346841 h 5165966"/>
                <a:gd name="connsiteX1824" fmla="*/ 887135 w 3367917"/>
                <a:gd name="connsiteY1824" fmla="*/ 3292830 h 5165966"/>
                <a:gd name="connsiteX1825" fmla="*/ 885646 w 3367917"/>
                <a:gd name="connsiteY1825" fmla="*/ 3275885 h 5165966"/>
                <a:gd name="connsiteX1826" fmla="*/ 889939 w 3367917"/>
                <a:gd name="connsiteY1826" fmla="*/ 3238062 h 5165966"/>
                <a:gd name="connsiteX1827" fmla="*/ 889569 w 3367917"/>
                <a:gd name="connsiteY1827" fmla="*/ 3220472 h 5165966"/>
                <a:gd name="connsiteX1828" fmla="*/ 891332 w 3367917"/>
                <a:gd name="connsiteY1828" fmla="*/ 3210141 h 5165966"/>
                <a:gd name="connsiteX1829" fmla="*/ 904097 w 3367917"/>
                <a:gd name="connsiteY1829" fmla="*/ 3181075 h 5165966"/>
                <a:gd name="connsiteX1830" fmla="*/ 911899 w 3367917"/>
                <a:gd name="connsiteY1830" fmla="*/ 3174357 h 5165966"/>
                <a:gd name="connsiteX1831" fmla="*/ 916544 w 3367917"/>
                <a:gd name="connsiteY1831" fmla="*/ 3164964 h 5165966"/>
                <a:gd name="connsiteX1832" fmla="*/ 912570 w 3367917"/>
                <a:gd name="connsiteY1832" fmla="*/ 3155140 h 5165966"/>
                <a:gd name="connsiteX1833" fmla="*/ 912252 w 3367917"/>
                <a:gd name="connsiteY1833" fmla="*/ 3144758 h 5165966"/>
                <a:gd name="connsiteX1834" fmla="*/ 916966 w 3367917"/>
                <a:gd name="connsiteY1834" fmla="*/ 3114368 h 5165966"/>
                <a:gd name="connsiteX1835" fmla="*/ 918927 w 3367917"/>
                <a:gd name="connsiteY1835" fmla="*/ 3104166 h 5165966"/>
                <a:gd name="connsiteX1836" fmla="*/ 936518 w 3367917"/>
                <a:gd name="connsiteY1836" fmla="*/ 3065431 h 5165966"/>
                <a:gd name="connsiteX1837" fmla="*/ 940587 w 3367917"/>
                <a:gd name="connsiteY1837" fmla="*/ 3044985 h 5165966"/>
                <a:gd name="connsiteX1838" fmla="*/ 948672 w 3367917"/>
                <a:gd name="connsiteY1838" fmla="*/ 3031575 h 5165966"/>
                <a:gd name="connsiteX1839" fmla="*/ 1001944 w 3367917"/>
                <a:gd name="connsiteY1839" fmla="*/ 3004479 h 5165966"/>
                <a:gd name="connsiteX1840" fmla="*/ 1025151 w 3367917"/>
                <a:gd name="connsiteY1840" fmla="*/ 2967207 h 5165966"/>
                <a:gd name="connsiteX1841" fmla="*/ 1033186 w 3367917"/>
                <a:gd name="connsiteY1841" fmla="*/ 2929126 h 5165966"/>
                <a:gd name="connsiteX1842" fmla="*/ 1052299 w 3367917"/>
                <a:gd name="connsiteY1842" fmla="*/ 2864759 h 5165966"/>
                <a:gd name="connsiteX1843" fmla="*/ 1063258 w 3367917"/>
                <a:gd name="connsiteY1843" fmla="*/ 2847004 h 5165966"/>
                <a:gd name="connsiteX1844" fmla="*/ 1088324 w 3367917"/>
                <a:gd name="connsiteY1844" fmla="*/ 2812864 h 5165966"/>
                <a:gd name="connsiteX1845" fmla="*/ 1087257 w 3367917"/>
                <a:gd name="connsiteY1845" fmla="*/ 2792667 h 5165966"/>
                <a:gd name="connsiteX1846" fmla="*/ 1075223 w 3367917"/>
                <a:gd name="connsiteY1846" fmla="*/ 2787265 h 5165966"/>
                <a:gd name="connsiteX1847" fmla="*/ 1071756 w 3367917"/>
                <a:gd name="connsiteY1847" fmla="*/ 2786628 h 5165966"/>
                <a:gd name="connsiteX1848" fmla="*/ 1067954 w 3367917"/>
                <a:gd name="connsiteY1848" fmla="*/ 2778069 h 5165966"/>
                <a:gd name="connsiteX1849" fmla="*/ 1092599 w 3367917"/>
                <a:gd name="connsiteY1849" fmla="*/ 2753356 h 5165966"/>
                <a:gd name="connsiteX1850" fmla="*/ 1128546 w 3367917"/>
                <a:gd name="connsiteY1850" fmla="*/ 2725133 h 5165966"/>
                <a:gd name="connsiteX1851" fmla="*/ 1134963 w 3367917"/>
                <a:gd name="connsiteY1851" fmla="*/ 2709177 h 5165966"/>
                <a:gd name="connsiteX1852" fmla="*/ 1133260 w 3367917"/>
                <a:gd name="connsiteY1852" fmla="*/ 2691612 h 5165966"/>
                <a:gd name="connsiteX1853" fmla="*/ 1139470 w 3367917"/>
                <a:gd name="connsiteY1853" fmla="*/ 2672739 h 5165966"/>
                <a:gd name="connsiteX1854" fmla="*/ 1188888 w 3367917"/>
                <a:gd name="connsiteY1854" fmla="*/ 2617739 h 5165966"/>
                <a:gd name="connsiteX1855" fmla="*/ 1201533 w 3367917"/>
                <a:gd name="connsiteY1855" fmla="*/ 2617077 h 5165966"/>
                <a:gd name="connsiteX1856" fmla="*/ 1207640 w 3367917"/>
                <a:gd name="connsiteY1856" fmla="*/ 2632560 h 5165966"/>
                <a:gd name="connsiteX1857" fmla="*/ 1195356 w 3367917"/>
                <a:gd name="connsiteY1857" fmla="*/ 2653884 h 5165966"/>
                <a:gd name="connsiteX1858" fmla="*/ 1174394 w 3367917"/>
                <a:gd name="connsiteY1858" fmla="*/ 2690752 h 5165966"/>
                <a:gd name="connsiteX1859" fmla="*/ 1168734 w 3367917"/>
                <a:gd name="connsiteY1859" fmla="*/ 2707586 h 5165966"/>
                <a:gd name="connsiteX1860" fmla="*/ 1164149 w 3367917"/>
                <a:gd name="connsiteY1860" fmla="*/ 2735559 h 5165966"/>
                <a:gd name="connsiteX1861" fmla="*/ 1147427 w 3367917"/>
                <a:gd name="connsiteY1861" fmla="*/ 2762388 h 5165966"/>
                <a:gd name="connsiteX1862" fmla="*/ 1126585 w 3367917"/>
                <a:gd name="connsiteY1862" fmla="*/ 2807006 h 5165966"/>
                <a:gd name="connsiteX1863" fmla="*/ 1099179 w 3367917"/>
                <a:gd name="connsiteY1863" fmla="*/ 2852510 h 5165966"/>
                <a:gd name="connsiteX1864" fmla="*/ 1094938 w 3367917"/>
                <a:gd name="connsiteY1864" fmla="*/ 2862118 h 5165966"/>
                <a:gd name="connsiteX1865" fmla="*/ 1094723 w 3367917"/>
                <a:gd name="connsiteY1865" fmla="*/ 2914916 h 5165966"/>
                <a:gd name="connsiteX1866" fmla="*/ 1100039 w 3367917"/>
                <a:gd name="connsiteY1866" fmla="*/ 2917970 h 5165966"/>
                <a:gd name="connsiteX1867" fmla="*/ 1119239 w 3367917"/>
                <a:gd name="connsiteY1867" fmla="*/ 2909136 h 5165966"/>
                <a:gd name="connsiteX1868" fmla="*/ 1131643 w 3367917"/>
                <a:gd name="connsiteY1868" fmla="*/ 2893403 h 5165966"/>
                <a:gd name="connsiteX1869" fmla="*/ 1141784 w 3367917"/>
                <a:gd name="connsiteY1869" fmla="*/ 2848467 h 5165966"/>
                <a:gd name="connsiteX1870" fmla="*/ 1177009 w 3367917"/>
                <a:gd name="connsiteY1870" fmla="*/ 2787239 h 5165966"/>
                <a:gd name="connsiteX1871" fmla="*/ 1185266 w 3367917"/>
                <a:gd name="connsiteY1871" fmla="*/ 2776065 h 5165966"/>
                <a:gd name="connsiteX1872" fmla="*/ 1203718 w 3367917"/>
                <a:gd name="connsiteY1872" fmla="*/ 2750827 h 5165966"/>
                <a:gd name="connsiteX1873" fmla="*/ 1219648 w 3367917"/>
                <a:gd name="connsiteY1873" fmla="*/ 2736823 h 5165966"/>
                <a:gd name="connsiteX1874" fmla="*/ 1220646 w 3367917"/>
                <a:gd name="connsiteY1874" fmla="*/ 2727155 h 5165966"/>
                <a:gd name="connsiteX1875" fmla="*/ 1216818 w 3367917"/>
                <a:gd name="connsiteY1875" fmla="*/ 2721176 h 5165966"/>
                <a:gd name="connsiteX1876" fmla="*/ 1219261 w 3367917"/>
                <a:gd name="connsiteY1876" fmla="*/ 2705177 h 5165966"/>
                <a:gd name="connsiteX1877" fmla="*/ 1239845 w 3367917"/>
                <a:gd name="connsiteY1877" fmla="*/ 2691328 h 5165966"/>
                <a:gd name="connsiteX1878" fmla="*/ 1253497 w 3367917"/>
                <a:gd name="connsiteY1878" fmla="*/ 2672550 h 5165966"/>
                <a:gd name="connsiteX1879" fmla="*/ 1261169 w 3367917"/>
                <a:gd name="connsiteY1879" fmla="*/ 2661239 h 5165966"/>
                <a:gd name="connsiteX1880" fmla="*/ 1318441 w 3367917"/>
                <a:gd name="connsiteY1880" fmla="*/ 2561388 h 5165966"/>
                <a:gd name="connsiteX1881" fmla="*/ 1318045 w 3367917"/>
                <a:gd name="connsiteY1881" fmla="*/ 2551006 h 5165966"/>
                <a:gd name="connsiteX1882" fmla="*/ 1312178 w 3367917"/>
                <a:gd name="connsiteY1882" fmla="*/ 2538120 h 5165966"/>
                <a:gd name="connsiteX1883" fmla="*/ 1313322 w 3367917"/>
                <a:gd name="connsiteY1883" fmla="*/ 2505124 h 5165966"/>
                <a:gd name="connsiteX1884" fmla="*/ 1336074 w 3367917"/>
                <a:gd name="connsiteY1884" fmla="*/ 2484006 h 5165966"/>
                <a:gd name="connsiteX1885" fmla="*/ 1361243 w 3367917"/>
                <a:gd name="connsiteY1885" fmla="*/ 2465159 h 5165966"/>
                <a:gd name="connsiteX1886" fmla="*/ 1387746 w 3367917"/>
                <a:gd name="connsiteY1886" fmla="*/ 2448747 h 5165966"/>
                <a:gd name="connsiteX1887" fmla="*/ 1401629 w 3367917"/>
                <a:gd name="connsiteY1887" fmla="*/ 2445796 h 5165966"/>
                <a:gd name="connsiteX1888" fmla="*/ 1414179 w 3367917"/>
                <a:gd name="connsiteY1888" fmla="*/ 2439810 h 5165966"/>
                <a:gd name="connsiteX1889" fmla="*/ 1466246 w 3367917"/>
                <a:gd name="connsiteY1889" fmla="*/ 2410623 h 5165966"/>
                <a:gd name="connsiteX1890" fmla="*/ 1495303 w 3367917"/>
                <a:gd name="connsiteY1890" fmla="*/ 2397617 h 5165966"/>
                <a:gd name="connsiteX1891" fmla="*/ 1528249 w 3367917"/>
                <a:gd name="connsiteY1891" fmla="*/ 2384706 h 5165966"/>
                <a:gd name="connsiteX1892" fmla="*/ 1606612 w 3367917"/>
                <a:gd name="connsiteY1892" fmla="*/ 2387287 h 5165966"/>
                <a:gd name="connsiteX1893" fmla="*/ 1636494 w 3367917"/>
                <a:gd name="connsiteY1893" fmla="*/ 2382599 h 5165966"/>
                <a:gd name="connsiteX1894" fmla="*/ 1692011 w 3367917"/>
                <a:gd name="connsiteY1894" fmla="*/ 2332975 h 5165966"/>
                <a:gd name="connsiteX1895" fmla="*/ 1719571 w 3367917"/>
                <a:gd name="connsiteY1895" fmla="*/ 2318291 h 5165966"/>
                <a:gd name="connsiteX1896" fmla="*/ 1764172 w 3367917"/>
                <a:gd name="connsiteY1896" fmla="*/ 2307109 h 5165966"/>
                <a:gd name="connsiteX1897" fmla="*/ 1815766 w 3367917"/>
                <a:gd name="connsiteY1897" fmla="*/ 2295814 h 5165966"/>
                <a:gd name="connsiteX1898" fmla="*/ 1823860 w 3367917"/>
                <a:gd name="connsiteY1898" fmla="*/ 2290455 h 5165966"/>
                <a:gd name="connsiteX1899" fmla="*/ 1842715 w 3367917"/>
                <a:gd name="connsiteY1899" fmla="*/ 2264908 h 5165966"/>
                <a:gd name="connsiteX1900" fmla="*/ 1865708 w 3367917"/>
                <a:gd name="connsiteY1900" fmla="*/ 2237795 h 5165966"/>
                <a:gd name="connsiteX1901" fmla="*/ 1870250 w 3367917"/>
                <a:gd name="connsiteY1901" fmla="*/ 2217993 h 5165966"/>
                <a:gd name="connsiteX1902" fmla="*/ 1883230 w 3367917"/>
                <a:gd name="connsiteY1902" fmla="*/ 2197099 h 5165966"/>
                <a:gd name="connsiteX1903" fmla="*/ 1896778 w 3367917"/>
                <a:gd name="connsiteY1903" fmla="*/ 2193874 h 5165966"/>
                <a:gd name="connsiteX1904" fmla="*/ 1906748 w 3367917"/>
                <a:gd name="connsiteY1904" fmla="*/ 2191749 h 5165966"/>
                <a:gd name="connsiteX1905" fmla="*/ 1926885 w 3367917"/>
                <a:gd name="connsiteY1905" fmla="*/ 2167965 h 5165966"/>
                <a:gd name="connsiteX1906" fmla="*/ 1950703 w 3367917"/>
                <a:gd name="connsiteY1906" fmla="*/ 2150262 h 5165966"/>
                <a:gd name="connsiteX1907" fmla="*/ 1961172 w 3367917"/>
                <a:gd name="connsiteY1907" fmla="*/ 2151372 h 5165966"/>
                <a:gd name="connsiteX1908" fmla="*/ 1990083 w 3367917"/>
                <a:gd name="connsiteY1908" fmla="*/ 2143450 h 5165966"/>
                <a:gd name="connsiteX1909" fmla="*/ 2012396 w 3367917"/>
                <a:gd name="connsiteY1909" fmla="*/ 2126323 h 5165966"/>
                <a:gd name="connsiteX1910" fmla="*/ 2034038 w 3367917"/>
                <a:gd name="connsiteY1910" fmla="*/ 2127708 h 5165966"/>
                <a:gd name="connsiteX1911" fmla="*/ 2037444 w 3367917"/>
                <a:gd name="connsiteY1911" fmla="*/ 2140155 h 5165966"/>
                <a:gd name="connsiteX1912" fmla="*/ 2037410 w 3367917"/>
                <a:gd name="connsiteY1912" fmla="*/ 2149910 h 5165966"/>
                <a:gd name="connsiteX1913" fmla="*/ 2058691 w 3367917"/>
                <a:gd name="connsiteY1913" fmla="*/ 2173178 h 5165966"/>
                <a:gd name="connsiteX1914" fmla="*/ 2068351 w 3367917"/>
                <a:gd name="connsiteY1914" fmla="*/ 2173315 h 5165966"/>
                <a:gd name="connsiteX1915" fmla="*/ 2086922 w 3367917"/>
                <a:gd name="connsiteY1915" fmla="*/ 2149187 h 5165966"/>
                <a:gd name="connsiteX1916" fmla="*/ 2095541 w 3367917"/>
                <a:gd name="connsiteY1916" fmla="*/ 2126521 h 5165966"/>
                <a:gd name="connsiteX1917" fmla="*/ 2111601 w 3367917"/>
                <a:gd name="connsiteY1917" fmla="*/ 2099107 h 5165966"/>
                <a:gd name="connsiteX1918" fmla="*/ 2114001 w 3367917"/>
                <a:gd name="connsiteY1918" fmla="*/ 2089284 h 5165966"/>
                <a:gd name="connsiteX1919" fmla="*/ 2113167 w 3367917"/>
                <a:gd name="connsiteY1919" fmla="*/ 2043453 h 5165966"/>
                <a:gd name="connsiteX1920" fmla="*/ 2118293 w 3367917"/>
                <a:gd name="connsiteY1920" fmla="*/ 2020434 h 5165966"/>
                <a:gd name="connsiteX1921" fmla="*/ 2117777 w 3367917"/>
                <a:gd name="connsiteY1921" fmla="*/ 2010456 h 5165966"/>
                <a:gd name="connsiteX1922" fmla="*/ 2091301 w 3367917"/>
                <a:gd name="connsiteY1922" fmla="*/ 1982595 h 5165966"/>
                <a:gd name="connsiteX1923" fmla="*/ 2067147 w 3367917"/>
                <a:gd name="connsiteY1923" fmla="*/ 1953839 h 5165966"/>
                <a:gd name="connsiteX1924" fmla="*/ 2054149 w 3367917"/>
                <a:gd name="connsiteY1924" fmla="*/ 1937934 h 5165966"/>
                <a:gd name="connsiteX1925" fmla="*/ 2035552 w 3367917"/>
                <a:gd name="connsiteY1925" fmla="*/ 1927715 h 5165966"/>
                <a:gd name="connsiteX1926" fmla="*/ 2032017 w 3367917"/>
                <a:gd name="connsiteY1926" fmla="*/ 1921814 h 5165966"/>
                <a:gd name="connsiteX1927" fmla="*/ 2013936 w 3367917"/>
                <a:gd name="connsiteY1927" fmla="*/ 1872938 h 5165966"/>
                <a:gd name="connsiteX1928" fmla="*/ 2010340 w 3367917"/>
                <a:gd name="connsiteY1928" fmla="*/ 1866951 h 5165966"/>
                <a:gd name="connsiteX1929" fmla="*/ 2009497 w 3367917"/>
                <a:gd name="connsiteY1929" fmla="*/ 1831830 h 5165966"/>
                <a:gd name="connsiteX1930" fmla="*/ 2028817 w 3367917"/>
                <a:gd name="connsiteY1930" fmla="*/ 1813069 h 5165966"/>
                <a:gd name="connsiteX1931" fmla="*/ 2031526 w 3367917"/>
                <a:gd name="connsiteY1931" fmla="*/ 1814841 h 5165966"/>
                <a:gd name="connsiteX1932" fmla="*/ 2035586 w 3367917"/>
                <a:gd name="connsiteY1932" fmla="*/ 1820415 h 5165966"/>
                <a:gd name="connsiteX1933" fmla="*/ 2037324 w 3367917"/>
                <a:gd name="connsiteY1933" fmla="*/ 1814841 h 5165966"/>
                <a:gd name="connsiteX1934" fmla="*/ 2030262 w 3367917"/>
                <a:gd name="connsiteY1934" fmla="*/ 1799220 h 5165966"/>
                <a:gd name="connsiteX1935" fmla="*/ 2010056 w 3367917"/>
                <a:gd name="connsiteY1935" fmla="*/ 1784933 h 5165966"/>
                <a:gd name="connsiteX1936" fmla="*/ 1998925 w 3367917"/>
                <a:gd name="connsiteY1936" fmla="*/ 1753708 h 5165966"/>
                <a:gd name="connsiteX1937" fmla="*/ 2002891 w 3367917"/>
                <a:gd name="connsiteY1937" fmla="*/ 1736521 h 5165966"/>
                <a:gd name="connsiteX1938" fmla="*/ 2001661 w 3367917"/>
                <a:gd name="connsiteY1938" fmla="*/ 1726216 h 5165966"/>
                <a:gd name="connsiteX1939" fmla="*/ 2007286 w 3367917"/>
                <a:gd name="connsiteY1939" fmla="*/ 1711352 h 5165966"/>
                <a:gd name="connsiteX1940" fmla="*/ 2028954 w 3367917"/>
                <a:gd name="connsiteY1940" fmla="*/ 1699275 h 5165966"/>
                <a:gd name="connsiteX1941" fmla="*/ 2048765 w 3367917"/>
                <a:gd name="connsiteY1941" fmla="*/ 1679758 h 5165966"/>
                <a:gd name="connsiteX1942" fmla="*/ 2062983 w 3367917"/>
                <a:gd name="connsiteY1942" fmla="*/ 1659810 h 5165966"/>
                <a:gd name="connsiteX1943" fmla="*/ 2071095 w 3367917"/>
                <a:gd name="connsiteY1943" fmla="*/ 1648455 h 5165966"/>
                <a:gd name="connsiteX1944" fmla="*/ 2089770 w 3367917"/>
                <a:gd name="connsiteY1944" fmla="*/ 1606401 h 5165966"/>
                <a:gd name="connsiteX1945" fmla="*/ 2118362 w 3367917"/>
                <a:gd name="connsiteY1945" fmla="*/ 1553826 h 5165966"/>
                <a:gd name="connsiteX1946" fmla="*/ 2151505 w 3367917"/>
                <a:gd name="connsiteY1946" fmla="*/ 1499445 h 5165966"/>
                <a:gd name="connsiteX1947" fmla="*/ 2154387 w 3367917"/>
                <a:gd name="connsiteY1947" fmla="*/ 1489553 h 5165966"/>
                <a:gd name="connsiteX1948" fmla="*/ 2164546 w 3367917"/>
                <a:gd name="connsiteY1948" fmla="*/ 1464298 h 5165966"/>
                <a:gd name="connsiteX1949" fmla="*/ 2234831 w 3367917"/>
                <a:gd name="connsiteY1949" fmla="*/ 1410889 h 5165966"/>
                <a:gd name="connsiteX1950" fmla="*/ 2251235 w 3367917"/>
                <a:gd name="connsiteY1950" fmla="*/ 1404438 h 5165966"/>
                <a:gd name="connsiteX1951" fmla="*/ 2287673 w 3367917"/>
                <a:gd name="connsiteY1951" fmla="*/ 1382658 h 5165966"/>
                <a:gd name="connsiteX1952" fmla="*/ 2329916 w 3367917"/>
                <a:gd name="connsiteY1952" fmla="*/ 1344913 h 5165966"/>
                <a:gd name="connsiteX1953" fmla="*/ 2336084 w 3367917"/>
                <a:gd name="connsiteY1953" fmla="*/ 1332587 h 5165966"/>
                <a:gd name="connsiteX1954" fmla="*/ 2338105 w 3367917"/>
                <a:gd name="connsiteY1954" fmla="*/ 1314961 h 5165966"/>
                <a:gd name="connsiteX1955" fmla="*/ 2339129 w 3367917"/>
                <a:gd name="connsiteY1955" fmla="*/ 1279995 h 5165966"/>
                <a:gd name="connsiteX1956" fmla="*/ 2340445 w 3367917"/>
                <a:gd name="connsiteY1956" fmla="*/ 1266077 h 5165966"/>
                <a:gd name="connsiteX1957" fmla="*/ 2339929 w 3367917"/>
                <a:gd name="connsiteY1957" fmla="*/ 1196290 h 5165966"/>
                <a:gd name="connsiteX1958" fmla="*/ 2339017 w 3367917"/>
                <a:gd name="connsiteY1958" fmla="*/ 1185951 h 5165966"/>
                <a:gd name="connsiteX1959" fmla="*/ 2344161 w 3367917"/>
                <a:gd name="connsiteY1959" fmla="*/ 1080079 h 5165966"/>
                <a:gd name="connsiteX1960" fmla="*/ 2341159 w 3367917"/>
                <a:gd name="connsiteY1960" fmla="*/ 1051899 h 5165966"/>
                <a:gd name="connsiteX1961" fmla="*/ 2333942 w 3367917"/>
                <a:gd name="connsiteY1961" fmla="*/ 1017173 h 5165966"/>
                <a:gd name="connsiteX1962" fmla="*/ 2334140 w 3367917"/>
                <a:gd name="connsiteY1962" fmla="*/ 996434 h 5165966"/>
                <a:gd name="connsiteX1963" fmla="*/ 2333624 w 3367917"/>
                <a:gd name="connsiteY1963" fmla="*/ 965106 h 5165966"/>
                <a:gd name="connsiteX1964" fmla="*/ 2333348 w 3367917"/>
                <a:gd name="connsiteY1964" fmla="*/ 934054 h 5165966"/>
                <a:gd name="connsiteX1965" fmla="*/ 2340755 w 3367917"/>
                <a:gd name="connsiteY1965" fmla="*/ 892266 h 5165966"/>
                <a:gd name="connsiteX1966" fmla="*/ 2340643 w 3367917"/>
                <a:gd name="connsiteY1966" fmla="*/ 871286 h 5165966"/>
                <a:gd name="connsiteX1967" fmla="*/ 2343275 w 3367917"/>
                <a:gd name="connsiteY1967" fmla="*/ 853815 h 5165966"/>
                <a:gd name="connsiteX1968" fmla="*/ 2342415 w 3367917"/>
                <a:gd name="connsiteY1968" fmla="*/ 836560 h 5165966"/>
                <a:gd name="connsiteX1969" fmla="*/ 2335886 w 3367917"/>
                <a:gd name="connsiteY1969" fmla="*/ 812697 h 5165966"/>
                <a:gd name="connsiteX1970" fmla="*/ 2317409 w 3367917"/>
                <a:gd name="connsiteY1970" fmla="*/ 733140 h 5165966"/>
                <a:gd name="connsiteX1971" fmla="*/ 2311276 w 3367917"/>
                <a:gd name="connsiteY1971" fmla="*/ 720718 h 5165966"/>
                <a:gd name="connsiteX1972" fmla="*/ 2308007 w 3367917"/>
                <a:gd name="connsiteY1972" fmla="*/ 698346 h 5165966"/>
                <a:gd name="connsiteX1973" fmla="*/ 2324144 w 3367917"/>
                <a:gd name="connsiteY1973" fmla="*/ 659104 h 5165966"/>
                <a:gd name="connsiteX1974" fmla="*/ 2324420 w 3367917"/>
                <a:gd name="connsiteY1974" fmla="*/ 625351 h 5165966"/>
                <a:gd name="connsiteX1975" fmla="*/ 2320704 w 3367917"/>
                <a:gd name="connsiteY1975" fmla="*/ 604999 h 5165966"/>
                <a:gd name="connsiteX1976" fmla="*/ 2321151 w 3367917"/>
                <a:gd name="connsiteY1976" fmla="*/ 583743 h 5165966"/>
                <a:gd name="connsiteX1977" fmla="*/ 2329151 w 3367917"/>
                <a:gd name="connsiteY1977" fmla="*/ 560717 h 5165966"/>
                <a:gd name="connsiteX1978" fmla="*/ 2337942 w 3367917"/>
                <a:gd name="connsiteY1978" fmla="*/ 549534 h 5165966"/>
                <a:gd name="connsiteX1979" fmla="*/ 2320265 w 3367917"/>
                <a:gd name="connsiteY1979" fmla="*/ 538728 h 5165966"/>
                <a:gd name="connsiteX1980" fmla="*/ 2318364 w 3367917"/>
                <a:gd name="connsiteY1980" fmla="*/ 528648 h 5165966"/>
                <a:gd name="connsiteX1981" fmla="*/ 2324050 w 3367917"/>
                <a:gd name="connsiteY1981" fmla="*/ 494576 h 5165966"/>
                <a:gd name="connsiteX1982" fmla="*/ 2335834 w 3367917"/>
                <a:gd name="connsiteY1982" fmla="*/ 491435 h 5165966"/>
                <a:gd name="connsiteX1983" fmla="*/ 2343851 w 3367917"/>
                <a:gd name="connsiteY1983" fmla="*/ 506102 h 5165966"/>
                <a:gd name="connsiteX1984" fmla="*/ 2345038 w 3367917"/>
                <a:gd name="connsiteY1984" fmla="*/ 530126 h 5165966"/>
                <a:gd name="connsiteX1985" fmla="*/ 2338269 w 3367917"/>
                <a:gd name="connsiteY1985" fmla="*/ 549249 h 5165966"/>
                <a:gd name="connsiteX1986" fmla="*/ 2354870 w 3367917"/>
                <a:gd name="connsiteY1986" fmla="*/ 552319 h 5165966"/>
                <a:gd name="connsiteX1987" fmla="*/ 2361304 w 3367917"/>
                <a:gd name="connsiteY1987" fmla="*/ 547830 h 5165966"/>
                <a:gd name="connsiteX1988" fmla="*/ 2364100 w 3367917"/>
                <a:gd name="connsiteY1988" fmla="*/ 537929 h 5165966"/>
                <a:gd name="connsiteX1989" fmla="*/ 2361132 w 3367917"/>
                <a:gd name="connsiteY1989" fmla="*/ 492752 h 5165966"/>
                <a:gd name="connsiteX1990" fmla="*/ 2357520 w 3367917"/>
                <a:gd name="connsiteY1990" fmla="*/ 447921 h 5165966"/>
                <a:gd name="connsiteX1991" fmla="*/ 2358819 w 3367917"/>
                <a:gd name="connsiteY1991" fmla="*/ 434353 h 5165966"/>
                <a:gd name="connsiteX1992" fmla="*/ 2358053 w 3367917"/>
                <a:gd name="connsiteY1992" fmla="*/ 394227 h 5165966"/>
                <a:gd name="connsiteX1993" fmla="*/ 2352565 w 3367917"/>
                <a:gd name="connsiteY1993" fmla="*/ 391697 h 5165966"/>
                <a:gd name="connsiteX1994" fmla="*/ 2349916 w 3367917"/>
                <a:gd name="connsiteY1994" fmla="*/ 393753 h 5165966"/>
                <a:gd name="connsiteX1995" fmla="*/ 2345520 w 3367917"/>
                <a:gd name="connsiteY1995" fmla="*/ 406054 h 5165966"/>
                <a:gd name="connsiteX1996" fmla="*/ 2324695 w 3367917"/>
                <a:gd name="connsiteY1996" fmla="*/ 391576 h 5165966"/>
                <a:gd name="connsiteX1997" fmla="*/ 2310717 w 3367917"/>
                <a:gd name="connsiteY1997" fmla="*/ 360128 h 5165966"/>
                <a:gd name="connsiteX1998" fmla="*/ 2312936 w 3367917"/>
                <a:gd name="connsiteY1998" fmla="*/ 354023 h 5165966"/>
                <a:gd name="connsiteX1999" fmla="*/ 2318846 w 3367917"/>
                <a:gd name="connsiteY1999" fmla="*/ 352189 h 5165966"/>
                <a:gd name="connsiteX2000" fmla="*/ 2327585 w 3367917"/>
                <a:gd name="connsiteY2000" fmla="*/ 357111 h 5165966"/>
                <a:gd name="connsiteX2001" fmla="*/ 2347894 w 3367917"/>
                <a:gd name="connsiteY2001" fmla="*/ 353435 h 5165966"/>
                <a:gd name="connsiteX2002" fmla="*/ 2354174 w 3367917"/>
                <a:gd name="connsiteY2002" fmla="*/ 342092 h 5165966"/>
                <a:gd name="connsiteX2003" fmla="*/ 2351576 w 3367917"/>
                <a:gd name="connsiteY2003" fmla="*/ 315107 h 5165966"/>
                <a:gd name="connsiteX2004" fmla="*/ 2352513 w 3367917"/>
                <a:gd name="connsiteY2004" fmla="*/ 315287 h 5165966"/>
                <a:gd name="connsiteX2005" fmla="*/ 2352952 w 3367917"/>
                <a:gd name="connsiteY2005" fmla="*/ 313954 h 5165966"/>
                <a:gd name="connsiteX2006" fmla="*/ 2354406 w 3367917"/>
                <a:gd name="connsiteY2006" fmla="*/ 313299 h 5165966"/>
                <a:gd name="connsiteX2007" fmla="*/ 2352952 w 3367917"/>
                <a:gd name="connsiteY2007" fmla="*/ 313954 h 5165966"/>
                <a:gd name="connsiteX2008" fmla="*/ 2351653 w 3367917"/>
                <a:gd name="connsiteY2008" fmla="*/ 314427 h 5165966"/>
                <a:gd name="connsiteX2009" fmla="*/ 2351576 w 3367917"/>
                <a:gd name="connsiteY2009" fmla="*/ 315107 h 5165966"/>
                <a:gd name="connsiteX2010" fmla="*/ 2333598 w 3367917"/>
                <a:gd name="connsiteY2010" fmla="*/ 308060 h 5165966"/>
                <a:gd name="connsiteX2011" fmla="*/ 2328488 w 3367917"/>
                <a:gd name="connsiteY2011" fmla="*/ 296122 h 5165966"/>
                <a:gd name="connsiteX2012" fmla="*/ 2331998 w 3367917"/>
                <a:gd name="connsiteY2012" fmla="*/ 282900 h 5165966"/>
                <a:gd name="connsiteX2013" fmla="*/ 2337383 w 3367917"/>
                <a:gd name="connsiteY2013" fmla="*/ 274386 h 5165966"/>
                <a:gd name="connsiteX2014" fmla="*/ 2339791 w 3367917"/>
                <a:gd name="connsiteY2014" fmla="*/ 261416 h 5165966"/>
                <a:gd name="connsiteX2015" fmla="*/ 2344324 w 3367917"/>
                <a:gd name="connsiteY2015" fmla="*/ 257732 h 5165966"/>
                <a:gd name="connsiteX2016" fmla="*/ 2344324 w 3367917"/>
                <a:gd name="connsiteY2016" fmla="*/ 257760 h 5165966"/>
                <a:gd name="connsiteX2017" fmla="*/ 2345795 w 3367917"/>
                <a:gd name="connsiteY2017" fmla="*/ 258488 h 5165966"/>
                <a:gd name="connsiteX2018" fmla="*/ 2345047 w 3367917"/>
                <a:gd name="connsiteY2018" fmla="*/ 257131 h 5165966"/>
                <a:gd name="connsiteX2019" fmla="*/ 2344324 w 3367917"/>
                <a:gd name="connsiteY2019" fmla="*/ 257732 h 5165966"/>
                <a:gd name="connsiteX2020" fmla="*/ 2343688 w 3367917"/>
                <a:gd name="connsiteY2020" fmla="*/ 247884 h 5165966"/>
                <a:gd name="connsiteX2021" fmla="*/ 2350578 w 3367917"/>
                <a:gd name="connsiteY2021" fmla="*/ 232760 h 5165966"/>
                <a:gd name="connsiteX2022" fmla="*/ 2366233 w 3367917"/>
                <a:gd name="connsiteY2022" fmla="*/ 222559 h 5165966"/>
                <a:gd name="connsiteX2023" fmla="*/ 2366233 w 3367917"/>
                <a:gd name="connsiteY2023" fmla="*/ 221793 h 5165966"/>
                <a:gd name="connsiteX2024" fmla="*/ 2366801 w 3367917"/>
                <a:gd name="connsiteY2024" fmla="*/ 221931 h 5165966"/>
                <a:gd name="connsiteX2025" fmla="*/ 2366904 w 3367917"/>
                <a:gd name="connsiteY2025" fmla="*/ 208229 h 5165966"/>
                <a:gd name="connsiteX2026" fmla="*/ 2366079 w 3367917"/>
                <a:gd name="connsiteY2026" fmla="*/ 208437 h 5165966"/>
                <a:gd name="connsiteX2027" fmla="*/ 2366036 w 3367917"/>
                <a:gd name="connsiteY2027" fmla="*/ 207224 h 5165966"/>
                <a:gd name="connsiteX2028" fmla="*/ 2367154 w 3367917"/>
                <a:gd name="connsiteY2028" fmla="*/ 208178 h 5165966"/>
                <a:gd name="connsiteX2029" fmla="*/ 2367661 w 3367917"/>
                <a:gd name="connsiteY2029" fmla="*/ 173737 h 5165966"/>
                <a:gd name="connsiteX2030" fmla="*/ 2375738 w 3367917"/>
                <a:gd name="connsiteY2030" fmla="*/ 165313 h 5165966"/>
                <a:gd name="connsiteX2031" fmla="*/ 2384194 w 3367917"/>
                <a:gd name="connsiteY2031" fmla="*/ 173925 h 5165966"/>
                <a:gd name="connsiteX2032" fmla="*/ 2388117 w 3367917"/>
                <a:gd name="connsiteY2032" fmla="*/ 199670 h 5165966"/>
                <a:gd name="connsiteX2033" fmla="*/ 2387755 w 3367917"/>
                <a:gd name="connsiteY2033" fmla="*/ 200133 h 5165966"/>
                <a:gd name="connsiteX2034" fmla="*/ 2386499 w 3367917"/>
                <a:gd name="connsiteY2034" fmla="*/ 202190 h 5165966"/>
                <a:gd name="connsiteX2035" fmla="*/ 2388633 w 3367917"/>
                <a:gd name="connsiteY2035" fmla="*/ 201021 h 5165966"/>
                <a:gd name="connsiteX2036" fmla="*/ 2388117 w 3367917"/>
                <a:gd name="connsiteY2036" fmla="*/ 199670 h 5165966"/>
                <a:gd name="connsiteX2037" fmla="*/ 2393510 w 3367917"/>
                <a:gd name="connsiteY2037" fmla="*/ 187738 h 5165966"/>
                <a:gd name="connsiteX2038" fmla="*/ 2398465 w 3367917"/>
                <a:gd name="connsiteY2038" fmla="*/ 174983 h 5165966"/>
                <a:gd name="connsiteX2039" fmla="*/ 2400013 w 3367917"/>
                <a:gd name="connsiteY2039" fmla="*/ 162604 h 5165966"/>
                <a:gd name="connsiteX2040" fmla="*/ 2389063 w 3367917"/>
                <a:gd name="connsiteY2040" fmla="*/ 155085 h 5165966"/>
                <a:gd name="connsiteX2041" fmla="*/ 2382130 w 3367917"/>
                <a:gd name="connsiteY2041" fmla="*/ 155437 h 5165966"/>
                <a:gd name="connsiteX2042" fmla="*/ 2377080 w 3367917"/>
                <a:gd name="connsiteY2042" fmla="*/ 151328 h 5165966"/>
                <a:gd name="connsiteX2043" fmla="*/ 2379455 w 3367917"/>
                <a:gd name="connsiteY2043" fmla="*/ 145804 h 5165966"/>
                <a:gd name="connsiteX2044" fmla="*/ 2389493 w 3367917"/>
                <a:gd name="connsiteY2044" fmla="*/ 143002 h 5165966"/>
                <a:gd name="connsiteX2045" fmla="*/ 2408641 w 3367917"/>
                <a:gd name="connsiteY2045" fmla="*/ 125186 h 5165966"/>
                <a:gd name="connsiteX2046" fmla="*/ 2414696 w 3367917"/>
                <a:gd name="connsiteY2046" fmla="*/ 110607 h 5165966"/>
                <a:gd name="connsiteX2047" fmla="*/ 2436278 w 3367917"/>
                <a:gd name="connsiteY2047" fmla="*/ 94838 h 5165966"/>
                <a:gd name="connsiteX2048" fmla="*/ 2438085 w 3367917"/>
                <a:gd name="connsiteY2048" fmla="*/ 95009 h 5165966"/>
                <a:gd name="connsiteX2049" fmla="*/ 2438790 w 3367917"/>
                <a:gd name="connsiteY2049" fmla="*/ 93289 h 5165966"/>
                <a:gd name="connsiteX2050" fmla="*/ 2443194 w 3367917"/>
                <a:gd name="connsiteY2050" fmla="*/ 88679 h 5165966"/>
                <a:gd name="connsiteX2051" fmla="*/ 2444777 w 3367917"/>
                <a:gd name="connsiteY2051" fmla="*/ 87930 h 5165966"/>
                <a:gd name="connsiteX2052" fmla="*/ 2445569 w 3367917"/>
                <a:gd name="connsiteY2052" fmla="*/ 86280 h 5165966"/>
                <a:gd name="connsiteX2053" fmla="*/ 2443986 w 3367917"/>
                <a:gd name="connsiteY2053" fmla="*/ 87114 h 5165966"/>
                <a:gd name="connsiteX2054" fmla="*/ 2443194 w 3367917"/>
                <a:gd name="connsiteY2054" fmla="*/ 88679 h 5165966"/>
                <a:gd name="connsiteX2055" fmla="*/ 2438790 w 3367917"/>
                <a:gd name="connsiteY2055" fmla="*/ 93289 h 5165966"/>
                <a:gd name="connsiteX2056" fmla="*/ 2437250 w 3367917"/>
                <a:gd name="connsiteY2056" fmla="*/ 94115 h 5165966"/>
                <a:gd name="connsiteX2057" fmla="*/ 2436278 w 3367917"/>
                <a:gd name="connsiteY2057" fmla="*/ 94838 h 5165966"/>
                <a:gd name="connsiteX2058" fmla="*/ 2407841 w 3367917"/>
                <a:gd name="connsiteY2058" fmla="*/ 100903 h 5165966"/>
                <a:gd name="connsiteX2059" fmla="*/ 2401226 w 3367917"/>
                <a:gd name="connsiteY2059" fmla="*/ 102452 h 5165966"/>
                <a:gd name="connsiteX2060" fmla="*/ 2398731 w 3367917"/>
                <a:gd name="connsiteY2060" fmla="*/ 100318 h 5165966"/>
                <a:gd name="connsiteX2061" fmla="*/ 2400632 w 3367917"/>
                <a:gd name="connsiteY2061" fmla="*/ 94099 h 5165966"/>
                <a:gd name="connsiteX2062" fmla="*/ 2441310 w 3367917"/>
                <a:gd name="connsiteY2062" fmla="*/ 61593 h 5165966"/>
                <a:gd name="connsiteX2063" fmla="*/ 2459641 w 3367917"/>
                <a:gd name="connsiteY2063" fmla="*/ 52027 h 5165966"/>
                <a:gd name="connsiteX2064" fmla="*/ 2473069 w 3367917"/>
                <a:gd name="connsiteY2064" fmla="*/ 51933 h 5165966"/>
                <a:gd name="connsiteX2065" fmla="*/ 2476802 w 3367917"/>
                <a:gd name="connsiteY2065" fmla="*/ 59863 h 5165966"/>
                <a:gd name="connsiteX2066" fmla="*/ 2479219 w 3367917"/>
                <a:gd name="connsiteY2066" fmla="*/ 61661 h 5165966"/>
                <a:gd name="connsiteX2067" fmla="*/ 2481163 w 3367917"/>
                <a:gd name="connsiteY2067" fmla="*/ 57336 h 5165966"/>
                <a:gd name="connsiteX2068" fmla="*/ 2480767 w 3367917"/>
                <a:gd name="connsiteY2068" fmla="*/ 51752 h 5165966"/>
                <a:gd name="connsiteX2069" fmla="*/ 2486806 w 3367917"/>
                <a:gd name="connsiteY2069" fmla="*/ 49783 h 5165966"/>
                <a:gd name="connsiteX2070" fmla="*/ 2497601 w 3367917"/>
                <a:gd name="connsiteY2070" fmla="*/ 35657 h 5165966"/>
                <a:gd name="connsiteX2071" fmla="*/ 2500930 w 3367917"/>
                <a:gd name="connsiteY2071" fmla="*/ 30318 h 5165966"/>
                <a:gd name="connsiteX2072" fmla="*/ 2517927 w 3367917"/>
                <a:gd name="connsiteY2072" fmla="*/ 14774 h 5165966"/>
                <a:gd name="connsiteX2073" fmla="*/ 2529669 w 3367917"/>
                <a:gd name="connsiteY2073" fmla="*/ 9199 h 5165966"/>
                <a:gd name="connsiteX2074" fmla="*/ 2542993 w 3367917"/>
                <a:gd name="connsiteY2074" fmla="*/ 23513 h 5165966"/>
                <a:gd name="connsiteX2075" fmla="*/ 2548903 w 3367917"/>
                <a:gd name="connsiteY2075" fmla="*/ 21739 h 5165966"/>
                <a:gd name="connsiteX2076" fmla="*/ 2549470 w 3367917"/>
                <a:gd name="connsiteY2076" fmla="*/ 14979 h 5165966"/>
                <a:gd name="connsiteX2077" fmla="*/ 2552644 w 3367917"/>
                <a:gd name="connsiteY2077" fmla="*/ 2395 h 5165966"/>
                <a:gd name="connsiteX2078" fmla="*/ 2565384 w 3367917"/>
                <a:gd name="connsiteY2078" fmla="*/ -2413 h 5165966"/>
                <a:gd name="connsiteX2079" fmla="*/ 2575551 w 3367917"/>
                <a:gd name="connsiteY2079" fmla="*/ -1288 h 5165966"/>
                <a:gd name="connsiteX2080" fmla="*/ 2589254 w 3367917"/>
                <a:gd name="connsiteY2080" fmla="*/ -2208 h 5165966"/>
                <a:gd name="connsiteX2081" fmla="*/ 2594544 w 3367917"/>
                <a:gd name="connsiteY2081" fmla="*/ 8064 h 5165966"/>
                <a:gd name="connsiteX2082" fmla="*/ 2593512 w 3367917"/>
                <a:gd name="connsiteY2082" fmla="*/ 7754 h 5165966"/>
                <a:gd name="connsiteX2083" fmla="*/ 2593262 w 3367917"/>
                <a:gd name="connsiteY2083" fmla="*/ 9414 h 5165966"/>
                <a:gd name="connsiteX2084" fmla="*/ 2591826 w 3367917"/>
                <a:gd name="connsiteY2084" fmla="*/ 10379 h 5165966"/>
                <a:gd name="connsiteX2085" fmla="*/ 2593262 w 3367917"/>
                <a:gd name="connsiteY2085" fmla="*/ 9414 h 5165966"/>
                <a:gd name="connsiteX2086" fmla="*/ 2594432 w 3367917"/>
                <a:gd name="connsiteY2086" fmla="*/ 8675 h 5165966"/>
                <a:gd name="connsiteX2087" fmla="*/ 2594544 w 3367917"/>
                <a:gd name="connsiteY2087" fmla="*/ 8064 h 5165966"/>
                <a:gd name="connsiteX2088" fmla="*/ 2613752 w 3367917"/>
                <a:gd name="connsiteY2088" fmla="*/ 13604 h 5165966"/>
                <a:gd name="connsiteX2089" fmla="*/ 2622113 w 3367917"/>
                <a:gd name="connsiteY2089" fmla="*/ 23513 h 5165966"/>
                <a:gd name="connsiteX2090" fmla="*/ 2627747 w 3367917"/>
                <a:gd name="connsiteY2090" fmla="*/ 26255 h 5165966"/>
                <a:gd name="connsiteX2091" fmla="*/ 2641175 w 3367917"/>
                <a:gd name="connsiteY2091" fmla="*/ 24904 h 5165966"/>
                <a:gd name="connsiteX2092" fmla="*/ 2663479 w 3367917"/>
                <a:gd name="connsiteY2092" fmla="*/ 40751 h 5165966"/>
                <a:gd name="connsiteX2093" fmla="*/ 2662920 w 3367917"/>
                <a:gd name="connsiteY2093" fmla="*/ 43845 h 5165966"/>
                <a:gd name="connsiteX2094" fmla="*/ 2650009 w 3367917"/>
                <a:gd name="connsiteY2094" fmla="*/ 47562 h 5165966"/>
                <a:gd name="connsiteX2095" fmla="*/ 2605193 w 3367917"/>
                <a:gd name="connsiteY2095" fmla="*/ 67511 h 5165966"/>
                <a:gd name="connsiteX2096" fmla="*/ 2599533 w 3367917"/>
                <a:gd name="connsiteY2096" fmla="*/ 71553 h 5165966"/>
                <a:gd name="connsiteX2097" fmla="*/ 2576859 w 3367917"/>
                <a:gd name="connsiteY2097" fmla="*/ 93350 h 5165966"/>
                <a:gd name="connsiteX2098" fmla="*/ 2570123 w 3367917"/>
                <a:gd name="connsiteY2098" fmla="*/ 108551 h 5165966"/>
                <a:gd name="connsiteX2099" fmla="*/ 2543733 w 3367917"/>
                <a:gd name="connsiteY2099" fmla="*/ 131097 h 5165966"/>
                <a:gd name="connsiteX2100" fmla="*/ 2531363 w 3367917"/>
                <a:gd name="connsiteY2100" fmla="*/ 130795 h 5165966"/>
                <a:gd name="connsiteX2101" fmla="*/ 2530813 w 3367917"/>
                <a:gd name="connsiteY2101" fmla="*/ 129642 h 5165966"/>
                <a:gd name="connsiteX2102" fmla="*/ 2529359 w 3367917"/>
                <a:gd name="connsiteY2102" fmla="*/ 129092 h 5165966"/>
                <a:gd name="connsiteX2103" fmla="*/ 2526761 w 3367917"/>
                <a:gd name="connsiteY2103" fmla="*/ 120990 h 5165966"/>
                <a:gd name="connsiteX2104" fmla="*/ 2514134 w 3367917"/>
                <a:gd name="connsiteY2104" fmla="*/ 94331 h 5165966"/>
                <a:gd name="connsiteX2105" fmla="*/ 2513385 w 3367917"/>
                <a:gd name="connsiteY2105" fmla="*/ 91038 h 5165966"/>
                <a:gd name="connsiteX2106" fmla="*/ 2511192 w 3367917"/>
                <a:gd name="connsiteY2106" fmla="*/ 89308 h 5165966"/>
                <a:gd name="connsiteX2107" fmla="*/ 2508947 w 3367917"/>
                <a:gd name="connsiteY2107" fmla="*/ 91760 h 5165966"/>
                <a:gd name="connsiteX2108" fmla="*/ 2509085 w 3367917"/>
                <a:gd name="connsiteY2108" fmla="*/ 105584 h 5165966"/>
                <a:gd name="connsiteX2109" fmla="*/ 2529359 w 3367917"/>
                <a:gd name="connsiteY2109" fmla="*/ 129092 h 5165966"/>
                <a:gd name="connsiteX2110" fmla="*/ 2529695 w 3367917"/>
                <a:gd name="connsiteY2110" fmla="*/ 130751 h 5165966"/>
                <a:gd name="connsiteX2111" fmla="*/ 2531363 w 3367917"/>
                <a:gd name="connsiteY2111" fmla="*/ 130795 h 5165966"/>
                <a:gd name="connsiteX2112" fmla="*/ 2546073 w 3367917"/>
                <a:gd name="connsiteY2112" fmla="*/ 140052 h 5165966"/>
                <a:gd name="connsiteX2113" fmla="*/ 2549513 w 3367917"/>
                <a:gd name="connsiteY2113" fmla="*/ 139568 h 5165966"/>
                <a:gd name="connsiteX2114" fmla="*/ 2555380 w 3367917"/>
                <a:gd name="connsiteY2114" fmla="*/ 142485 h 5165966"/>
                <a:gd name="connsiteX2115" fmla="*/ 2555535 w 3367917"/>
                <a:gd name="connsiteY2115" fmla="*/ 148661 h 5165966"/>
                <a:gd name="connsiteX2116" fmla="*/ 2539621 w 3367917"/>
                <a:gd name="connsiteY2116" fmla="*/ 171721 h 5165966"/>
                <a:gd name="connsiteX2117" fmla="*/ 2531062 w 3367917"/>
                <a:gd name="connsiteY2117" fmla="*/ 198545 h 5165966"/>
                <a:gd name="connsiteX2118" fmla="*/ 2536576 w 3367917"/>
                <a:gd name="connsiteY2118" fmla="*/ 224952 h 5165966"/>
                <a:gd name="connsiteX2119" fmla="*/ 2546451 w 3367917"/>
                <a:gd name="connsiteY2119" fmla="*/ 234817 h 5165966"/>
                <a:gd name="connsiteX2120" fmla="*/ 2558846 w 3367917"/>
                <a:gd name="connsiteY2120" fmla="*/ 262343 h 5165966"/>
                <a:gd name="connsiteX2121" fmla="*/ 2568575 w 3367917"/>
                <a:gd name="connsiteY2121" fmla="*/ 287768 h 5165966"/>
                <a:gd name="connsiteX2122" fmla="*/ 2588979 w 3367917"/>
                <a:gd name="connsiteY2122" fmla="*/ 312183 h 5165966"/>
                <a:gd name="connsiteX2123" fmla="*/ 2593348 w 3367917"/>
                <a:gd name="connsiteY2123" fmla="*/ 328809 h 5165966"/>
                <a:gd name="connsiteX2124" fmla="*/ 2591834 w 3367917"/>
                <a:gd name="connsiteY2124" fmla="*/ 339302 h 5165966"/>
                <a:gd name="connsiteX2125" fmla="*/ 2573960 w 3367917"/>
                <a:gd name="connsiteY2125" fmla="*/ 357618 h 5165966"/>
                <a:gd name="connsiteX2126" fmla="*/ 2557909 w 3367917"/>
                <a:gd name="connsiteY2126" fmla="*/ 364248 h 5165966"/>
                <a:gd name="connsiteX2127" fmla="*/ 2541428 w 3367917"/>
                <a:gd name="connsiteY2127" fmla="*/ 377574 h 5165966"/>
                <a:gd name="connsiteX2128" fmla="*/ 2538167 w 3367917"/>
                <a:gd name="connsiteY2128" fmla="*/ 412119 h 5165966"/>
                <a:gd name="connsiteX2129" fmla="*/ 2550692 w 3367917"/>
                <a:gd name="connsiteY2129" fmla="*/ 424162 h 5165966"/>
                <a:gd name="connsiteX2130" fmla="*/ 2573177 w 3367917"/>
                <a:gd name="connsiteY2130" fmla="*/ 434353 h 5165966"/>
                <a:gd name="connsiteX2131" fmla="*/ 2578003 w 3367917"/>
                <a:gd name="connsiteY2131" fmla="*/ 438886 h 5165966"/>
                <a:gd name="connsiteX2132" fmla="*/ 2582717 w 3367917"/>
                <a:gd name="connsiteY2132" fmla="*/ 469405 h 5165966"/>
                <a:gd name="connsiteX2133" fmla="*/ 2580712 w 3367917"/>
                <a:gd name="connsiteY2133" fmla="*/ 479789 h 5165966"/>
                <a:gd name="connsiteX2134" fmla="*/ 2589443 w 3367917"/>
                <a:gd name="connsiteY2134" fmla="*/ 505473 h 5165966"/>
                <a:gd name="connsiteX2135" fmla="*/ 2601658 w 3367917"/>
                <a:gd name="connsiteY2135" fmla="*/ 520795 h 5165966"/>
                <a:gd name="connsiteX2136" fmla="*/ 2601503 w 3367917"/>
                <a:gd name="connsiteY2136" fmla="*/ 520856 h 5165966"/>
                <a:gd name="connsiteX2137" fmla="*/ 2600617 w 3367917"/>
                <a:gd name="connsiteY2137" fmla="*/ 522092 h 5165966"/>
                <a:gd name="connsiteX2138" fmla="*/ 2592437 w 3367917"/>
                <a:gd name="connsiteY2138" fmla="*/ 523382 h 5165966"/>
                <a:gd name="connsiteX2139" fmla="*/ 2592712 w 3367917"/>
                <a:gd name="connsiteY2139" fmla="*/ 528476 h 5165966"/>
                <a:gd name="connsiteX2140" fmla="*/ 2595809 w 3367917"/>
                <a:gd name="connsiteY2140" fmla="*/ 529121 h 5165966"/>
                <a:gd name="connsiteX2141" fmla="*/ 2600617 w 3367917"/>
                <a:gd name="connsiteY2141" fmla="*/ 522092 h 5165966"/>
                <a:gd name="connsiteX2142" fmla="*/ 2602535 w 3367917"/>
                <a:gd name="connsiteY2142" fmla="*/ 521964 h 5165966"/>
                <a:gd name="connsiteX2143" fmla="*/ 2601658 w 3367917"/>
                <a:gd name="connsiteY2143" fmla="*/ 520795 h 5165966"/>
                <a:gd name="connsiteX2144" fmla="*/ 2608462 w 3367917"/>
                <a:gd name="connsiteY2144" fmla="*/ 519763 h 5165966"/>
                <a:gd name="connsiteX2145" fmla="*/ 2621047 w 3367917"/>
                <a:gd name="connsiteY2145" fmla="*/ 533318 h 5165966"/>
                <a:gd name="connsiteX2146" fmla="*/ 2616444 w 3367917"/>
                <a:gd name="connsiteY2146" fmla="*/ 550333 h 5165966"/>
                <a:gd name="connsiteX2147" fmla="*/ 2607361 w 3367917"/>
                <a:gd name="connsiteY2147" fmla="*/ 553818 h 5165966"/>
                <a:gd name="connsiteX2148" fmla="*/ 2601133 w 3367917"/>
                <a:gd name="connsiteY2148" fmla="*/ 550438 h 5165966"/>
                <a:gd name="connsiteX2149" fmla="*/ 2576566 w 3367917"/>
                <a:gd name="connsiteY2149" fmla="*/ 561903 h 5165966"/>
                <a:gd name="connsiteX2150" fmla="*/ 2571904 w 3367917"/>
                <a:gd name="connsiteY2150" fmla="*/ 582625 h 5165966"/>
                <a:gd name="connsiteX2151" fmla="*/ 2569797 w 3367917"/>
                <a:gd name="connsiteY2151" fmla="*/ 589240 h 5165966"/>
                <a:gd name="connsiteX2152" fmla="*/ 2579517 w 3367917"/>
                <a:gd name="connsiteY2152" fmla="*/ 596559 h 5165966"/>
                <a:gd name="connsiteX2153" fmla="*/ 2598983 w 3367917"/>
                <a:gd name="connsiteY2153" fmla="*/ 588491 h 5165966"/>
                <a:gd name="connsiteX2154" fmla="*/ 2626474 w 3367917"/>
                <a:gd name="connsiteY2154" fmla="*/ 584042 h 5165966"/>
                <a:gd name="connsiteX2155" fmla="*/ 2647394 w 3367917"/>
                <a:gd name="connsiteY2155" fmla="*/ 605359 h 5165966"/>
                <a:gd name="connsiteX2156" fmla="*/ 2644796 w 3367917"/>
                <a:gd name="connsiteY2156" fmla="*/ 626329 h 5165966"/>
                <a:gd name="connsiteX2157" fmla="*/ 2648065 w 3367917"/>
                <a:gd name="connsiteY2157" fmla="*/ 650589 h 5165966"/>
                <a:gd name="connsiteX2158" fmla="*/ 2647041 w 3367917"/>
                <a:gd name="connsiteY2158" fmla="*/ 654003 h 5165966"/>
                <a:gd name="connsiteX2159" fmla="*/ 2645140 w 3367917"/>
                <a:gd name="connsiteY2159" fmla="*/ 660824 h 5165966"/>
                <a:gd name="connsiteX2160" fmla="*/ 2654043 w 3367917"/>
                <a:gd name="connsiteY2160" fmla="*/ 671559 h 5165966"/>
                <a:gd name="connsiteX2161" fmla="*/ 2730651 w 3367917"/>
                <a:gd name="connsiteY2161" fmla="*/ 678209 h 5165966"/>
                <a:gd name="connsiteX2162" fmla="*/ 2750616 w 3367917"/>
                <a:gd name="connsiteY2162" fmla="*/ 685666 h 5165966"/>
                <a:gd name="connsiteX2163" fmla="*/ 2773755 w 3367917"/>
                <a:gd name="connsiteY2163" fmla="*/ 710318 h 5165966"/>
                <a:gd name="connsiteX2164" fmla="*/ 2783596 w 3367917"/>
                <a:gd name="connsiteY2164" fmla="*/ 732935 h 5165966"/>
                <a:gd name="connsiteX2165" fmla="*/ 2787527 w 3367917"/>
                <a:gd name="connsiteY2165" fmla="*/ 746517 h 5165966"/>
                <a:gd name="connsiteX2166" fmla="*/ 2780654 w 3367917"/>
                <a:gd name="connsiteY2166" fmla="*/ 761560 h 5165966"/>
                <a:gd name="connsiteX2167" fmla="*/ 2771192 w 3367917"/>
                <a:gd name="connsiteY2167" fmla="*/ 766301 h 5165966"/>
                <a:gd name="connsiteX2168" fmla="*/ 2766874 w 3367917"/>
                <a:gd name="connsiteY2168" fmla="*/ 775444 h 5165966"/>
                <a:gd name="connsiteX2169" fmla="*/ 2768938 w 3367917"/>
                <a:gd name="connsiteY2169" fmla="*/ 785809 h 5165966"/>
                <a:gd name="connsiteX2170" fmla="*/ 2761799 w 3367917"/>
                <a:gd name="connsiteY2170" fmla="*/ 807606 h 5165966"/>
                <a:gd name="connsiteX2171" fmla="*/ 2737782 w 3367917"/>
                <a:gd name="connsiteY2171" fmla="*/ 825774 h 5165966"/>
                <a:gd name="connsiteX2172" fmla="*/ 2735890 w 3367917"/>
                <a:gd name="connsiteY2172" fmla="*/ 825980 h 5165966"/>
                <a:gd name="connsiteX2173" fmla="*/ 2735658 w 3367917"/>
                <a:gd name="connsiteY2173" fmla="*/ 827932 h 5165966"/>
                <a:gd name="connsiteX2174" fmla="*/ 2734006 w 3367917"/>
                <a:gd name="connsiteY2174" fmla="*/ 829541 h 5165966"/>
                <a:gd name="connsiteX2175" fmla="*/ 2735589 w 3367917"/>
                <a:gd name="connsiteY2175" fmla="*/ 828554 h 5165966"/>
                <a:gd name="connsiteX2176" fmla="*/ 2735658 w 3367917"/>
                <a:gd name="connsiteY2176" fmla="*/ 827932 h 5165966"/>
                <a:gd name="connsiteX2177" fmla="*/ 2736750 w 3367917"/>
                <a:gd name="connsiteY2177" fmla="*/ 826779 h 5165966"/>
                <a:gd name="connsiteX2178" fmla="*/ 2737782 w 3367917"/>
                <a:gd name="connsiteY2178" fmla="*/ 825774 h 5165966"/>
                <a:gd name="connsiteX2179" fmla="*/ 2787226 w 3367917"/>
                <a:gd name="connsiteY2179" fmla="*/ 814710 h 5165966"/>
                <a:gd name="connsiteX2180" fmla="*/ 2797496 w 3367917"/>
                <a:gd name="connsiteY2180" fmla="*/ 812663 h 5165966"/>
                <a:gd name="connsiteX2181" fmla="*/ 2818717 w 3367917"/>
                <a:gd name="connsiteY2181" fmla="*/ 812002 h 5165966"/>
                <a:gd name="connsiteX2182" fmla="*/ 2860170 w 3367917"/>
                <a:gd name="connsiteY2182" fmla="*/ 834108 h 5165966"/>
                <a:gd name="connsiteX2183" fmla="*/ 2874879 w 3367917"/>
                <a:gd name="connsiteY2183" fmla="*/ 858073 h 5165966"/>
                <a:gd name="connsiteX2184" fmla="*/ 2890663 w 3367917"/>
                <a:gd name="connsiteY2184" fmla="*/ 885152 h 5165966"/>
                <a:gd name="connsiteX2185" fmla="*/ 2899437 w 3367917"/>
                <a:gd name="connsiteY2185" fmla="*/ 919465 h 5165966"/>
                <a:gd name="connsiteX2186" fmla="*/ 2900142 w 3367917"/>
                <a:gd name="connsiteY2186" fmla="*/ 918596 h 5165966"/>
                <a:gd name="connsiteX2187" fmla="*/ 2900495 w 3367917"/>
                <a:gd name="connsiteY2187" fmla="*/ 919749 h 5165966"/>
                <a:gd name="connsiteX2188" fmla="*/ 2899902 w 3367917"/>
                <a:gd name="connsiteY2188" fmla="*/ 919628 h 5165966"/>
                <a:gd name="connsiteX2189" fmla="*/ 2905450 w 3367917"/>
                <a:gd name="connsiteY2189" fmla="*/ 938165 h 5165966"/>
                <a:gd name="connsiteX2190" fmla="*/ 2913991 w 3367917"/>
                <a:gd name="connsiteY2190" fmla="*/ 940866 h 5165966"/>
                <a:gd name="connsiteX2191" fmla="*/ 2923918 w 3367917"/>
                <a:gd name="connsiteY2191" fmla="*/ 966078 h 5165966"/>
                <a:gd name="connsiteX2192" fmla="*/ 2929544 w 3367917"/>
                <a:gd name="connsiteY2192" fmla="*/ 969321 h 5165966"/>
                <a:gd name="connsiteX2193" fmla="*/ 2933320 w 3367917"/>
                <a:gd name="connsiteY2193" fmla="*/ 964762 h 5165966"/>
                <a:gd name="connsiteX2194" fmla="*/ 2935763 w 3367917"/>
                <a:gd name="connsiteY2194" fmla="*/ 955292 h 5165966"/>
                <a:gd name="connsiteX2195" fmla="*/ 2947711 w 3367917"/>
                <a:gd name="connsiteY2195" fmla="*/ 966380 h 5165966"/>
                <a:gd name="connsiteX2196" fmla="*/ 2982316 w 3367917"/>
                <a:gd name="connsiteY2196" fmla="*/ 1032158 h 5165966"/>
                <a:gd name="connsiteX2197" fmla="*/ 2988518 w 3367917"/>
                <a:gd name="connsiteY2197" fmla="*/ 1078961 h 5165966"/>
                <a:gd name="connsiteX2198" fmla="*/ 2986909 w 3367917"/>
                <a:gd name="connsiteY2198" fmla="*/ 1085808 h 5165966"/>
                <a:gd name="connsiteX2199" fmla="*/ 3004603 w 3367917"/>
                <a:gd name="connsiteY2199" fmla="*/ 1140232 h 5165966"/>
                <a:gd name="connsiteX2200" fmla="*/ 3025385 w 3367917"/>
                <a:gd name="connsiteY2200" fmla="*/ 1159534 h 5165966"/>
                <a:gd name="connsiteX2201" fmla="*/ 3064197 w 3367917"/>
                <a:gd name="connsiteY2201" fmla="*/ 1183568 h 5165966"/>
                <a:gd name="connsiteX2202" fmla="*/ 3085083 w 3367917"/>
                <a:gd name="connsiteY2202" fmla="*/ 1195258 h 5165966"/>
                <a:gd name="connsiteX2203" fmla="*/ 3098243 w 3367917"/>
                <a:gd name="connsiteY2203" fmla="*/ 1211472 h 5165966"/>
                <a:gd name="connsiteX2204" fmla="*/ 3103869 w 3367917"/>
                <a:gd name="connsiteY2204" fmla="*/ 1214130 h 5165966"/>
                <a:gd name="connsiteX2205" fmla="*/ 3124858 w 3367917"/>
                <a:gd name="connsiteY2205" fmla="*/ 1215171 h 5165966"/>
                <a:gd name="connsiteX2206" fmla="*/ 3145872 w 3367917"/>
                <a:gd name="connsiteY2206" fmla="*/ 1214526 h 5165966"/>
                <a:gd name="connsiteX2207" fmla="*/ 3180142 w 3367917"/>
                <a:gd name="connsiteY2207" fmla="*/ 1229158 h 5165966"/>
                <a:gd name="connsiteX2208" fmla="*/ 3197758 w 3367917"/>
                <a:gd name="connsiteY2208" fmla="*/ 1240719 h 5165966"/>
                <a:gd name="connsiteX2209" fmla="*/ 3202575 w 3367917"/>
                <a:gd name="connsiteY2209" fmla="*/ 1253131 h 5165966"/>
                <a:gd name="connsiteX2210" fmla="*/ 3204992 w 3367917"/>
                <a:gd name="connsiteY2210" fmla="*/ 1270189 h 5165966"/>
                <a:gd name="connsiteX2211" fmla="*/ 3225895 w 3367917"/>
                <a:gd name="connsiteY2211" fmla="*/ 1307237 h 5165966"/>
                <a:gd name="connsiteX2212" fmla="*/ 3233731 w 3367917"/>
                <a:gd name="connsiteY2212" fmla="*/ 1337275 h 5165966"/>
                <a:gd name="connsiteX2213" fmla="*/ 3237370 w 3367917"/>
                <a:gd name="connsiteY2213" fmla="*/ 1361351 h 5165966"/>
                <a:gd name="connsiteX2214" fmla="*/ 3249086 w 3367917"/>
                <a:gd name="connsiteY2214" fmla="*/ 1405290 h 5165966"/>
                <a:gd name="connsiteX2215" fmla="*/ 3249894 w 3367917"/>
                <a:gd name="connsiteY2215" fmla="*/ 1462139 h 5165966"/>
                <a:gd name="connsiteX2216" fmla="*/ 3248948 w 3367917"/>
                <a:gd name="connsiteY2216" fmla="*/ 1501037 h 5165966"/>
                <a:gd name="connsiteX2217" fmla="*/ 3256801 w 3367917"/>
                <a:gd name="connsiteY2217" fmla="*/ 1516038 h 5165966"/>
                <a:gd name="connsiteX2218" fmla="*/ 3287940 w 3367917"/>
                <a:gd name="connsiteY2218" fmla="*/ 1552708 h 5165966"/>
                <a:gd name="connsiteX2219" fmla="*/ 3292654 w 3367917"/>
                <a:gd name="connsiteY2219" fmla="*/ 1562248 h 5165966"/>
                <a:gd name="connsiteX2220" fmla="*/ 3311354 w 3367917"/>
                <a:gd name="connsiteY2220" fmla="*/ 1587787 h 5165966"/>
                <a:gd name="connsiteX2221" fmla="*/ 3339078 w 3367917"/>
                <a:gd name="connsiteY2221" fmla="*/ 1615287 h 5165966"/>
                <a:gd name="connsiteX2222" fmla="*/ 3359852 w 3367917"/>
                <a:gd name="connsiteY2222" fmla="*/ 1648103 h 5165966"/>
                <a:gd name="connsiteX2223" fmla="*/ 3364893 w 3367917"/>
                <a:gd name="connsiteY2223" fmla="*/ 1696841 h 5165966"/>
                <a:gd name="connsiteX2224" fmla="*/ 3347973 w 3367917"/>
                <a:gd name="connsiteY2224" fmla="*/ 1743472 h 516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</a:cxnLst>
              <a:rect l="l" t="t" r="r" b="b"/>
              <a:pathLst>
                <a:path w="3367917" h="5165966">
                  <a:moveTo>
                    <a:pt x="2964029" y="1356164"/>
                  </a:moveTo>
                  <a:lnTo>
                    <a:pt x="2961568" y="1357102"/>
                  </a:lnTo>
                  <a:lnTo>
                    <a:pt x="2964054" y="1358057"/>
                  </a:lnTo>
                  <a:close/>
                  <a:moveTo>
                    <a:pt x="2939694" y="1767394"/>
                  </a:moveTo>
                  <a:cubicBezTo>
                    <a:pt x="2939608" y="1767178"/>
                    <a:pt x="2938034" y="1767178"/>
                    <a:pt x="2937784" y="1767574"/>
                  </a:cubicBezTo>
                  <a:cubicBezTo>
                    <a:pt x="2935961" y="1770344"/>
                    <a:pt x="2934300" y="1773191"/>
                    <a:pt x="2932554" y="1776047"/>
                  </a:cubicBezTo>
                  <a:cubicBezTo>
                    <a:pt x="2931049" y="1778533"/>
                    <a:pt x="2931496" y="1780494"/>
                    <a:pt x="2934042" y="1781406"/>
                  </a:cubicBezTo>
                  <a:cubicBezTo>
                    <a:pt x="2934662" y="1781612"/>
                    <a:pt x="2936176" y="1780399"/>
                    <a:pt x="2936640" y="1779556"/>
                  </a:cubicBezTo>
                  <a:cubicBezTo>
                    <a:pt x="2938206" y="1776683"/>
                    <a:pt x="2939496" y="1773638"/>
                    <a:pt x="2940640" y="1771256"/>
                  </a:cubicBezTo>
                  <a:cubicBezTo>
                    <a:pt x="2940244" y="1769449"/>
                    <a:pt x="2940124" y="1768331"/>
                    <a:pt x="2939694" y="1767394"/>
                  </a:cubicBezTo>
                  <a:close/>
                  <a:moveTo>
                    <a:pt x="2930498" y="1847141"/>
                  </a:moveTo>
                  <a:cubicBezTo>
                    <a:pt x="2930593" y="1847890"/>
                    <a:pt x="2930464" y="1849137"/>
                    <a:pt x="2930842" y="1849300"/>
                  </a:cubicBezTo>
                  <a:cubicBezTo>
                    <a:pt x="2932752" y="1850272"/>
                    <a:pt x="2934756" y="1851141"/>
                    <a:pt x="2936838" y="1851709"/>
                  </a:cubicBezTo>
                  <a:cubicBezTo>
                    <a:pt x="2937242" y="1851769"/>
                    <a:pt x="2938541" y="1850324"/>
                    <a:pt x="2938541" y="1849558"/>
                  </a:cubicBezTo>
                  <a:cubicBezTo>
                    <a:pt x="2938541" y="1848784"/>
                    <a:pt x="2937552" y="1847382"/>
                    <a:pt x="2936864" y="1847305"/>
                  </a:cubicBezTo>
                  <a:cubicBezTo>
                    <a:pt x="2934765" y="1846961"/>
                    <a:pt x="2932640" y="1847141"/>
                    <a:pt x="2930498" y="1847141"/>
                  </a:cubicBezTo>
                  <a:close/>
                  <a:moveTo>
                    <a:pt x="2895110" y="1886133"/>
                  </a:moveTo>
                  <a:cubicBezTo>
                    <a:pt x="2892478" y="1882615"/>
                    <a:pt x="2886629" y="1881592"/>
                    <a:pt x="2883334" y="1883863"/>
                  </a:cubicBezTo>
                  <a:cubicBezTo>
                    <a:pt x="2880203" y="1886056"/>
                    <a:pt x="2879997" y="1889566"/>
                    <a:pt x="2881167" y="1892645"/>
                  </a:cubicBezTo>
                  <a:cubicBezTo>
                    <a:pt x="2882139" y="1895200"/>
                    <a:pt x="2883885" y="1897522"/>
                    <a:pt x="2885485" y="1899879"/>
                  </a:cubicBezTo>
                  <a:cubicBezTo>
                    <a:pt x="2885794" y="1898142"/>
                    <a:pt x="2886027" y="1896370"/>
                    <a:pt x="2886629" y="1894710"/>
                  </a:cubicBezTo>
                  <a:cubicBezTo>
                    <a:pt x="2887971" y="1891097"/>
                    <a:pt x="2890827" y="1889643"/>
                    <a:pt x="2894508" y="1890667"/>
                  </a:cubicBezTo>
                  <a:cubicBezTo>
                    <a:pt x="2895979" y="1891097"/>
                    <a:pt x="2897347" y="1891837"/>
                    <a:pt x="2898706" y="1892568"/>
                  </a:cubicBezTo>
                  <a:cubicBezTo>
                    <a:pt x="2897605" y="1890383"/>
                    <a:pt x="2896581" y="1888069"/>
                    <a:pt x="2895110" y="1886133"/>
                  </a:cubicBezTo>
                  <a:close/>
                  <a:moveTo>
                    <a:pt x="2756775" y="2052889"/>
                  </a:moveTo>
                  <a:cubicBezTo>
                    <a:pt x="2756207" y="2053207"/>
                    <a:pt x="2756173" y="2054395"/>
                    <a:pt x="2755898" y="2055194"/>
                  </a:cubicBezTo>
                  <a:cubicBezTo>
                    <a:pt x="2757541" y="2055943"/>
                    <a:pt x="2759184" y="2056640"/>
                    <a:pt x="2760852" y="2057388"/>
                  </a:cubicBezTo>
                  <a:cubicBezTo>
                    <a:pt x="2761171" y="2056459"/>
                    <a:pt x="2761945" y="2055401"/>
                    <a:pt x="2761721" y="2054670"/>
                  </a:cubicBezTo>
                  <a:cubicBezTo>
                    <a:pt x="2760921" y="2052287"/>
                    <a:pt x="2759029" y="2051608"/>
                    <a:pt x="2756775" y="2052889"/>
                  </a:cubicBezTo>
                  <a:close/>
                  <a:moveTo>
                    <a:pt x="2593185" y="956247"/>
                  </a:moveTo>
                  <a:cubicBezTo>
                    <a:pt x="2591275" y="957003"/>
                    <a:pt x="2589417" y="957743"/>
                    <a:pt x="2587559" y="958500"/>
                  </a:cubicBezTo>
                  <a:cubicBezTo>
                    <a:pt x="2588471" y="959085"/>
                    <a:pt x="2589349" y="959920"/>
                    <a:pt x="2590329" y="960255"/>
                  </a:cubicBezTo>
                  <a:cubicBezTo>
                    <a:pt x="2591361" y="960530"/>
                    <a:pt x="2592660" y="960599"/>
                    <a:pt x="2593598" y="960255"/>
                  </a:cubicBezTo>
                  <a:cubicBezTo>
                    <a:pt x="2594536" y="959902"/>
                    <a:pt x="2595189" y="958801"/>
                    <a:pt x="2595938" y="958053"/>
                  </a:cubicBezTo>
                  <a:cubicBezTo>
                    <a:pt x="2595009" y="957425"/>
                    <a:pt x="2594097" y="956831"/>
                    <a:pt x="2593185" y="956247"/>
                  </a:cubicBezTo>
                  <a:close/>
                  <a:moveTo>
                    <a:pt x="2539922" y="2119795"/>
                  </a:moveTo>
                  <a:lnTo>
                    <a:pt x="2541247" y="2121962"/>
                  </a:lnTo>
                  <a:lnTo>
                    <a:pt x="2541651" y="2119321"/>
                  </a:lnTo>
                  <a:close/>
                  <a:moveTo>
                    <a:pt x="2509523" y="58909"/>
                  </a:moveTo>
                  <a:cubicBezTo>
                    <a:pt x="2509644" y="58358"/>
                    <a:pt x="2509781" y="57807"/>
                    <a:pt x="2509876" y="57239"/>
                  </a:cubicBezTo>
                  <a:cubicBezTo>
                    <a:pt x="2514289" y="54900"/>
                    <a:pt x="2518684" y="52561"/>
                    <a:pt x="2523080" y="50179"/>
                  </a:cubicBezTo>
                  <a:cubicBezTo>
                    <a:pt x="2523312" y="50324"/>
                    <a:pt x="2523562" y="50384"/>
                    <a:pt x="2523794" y="50461"/>
                  </a:cubicBezTo>
                  <a:cubicBezTo>
                    <a:pt x="2524017" y="50532"/>
                    <a:pt x="2524233" y="50633"/>
                    <a:pt x="2524422" y="50720"/>
                  </a:cubicBezTo>
                  <a:cubicBezTo>
                    <a:pt x="2524361" y="52447"/>
                    <a:pt x="2524189" y="54178"/>
                    <a:pt x="2524379" y="55881"/>
                  </a:cubicBezTo>
                  <a:cubicBezTo>
                    <a:pt x="2524663" y="58512"/>
                    <a:pt x="2526331" y="59735"/>
                    <a:pt x="2528792" y="59184"/>
                  </a:cubicBezTo>
                  <a:cubicBezTo>
                    <a:pt x="2529746" y="58969"/>
                    <a:pt x="2530778" y="58264"/>
                    <a:pt x="2531441" y="57524"/>
                  </a:cubicBezTo>
                  <a:cubicBezTo>
                    <a:pt x="2533264" y="55391"/>
                    <a:pt x="2532671" y="53637"/>
                    <a:pt x="2529901" y="52561"/>
                  </a:cubicBezTo>
                  <a:cubicBezTo>
                    <a:pt x="2528069" y="51883"/>
                    <a:pt x="2526245" y="51295"/>
                    <a:pt x="2524422" y="50720"/>
                  </a:cubicBezTo>
                  <a:cubicBezTo>
                    <a:pt x="2524473" y="50324"/>
                    <a:pt x="2524448" y="49904"/>
                    <a:pt x="2524473" y="49480"/>
                  </a:cubicBezTo>
                  <a:cubicBezTo>
                    <a:pt x="2523992" y="49705"/>
                    <a:pt x="2523527" y="49971"/>
                    <a:pt x="2523080" y="50179"/>
                  </a:cubicBezTo>
                  <a:cubicBezTo>
                    <a:pt x="2521291" y="49497"/>
                    <a:pt x="2519596" y="48724"/>
                    <a:pt x="2517772" y="48284"/>
                  </a:cubicBezTo>
                  <a:cubicBezTo>
                    <a:pt x="2514108" y="47384"/>
                    <a:pt x="2511863" y="49222"/>
                    <a:pt x="2510839" y="52612"/>
                  </a:cubicBezTo>
                  <a:cubicBezTo>
                    <a:pt x="2510401" y="54084"/>
                    <a:pt x="2510160" y="55683"/>
                    <a:pt x="2509876" y="57239"/>
                  </a:cubicBezTo>
                  <a:cubicBezTo>
                    <a:pt x="2509463" y="57454"/>
                    <a:pt x="2509050" y="57679"/>
                    <a:pt x="2508620" y="57921"/>
                  </a:cubicBezTo>
                  <a:cubicBezTo>
                    <a:pt x="2508336" y="58395"/>
                    <a:pt x="2508018" y="58831"/>
                    <a:pt x="2507786" y="59305"/>
                  </a:cubicBezTo>
                  <a:cubicBezTo>
                    <a:pt x="2505644" y="59537"/>
                    <a:pt x="2503304" y="59416"/>
                    <a:pt x="2502908" y="62625"/>
                  </a:cubicBezTo>
                  <a:cubicBezTo>
                    <a:pt x="2502900" y="62763"/>
                    <a:pt x="2505240" y="63458"/>
                    <a:pt x="2505472" y="63159"/>
                  </a:cubicBezTo>
                  <a:cubicBezTo>
                    <a:pt x="2506384" y="61946"/>
                    <a:pt x="2507072" y="60612"/>
                    <a:pt x="2507786" y="59305"/>
                  </a:cubicBezTo>
                  <a:cubicBezTo>
                    <a:pt x="2508405" y="59228"/>
                    <a:pt x="2509007" y="59134"/>
                    <a:pt x="2509523" y="58909"/>
                  </a:cubicBezTo>
                  <a:close/>
                  <a:moveTo>
                    <a:pt x="2532473" y="84395"/>
                  </a:moveTo>
                  <a:cubicBezTo>
                    <a:pt x="2534804" y="85662"/>
                    <a:pt x="2536963" y="85256"/>
                    <a:pt x="2538228" y="83028"/>
                  </a:cubicBezTo>
                  <a:cubicBezTo>
                    <a:pt x="2538503" y="82520"/>
                    <a:pt x="2537686" y="80931"/>
                    <a:pt x="2536998" y="80353"/>
                  </a:cubicBezTo>
                  <a:cubicBezTo>
                    <a:pt x="2535286" y="78874"/>
                    <a:pt x="2533359" y="77678"/>
                    <a:pt x="2531535" y="76378"/>
                  </a:cubicBezTo>
                  <a:cubicBezTo>
                    <a:pt x="2530529" y="76516"/>
                    <a:pt x="2529402" y="76378"/>
                    <a:pt x="2528551" y="76868"/>
                  </a:cubicBezTo>
                  <a:cubicBezTo>
                    <a:pt x="2526297" y="78004"/>
                    <a:pt x="2528413" y="82124"/>
                    <a:pt x="2532473" y="84395"/>
                  </a:cubicBezTo>
                  <a:close/>
                  <a:moveTo>
                    <a:pt x="2481300" y="102419"/>
                  </a:moveTo>
                  <a:cubicBezTo>
                    <a:pt x="2481111" y="102029"/>
                    <a:pt x="2480922" y="101676"/>
                    <a:pt x="2480741" y="101256"/>
                  </a:cubicBezTo>
                  <a:cubicBezTo>
                    <a:pt x="2480139" y="101074"/>
                    <a:pt x="2479735" y="100671"/>
                    <a:pt x="2479167" y="100396"/>
                  </a:cubicBezTo>
                  <a:cubicBezTo>
                    <a:pt x="2478462" y="98030"/>
                    <a:pt x="2476948" y="96387"/>
                    <a:pt x="2474505" y="95709"/>
                  </a:cubicBezTo>
                  <a:cubicBezTo>
                    <a:pt x="2474264" y="95148"/>
                    <a:pt x="2473765" y="94838"/>
                    <a:pt x="2473645" y="94170"/>
                  </a:cubicBezTo>
                  <a:lnTo>
                    <a:pt x="2472036" y="92859"/>
                  </a:lnTo>
                  <a:lnTo>
                    <a:pt x="2472785" y="95009"/>
                  </a:lnTo>
                  <a:cubicBezTo>
                    <a:pt x="2473550" y="95063"/>
                    <a:pt x="2473860" y="95517"/>
                    <a:pt x="2474505" y="95709"/>
                  </a:cubicBezTo>
                  <a:cubicBezTo>
                    <a:pt x="2475408" y="97882"/>
                    <a:pt x="2477043" y="99415"/>
                    <a:pt x="2479167" y="100396"/>
                  </a:cubicBezTo>
                  <a:cubicBezTo>
                    <a:pt x="2479348" y="101041"/>
                    <a:pt x="2479787" y="101421"/>
                    <a:pt x="2479873" y="102150"/>
                  </a:cubicBezTo>
                  <a:cubicBezTo>
                    <a:pt x="2480647" y="102167"/>
                    <a:pt x="2480793" y="102358"/>
                    <a:pt x="2481300" y="102419"/>
                  </a:cubicBezTo>
                  <a:cubicBezTo>
                    <a:pt x="2481593" y="103010"/>
                    <a:pt x="2481911" y="103595"/>
                    <a:pt x="2482204" y="104206"/>
                  </a:cubicBezTo>
                  <a:cubicBezTo>
                    <a:pt x="2483709" y="103175"/>
                    <a:pt x="2483081" y="102667"/>
                    <a:pt x="2481300" y="102419"/>
                  </a:cubicBezTo>
                  <a:close/>
                  <a:moveTo>
                    <a:pt x="2463959" y="75064"/>
                  </a:moveTo>
                  <a:cubicBezTo>
                    <a:pt x="2463607" y="75148"/>
                    <a:pt x="2463443" y="76250"/>
                    <a:pt x="2463194" y="76868"/>
                  </a:cubicBezTo>
                  <a:cubicBezTo>
                    <a:pt x="2464019" y="77050"/>
                    <a:pt x="2464837" y="77282"/>
                    <a:pt x="2465671" y="77470"/>
                  </a:cubicBezTo>
                  <a:cubicBezTo>
                    <a:pt x="2465903" y="76818"/>
                    <a:pt x="2466161" y="76183"/>
                    <a:pt x="2466385" y="75555"/>
                  </a:cubicBezTo>
                  <a:cubicBezTo>
                    <a:pt x="2465585" y="75346"/>
                    <a:pt x="2464733" y="74950"/>
                    <a:pt x="2463959" y="75064"/>
                  </a:cubicBezTo>
                  <a:close/>
                  <a:moveTo>
                    <a:pt x="2457688" y="116531"/>
                  </a:moveTo>
                  <a:cubicBezTo>
                    <a:pt x="2455719" y="115570"/>
                    <a:pt x="2453749" y="114418"/>
                    <a:pt x="2451676" y="113772"/>
                  </a:cubicBezTo>
                  <a:cubicBezTo>
                    <a:pt x="2450919" y="113557"/>
                    <a:pt x="2449414" y="114418"/>
                    <a:pt x="2448932" y="115224"/>
                  </a:cubicBezTo>
                  <a:cubicBezTo>
                    <a:pt x="2447340" y="117721"/>
                    <a:pt x="2448209" y="119683"/>
                    <a:pt x="2451177" y="119938"/>
                  </a:cubicBezTo>
                  <a:cubicBezTo>
                    <a:pt x="2453362" y="120136"/>
                    <a:pt x="2455633" y="119501"/>
                    <a:pt x="2457818" y="119078"/>
                  </a:cubicBezTo>
                  <a:cubicBezTo>
                    <a:pt x="2457938" y="119001"/>
                    <a:pt x="2457731" y="117391"/>
                    <a:pt x="2457688" y="116531"/>
                  </a:cubicBezTo>
                  <a:close/>
                  <a:moveTo>
                    <a:pt x="2438790" y="152084"/>
                  </a:moveTo>
                  <a:cubicBezTo>
                    <a:pt x="2438678" y="151688"/>
                    <a:pt x="2438549" y="151234"/>
                    <a:pt x="2438455" y="150811"/>
                  </a:cubicBezTo>
                  <a:lnTo>
                    <a:pt x="2436253" y="149813"/>
                  </a:lnTo>
                  <a:lnTo>
                    <a:pt x="2437612" y="151654"/>
                  </a:lnTo>
                  <a:cubicBezTo>
                    <a:pt x="2438283" y="151792"/>
                    <a:pt x="2438360" y="151957"/>
                    <a:pt x="2438790" y="152084"/>
                  </a:cubicBezTo>
                  <a:cubicBezTo>
                    <a:pt x="2438910" y="152592"/>
                    <a:pt x="2439031" y="153066"/>
                    <a:pt x="2439151" y="153579"/>
                  </a:cubicBezTo>
                  <a:cubicBezTo>
                    <a:pt x="2440751" y="153177"/>
                    <a:pt x="2440304" y="152686"/>
                    <a:pt x="2438790" y="152084"/>
                  </a:cubicBezTo>
                  <a:close/>
                  <a:moveTo>
                    <a:pt x="2372857" y="1416876"/>
                  </a:moveTo>
                  <a:cubicBezTo>
                    <a:pt x="2372779" y="1417229"/>
                    <a:pt x="2372539" y="1417453"/>
                    <a:pt x="2372435" y="1417814"/>
                  </a:cubicBezTo>
                  <a:cubicBezTo>
                    <a:pt x="2361580" y="1417814"/>
                    <a:pt x="2354629" y="1424308"/>
                    <a:pt x="2349270" y="1432919"/>
                  </a:cubicBezTo>
                  <a:cubicBezTo>
                    <a:pt x="2348488" y="1434183"/>
                    <a:pt x="2349718" y="1436893"/>
                    <a:pt x="2350346" y="1438845"/>
                  </a:cubicBezTo>
                  <a:cubicBezTo>
                    <a:pt x="2350492" y="1439189"/>
                    <a:pt x="2352634" y="1439525"/>
                    <a:pt x="2353150" y="1439017"/>
                  </a:cubicBezTo>
                  <a:cubicBezTo>
                    <a:pt x="2360418" y="1432712"/>
                    <a:pt x="2369373" y="1427844"/>
                    <a:pt x="2372435" y="1417814"/>
                  </a:cubicBezTo>
                  <a:cubicBezTo>
                    <a:pt x="2372891" y="1417814"/>
                    <a:pt x="2373253" y="1417668"/>
                    <a:pt x="2373717" y="1417668"/>
                  </a:cubicBezTo>
                  <a:cubicBezTo>
                    <a:pt x="2374285" y="1417108"/>
                    <a:pt x="2374844" y="1416592"/>
                    <a:pt x="2375394" y="1416007"/>
                  </a:cubicBezTo>
                  <a:cubicBezTo>
                    <a:pt x="2374543" y="1416317"/>
                    <a:pt x="2373709" y="1416549"/>
                    <a:pt x="2372857" y="1416876"/>
                  </a:cubicBezTo>
                  <a:close/>
                  <a:moveTo>
                    <a:pt x="2363765" y="286334"/>
                  </a:moveTo>
                  <a:cubicBezTo>
                    <a:pt x="2363223" y="286693"/>
                    <a:pt x="2362337" y="286969"/>
                    <a:pt x="2362242" y="287392"/>
                  </a:cubicBezTo>
                  <a:cubicBezTo>
                    <a:pt x="2362019" y="288346"/>
                    <a:pt x="2361993" y="289489"/>
                    <a:pt x="2362337" y="290386"/>
                  </a:cubicBezTo>
                  <a:cubicBezTo>
                    <a:pt x="2363335" y="292795"/>
                    <a:pt x="2364324" y="292321"/>
                    <a:pt x="2364616" y="289069"/>
                  </a:cubicBezTo>
                  <a:cubicBezTo>
                    <a:pt x="2364694" y="288192"/>
                    <a:pt x="2364049" y="287261"/>
                    <a:pt x="2363765" y="286334"/>
                  </a:cubicBezTo>
                  <a:close/>
                  <a:moveTo>
                    <a:pt x="2293505" y="2188446"/>
                  </a:moveTo>
                  <a:cubicBezTo>
                    <a:pt x="2293178" y="2185917"/>
                    <a:pt x="2288086" y="2181522"/>
                    <a:pt x="2286400" y="2182459"/>
                  </a:cubicBezTo>
                  <a:cubicBezTo>
                    <a:pt x="2284481" y="2183586"/>
                    <a:pt x="2282469" y="2184893"/>
                    <a:pt x="2281307" y="2186674"/>
                  </a:cubicBezTo>
                  <a:cubicBezTo>
                    <a:pt x="2275535" y="2195585"/>
                    <a:pt x="2276189" y="2198880"/>
                    <a:pt x="2286116" y="2210174"/>
                  </a:cubicBezTo>
                  <a:cubicBezTo>
                    <a:pt x="2287243" y="2211482"/>
                    <a:pt x="2289978" y="2211465"/>
                    <a:pt x="2291999" y="2211645"/>
                  </a:cubicBezTo>
                  <a:cubicBezTo>
                    <a:pt x="2292335" y="2211662"/>
                    <a:pt x="2293083" y="2209779"/>
                    <a:pt x="2293238" y="2208703"/>
                  </a:cubicBezTo>
                  <a:cubicBezTo>
                    <a:pt x="2293694" y="2205331"/>
                    <a:pt x="2293969" y="2201968"/>
                    <a:pt x="2294442" y="2197340"/>
                  </a:cubicBezTo>
                  <a:cubicBezTo>
                    <a:pt x="2294210" y="2195155"/>
                    <a:pt x="2293918" y="2191818"/>
                    <a:pt x="2293505" y="2188446"/>
                  </a:cubicBezTo>
                  <a:close/>
                  <a:moveTo>
                    <a:pt x="1894387" y="2247472"/>
                  </a:moveTo>
                  <a:cubicBezTo>
                    <a:pt x="1893561" y="2246681"/>
                    <a:pt x="1892847" y="2245442"/>
                    <a:pt x="1891858" y="2245167"/>
                  </a:cubicBezTo>
                  <a:cubicBezTo>
                    <a:pt x="1885166" y="2243102"/>
                    <a:pt x="1877751" y="2249338"/>
                    <a:pt x="1878663" y="2256272"/>
                  </a:cubicBezTo>
                  <a:cubicBezTo>
                    <a:pt x="1878774" y="2257175"/>
                    <a:pt x="1880125" y="2258611"/>
                    <a:pt x="1880959" y="2258672"/>
                  </a:cubicBezTo>
                  <a:cubicBezTo>
                    <a:pt x="1887118" y="2258973"/>
                    <a:pt x="1891901" y="2256452"/>
                    <a:pt x="1894619" y="2250792"/>
                  </a:cubicBezTo>
                  <a:cubicBezTo>
                    <a:pt x="1895015" y="2249906"/>
                    <a:pt x="1894481" y="2248573"/>
                    <a:pt x="1894387" y="2247472"/>
                  </a:cubicBezTo>
                  <a:close/>
                  <a:moveTo>
                    <a:pt x="1526176" y="4080838"/>
                  </a:moveTo>
                  <a:cubicBezTo>
                    <a:pt x="1524705" y="4080107"/>
                    <a:pt x="1522072" y="4081526"/>
                    <a:pt x="1520060" y="4082292"/>
                  </a:cubicBezTo>
                  <a:cubicBezTo>
                    <a:pt x="1519793" y="4082421"/>
                    <a:pt x="1519750" y="4084571"/>
                    <a:pt x="1520283" y="4085285"/>
                  </a:cubicBezTo>
                  <a:cubicBezTo>
                    <a:pt x="1523019" y="4089062"/>
                    <a:pt x="1525255" y="4093776"/>
                    <a:pt x="1528945" y="4096089"/>
                  </a:cubicBezTo>
                  <a:cubicBezTo>
                    <a:pt x="1541702" y="4104081"/>
                    <a:pt x="1554940" y="4111340"/>
                    <a:pt x="1568213" y="4118514"/>
                  </a:cubicBezTo>
                  <a:cubicBezTo>
                    <a:pt x="1569804" y="4119374"/>
                    <a:pt x="1573288" y="4118686"/>
                    <a:pt x="1574750" y="4117422"/>
                  </a:cubicBezTo>
                  <a:cubicBezTo>
                    <a:pt x="1581004" y="4112020"/>
                    <a:pt x="1587507" y="4107857"/>
                    <a:pt x="1596212" y="4107840"/>
                  </a:cubicBezTo>
                  <a:cubicBezTo>
                    <a:pt x="1597098" y="4107840"/>
                    <a:pt x="1598233" y="4104536"/>
                    <a:pt x="1598749" y="4102644"/>
                  </a:cubicBezTo>
                  <a:cubicBezTo>
                    <a:pt x="1598921" y="4102051"/>
                    <a:pt x="1597571" y="4100373"/>
                    <a:pt x="1596780" y="4100279"/>
                  </a:cubicBezTo>
                  <a:cubicBezTo>
                    <a:pt x="1588780" y="4099212"/>
                    <a:pt x="1580737" y="4098395"/>
                    <a:pt x="1572729" y="4097509"/>
                  </a:cubicBezTo>
                  <a:cubicBezTo>
                    <a:pt x="1572694" y="4098025"/>
                    <a:pt x="1572634" y="4098532"/>
                    <a:pt x="1572617" y="4099048"/>
                  </a:cubicBezTo>
                  <a:cubicBezTo>
                    <a:pt x="1569082" y="4099048"/>
                    <a:pt x="1565598" y="4098911"/>
                    <a:pt x="1562106" y="4099091"/>
                  </a:cubicBezTo>
                  <a:cubicBezTo>
                    <a:pt x="1550889" y="4099625"/>
                    <a:pt x="1541624" y="4095745"/>
                    <a:pt x="1534098" y="4087341"/>
                  </a:cubicBezTo>
                  <a:cubicBezTo>
                    <a:pt x="1531836" y="4084812"/>
                    <a:pt x="1529160" y="4082335"/>
                    <a:pt x="1526176" y="4080838"/>
                  </a:cubicBezTo>
                  <a:close/>
                  <a:moveTo>
                    <a:pt x="1520507" y="3933308"/>
                  </a:moveTo>
                  <a:cubicBezTo>
                    <a:pt x="1520060" y="3933962"/>
                    <a:pt x="1519672" y="3934607"/>
                    <a:pt x="1519251" y="3935226"/>
                  </a:cubicBezTo>
                  <a:cubicBezTo>
                    <a:pt x="1518468" y="3937015"/>
                    <a:pt x="1517651" y="3938813"/>
                    <a:pt x="1516860" y="3940611"/>
                  </a:cubicBezTo>
                  <a:cubicBezTo>
                    <a:pt x="1517823" y="3938882"/>
                    <a:pt x="1518795" y="3937153"/>
                    <a:pt x="1519750" y="3935432"/>
                  </a:cubicBezTo>
                  <a:cubicBezTo>
                    <a:pt x="1522244" y="3935390"/>
                    <a:pt x="1522503" y="3934693"/>
                    <a:pt x="1520507" y="3933308"/>
                  </a:cubicBezTo>
                  <a:close/>
                  <a:moveTo>
                    <a:pt x="1496645" y="4236644"/>
                  </a:moveTo>
                  <a:cubicBezTo>
                    <a:pt x="1491725" y="4231087"/>
                    <a:pt x="1486228" y="4227509"/>
                    <a:pt x="1478736" y="4226433"/>
                  </a:cubicBezTo>
                  <a:cubicBezTo>
                    <a:pt x="1468216" y="4224962"/>
                    <a:pt x="1457851" y="4222270"/>
                    <a:pt x="1447348" y="4220997"/>
                  </a:cubicBezTo>
                  <a:cubicBezTo>
                    <a:pt x="1438763" y="4219974"/>
                    <a:pt x="1431056" y="4222589"/>
                    <a:pt x="1425413" y="4229917"/>
                  </a:cubicBezTo>
                  <a:cubicBezTo>
                    <a:pt x="1421844" y="4234571"/>
                    <a:pt x="1417740" y="4238811"/>
                    <a:pt x="1414033" y="4243370"/>
                  </a:cubicBezTo>
                  <a:cubicBezTo>
                    <a:pt x="1413766" y="4243654"/>
                    <a:pt x="1414420" y="4245211"/>
                    <a:pt x="1415014" y="4245581"/>
                  </a:cubicBezTo>
                  <a:cubicBezTo>
                    <a:pt x="1415934" y="4246149"/>
                    <a:pt x="1417310" y="4246630"/>
                    <a:pt x="1418274" y="4246355"/>
                  </a:cubicBezTo>
                  <a:cubicBezTo>
                    <a:pt x="1422764" y="4245100"/>
                    <a:pt x="1427099" y="4242915"/>
                    <a:pt x="1431658" y="4242364"/>
                  </a:cubicBezTo>
                  <a:cubicBezTo>
                    <a:pt x="1434858" y="4241977"/>
                    <a:pt x="1439125" y="4242708"/>
                    <a:pt x="1441447" y="4244678"/>
                  </a:cubicBezTo>
                  <a:cubicBezTo>
                    <a:pt x="1446815" y="4249237"/>
                    <a:pt x="1451709" y="4254501"/>
                    <a:pt x="1456027" y="4260084"/>
                  </a:cubicBezTo>
                  <a:cubicBezTo>
                    <a:pt x="1460939" y="4266458"/>
                    <a:pt x="1466831" y="4268651"/>
                    <a:pt x="1474539" y="4267447"/>
                  </a:cubicBezTo>
                  <a:cubicBezTo>
                    <a:pt x="1476792" y="4267112"/>
                    <a:pt x="1479218" y="4267800"/>
                    <a:pt x="1481532" y="4268187"/>
                  </a:cubicBezTo>
                  <a:cubicBezTo>
                    <a:pt x="1485988" y="4268935"/>
                    <a:pt x="1490091" y="4274002"/>
                    <a:pt x="1489669" y="4278234"/>
                  </a:cubicBezTo>
                  <a:cubicBezTo>
                    <a:pt x="1489316" y="4281744"/>
                    <a:pt x="1489101" y="4285304"/>
                    <a:pt x="1488465" y="4288762"/>
                  </a:cubicBezTo>
                  <a:cubicBezTo>
                    <a:pt x="1487183" y="4295730"/>
                    <a:pt x="1485755" y="4302689"/>
                    <a:pt x="1484241" y="4309622"/>
                  </a:cubicBezTo>
                  <a:cubicBezTo>
                    <a:pt x="1483614" y="4312400"/>
                    <a:pt x="1484130" y="4314327"/>
                    <a:pt x="1486435" y="4314792"/>
                  </a:cubicBezTo>
                  <a:cubicBezTo>
                    <a:pt x="1487330" y="4314964"/>
                    <a:pt x="1488603" y="4314121"/>
                    <a:pt x="1489497" y="4313450"/>
                  </a:cubicBezTo>
                  <a:cubicBezTo>
                    <a:pt x="1500284" y="4305476"/>
                    <a:pt x="1506236" y="4293777"/>
                    <a:pt x="1513178" y="4282793"/>
                  </a:cubicBezTo>
                  <a:cubicBezTo>
                    <a:pt x="1516576" y="4277374"/>
                    <a:pt x="1522047" y="4275404"/>
                    <a:pt x="1528128" y="4274655"/>
                  </a:cubicBezTo>
                  <a:cubicBezTo>
                    <a:pt x="1544334" y="4272677"/>
                    <a:pt x="1558974" y="4277176"/>
                    <a:pt x="1571008" y="4287601"/>
                  </a:cubicBezTo>
                  <a:cubicBezTo>
                    <a:pt x="1582337" y="4297399"/>
                    <a:pt x="1595549" y="4301562"/>
                    <a:pt x="1609588" y="4303928"/>
                  </a:cubicBezTo>
                  <a:cubicBezTo>
                    <a:pt x="1615059" y="4304865"/>
                    <a:pt x="1620882" y="4303678"/>
                    <a:pt x="1626585" y="4303368"/>
                  </a:cubicBezTo>
                  <a:cubicBezTo>
                    <a:pt x="1626783" y="4303609"/>
                    <a:pt x="1626989" y="4303893"/>
                    <a:pt x="1627170" y="4304143"/>
                  </a:cubicBezTo>
                  <a:cubicBezTo>
                    <a:pt x="1626843" y="4306534"/>
                    <a:pt x="1627402" y="4306835"/>
                    <a:pt x="1628607" y="4304900"/>
                  </a:cubicBezTo>
                  <a:cubicBezTo>
                    <a:pt x="1628727" y="4304736"/>
                    <a:pt x="1627695" y="4303850"/>
                    <a:pt x="1627170" y="4303300"/>
                  </a:cubicBezTo>
                  <a:cubicBezTo>
                    <a:pt x="1626989" y="4303300"/>
                    <a:pt x="1626783" y="4303334"/>
                    <a:pt x="1626585" y="4303368"/>
                  </a:cubicBezTo>
                  <a:cubicBezTo>
                    <a:pt x="1623824" y="4299988"/>
                    <a:pt x="1621433" y="4296186"/>
                    <a:pt x="1618026" y="4293691"/>
                  </a:cubicBezTo>
                  <a:cubicBezTo>
                    <a:pt x="1613330" y="4290242"/>
                    <a:pt x="1607842" y="4287790"/>
                    <a:pt x="1602483" y="4285365"/>
                  </a:cubicBezTo>
                  <a:cubicBezTo>
                    <a:pt x="1590690" y="4279980"/>
                    <a:pt x="1579559" y="4274054"/>
                    <a:pt x="1569013" y="4265985"/>
                  </a:cubicBezTo>
                  <a:cubicBezTo>
                    <a:pt x="1556979" y="4256815"/>
                    <a:pt x="1542252" y="4251129"/>
                    <a:pt x="1528575" y="4244205"/>
                  </a:cubicBezTo>
                  <a:cubicBezTo>
                    <a:pt x="1526726" y="4243285"/>
                    <a:pt x="1523672" y="4243414"/>
                    <a:pt x="1521711" y="4244231"/>
                  </a:cubicBezTo>
                  <a:cubicBezTo>
                    <a:pt x="1511122" y="4248815"/>
                    <a:pt x="1503277" y="4244145"/>
                    <a:pt x="1496645" y="4236644"/>
                  </a:cubicBezTo>
                  <a:close/>
                  <a:moveTo>
                    <a:pt x="1482684" y="4079256"/>
                  </a:moveTo>
                  <a:cubicBezTo>
                    <a:pt x="1482315" y="4078619"/>
                    <a:pt x="1481136" y="4078395"/>
                    <a:pt x="1480319" y="4078017"/>
                  </a:cubicBezTo>
                  <a:cubicBezTo>
                    <a:pt x="1479820" y="4079969"/>
                    <a:pt x="1479252" y="4081905"/>
                    <a:pt x="1478943" y="4083875"/>
                  </a:cubicBezTo>
                  <a:cubicBezTo>
                    <a:pt x="1478908" y="4084133"/>
                    <a:pt x="1480792" y="4085113"/>
                    <a:pt x="1481334" y="4084855"/>
                  </a:cubicBezTo>
                  <a:cubicBezTo>
                    <a:pt x="1482134" y="4084442"/>
                    <a:pt x="1482581" y="4083255"/>
                    <a:pt x="1483166" y="4082386"/>
                  </a:cubicBezTo>
                  <a:cubicBezTo>
                    <a:pt x="1483063" y="4081328"/>
                    <a:pt x="1483166" y="4080107"/>
                    <a:pt x="1482684" y="4079256"/>
                  </a:cubicBezTo>
                  <a:close/>
                  <a:moveTo>
                    <a:pt x="1427452" y="4186529"/>
                  </a:moveTo>
                  <a:lnTo>
                    <a:pt x="1427650" y="4188585"/>
                  </a:lnTo>
                  <a:lnTo>
                    <a:pt x="1430583" y="4187277"/>
                  </a:lnTo>
                  <a:close/>
                  <a:moveTo>
                    <a:pt x="1453025" y="4371530"/>
                  </a:moveTo>
                  <a:cubicBezTo>
                    <a:pt x="1451348" y="4369955"/>
                    <a:pt x="1450410" y="4368407"/>
                    <a:pt x="1449722" y="4368510"/>
                  </a:cubicBezTo>
                  <a:cubicBezTo>
                    <a:pt x="1440338" y="4370016"/>
                    <a:pt x="1436174" y="4377112"/>
                    <a:pt x="1433344" y="4385060"/>
                  </a:cubicBezTo>
                  <a:cubicBezTo>
                    <a:pt x="1432966" y="4386067"/>
                    <a:pt x="1435632" y="4388966"/>
                    <a:pt x="1437447" y="4389817"/>
                  </a:cubicBezTo>
                  <a:cubicBezTo>
                    <a:pt x="1439340" y="4390652"/>
                    <a:pt x="1443348" y="4390884"/>
                    <a:pt x="1443899" y="4389920"/>
                  </a:cubicBezTo>
                  <a:cubicBezTo>
                    <a:pt x="1447382" y="4383916"/>
                    <a:pt x="1450170" y="4377482"/>
                    <a:pt x="1453025" y="4371530"/>
                  </a:cubicBezTo>
                  <a:close/>
                  <a:moveTo>
                    <a:pt x="1481824" y="4480704"/>
                  </a:moveTo>
                  <a:cubicBezTo>
                    <a:pt x="1480534" y="4479629"/>
                    <a:pt x="1479037" y="4478838"/>
                    <a:pt x="1477592" y="4477986"/>
                  </a:cubicBezTo>
                  <a:cubicBezTo>
                    <a:pt x="1477506" y="4477427"/>
                    <a:pt x="1477403" y="4476860"/>
                    <a:pt x="1477214" y="4476369"/>
                  </a:cubicBezTo>
                  <a:cubicBezTo>
                    <a:pt x="1477196" y="4475715"/>
                    <a:pt x="1476680" y="4475208"/>
                    <a:pt x="1476121" y="4474709"/>
                  </a:cubicBezTo>
                  <a:cubicBezTo>
                    <a:pt x="1476001" y="4473367"/>
                    <a:pt x="1475880" y="4472068"/>
                    <a:pt x="1475769" y="4470743"/>
                  </a:cubicBezTo>
                  <a:cubicBezTo>
                    <a:pt x="1473515" y="4472696"/>
                    <a:pt x="1474926" y="4473668"/>
                    <a:pt x="1476121" y="4474709"/>
                  </a:cubicBezTo>
                  <a:cubicBezTo>
                    <a:pt x="1476190" y="4475543"/>
                    <a:pt x="1476250" y="4476369"/>
                    <a:pt x="1476336" y="4477195"/>
                  </a:cubicBezTo>
                  <a:cubicBezTo>
                    <a:pt x="1476749" y="4477453"/>
                    <a:pt x="1477145" y="4477745"/>
                    <a:pt x="1477592" y="4477986"/>
                  </a:cubicBezTo>
                  <a:cubicBezTo>
                    <a:pt x="1477945" y="4480386"/>
                    <a:pt x="1477764" y="4483035"/>
                    <a:pt x="1481343" y="4483526"/>
                  </a:cubicBezTo>
                  <a:cubicBezTo>
                    <a:pt x="1481394" y="4483543"/>
                    <a:pt x="1482220" y="4481023"/>
                    <a:pt x="1481824" y="4480704"/>
                  </a:cubicBezTo>
                  <a:close/>
                  <a:moveTo>
                    <a:pt x="1398532" y="4503129"/>
                  </a:moveTo>
                  <a:cubicBezTo>
                    <a:pt x="1389604" y="4495904"/>
                    <a:pt x="1380615" y="4495801"/>
                    <a:pt x="1369071" y="4502364"/>
                  </a:cubicBezTo>
                  <a:cubicBezTo>
                    <a:pt x="1364211" y="4505134"/>
                    <a:pt x="1363403" y="4507680"/>
                    <a:pt x="1366671" y="4509925"/>
                  </a:cubicBezTo>
                  <a:cubicBezTo>
                    <a:pt x="1371514" y="4513202"/>
                    <a:pt x="1377449" y="4515636"/>
                    <a:pt x="1380907" y="4520015"/>
                  </a:cubicBezTo>
                  <a:cubicBezTo>
                    <a:pt x="1386240" y="4526724"/>
                    <a:pt x="1391978" y="4531963"/>
                    <a:pt x="1400158" y="4534716"/>
                  </a:cubicBezTo>
                  <a:cubicBezTo>
                    <a:pt x="1406326" y="4536771"/>
                    <a:pt x="1408915" y="4541984"/>
                    <a:pt x="1410696" y="4547954"/>
                  </a:cubicBezTo>
                  <a:cubicBezTo>
                    <a:pt x="1411126" y="4549416"/>
                    <a:pt x="1414308" y="4550990"/>
                    <a:pt x="1416166" y="4550913"/>
                  </a:cubicBezTo>
                  <a:cubicBezTo>
                    <a:pt x="1421912" y="4550655"/>
                    <a:pt x="1427065" y="4546784"/>
                    <a:pt x="1433361" y="4548238"/>
                  </a:cubicBezTo>
                  <a:cubicBezTo>
                    <a:pt x="1437929" y="4549261"/>
                    <a:pt x="1441482" y="4555601"/>
                    <a:pt x="1438514" y="4559093"/>
                  </a:cubicBezTo>
                  <a:cubicBezTo>
                    <a:pt x="1435495" y="4562629"/>
                    <a:pt x="1432432" y="4566542"/>
                    <a:pt x="1428510" y="4568718"/>
                  </a:cubicBezTo>
                  <a:cubicBezTo>
                    <a:pt x="1421224" y="4572736"/>
                    <a:pt x="1413233" y="4574525"/>
                    <a:pt x="1404700" y="4574731"/>
                  </a:cubicBezTo>
                  <a:cubicBezTo>
                    <a:pt x="1389492" y="4575127"/>
                    <a:pt x="1374301" y="4576331"/>
                    <a:pt x="1359119" y="4577338"/>
                  </a:cubicBezTo>
                  <a:cubicBezTo>
                    <a:pt x="1358413" y="4577398"/>
                    <a:pt x="1357046" y="4579136"/>
                    <a:pt x="1357235" y="4579677"/>
                  </a:cubicBezTo>
                  <a:cubicBezTo>
                    <a:pt x="1357915" y="4581802"/>
                    <a:pt x="1358628" y="4584383"/>
                    <a:pt x="1360237" y="4585604"/>
                  </a:cubicBezTo>
                  <a:cubicBezTo>
                    <a:pt x="1361880" y="4586860"/>
                    <a:pt x="1364572" y="4587058"/>
                    <a:pt x="1366835" y="4587135"/>
                  </a:cubicBezTo>
                  <a:cubicBezTo>
                    <a:pt x="1384546" y="4587858"/>
                    <a:pt x="1402274" y="4588589"/>
                    <a:pt x="1420011" y="4589019"/>
                  </a:cubicBezTo>
                  <a:cubicBezTo>
                    <a:pt x="1433086" y="4589363"/>
                    <a:pt x="1445782" y="4591135"/>
                    <a:pt x="1458367" y="4595161"/>
                  </a:cubicBezTo>
                  <a:cubicBezTo>
                    <a:pt x="1469584" y="4598748"/>
                    <a:pt x="1481308" y="4600907"/>
                    <a:pt x="1492895" y="4603255"/>
                  </a:cubicBezTo>
                  <a:cubicBezTo>
                    <a:pt x="1496250" y="4603926"/>
                    <a:pt x="1499974" y="4603522"/>
                    <a:pt x="1503381" y="4602816"/>
                  </a:cubicBezTo>
                  <a:cubicBezTo>
                    <a:pt x="1505325" y="4602404"/>
                    <a:pt x="1508017" y="4600666"/>
                    <a:pt x="1508413" y="4599040"/>
                  </a:cubicBezTo>
                  <a:cubicBezTo>
                    <a:pt x="1508869" y="4597303"/>
                    <a:pt x="1507552" y="4593724"/>
                    <a:pt x="1506073" y="4593088"/>
                  </a:cubicBezTo>
                  <a:cubicBezTo>
                    <a:pt x="1496405" y="4588907"/>
                    <a:pt x="1486461" y="4585329"/>
                    <a:pt x="1476655" y="4581492"/>
                  </a:cubicBezTo>
                  <a:cubicBezTo>
                    <a:pt x="1474022" y="4580460"/>
                    <a:pt x="1472629" y="4574215"/>
                    <a:pt x="1474409" y="4572220"/>
                  </a:cubicBezTo>
                  <a:cubicBezTo>
                    <a:pt x="1475166" y="4571342"/>
                    <a:pt x="1475485" y="4569983"/>
                    <a:pt x="1476362" y="4569269"/>
                  </a:cubicBezTo>
                  <a:cubicBezTo>
                    <a:pt x="1478143" y="4567738"/>
                    <a:pt x="1480164" y="4566500"/>
                    <a:pt x="1482100" y="4565089"/>
                  </a:cubicBezTo>
                  <a:cubicBezTo>
                    <a:pt x="1497850" y="4553493"/>
                    <a:pt x="1513772" y="4549029"/>
                    <a:pt x="1530330" y="4563712"/>
                  </a:cubicBezTo>
                  <a:cubicBezTo>
                    <a:pt x="1531010" y="4564323"/>
                    <a:pt x="1532704" y="4564469"/>
                    <a:pt x="1533599" y="4564056"/>
                  </a:cubicBezTo>
                  <a:cubicBezTo>
                    <a:pt x="1536283" y="4562852"/>
                    <a:pt x="1536283" y="4560848"/>
                    <a:pt x="1535354" y="4558035"/>
                  </a:cubicBezTo>
                  <a:cubicBezTo>
                    <a:pt x="1533909" y="4553493"/>
                    <a:pt x="1532549" y="4548951"/>
                    <a:pt x="1528722" y="4545838"/>
                  </a:cubicBezTo>
                  <a:cubicBezTo>
                    <a:pt x="1524102" y="4542122"/>
                    <a:pt x="1519019" y="4538974"/>
                    <a:pt x="1514804" y="4534879"/>
                  </a:cubicBezTo>
                  <a:cubicBezTo>
                    <a:pt x="1512456" y="4532617"/>
                    <a:pt x="1511268" y="4529013"/>
                    <a:pt x="1509952" y="4525864"/>
                  </a:cubicBezTo>
                  <a:cubicBezTo>
                    <a:pt x="1505127" y="4514037"/>
                    <a:pt x="1501867" y="4512325"/>
                    <a:pt x="1493041" y="4520050"/>
                  </a:cubicBezTo>
                  <a:cubicBezTo>
                    <a:pt x="1483682" y="4528221"/>
                    <a:pt x="1473988" y="4528771"/>
                    <a:pt x="1463511" y="4524109"/>
                  </a:cubicBezTo>
                  <a:cubicBezTo>
                    <a:pt x="1460612" y="4522819"/>
                    <a:pt x="1456802" y="4519662"/>
                    <a:pt x="1456466" y="4516970"/>
                  </a:cubicBezTo>
                  <a:cubicBezTo>
                    <a:pt x="1454918" y="4504592"/>
                    <a:pt x="1447331" y="4499353"/>
                    <a:pt x="1436475" y="4497211"/>
                  </a:cubicBezTo>
                  <a:cubicBezTo>
                    <a:pt x="1436346" y="4496833"/>
                    <a:pt x="1436209" y="4496446"/>
                    <a:pt x="1436105" y="4496050"/>
                  </a:cubicBezTo>
                  <a:cubicBezTo>
                    <a:pt x="1435323" y="4496033"/>
                    <a:pt x="1434574" y="4495973"/>
                    <a:pt x="1433809" y="4495930"/>
                  </a:cubicBezTo>
                  <a:cubicBezTo>
                    <a:pt x="1430471" y="4493323"/>
                    <a:pt x="1426704" y="4491560"/>
                    <a:pt x="1422489" y="4490958"/>
                  </a:cubicBezTo>
                  <a:cubicBezTo>
                    <a:pt x="1422102" y="4490468"/>
                    <a:pt x="1421637" y="4490149"/>
                    <a:pt x="1421302" y="4489539"/>
                  </a:cubicBezTo>
                  <a:cubicBezTo>
                    <a:pt x="1420717" y="4489392"/>
                    <a:pt x="1420132" y="4489341"/>
                    <a:pt x="1419512" y="4489298"/>
                  </a:cubicBezTo>
                  <a:cubicBezTo>
                    <a:pt x="1418609" y="4488085"/>
                    <a:pt x="1417723" y="4486829"/>
                    <a:pt x="1416682" y="4485788"/>
                  </a:cubicBezTo>
                  <a:cubicBezTo>
                    <a:pt x="1416321" y="4485453"/>
                    <a:pt x="1414996" y="4486141"/>
                    <a:pt x="1414119" y="4486373"/>
                  </a:cubicBezTo>
                  <a:cubicBezTo>
                    <a:pt x="1415134" y="4489160"/>
                    <a:pt x="1417345" y="4489151"/>
                    <a:pt x="1419512" y="4489298"/>
                  </a:cubicBezTo>
                  <a:cubicBezTo>
                    <a:pt x="1419813" y="4489694"/>
                    <a:pt x="1420149" y="4490072"/>
                    <a:pt x="1420441" y="4490468"/>
                  </a:cubicBezTo>
                  <a:cubicBezTo>
                    <a:pt x="1421190" y="4490502"/>
                    <a:pt x="1421766" y="4490846"/>
                    <a:pt x="1422489" y="4490958"/>
                  </a:cubicBezTo>
                  <a:cubicBezTo>
                    <a:pt x="1425353" y="4494648"/>
                    <a:pt x="1429405" y="4495715"/>
                    <a:pt x="1433809" y="4495930"/>
                  </a:cubicBezTo>
                  <a:cubicBezTo>
                    <a:pt x="1434282" y="4496291"/>
                    <a:pt x="1434824" y="4496497"/>
                    <a:pt x="1435288" y="4496902"/>
                  </a:cubicBezTo>
                  <a:cubicBezTo>
                    <a:pt x="1435693" y="4496971"/>
                    <a:pt x="1436062" y="4497134"/>
                    <a:pt x="1436475" y="4497211"/>
                  </a:cubicBezTo>
                  <a:cubicBezTo>
                    <a:pt x="1438196" y="4502355"/>
                    <a:pt x="1440028" y="4507439"/>
                    <a:pt x="1441482" y="4512635"/>
                  </a:cubicBezTo>
                  <a:cubicBezTo>
                    <a:pt x="1443116" y="4518493"/>
                    <a:pt x="1436708" y="4525125"/>
                    <a:pt x="1431159" y="4523180"/>
                  </a:cubicBezTo>
                  <a:cubicBezTo>
                    <a:pt x="1424527" y="4520849"/>
                    <a:pt x="1417792" y="4518415"/>
                    <a:pt x="1411805" y="4514802"/>
                  </a:cubicBezTo>
                  <a:cubicBezTo>
                    <a:pt x="1406859" y="4511800"/>
                    <a:pt x="1403100" y="4506837"/>
                    <a:pt x="1398532" y="4503129"/>
                  </a:cubicBezTo>
                  <a:close/>
                  <a:moveTo>
                    <a:pt x="1392227" y="4261796"/>
                  </a:moveTo>
                  <a:cubicBezTo>
                    <a:pt x="1391599" y="4262381"/>
                    <a:pt x="1390971" y="4262957"/>
                    <a:pt x="1390352" y="4263567"/>
                  </a:cubicBezTo>
                  <a:cubicBezTo>
                    <a:pt x="1391281" y="4263292"/>
                    <a:pt x="1392227" y="4262991"/>
                    <a:pt x="1393174" y="4262725"/>
                  </a:cubicBezTo>
                  <a:lnTo>
                    <a:pt x="1393621" y="4261107"/>
                  </a:lnTo>
                  <a:close/>
                  <a:moveTo>
                    <a:pt x="1363497" y="4654092"/>
                  </a:moveTo>
                  <a:cubicBezTo>
                    <a:pt x="1364168" y="4654247"/>
                    <a:pt x="1364297" y="4654367"/>
                    <a:pt x="1364727" y="4654531"/>
                  </a:cubicBezTo>
                  <a:cubicBezTo>
                    <a:pt x="1364839" y="4654987"/>
                    <a:pt x="1364959" y="4655434"/>
                    <a:pt x="1365088" y="4655881"/>
                  </a:cubicBezTo>
                  <a:cubicBezTo>
                    <a:pt x="1366551" y="4655477"/>
                    <a:pt x="1366121" y="4655021"/>
                    <a:pt x="1364727" y="4654531"/>
                  </a:cubicBezTo>
                  <a:cubicBezTo>
                    <a:pt x="1364607" y="4654092"/>
                    <a:pt x="1364495" y="4653662"/>
                    <a:pt x="1364366" y="4653215"/>
                  </a:cubicBezTo>
                  <a:lnTo>
                    <a:pt x="1361992" y="4652071"/>
                  </a:lnTo>
                  <a:close/>
                  <a:moveTo>
                    <a:pt x="1634636" y="4522836"/>
                  </a:moveTo>
                  <a:cubicBezTo>
                    <a:pt x="1636649" y="4522793"/>
                    <a:pt x="1638714" y="4522088"/>
                    <a:pt x="1640572" y="4521279"/>
                  </a:cubicBezTo>
                  <a:cubicBezTo>
                    <a:pt x="1641389" y="4520935"/>
                    <a:pt x="1641741" y="4519602"/>
                    <a:pt x="1642327" y="4518708"/>
                  </a:cubicBezTo>
                  <a:cubicBezTo>
                    <a:pt x="1642197" y="4517752"/>
                    <a:pt x="1642189" y="4516024"/>
                    <a:pt x="1641914" y="4515998"/>
                  </a:cubicBezTo>
                  <a:cubicBezTo>
                    <a:pt x="1640124" y="4515723"/>
                    <a:pt x="1637836" y="4515121"/>
                    <a:pt x="1636520" y="4515929"/>
                  </a:cubicBezTo>
                  <a:cubicBezTo>
                    <a:pt x="1632409" y="4518406"/>
                    <a:pt x="1631574" y="4522880"/>
                    <a:pt x="1634636" y="4522836"/>
                  </a:cubicBezTo>
                  <a:close/>
                  <a:moveTo>
                    <a:pt x="1614921" y="4240162"/>
                  </a:moveTo>
                  <a:lnTo>
                    <a:pt x="1615902" y="4242536"/>
                  </a:lnTo>
                  <a:lnTo>
                    <a:pt x="1616882" y="4240093"/>
                  </a:lnTo>
                  <a:close/>
                  <a:moveTo>
                    <a:pt x="1601898" y="3995404"/>
                  </a:moveTo>
                  <a:cubicBezTo>
                    <a:pt x="1600977" y="3995465"/>
                    <a:pt x="1599704" y="3996273"/>
                    <a:pt x="1599317" y="3997082"/>
                  </a:cubicBezTo>
                  <a:cubicBezTo>
                    <a:pt x="1598973" y="3997856"/>
                    <a:pt x="1599205" y="3999361"/>
                    <a:pt x="1599764" y="4000093"/>
                  </a:cubicBezTo>
                  <a:cubicBezTo>
                    <a:pt x="1603360" y="4004651"/>
                    <a:pt x="1607876" y="4007396"/>
                    <a:pt x="1613949" y="4005942"/>
                  </a:cubicBezTo>
                  <a:cubicBezTo>
                    <a:pt x="1614517" y="4005804"/>
                    <a:pt x="1614749" y="4004238"/>
                    <a:pt x="1615170" y="4003293"/>
                  </a:cubicBezTo>
                  <a:cubicBezTo>
                    <a:pt x="1612358" y="3997968"/>
                    <a:pt x="1608091" y="3995000"/>
                    <a:pt x="1601898" y="3995404"/>
                  </a:cubicBezTo>
                  <a:close/>
                  <a:moveTo>
                    <a:pt x="1605141" y="3880320"/>
                  </a:moveTo>
                  <a:cubicBezTo>
                    <a:pt x="1604237" y="3880475"/>
                    <a:pt x="1603506" y="3881567"/>
                    <a:pt x="1602698" y="3882239"/>
                  </a:cubicBezTo>
                  <a:cubicBezTo>
                    <a:pt x="1603343" y="3884122"/>
                    <a:pt x="1603566" y="3886427"/>
                    <a:pt x="1604814" y="3887744"/>
                  </a:cubicBezTo>
                  <a:cubicBezTo>
                    <a:pt x="1607093" y="3890178"/>
                    <a:pt x="1610216" y="3891038"/>
                    <a:pt x="1613433" y="3889301"/>
                  </a:cubicBezTo>
                  <a:cubicBezTo>
                    <a:pt x="1614147" y="3888922"/>
                    <a:pt x="1614964" y="3887649"/>
                    <a:pt x="1614826" y="3886944"/>
                  </a:cubicBezTo>
                  <a:cubicBezTo>
                    <a:pt x="1614147" y="3882832"/>
                    <a:pt x="1609364" y="3879546"/>
                    <a:pt x="1605141" y="3880320"/>
                  </a:cubicBezTo>
                  <a:close/>
                  <a:moveTo>
                    <a:pt x="1346852" y="4840976"/>
                  </a:moveTo>
                  <a:cubicBezTo>
                    <a:pt x="1346018" y="4840288"/>
                    <a:pt x="1344909" y="4839497"/>
                    <a:pt x="1343928" y="4839497"/>
                  </a:cubicBezTo>
                  <a:cubicBezTo>
                    <a:pt x="1332376" y="4839540"/>
                    <a:pt x="1320849" y="4839703"/>
                    <a:pt x="1309323" y="4839824"/>
                  </a:cubicBezTo>
                  <a:cubicBezTo>
                    <a:pt x="1308574" y="4839436"/>
                    <a:pt x="1307800" y="4839299"/>
                    <a:pt x="1307069" y="4838851"/>
                  </a:cubicBezTo>
                  <a:cubicBezTo>
                    <a:pt x="1304497" y="4836159"/>
                    <a:pt x="1301959" y="4833432"/>
                    <a:pt x="1299379" y="4830740"/>
                  </a:cubicBezTo>
                  <a:cubicBezTo>
                    <a:pt x="1298820" y="4830559"/>
                    <a:pt x="1298226" y="4830516"/>
                    <a:pt x="1297624" y="4830482"/>
                  </a:cubicBezTo>
                  <a:cubicBezTo>
                    <a:pt x="1296652" y="4829226"/>
                    <a:pt x="1295689" y="4827936"/>
                    <a:pt x="1294545" y="4826878"/>
                  </a:cubicBezTo>
                  <a:cubicBezTo>
                    <a:pt x="1294192" y="4826568"/>
                    <a:pt x="1292790" y="4827351"/>
                    <a:pt x="1291869" y="4827643"/>
                  </a:cubicBezTo>
                  <a:cubicBezTo>
                    <a:pt x="1293005" y="4830465"/>
                    <a:pt x="1295379" y="4830301"/>
                    <a:pt x="1297624" y="4830482"/>
                  </a:cubicBezTo>
                  <a:cubicBezTo>
                    <a:pt x="1297908" y="4830835"/>
                    <a:pt x="1298226" y="4831179"/>
                    <a:pt x="1298544" y="4831540"/>
                  </a:cubicBezTo>
                  <a:cubicBezTo>
                    <a:pt x="1301099" y="4834310"/>
                    <a:pt x="1303663" y="4837071"/>
                    <a:pt x="1306209" y="4839841"/>
                  </a:cubicBezTo>
                  <a:cubicBezTo>
                    <a:pt x="1307241" y="4839832"/>
                    <a:pt x="1308299" y="4839832"/>
                    <a:pt x="1309323" y="4839824"/>
                  </a:cubicBezTo>
                  <a:cubicBezTo>
                    <a:pt x="1321193" y="4845888"/>
                    <a:pt x="1333855" y="4844546"/>
                    <a:pt x="1346534" y="4842894"/>
                  </a:cubicBezTo>
                  <a:cubicBezTo>
                    <a:pt x="1346732" y="4842869"/>
                    <a:pt x="1347111" y="4841208"/>
                    <a:pt x="1346852" y="4840976"/>
                  </a:cubicBezTo>
                  <a:close/>
                  <a:moveTo>
                    <a:pt x="1339128" y="3937247"/>
                  </a:moveTo>
                  <a:cubicBezTo>
                    <a:pt x="1338173" y="3937247"/>
                    <a:pt x="1337210" y="3937746"/>
                    <a:pt x="1336246" y="3938039"/>
                  </a:cubicBezTo>
                  <a:cubicBezTo>
                    <a:pt x="1337554" y="3938581"/>
                    <a:pt x="1338818" y="3939338"/>
                    <a:pt x="1340160" y="3939570"/>
                  </a:cubicBezTo>
                  <a:cubicBezTo>
                    <a:pt x="1340685" y="3939664"/>
                    <a:pt x="1341433" y="3938581"/>
                    <a:pt x="1342053" y="3938013"/>
                  </a:cubicBezTo>
                  <a:cubicBezTo>
                    <a:pt x="1341098" y="3937746"/>
                    <a:pt x="1340126" y="3937230"/>
                    <a:pt x="1339128" y="3937247"/>
                  </a:cubicBezTo>
                  <a:close/>
                  <a:moveTo>
                    <a:pt x="1285117" y="4226072"/>
                  </a:moveTo>
                  <a:lnTo>
                    <a:pt x="1283870" y="4225221"/>
                  </a:lnTo>
                  <a:lnTo>
                    <a:pt x="1284678" y="4226528"/>
                  </a:lnTo>
                  <a:lnTo>
                    <a:pt x="1286381" y="4228016"/>
                  </a:lnTo>
                  <a:close/>
                  <a:moveTo>
                    <a:pt x="1271861" y="4816951"/>
                  </a:moveTo>
                  <a:cubicBezTo>
                    <a:pt x="1271165" y="4816306"/>
                    <a:pt x="1270485" y="4815670"/>
                    <a:pt x="1269797" y="4815033"/>
                  </a:cubicBezTo>
                  <a:cubicBezTo>
                    <a:pt x="1270176" y="4815979"/>
                    <a:pt x="1270545" y="4816951"/>
                    <a:pt x="1270933" y="4817897"/>
                  </a:cubicBezTo>
                  <a:lnTo>
                    <a:pt x="1272369" y="4818302"/>
                  </a:lnTo>
                  <a:close/>
                  <a:moveTo>
                    <a:pt x="1222633" y="4801089"/>
                  </a:moveTo>
                  <a:cubicBezTo>
                    <a:pt x="1222074" y="4801133"/>
                    <a:pt x="1221317" y="4802844"/>
                    <a:pt x="1221222" y="4803842"/>
                  </a:cubicBezTo>
                  <a:cubicBezTo>
                    <a:pt x="1221085" y="4807162"/>
                    <a:pt x="1221196" y="4810482"/>
                    <a:pt x="1221196" y="4809347"/>
                  </a:cubicBezTo>
                  <a:cubicBezTo>
                    <a:pt x="1221601" y="4816014"/>
                    <a:pt x="1221601" y="4818233"/>
                    <a:pt x="1221945" y="4820409"/>
                  </a:cubicBezTo>
                  <a:cubicBezTo>
                    <a:pt x="1222117" y="4821347"/>
                    <a:pt x="1223011" y="4822216"/>
                    <a:pt x="1223725" y="4822947"/>
                  </a:cubicBezTo>
                  <a:cubicBezTo>
                    <a:pt x="1223846" y="4823024"/>
                    <a:pt x="1225351" y="4822284"/>
                    <a:pt x="1225377" y="4821863"/>
                  </a:cubicBezTo>
                  <a:cubicBezTo>
                    <a:pt x="1225687" y="4816375"/>
                    <a:pt x="1225764" y="4810852"/>
                    <a:pt x="1226048" y="4805347"/>
                  </a:cubicBezTo>
                  <a:cubicBezTo>
                    <a:pt x="1226186" y="4802457"/>
                    <a:pt x="1225196" y="4800823"/>
                    <a:pt x="1222633" y="4801089"/>
                  </a:cubicBezTo>
                  <a:close/>
                  <a:moveTo>
                    <a:pt x="905801" y="4051471"/>
                  </a:moveTo>
                  <a:cubicBezTo>
                    <a:pt x="905001" y="4051592"/>
                    <a:pt x="903693" y="4052788"/>
                    <a:pt x="903736" y="4053398"/>
                  </a:cubicBezTo>
                  <a:cubicBezTo>
                    <a:pt x="903891" y="4055187"/>
                    <a:pt x="904631" y="4056925"/>
                    <a:pt x="905130" y="4058697"/>
                  </a:cubicBezTo>
                  <a:cubicBezTo>
                    <a:pt x="906540" y="4057389"/>
                    <a:pt x="907994" y="4056108"/>
                    <a:pt x="909448" y="4054818"/>
                  </a:cubicBezTo>
                  <a:cubicBezTo>
                    <a:pt x="909534" y="4052392"/>
                    <a:pt x="908304" y="4051101"/>
                    <a:pt x="905801" y="4051471"/>
                  </a:cubicBezTo>
                  <a:close/>
                  <a:moveTo>
                    <a:pt x="896012" y="4026896"/>
                  </a:moveTo>
                  <a:cubicBezTo>
                    <a:pt x="894050" y="4025262"/>
                    <a:pt x="892132" y="4025735"/>
                    <a:pt x="890618" y="4028031"/>
                  </a:cubicBezTo>
                  <a:cubicBezTo>
                    <a:pt x="888081" y="4031868"/>
                    <a:pt x="884821" y="4035446"/>
                    <a:pt x="883290" y="4039653"/>
                  </a:cubicBezTo>
                  <a:cubicBezTo>
                    <a:pt x="881277" y="4045227"/>
                    <a:pt x="882369" y="4050568"/>
                    <a:pt x="888046" y="4053880"/>
                  </a:cubicBezTo>
                  <a:cubicBezTo>
                    <a:pt x="887883" y="4054301"/>
                    <a:pt x="887728" y="4054732"/>
                    <a:pt x="887547" y="4055153"/>
                  </a:cubicBezTo>
                  <a:cubicBezTo>
                    <a:pt x="887762" y="4055480"/>
                    <a:pt x="888012" y="4055798"/>
                    <a:pt x="888227" y="4056108"/>
                  </a:cubicBezTo>
                  <a:cubicBezTo>
                    <a:pt x="887883" y="4058353"/>
                    <a:pt x="887608" y="4060581"/>
                    <a:pt x="890025" y="4062267"/>
                  </a:cubicBezTo>
                  <a:cubicBezTo>
                    <a:pt x="890395" y="4061561"/>
                    <a:pt x="891289" y="4060547"/>
                    <a:pt x="891057" y="4060159"/>
                  </a:cubicBezTo>
                  <a:cubicBezTo>
                    <a:pt x="890257" y="4058740"/>
                    <a:pt x="889225" y="4057433"/>
                    <a:pt x="888227" y="4056108"/>
                  </a:cubicBezTo>
                  <a:cubicBezTo>
                    <a:pt x="888330" y="4055488"/>
                    <a:pt x="888433" y="4054869"/>
                    <a:pt x="888485" y="4054250"/>
                  </a:cubicBezTo>
                  <a:cubicBezTo>
                    <a:pt x="888304" y="4054146"/>
                    <a:pt x="888227" y="4054000"/>
                    <a:pt x="888046" y="4053880"/>
                  </a:cubicBezTo>
                  <a:cubicBezTo>
                    <a:pt x="891160" y="4045855"/>
                    <a:pt x="894334" y="4037846"/>
                    <a:pt x="897293" y="4029743"/>
                  </a:cubicBezTo>
                  <a:cubicBezTo>
                    <a:pt x="897551" y="4029020"/>
                    <a:pt x="896751" y="4027532"/>
                    <a:pt x="896012" y="4026896"/>
                  </a:cubicBezTo>
                  <a:close/>
                  <a:moveTo>
                    <a:pt x="891694" y="4215114"/>
                  </a:moveTo>
                  <a:cubicBezTo>
                    <a:pt x="891625" y="4214812"/>
                    <a:pt x="890670" y="4214735"/>
                    <a:pt x="890102" y="4214563"/>
                  </a:cubicBezTo>
                  <a:cubicBezTo>
                    <a:pt x="890223" y="4216361"/>
                    <a:pt x="890360" y="4218167"/>
                    <a:pt x="890507" y="4219974"/>
                  </a:cubicBezTo>
                  <a:cubicBezTo>
                    <a:pt x="890911" y="4219285"/>
                    <a:pt x="891565" y="4218674"/>
                    <a:pt x="891754" y="4217918"/>
                  </a:cubicBezTo>
                  <a:cubicBezTo>
                    <a:pt x="891969" y="4217023"/>
                    <a:pt x="891909" y="4216008"/>
                    <a:pt x="891694" y="4215114"/>
                  </a:cubicBezTo>
                  <a:close/>
                  <a:moveTo>
                    <a:pt x="886498" y="4169816"/>
                  </a:moveTo>
                  <a:cubicBezTo>
                    <a:pt x="886378" y="4170367"/>
                    <a:pt x="886378" y="4170968"/>
                    <a:pt x="886378" y="4171536"/>
                  </a:cubicBezTo>
                  <a:cubicBezTo>
                    <a:pt x="885113" y="4172457"/>
                    <a:pt x="883849" y="4173326"/>
                    <a:pt x="882773" y="4174401"/>
                  </a:cubicBezTo>
                  <a:cubicBezTo>
                    <a:pt x="882455" y="4174702"/>
                    <a:pt x="883238" y="4176078"/>
                    <a:pt x="883522" y="4176972"/>
                  </a:cubicBezTo>
                  <a:cubicBezTo>
                    <a:pt x="886472" y="4175992"/>
                    <a:pt x="886300" y="4173721"/>
                    <a:pt x="886378" y="4171536"/>
                  </a:cubicBezTo>
                  <a:cubicBezTo>
                    <a:pt x="886739" y="4171287"/>
                    <a:pt x="887074" y="4170977"/>
                    <a:pt x="887401" y="4170702"/>
                  </a:cubicBezTo>
                  <a:cubicBezTo>
                    <a:pt x="887969" y="4169954"/>
                    <a:pt x="888502" y="4169214"/>
                    <a:pt x="889044" y="4168483"/>
                  </a:cubicBezTo>
                  <a:cubicBezTo>
                    <a:pt x="888201" y="4168921"/>
                    <a:pt x="887358" y="4169369"/>
                    <a:pt x="886498" y="4169816"/>
                  </a:cubicBezTo>
                  <a:close/>
                  <a:moveTo>
                    <a:pt x="866628" y="4118523"/>
                  </a:moveTo>
                  <a:lnTo>
                    <a:pt x="864882" y="4117998"/>
                  </a:lnTo>
                  <a:lnTo>
                    <a:pt x="865699" y="4119452"/>
                  </a:lnTo>
                  <a:cubicBezTo>
                    <a:pt x="866051" y="4120028"/>
                    <a:pt x="866370" y="4120596"/>
                    <a:pt x="866731" y="4121173"/>
                  </a:cubicBezTo>
                  <a:cubicBezTo>
                    <a:pt x="866679" y="4120286"/>
                    <a:pt x="866636" y="4119426"/>
                    <a:pt x="866628" y="4118523"/>
                  </a:cubicBezTo>
                  <a:close/>
                  <a:moveTo>
                    <a:pt x="1658687" y="4413799"/>
                  </a:moveTo>
                  <a:cubicBezTo>
                    <a:pt x="1659195" y="4414315"/>
                    <a:pt x="1660545" y="4414032"/>
                    <a:pt x="1661534" y="4414134"/>
                  </a:cubicBezTo>
                  <a:cubicBezTo>
                    <a:pt x="1663702" y="4412483"/>
                    <a:pt x="1664072" y="4410556"/>
                    <a:pt x="1662274" y="4408767"/>
                  </a:cubicBezTo>
                  <a:cubicBezTo>
                    <a:pt x="1661655" y="4408165"/>
                    <a:pt x="1659917" y="4407830"/>
                    <a:pt x="1659315" y="4408277"/>
                  </a:cubicBezTo>
                  <a:cubicBezTo>
                    <a:pt x="1657199" y="4409808"/>
                    <a:pt x="1656976" y="4411958"/>
                    <a:pt x="1658687" y="4413799"/>
                  </a:cubicBezTo>
                  <a:close/>
                  <a:moveTo>
                    <a:pt x="1680794" y="4483603"/>
                  </a:moveTo>
                  <a:lnTo>
                    <a:pt x="1680089" y="4481410"/>
                  </a:lnTo>
                  <a:lnTo>
                    <a:pt x="1679323" y="4483612"/>
                  </a:lnTo>
                  <a:close/>
                  <a:moveTo>
                    <a:pt x="1682024" y="3945462"/>
                  </a:moveTo>
                  <a:cubicBezTo>
                    <a:pt x="1686325" y="3946271"/>
                    <a:pt x="1690643" y="3946882"/>
                    <a:pt x="1694953" y="3947518"/>
                  </a:cubicBezTo>
                  <a:cubicBezTo>
                    <a:pt x="1695778" y="3947991"/>
                    <a:pt x="1696570" y="3948412"/>
                    <a:pt x="1697361" y="3948869"/>
                  </a:cubicBezTo>
                  <a:cubicBezTo>
                    <a:pt x="1700114" y="3951501"/>
                    <a:pt x="1702866" y="3954159"/>
                    <a:pt x="1705619" y="3956782"/>
                  </a:cubicBezTo>
                  <a:cubicBezTo>
                    <a:pt x="1705765" y="3956894"/>
                    <a:pt x="1705937" y="3957023"/>
                    <a:pt x="1706083" y="3957135"/>
                  </a:cubicBezTo>
                  <a:cubicBezTo>
                    <a:pt x="1705843" y="3957909"/>
                    <a:pt x="1705542" y="3958675"/>
                    <a:pt x="1705378" y="3959466"/>
                  </a:cubicBezTo>
                  <a:cubicBezTo>
                    <a:pt x="1699150" y="3988127"/>
                    <a:pt x="1695830" y="3990613"/>
                    <a:pt x="1728388" y="4009314"/>
                  </a:cubicBezTo>
                  <a:cubicBezTo>
                    <a:pt x="1729816" y="4010114"/>
                    <a:pt x="1733145" y="4009408"/>
                    <a:pt x="1734452" y="4008187"/>
                  </a:cubicBezTo>
                  <a:cubicBezTo>
                    <a:pt x="1735837" y="4006888"/>
                    <a:pt x="1736061" y="4004161"/>
                    <a:pt x="1736379" y="4002020"/>
                  </a:cubicBezTo>
                  <a:cubicBezTo>
                    <a:pt x="1736517" y="4000996"/>
                    <a:pt x="1735923" y="3999611"/>
                    <a:pt x="1735201" y="3998768"/>
                  </a:cubicBezTo>
                  <a:cubicBezTo>
                    <a:pt x="1729894" y="3992660"/>
                    <a:pt x="1723709" y="3987147"/>
                    <a:pt x="1719253" y="3980472"/>
                  </a:cubicBezTo>
                  <a:cubicBezTo>
                    <a:pt x="1715442" y="3974777"/>
                    <a:pt x="1713799" y="3967681"/>
                    <a:pt x="1710711" y="3961436"/>
                  </a:cubicBezTo>
                  <a:cubicBezTo>
                    <a:pt x="1709843" y="3959673"/>
                    <a:pt x="1707787" y="3958502"/>
                    <a:pt x="1706083" y="3957135"/>
                  </a:cubicBezTo>
                  <a:cubicBezTo>
                    <a:pt x="1706195" y="3956791"/>
                    <a:pt x="1706298" y="3956447"/>
                    <a:pt x="1706393" y="3956077"/>
                  </a:cubicBezTo>
                  <a:cubicBezTo>
                    <a:pt x="1703641" y="3953410"/>
                    <a:pt x="1700879" y="3950709"/>
                    <a:pt x="1698092" y="3948017"/>
                  </a:cubicBezTo>
                  <a:cubicBezTo>
                    <a:pt x="1697051" y="3947862"/>
                    <a:pt x="1696019" y="3947673"/>
                    <a:pt x="1694953" y="3947518"/>
                  </a:cubicBezTo>
                  <a:cubicBezTo>
                    <a:pt x="1691065" y="3945264"/>
                    <a:pt x="1687133" y="3942993"/>
                    <a:pt x="1683160" y="3940886"/>
                  </a:cubicBezTo>
                  <a:cubicBezTo>
                    <a:pt x="1682833" y="3940705"/>
                    <a:pt x="1681276" y="3941961"/>
                    <a:pt x="1681078" y="3942752"/>
                  </a:cubicBezTo>
                  <a:cubicBezTo>
                    <a:pt x="1680871" y="3943570"/>
                    <a:pt x="1681508" y="3945367"/>
                    <a:pt x="1682024" y="3945462"/>
                  </a:cubicBezTo>
                  <a:close/>
                  <a:moveTo>
                    <a:pt x="1694686" y="4375272"/>
                  </a:moveTo>
                  <a:cubicBezTo>
                    <a:pt x="1698032" y="4375125"/>
                    <a:pt x="1698910" y="4373646"/>
                    <a:pt x="1696811" y="4371848"/>
                  </a:cubicBezTo>
                  <a:cubicBezTo>
                    <a:pt x="1696148" y="4371255"/>
                    <a:pt x="1694583" y="4371753"/>
                    <a:pt x="1693404" y="4371753"/>
                  </a:cubicBezTo>
                  <a:cubicBezTo>
                    <a:pt x="1692888" y="4372415"/>
                    <a:pt x="1692277" y="4373138"/>
                    <a:pt x="1691693" y="4373861"/>
                  </a:cubicBezTo>
                  <a:cubicBezTo>
                    <a:pt x="1692690" y="4374368"/>
                    <a:pt x="1693723" y="4375314"/>
                    <a:pt x="1694686" y="4375272"/>
                  </a:cubicBezTo>
                  <a:close/>
                  <a:moveTo>
                    <a:pt x="1699538" y="4033889"/>
                  </a:moveTo>
                  <a:cubicBezTo>
                    <a:pt x="1700604" y="4038741"/>
                    <a:pt x="1704372" y="4041915"/>
                    <a:pt x="1709223" y="4042783"/>
                  </a:cubicBezTo>
                  <a:cubicBezTo>
                    <a:pt x="1711090" y="4043111"/>
                    <a:pt x="1713455" y="4041674"/>
                    <a:pt x="1715313" y="4040599"/>
                  </a:cubicBezTo>
                  <a:cubicBezTo>
                    <a:pt x="1715829" y="4040306"/>
                    <a:pt x="1715864" y="4038165"/>
                    <a:pt x="1715391" y="4037322"/>
                  </a:cubicBezTo>
                  <a:cubicBezTo>
                    <a:pt x="1711365" y="4030388"/>
                    <a:pt x="1705714" y="4025167"/>
                    <a:pt x="1698591" y="4021546"/>
                  </a:cubicBezTo>
                  <a:cubicBezTo>
                    <a:pt x="1698591" y="4021064"/>
                    <a:pt x="1698591" y="4020565"/>
                    <a:pt x="1698548" y="4020092"/>
                  </a:cubicBezTo>
                  <a:cubicBezTo>
                    <a:pt x="1697937" y="4019980"/>
                    <a:pt x="1697327" y="4019851"/>
                    <a:pt x="1696725" y="4019748"/>
                  </a:cubicBezTo>
                  <a:cubicBezTo>
                    <a:pt x="1696148" y="4019043"/>
                    <a:pt x="1695572" y="4018329"/>
                    <a:pt x="1695004" y="4017623"/>
                  </a:cubicBezTo>
                  <a:cubicBezTo>
                    <a:pt x="1695237" y="4018294"/>
                    <a:pt x="1695271" y="4019301"/>
                    <a:pt x="1695744" y="4019558"/>
                  </a:cubicBezTo>
                  <a:cubicBezTo>
                    <a:pt x="1696019" y="4019696"/>
                    <a:pt x="1696398" y="4019671"/>
                    <a:pt x="1696725" y="4019748"/>
                  </a:cubicBezTo>
                  <a:cubicBezTo>
                    <a:pt x="1697051" y="4020135"/>
                    <a:pt x="1697378" y="4020548"/>
                    <a:pt x="1697714" y="4020944"/>
                  </a:cubicBezTo>
                  <a:cubicBezTo>
                    <a:pt x="1698032" y="4021115"/>
                    <a:pt x="1698264" y="4021374"/>
                    <a:pt x="1698591" y="4021546"/>
                  </a:cubicBezTo>
                  <a:cubicBezTo>
                    <a:pt x="1698772" y="4025692"/>
                    <a:pt x="1698669" y="4029889"/>
                    <a:pt x="1699538" y="4033889"/>
                  </a:cubicBezTo>
                  <a:close/>
                  <a:moveTo>
                    <a:pt x="1718754" y="4364700"/>
                  </a:moveTo>
                  <a:cubicBezTo>
                    <a:pt x="1719175" y="4365397"/>
                    <a:pt x="1720629" y="4365491"/>
                    <a:pt x="1721610" y="4365844"/>
                  </a:cubicBezTo>
                  <a:cubicBezTo>
                    <a:pt x="1724190" y="4364786"/>
                    <a:pt x="1724930" y="4362928"/>
                    <a:pt x="1723434" y="4360502"/>
                  </a:cubicBezTo>
                  <a:cubicBezTo>
                    <a:pt x="1723046" y="4359892"/>
                    <a:pt x="1721610" y="4359315"/>
                    <a:pt x="1720939" y="4359547"/>
                  </a:cubicBezTo>
                  <a:cubicBezTo>
                    <a:pt x="1718298" y="4360485"/>
                    <a:pt x="1717446" y="4362455"/>
                    <a:pt x="1718754" y="4364700"/>
                  </a:cubicBezTo>
                  <a:close/>
                  <a:moveTo>
                    <a:pt x="1730530" y="3650074"/>
                  </a:moveTo>
                  <a:cubicBezTo>
                    <a:pt x="1730444" y="3649179"/>
                    <a:pt x="1729223" y="3647769"/>
                    <a:pt x="1728440" y="3647683"/>
                  </a:cubicBezTo>
                  <a:cubicBezTo>
                    <a:pt x="1726521" y="3647459"/>
                    <a:pt x="1723081" y="3647468"/>
                    <a:pt x="1722883" y="3648147"/>
                  </a:cubicBezTo>
                  <a:cubicBezTo>
                    <a:pt x="1720707" y="3655648"/>
                    <a:pt x="1718719" y="3663278"/>
                    <a:pt x="1717369" y="3670985"/>
                  </a:cubicBezTo>
                  <a:cubicBezTo>
                    <a:pt x="1717094" y="3672688"/>
                    <a:pt x="1719287" y="3674822"/>
                    <a:pt x="1720431" y="3676766"/>
                  </a:cubicBezTo>
                  <a:cubicBezTo>
                    <a:pt x="1720259" y="3677127"/>
                    <a:pt x="1720087" y="3677480"/>
                    <a:pt x="1719915" y="3677832"/>
                  </a:cubicBezTo>
                  <a:cubicBezTo>
                    <a:pt x="1720345" y="3679622"/>
                    <a:pt x="1720775" y="3681394"/>
                    <a:pt x="1721223" y="3683174"/>
                  </a:cubicBezTo>
                  <a:cubicBezTo>
                    <a:pt x="1721223" y="3683252"/>
                    <a:pt x="1721231" y="3683321"/>
                    <a:pt x="1721257" y="3683423"/>
                  </a:cubicBezTo>
                  <a:cubicBezTo>
                    <a:pt x="1721369" y="3684224"/>
                    <a:pt x="1721653" y="3685015"/>
                    <a:pt x="1721877" y="3685823"/>
                  </a:cubicBezTo>
                  <a:cubicBezTo>
                    <a:pt x="1721653" y="3684938"/>
                    <a:pt x="1721429" y="3684043"/>
                    <a:pt x="1721223" y="3683174"/>
                  </a:cubicBezTo>
                  <a:cubicBezTo>
                    <a:pt x="1720939" y="3681075"/>
                    <a:pt x="1720741" y="3678976"/>
                    <a:pt x="1720509" y="3676886"/>
                  </a:cubicBezTo>
                  <a:cubicBezTo>
                    <a:pt x="1720483" y="3676852"/>
                    <a:pt x="1720440" y="3676809"/>
                    <a:pt x="1720431" y="3676766"/>
                  </a:cubicBezTo>
                  <a:cubicBezTo>
                    <a:pt x="1723666" y="3670117"/>
                    <a:pt x="1727020" y="3663510"/>
                    <a:pt x="1730014" y="3656723"/>
                  </a:cubicBezTo>
                  <a:cubicBezTo>
                    <a:pt x="1730865" y="3654797"/>
                    <a:pt x="1730685" y="3652276"/>
                    <a:pt x="1730530" y="3650074"/>
                  </a:cubicBezTo>
                  <a:close/>
                  <a:moveTo>
                    <a:pt x="1714126" y="3745692"/>
                  </a:moveTo>
                  <a:cubicBezTo>
                    <a:pt x="1711864" y="3740514"/>
                    <a:pt x="1707950" y="3736024"/>
                    <a:pt x="1704733" y="3731215"/>
                  </a:cubicBezTo>
                  <a:cubicBezTo>
                    <a:pt x="1702944" y="3728489"/>
                    <a:pt x="1701318" y="3728024"/>
                    <a:pt x="1700234" y="3730106"/>
                  </a:cubicBezTo>
                  <a:cubicBezTo>
                    <a:pt x="1699744" y="3731009"/>
                    <a:pt x="1699744" y="3732265"/>
                    <a:pt x="1699770" y="3733340"/>
                  </a:cubicBezTo>
                  <a:cubicBezTo>
                    <a:pt x="1699813" y="3734467"/>
                    <a:pt x="1700010" y="3735645"/>
                    <a:pt x="1700432" y="3736695"/>
                  </a:cubicBezTo>
                  <a:cubicBezTo>
                    <a:pt x="1702995" y="3743035"/>
                    <a:pt x="1706849" y="3748849"/>
                    <a:pt x="1704853" y="3756402"/>
                  </a:cubicBezTo>
                  <a:cubicBezTo>
                    <a:pt x="1702591" y="3765012"/>
                    <a:pt x="1694153" y="3764031"/>
                    <a:pt x="1688802" y="3767756"/>
                  </a:cubicBezTo>
                  <a:cubicBezTo>
                    <a:pt x="1688071" y="3768247"/>
                    <a:pt x="1687460" y="3770242"/>
                    <a:pt x="1687813" y="3770698"/>
                  </a:cubicBezTo>
                  <a:cubicBezTo>
                    <a:pt x="1689052" y="3772195"/>
                    <a:pt x="1690617" y="3774096"/>
                    <a:pt x="1692329" y="3774397"/>
                  </a:cubicBezTo>
                  <a:cubicBezTo>
                    <a:pt x="1694436" y="3774784"/>
                    <a:pt x="1696811" y="3773666"/>
                    <a:pt x="1699056" y="3773278"/>
                  </a:cubicBezTo>
                  <a:cubicBezTo>
                    <a:pt x="1703305" y="3772539"/>
                    <a:pt x="1707563" y="3771816"/>
                    <a:pt x="1711838" y="3771102"/>
                  </a:cubicBezTo>
                  <a:cubicBezTo>
                    <a:pt x="1711700" y="3771438"/>
                    <a:pt x="1711546" y="3771782"/>
                    <a:pt x="1711417" y="3772118"/>
                  </a:cubicBezTo>
                  <a:cubicBezTo>
                    <a:pt x="1711589" y="3772152"/>
                    <a:pt x="1711735" y="3772195"/>
                    <a:pt x="1711898" y="3772212"/>
                  </a:cubicBezTo>
                  <a:cubicBezTo>
                    <a:pt x="1708466" y="3777734"/>
                    <a:pt x="1704853" y="3783162"/>
                    <a:pt x="1701654" y="3788831"/>
                  </a:cubicBezTo>
                  <a:cubicBezTo>
                    <a:pt x="1696690" y="3797639"/>
                    <a:pt x="1696957" y="3806938"/>
                    <a:pt x="1700836" y="3815953"/>
                  </a:cubicBezTo>
                  <a:cubicBezTo>
                    <a:pt x="1702118" y="3818843"/>
                    <a:pt x="1705189" y="3822223"/>
                    <a:pt x="1707993" y="3822869"/>
                  </a:cubicBezTo>
                  <a:cubicBezTo>
                    <a:pt x="1710634" y="3823488"/>
                    <a:pt x="1714900" y="3821595"/>
                    <a:pt x="1716930" y="3819402"/>
                  </a:cubicBezTo>
                  <a:cubicBezTo>
                    <a:pt x="1720724" y="3815316"/>
                    <a:pt x="1723537" y="3810318"/>
                    <a:pt x="1726702" y="3805648"/>
                  </a:cubicBezTo>
                  <a:cubicBezTo>
                    <a:pt x="1726857" y="3805785"/>
                    <a:pt x="1726926" y="3805940"/>
                    <a:pt x="1727081" y="3806078"/>
                  </a:cubicBezTo>
                  <a:lnTo>
                    <a:pt x="1727760" y="3807867"/>
                  </a:lnTo>
                  <a:lnTo>
                    <a:pt x="1727046" y="3805131"/>
                  </a:lnTo>
                  <a:cubicBezTo>
                    <a:pt x="1726926" y="3805303"/>
                    <a:pt x="1726797" y="3805467"/>
                    <a:pt x="1726702" y="3805648"/>
                  </a:cubicBezTo>
                  <a:cubicBezTo>
                    <a:pt x="1717343" y="3797175"/>
                    <a:pt x="1717601" y="3788865"/>
                    <a:pt x="1726986" y="3780152"/>
                  </a:cubicBezTo>
                  <a:cubicBezTo>
                    <a:pt x="1728844" y="3778406"/>
                    <a:pt x="1727407" y="3775489"/>
                    <a:pt x="1724767" y="3774844"/>
                  </a:cubicBezTo>
                  <a:cubicBezTo>
                    <a:pt x="1720535" y="3773777"/>
                    <a:pt x="1716182" y="3773072"/>
                    <a:pt x="1711898" y="3772212"/>
                  </a:cubicBezTo>
                  <a:cubicBezTo>
                    <a:pt x="1712148" y="3771799"/>
                    <a:pt x="1712414" y="3771386"/>
                    <a:pt x="1712673" y="3770956"/>
                  </a:cubicBezTo>
                  <a:cubicBezTo>
                    <a:pt x="1712380" y="3771016"/>
                    <a:pt x="1712096" y="3771051"/>
                    <a:pt x="1711838" y="3771102"/>
                  </a:cubicBezTo>
                  <a:cubicBezTo>
                    <a:pt x="1713292" y="3767111"/>
                    <a:pt x="1715201" y="3763154"/>
                    <a:pt x="1715666" y="3759043"/>
                  </a:cubicBezTo>
                  <a:cubicBezTo>
                    <a:pt x="1716173" y="3754664"/>
                    <a:pt x="1715829" y="3749675"/>
                    <a:pt x="1714126" y="3745692"/>
                  </a:cubicBezTo>
                  <a:close/>
                  <a:moveTo>
                    <a:pt x="1753703" y="3795394"/>
                  </a:moveTo>
                  <a:cubicBezTo>
                    <a:pt x="1754581" y="3796685"/>
                    <a:pt x="1758151" y="3797123"/>
                    <a:pt x="1760086" y="3796598"/>
                  </a:cubicBezTo>
                  <a:cubicBezTo>
                    <a:pt x="1767071" y="3794749"/>
                    <a:pt x="1773204" y="3791351"/>
                    <a:pt x="1775500" y="3783850"/>
                  </a:cubicBezTo>
                  <a:cubicBezTo>
                    <a:pt x="1777926" y="3776040"/>
                    <a:pt x="1779595" y="3768247"/>
                    <a:pt x="1778717" y="3759782"/>
                  </a:cubicBezTo>
                  <a:cubicBezTo>
                    <a:pt x="1777522" y="3748213"/>
                    <a:pt x="1777642" y="3736532"/>
                    <a:pt x="1777290" y="3727336"/>
                  </a:cubicBezTo>
                  <a:cubicBezTo>
                    <a:pt x="1778666" y="3721469"/>
                    <a:pt x="1780034" y="3718063"/>
                    <a:pt x="1780120" y="3714657"/>
                  </a:cubicBezTo>
                  <a:cubicBezTo>
                    <a:pt x="1780180" y="3711457"/>
                    <a:pt x="1779965" y="3706563"/>
                    <a:pt x="1778004" y="3705333"/>
                  </a:cubicBezTo>
                  <a:cubicBezTo>
                    <a:pt x="1774038" y="3702804"/>
                    <a:pt x="1772645" y="3707174"/>
                    <a:pt x="1770830" y="3710184"/>
                  </a:cubicBezTo>
                  <a:cubicBezTo>
                    <a:pt x="1769109" y="3712980"/>
                    <a:pt x="1766675" y="3716549"/>
                    <a:pt x="1763940" y="3717220"/>
                  </a:cubicBezTo>
                  <a:cubicBezTo>
                    <a:pt x="1757316" y="3718760"/>
                    <a:pt x="1754022" y="3722829"/>
                    <a:pt x="1752129" y="3728669"/>
                  </a:cubicBezTo>
                  <a:cubicBezTo>
                    <a:pt x="1751028" y="3731990"/>
                    <a:pt x="1750228" y="3735413"/>
                    <a:pt x="1749506" y="3738845"/>
                  </a:cubicBezTo>
                  <a:cubicBezTo>
                    <a:pt x="1747648" y="3747843"/>
                    <a:pt x="1743828" y="3756884"/>
                    <a:pt x="1749549" y="3765907"/>
                  </a:cubicBezTo>
                  <a:cubicBezTo>
                    <a:pt x="1747450" y="3769769"/>
                    <a:pt x="1745325" y="3773649"/>
                    <a:pt x="1743226" y="3777511"/>
                  </a:cubicBezTo>
                  <a:cubicBezTo>
                    <a:pt x="1746650" y="3783515"/>
                    <a:pt x="1749824" y="3789700"/>
                    <a:pt x="1753703" y="3795394"/>
                  </a:cubicBezTo>
                  <a:close/>
                  <a:moveTo>
                    <a:pt x="1777866" y="3824787"/>
                  </a:moveTo>
                  <a:cubicBezTo>
                    <a:pt x="1778554" y="3824787"/>
                    <a:pt x="1779251" y="3823668"/>
                    <a:pt x="1779948" y="3823075"/>
                  </a:cubicBezTo>
                  <a:cubicBezTo>
                    <a:pt x="1779595" y="3822232"/>
                    <a:pt x="1779466" y="3821045"/>
                    <a:pt x="1778838" y="3820658"/>
                  </a:cubicBezTo>
                  <a:cubicBezTo>
                    <a:pt x="1778296" y="3820322"/>
                    <a:pt x="1776894" y="3820658"/>
                    <a:pt x="1776378" y="3821174"/>
                  </a:cubicBezTo>
                  <a:cubicBezTo>
                    <a:pt x="1774322" y="3823341"/>
                    <a:pt x="1774881" y="3824787"/>
                    <a:pt x="1777866" y="3824787"/>
                  </a:cubicBezTo>
                  <a:close/>
                  <a:moveTo>
                    <a:pt x="1781995" y="3681428"/>
                  </a:moveTo>
                  <a:cubicBezTo>
                    <a:pt x="1783689" y="3669179"/>
                    <a:pt x="1780894" y="3658659"/>
                    <a:pt x="1770296" y="3651356"/>
                  </a:cubicBezTo>
                  <a:cubicBezTo>
                    <a:pt x="1770391" y="3650926"/>
                    <a:pt x="1770305" y="3650504"/>
                    <a:pt x="1770417" y="3650048"/>
                  </a:cubicBezTo>
                  <a:lnTo>
                    <a:pt x="1768567" y="3649739"/>
                  </a:lnTo>
                  <a:lnTo>
                    <a:pt x="1769600" y="3650754"/>
                  </a:lnTo>
                  <a:cubicBezTo>
                    <a:pt x="1769884" y="3650934"/>
                    <a:pt x="1770013" y="3651167"/>
                    <a:pt x="1770296" y="3651356"/>
                  </a:cubicBezTo>
                  <a:cubicBezTo>
                    <a:pt x="1768137" y="3663149"/>
                    <a:pt x="1772120" y="3673592"/>
                    <a:pt x="1777952" y="3683596"/>
                  </a:cubicBezTo>
                  <a:cubicBezTo>
                    <a:pt x="1778287" y="3684181"/>
                    <a:pt x="1780025" y="3684705"/>
                    <a:pt x="1780309" y="3684421"/>
                  </a:cubicBezTo>
                  <a:cubicBezTo>
                    <a:pt x="1781100" y="3683682"/>
                    <a:pt x="1781849" y="3682503"/>
                    <a:pt x="1781995" y="3681428"/>
                  </a:cubicBezTo>
                  <a:close/>
                  <a:moveTo>
                    <a:pt x="1786812" y="3951836"/>
                  </a:moveTo>
                  <a:cubicBezTo>
                    <a:pt x="1789152" y="3952825"/>
                    <a:pt x="1791078" y="3951225"/>
                    <a:pt x="1791956" y="3948696"/>
                  </a:cubicBezTo>
                  <a:cubicBezTo>
                    <a:pt x="1792111" y="3946142"/>
                    <a:pt x="1790700" y="3944516"/>
                    <a:pt x="1787870" y="3944886"/>
                  </a:cubicBezTo>
                  <a:cubicBezTo>
                    <a:pt x="1785969" y="3945135"/>
                    <a:pt x="1784188" y="3946400"/>
                    <a:pt x="1782365" y="3947217"/>
                  </a:cubicBezTo>
                  <a:cubicBezTo>
                    <a:pt x="1783819" y="3948808"/>
                    <a:pt x="1784988" y="3951079"/>
                    <a:pt x="1786812" y="3951836"/>
                  </a:cubicBezTo>
                  <a:close/>
                  <a:moveTo>
                    <a:pt x="1796945" y="3839771"/>
                  </a:moveTo>
                  <a:lnTo>
                    <a:pt x="1799354" y="3838876"/>
                  </a:lnTo>
                  <a:lnTo>
                    <a:pt x="1796911" y="3837982"/>
                  </a:lnTo>
                  <a:close/>
                  <a:moveTo>
                    <a:pt x="1803482" y="3585870"/>
                  </a:moveTo>
                  <a:cubicBezTo>
                    <a:pt x="1805882" y="3590644"/>
                    <a:pt x="1806235" y="3596640"/>
                    <a:pt x="1811448" y="3599753"/>
                  </a:cubicBezTo>
                  <a:cubicBezTo>
                    <a:pt x="1811327" y="3600183"/>
                    <a:pt x="1811207" y="3600622"/>
                    <a:pt x="1811086" y="3601052"/>
                  </a:cubicBezTo>
                  <a:cubicBezTo>
                    <a:pt x="1811645" y="3601560"/>
                    <a:pt x="1812239" y="3602050"/>
                    <a:pt x="1812807" y="3602566"/>
                  </a:cubicBezTo>
                  <a:cubicBezTo>
                    <a:pt x="1812523" y="3601775"/>
                    <a:pt x="1812239" y="3600975"/>
                    <a:pt x="1811972" y="3600183"/>
                  </a:cubicBezTo>
                  <a:cubicBezTo>
                    <a:pt x="1811723" y="3600063"/>
                    <a:pt x="1811645" y="3599865"/>
                    <a:pt x="1811448" y="3599753"/>
                  </a:cubicBezTo>
                  <a:cubicBezTo>
                    <a:pt x="1812488" y="3595762"/>
                    <a:pt x="1813589" y="3591796"/>
                    <a:pt x="1814544" y="3587779"/>
                  </a:cubicBezTo>
                  <a:cubicBezTo>
                    <a:pt x="1814828" y="3586713"/>
                    <a:pt x="1815060" y="3585079"/>
                    <a:pt x="1814501" y="3584468"/>
                  </a:cubicBezTo>
                  <a:cubicBezTo>
                    <a:pt x="1813005" y="3582877"/>
                    <a:pt x="1811181" y="3581509"/>
                    <a:pt x="1809228" y="3580451"/>
                  </a:cubicBezTo>
                  <a:cubicBezTo>
                    <a:pt x="1808446" y="3579995"/>
                    <a:pt x="1806966" y="3580373"/>
                    <a:pt x="1805986" y="3580752"/>
                  </a:cubicBezTo>
                  <a:cubicBezTo>
                    <a:pt x="1803456" y="3581758"/>
                    <a:pt x="1802373" y="3583702"/>
                    <a:pt x="1803482" y="3585870"/>
                  </a:cubicBezTo>
                  <a:close/>
                  <a:moveTo>
                    <a:pt x="1815577" y="3965100"/>
                  </a:moveTo>
                  <a:lnTo>
                    <a:pt x="1816523" y="3962743"/>
                  </a:lnTo>
                  <a:lnTo>
                    <a:pt x="1814579" y="3962692"/>
                  </a:lnTo>
                  <a:close/>
                  <a:moveTo>
                    <a:pt x="1832841" y="4239052"/>
                  </a:moveTo>
                  <a:lnTo>
                    <a:pt x="1832832" y="4236876"/>
                  </a:lnTo>
                  <a:lnTo>
                    <a:pt x="1830226" y="4237960"/>
                  </a:lnTo>
                  <a:close/>
                  <a:moveTo>
                    <a:pt x="1839825" y="4121430"/>
                  </a:moveTo>
                  <a:cubicBezTo>
                    <a:pt x="1840272" y="4121886"/>
                    <a:pt x="1840737" y="4122342"/>
                    <a:pt x="1841202" y="4122807"/>
                  </a:cubicBezTo>
                  <a:cubicBezTo>
                    <a:pt x="1841640" y="4124209"/>
                    <a:pt x="1842079" y="4125628"/>
                    <a:pt x="1842518" y="4127039"/>
                  </a:cubicBezTo>
                  <a:cubicBezTo>
                    <a:pt x="1843111" y="4126660"/>
                    <a:pt x="1843705" y="4126308"/>
                    <a:pt x="1844315" y="4125938"/>
                  </a:cubicBezTo>
                  <a:cubicBezTo>
                    <a:pt x="1843266" y="4124888"/>
                    <a:pt x="1842234" y="4123848"/>
                    <a:pt x="1841202" y="4122807"/>
                  </a:cubicBezTo>
                  <a:cubicBezTo>
                    <a:pt x="1840969" y="4122084"/>
                    <a:pt x="1840737" y="4121319"/>
                    <a:pt x="1840505" y="4120579"/>
                  </a:cubicBezTo>
                  <a:cubicBezTo>
                    <a:pt x="1837924" y="4117783"/>
                    <a:pt x="1835344" y="4114962"/>
                    <a:pt x="1832780" y="4112149"/>
                  </a:cubicBezTo>
                  <a:cubicBezTo>
                    <a:pt x="1832247" y="4111616"/>
                    <a:pt x="1831739" y="4111091"/>
                    <a:pt x="1831223" y="4110575"/>
                  </a:cubicBezTo>
                  <a:cubicBezTo>
                    <a:pt x="1831481" y="4111340"/>
                    <a:pt x="1831757" y="4112115"/>
                    <a:pt x="1832041" y="4112906"/>
                  </a:cubicBezTo>
                  <a:cubicBezTo>
                    <a:pt x="1834630" y="4115745"/>
                    <a:pt x="1837210" y="4118583"/>
                    <a:pt x="1839825" y="4121430"/>
                  </a:cubicBezTo>
                  <a:close/>
                  <a:moveTo>
                    <a:pt x="1849846" y="4294207"/>
                  </a:moveTo>
                  <a:cubicBezTo>
                    <a:pt x="1853872" y="4296186"/>
                    <a:pt x="1858689" y="4296874"/>
                    <a:pt x="1863205" y="4297339"/>
                  </a:cubicBezTo>
                  <a:cubicBezTo>
                    <a:pt x="1864710" y="4297511"/>
                    <a:pt x="1866491" y="4295145"/>
                    <a:pt x="1868280" y="4293829"/>
                  </a:cubicBezTo>
                  <a:cubicBezTo>
                    <a:pt x="1860151" y="4286956"/>
                    <a:pt x="1862655" y="4276393"/>
                    <a:pt x="1859317" y="4267834"/>
                  </a:cubicBezTo>
                  <a:cubicBezTo>
                    <a:pt x="1856831" y="4261409"/>
                    <a:pt x="1850758" y="4259705"/>
                    <a:pt x="1845761" y="4264488"/>
                  </a:cubicBezTo>
                  <a:cubicBezTo>
                    <a:pt x="1833021" y="4276703"/>
                    <a:pt x="1834243" y="4286603"/>
                    <a:pt x="1849846" y="4294207"/>
                  </a:cubicBezTo>
                  <a:close/>
                  <a:moveTo>
                    <a:pt x="1866138" y="3788598"/>
                  </a:moveTo>
                  <a:cubicBezTo>
                    <a:pt x="1863403" y="3789201"/>
                    <a:pt x="1862586" y="3790973"/>
                    <a:pt x="1864022" y="3793304"/>
                  </a:cubicBezTo>
                  <a:cubicBezTo>
                    <a:pt x="1864366" y="3793863"/>
                    <a:pt x="1866181" y="3794302"/>
                    <a:pt x="1866371" y="3794043"/>
                  </a:cubicBezTo>
                  <a:cubicBezTo>
                    <a:pt x="1867463" y="3792659"/>
                    <a:pt x="1868280" y="3791024"/>
                    <a:pt x="1869226" y="3789424"/>
                  </a:cubicBezTo>
                  <a:cubicBezTo>
                    <a:pt x="1868057" y="3789089"/>
                    <a:pt x="1867016" y="3788418"/>
                    <a:pt x="1866138" y="3788598"/>
                  </a:cubicBezTo>
                  <a:close/>
                  <a:moveTo>
                    <a:pt x="1904769" y="3514165"/>
                  </a:moveTo>
                  <a:cubicBezTo>
                    <a:pt x="1919134" y="3519558"/>
                    <a:pt x="1934016" y="3523713"/>
                    <a:pt x="1946428" y="3533468"/>
                  </a:cubicBezTo>
                  <a:cubicBezTo>
                    <a:pt x="1957585" y="3542233"/>
                    <a:pt x="1973042" y="3543308"/>
                    <a:pt x="1983433" y="3553871"/>
                  </a:cubicBezTo>
                  <a:cubicBezTo>
                    <a:pt x="1986883" y="3557389"/>
                    <a:pt x="1992035" y="3557527"/>
                    <a:pt x="1996783" y="3556047"/>
                  </a:cubicBezTo>
                  <a:cubicBezTo>
                    <a:pt x="2000155" y="3555006"/>
                    <a:pt x="2003312" y="3553088"/>
                    <a:pt x="2006736" y="3552392"/>
                  </a:cubicBezTo>
                  <a:cubicBezTo>
                    <a:pt x="2019492" y="3549837"/>
                    <a:pt x="2028171" y="3543497"/>
                    <a:pt x="2030709" y="3529872"/>
                  </a:cubicBezTo>
                  <a:cubicBezTo>
                    <a:pt x="2032094" y="3522173"/>
                    <a:pt x="2037892" y="3517373"/>
                    <a:pt x="2045186" y="3515928"/>
                  </a:cubicBezTo>
                  <a:cubicBezTo>
                    <a:pt x="2054046" y="3514165"/>
                    <a:pt x="2055947" y="3509339"/>
                    <a:pt x="2056042" y="3500978"/>
                  </a:cubicBezTo>
                  <a:cubicBezTo>
                    <a:pt x="2056111" y="3490441"/>
                    <a:pt x="2058235" y="3479921"/>
                    <a:pt x="2059242" y="3469358"/>
                  </a:cubicBezTo>
                  <a:cubicBezTo>
                    <a:pt x="2059697" y="3464635"/>
                    <a:pt x="2054347" y="3461504"/>
                    <a:pt x="2049616" y="3464102"/>
                  </a:cubicBezTo>
                  <a:cubicBezTo>
                    <a:pt x="2045453" y="3466373"/>
                    <a:pt x="2041711" y="3468842"/>
                    <a:pt x="2036584" y="3468274"/>
                  </a:cubicBezTo>
                  <a:cubicBezTo>
                    <a:pt x="2027200" y="3467199"/>
                    <a:pt x="2017505" y="3467672"/>
                    <a:pt x="2008430" y="3465461"/>
                  </a:cubicBezTo>
                  <a:cubicBezTo>
                    <a:pt x="1996465" y="3462571"/>
                    <a:pt x="1987674" y="3465367"/>
                    <a:pt x="1980629" y="3475198"/>
                  </a:cubicBezTo>
                  <a:cubicBezTo>
                    <a:pt x="1979279" y="3477048"/>
                    <a:pt x="1977128" y="3478338"/>
                    <a:pt x="1975270" y="3479792"/>
                  </a:cubicBezTo>
                  <a:cubicBezTo>
                    <a:pt x="1972819" y="3481719"/>
                    <a:pt x="1967546" y="3481495"/>
                    <a:pt x="1968509" y="3485856"/>
                  </a:cubicBezTo>
                  <a:cubicBezTo>
                    <a:pt x="1969214" y="3488953"/>
                    <a:pt x="1972474" y="3491439"/>
                    <a:pt x="1974479" y="3494294"/>
                  </a:cubicBezTo>
                  <a:cubicBezTo>
                    <a:pt x="1976105" y="3496540"/>
                    <a:pt x="1975907" y="3498682"/>
                    <a:pt x="1973920" y="3500204"/>
                  </a:cubicBezTo>
                  <a:cubicBezTo>
                    <a:pt x="1973042" y="3500866"/>
                    <a:pt x="1971855" y="3501451"/>
                    <a:pt x="1970797" y="3501503"/>
                  </a:cubicBezTo>
                  <a:cubicBezTo>
                    <a:pt x="1968457" y="3501623"/>
                    <a:pt x="1966023" y="3501727"/>
                    <a:pt x="1963778" y="3501176"/>
                  </a:cubicBezTo>
                  <a:cubicBezTo>
                    <a:pt x="1961541" y="3500600"/>
                    <a:pt x="1959210" y="3499610"/>
                    <a:pt x="1957387" y="3498191"/>
                  </a:cubicBezTo>
                  <a:cubicBezTo>
                    <a:pt x="1944054" y="3487912"/>
                    <a:pt x="1928545" y="3482579"/>
                    <a:pt x="1912769" y="3477357"/>
                  </a:cubicBezTo>
                  <a:cubicBezTo>
                    <a:pt x="1902903" y="3474089"/>
                    <a:pt x="1895273" y="3472153"/>
                    <a:pt x="1888331" y="3482630"/>
                  </a:cubicBezTo>
                  <a:cubicBezTo>
                    <a:pt x="1884202" y="3488867"/>
                    <a:pt x="1876323" y="3486622"/>
                    <a:pt x="1869742" y="3487370"/>
                  </a:cubicBezTo>
                  <a:cubicBezTo>
                    <a:pt x="1869588" y="3487103"/>
                    <a:pt x="1869364" y="3486897"/>
                    <a:pt x="1869192" y="3486622"/>
                  </a:cubicBezTo>
                  <a:cubicBezTo>
                    <a:pt x="1868624" y="3486570"/>
                    <a:pt x="1868057" y="3486476"/>
                    <a:pt x="1867480" y="3486398"/>
                  </a:cubicBezTo>
                  <a:cubicBezTo>
                    <a:pt x="1866973" y="3485779"/>
                    <a:pt x="1866414" y="3485168"/>
                    <a:pt x="1865880" y="3484557"/>
                  </a:cubicBezTo>
                  <a:cubicBezTo>
                    <a:pt x="1866112" y="3485142"/>
                    <a:pt x="1866199" y="3486088"/>
                    <a:pt x="1866629" y="3486286"/>
                  </a:cubicBezTo>
                  <a:cubicBezTo>
                    <a:pt x="1866878" y="3486398"/>
                    <a:pt x="1867214" y="3486338"/>
                    <a:pt x="1867480" y="3486398"/>
                  </a:cubicBezTo>
                  <a:cubicBezTo>
                    <a:pt x="1867790" y="3486768"/>
                    <a:pt x="1868117" y="3487103"/>
                    <a:pt x="1868418" y="3487465"/>
                  </a:cubicBezTo>
                  <a:cubicBezTo>
                    <a:pt x="1868822" y="3487370"/>
                    <a:pt x="1869304" y="3487413"/>
                    <a:pt x="1869742" y="3487370"/>
                  </a:cubicBezTo>
                  <a:cubicBezTo>
                    <a:pt x="1878018" y="3500720"/>
                    <a:pt x="1890421" y="3508780"/>
                    <a:pt x="1904769" y="3514165"/>
                  </a:cubicBezTo>
                  <a:close/>
                  <a:moveTo>
                    <a:pt x="1875575" y="3637885"/>
                  </a:moveTo>
                  <a:cubicBezTo>
                    <a:pt x="1875609" y="3637911"/>
                    <a:pt x="1876289" y="3636853"/>
                    <a:pt x="1876658" y="3636277"/>
                  </a:cubicBezTo>
                  <a:cubicBezTo>
                    <a:pt x="1876839" y="3636122"/>
                    <a:pt x="1877037" y="3636045"/>
                    <a:pt x="1877209" y="3635881"/>
                  </a:cubicBezTo>
                  <a:cubicBezTo>
                    <a:pt x="1883867" y="3635288"/>
                    <a:pt x="1890550" y="3634918"/>
                    <a:pt x="1897122" y="3633817"/>
                  </a:cubicBezTo>
                  <a:cubicBezTo>
                    <a:pt x="1899342" y="3633473"/>
                    <a:pt x="1899496" y="3630608"/>
                    <a:pt x="1897716" y="3628466"/>
                  </a:cubicBezTo>
                  <a:cubicBezTo>
                    <a:pt x="1897053" y="3627658"/>
                    <a:pt x="1895703" y="3626617"/>
                    <a:pt x="1894894" y="3626798"/>
                  </a:cubicBezTo>
                  <a:cubicBezTo>
                    <a:pt x="1888228" y="3628294"/>
                    <a:pt x="1882207" y="3631150"/>
                    <a:pt x="1877209" y="3635881"/>
                  </a:cubicBezTo>
                  <a:cubicBezTo>
                    <a:pt x="1876839" y="3635915"/>
                    <a:pt x="1876478" y="3635941"/>
                    <a:pt x="1876125" y="3635976"/>
                  </a:cubicBezTo>
                  <a:cubicBezTo>
                    <a:pt x="1873897" y="3636165"/>
                    <a:pt x="1873699" y="3636853"/>
                    <a:pt x="1875575" y="3637885"/>
                  </a:cubicBezTo>
                  <a:close/>
                  <a:moveTo>
                    <a:pt x="1889054" y="3832829"/>
                  </a:moveTo>
                  <a:cubicBezTo>
                    <a:pt x="1889948" y="3832846"/>
                    <a:pt x="1890886" y="3832365"/>
                    <a:pt x="1891772" y="3832098"/>
                  </a:cubicBezTo>
                  <a:cubicBezTo>
                    <a:pt x="1891471" y="3831419"/>
                    <a:pt x="1891187" y="3830171"/>
                    <a:pt x="1890869" y="3830171"/>
                  </a:cubicBezTo>
                  <a:cubicBezTo>
                    <a:pt x="1889948" y="3830163"/>
                    <a:pt x="1889045" y="3830645"/>
                    <a:pt x="1888125" y="3830945"/>
                  </a:cubicBezTo>
                  <a:cubicBezTo>
                    <a:pt x="1888451" y="3831599"/>
                    <a:pt x="1888727" y="3832795"/>
                    <a:pt x="1889054" y="3832829"/>
                  </a:cubicBezTo>
                  <a:close/>
                  <a:moveTo>
                    <a:pt x="1900933" y="4270441"/>
                  </a:moveTo>
                  <a:cubicBezTo>
                    <a:pt x="1901260" y="4269555"/>
                    <a:pt x="1901604" y="4268695"/>
                    <a:pt x="1901939" y="4267834"/>
                  </a:cubicBezTo>
                  <a:cubicBezTo>
                    <a:pt x="1901354" y="4267163"/>
                    <a:pt x="1900769" y="4266466"/>
                    <a:pt x="1900185" y="4265813"/>
                  </a:cubicBezTo>
                  <a:cubicBezTo>
                    <a:pt x="1899858" y="4266639"/>
                    <a:pt x="1899144" y="4267542"/>
                    <a:pt x="1899290" y="4268316"/>
                  </a:cubicBezTo>
                  <a:cubicBezTo>
                    <a:pt x="1899402" y="4269090"/>
                    <a:pt x="1900331" y="4269735"/>
                    <a:pt x="1900933" y="4270441"/>
                  </a:cubicBezTo>
                  <a:close/>
                  <a:moveTo>
                    <a:pt x="1924743" y="4247869"/>
                  </a:moveTo>
                  <a:cubicBezTo>
                    <a:pt x="1925938" y="4249366"/>
                    <a:pt x="1928786" y="4250433"/>
                    <a:pt x="1930704" y="4250183"/>
                  </a:cubicBezTo>
                  <a:cubicBezTo>
                    <a:pt x="1932725" y="4249899"/>
                    <a:pt x="1935418" y="4248213"/>
                    <a:pt x="1936157" y="4246459"/>
                  </a:cubicBezTo>
                  <a:cubicBezTo>
                    <a:pt x="1937422" y="4243370"/>
                    <a:pt x="1937388" y="4239758"/>
                    <a:pt x="1937783" y="4237237"/>
                  </a:cubicBezTo>
                  <a:cubicBezTo>
                    <a:pt x="1936200" y="4233625"/>
                    <a:pt x="1934093" y="4232799"/>
                    <a:pt x="1931719" y="4234648"/>
                  </a:cubicBezTo>
                  <a:cubicBezTo>
                    <a:pt x="1929027" y="4236747"/>
                    <a:pt x="1926282" y="4239095"/>
                    <a:pt x="1924425" y="4241874"/>
                  </a:cubicBezTo>
                  <a:cubicBezTo>
                    <a:pt x="1923495" y="4243285"/>
                    <a:pt x="1923667" y="4246545"/>
                    <a:pt x="1924743" y="4247869"/>
                  </a:cubicBezTo>
                  <a:close/>
                  <a:moveTo>
                    <a:pt x="1946901" y="3662314"/>
                  </a:moveTo>
                  <a:lnTo>
                    <a:pt x="1946858" y="3660233"/>
                  </a:lnTo>
                  <a:lnTo>
                    <a:pt x="1943779" y="3661222"/>
                  </a:lnTo>
                  <a:close/>
                  <a:moveTo>
                    <a:pt x="1980259" y="3610686"/>
                  </a:moveTo>
                  <a:cubicBezTo>
                    <a:pt x="1980922" y="3611323"/>
                    <a:pt x="1982324" y="3611133"/>
                    <a:pt x="1983399" y="3611323"/>
                  </a:cubicBezTo>
                  <a:cubicBezTo>
                    <a:pt x="1985033" y="3610050"/>
                    <a:pt x="1987631" y="3609017"/>
                    <a:pt x="1988113" y="3607418"/>
                  </a:cubicBezTo>
                  <a:cubicBezTo>
                    <a:pt x="1989695" y="3601912"/>
                    <a:pt x="1989738" y="3596338"/>
                    <a:pt x="1985739" y="3591564"/>
                  </a:cubicBezTo>
                  <a:cubicBezTo>
                    <a:pt x="1985119" y="3590825"/>
                    <a:pt x="1984096" y="3590257"/>
                    <a:pt x="1983167" y="3589964"/>
                  </a:cubicBezTo>
                  <a:cubicBezTo>
                    <a:pt x="1980578" y="3589147"/>
                    <a:pt x="1978608" y="3590042"/>
                    <a:pt x="1977489" y="3592493"/>
                  </a:cubicBezTo>
                  <a:cubicBezTo>
                    <a:pt x="1974186" y="3599762"/>
                    <a:pt x="1975047" y="3605774"/>
                    <a:pt x="1980259" y="3610686"/>
                  </a:cubicBezTo>
                  <a:close/>
                  <a:moveTo>
                    <a:pt x="2068136" y="3757546"/>
                  </a:moveTo>
                  <a:cubicBezTo>
                    <a:pt x="2068437" y="3758027"/>
                    <a:pt x="2068686" y="3758509"/>
                    <a:pt x="2068996" y="3758974"/>
                  </a:cubicBezTo>
                  <a:cubicBezTo>
                    <a:pt x="2068910" y="3761494"/>
                    <a:pt x="2068764" y="3763989"/>
                    <a:pt x="2068833" y="3766509"/>
                  </a:cubicBezTo>
                  <a:cubicBezTo>
                    <a:pt x="2068910" y="3769769"/>
                    <a:pt x="2070450" y="3770741"/>
                    <a:pt x="2072583" y="3768900"/>
                  </a:cubicBezTo>
                  <a:cubicBezTo>
                    <a:pt x="2073194" y="3768384"/>
                    <a:pt x="2073392" y="3766595"/>
                    <a:pt x="2072970" y="3765778"/>
                  </a:cubicBezTo>
                  <a:cubicBezTo>
                    <a:pt x="2071800" y="3763430"/>
                    <a:pt x="2070372" y="3761227"/>
                    <a:pt x="2068996" y="3758974"/>
                  </a:cubicBezTo>
                  <a:cubicBezTo>
                    <a:pt x="2069005" y="3758191"/>
                    <a:pt x="2069005" y="3757426"/>
                    <a:pt x="2069030" y="3756651"/>
                  </a:cubicBezTo>
                  <a:lnTo>
                    <a:pt x="2066175" y="3756092"/>
                  </a:lnTo>
                  <a:close/>
                  <a:moveTo>
                    <a:pt x="2075447" y="3447191"/>
                  </a:moveTo>
                  <a:cubicBezTo>
                    <a:pt x="2100049" y="3443819"/>
                    <a:pt x="2124039" y="3437823"/>
                    <a:pt x="2147204" y="3428869"/>
                  </a:cubicBezTo>
                  <a:cubicBezTo>
                    <a:pt x="2150335" y="3427682"/>
                    <a:pt x="2153742" y="3425333"/>
                    <a:pt x="2155359" y="3422538"/>
                  </a:cubicBezTo>
                  <a:cubicBezTo>
                    <a:pt x="2160692" y="3413360"/>
                    <a:pt x="2165483" y="3403829"/>
                    <a:pt x="2170085" y="3394255"/>
                  </a:cubicBezTo>
                  <a:cubicBezTo>
                    <a:pt x="2172451" y="3389300"/>
                    <a:pt x="2168889" y="3385231"/>
                    <a:pt x="2166739" y="3381189"/>
                  </a:cubicBezTo>
                  <a:cubicBezTo>
                    <a:pt x="2164847" y="3377713"/>
                    <a:pt x="2161243" y="3377309"/>
                    <a:pt x="2157870" y="3378634"/>
                  </a:cubicBezTo>
                  <a:cubicBezTo>
                    <a:pt x="2149673" y="3381868"/>
                    <a:pt x="2145191" y="3388999"/>
                    <a:pt x="2139506" y="3394934"/>
                  </a:cubicBezTo>
                  <a:cubicBezTo>
                    <a:pt x="2138413" y="3396070"/>
                    <a:pt x="2135661" y="3395898"/>
                    <a:pt x="2133708" y="3395769"/>
                  </a:cubicBezTo>
                  <a:cubicBezTo>
                    <a:pt x="2133071" y="3395734"/>
                    <a:pt x="2132194" y="3393954"/>
                    <a:pt x="2131996" y="3392853"/>
                  </a:cubicBezTo>
                  <a:cubicBezTo>
                    <a:pt x="2131368" y="3389386"/>
                    <a:pt x="2131996" y="3385257"/>
                    <a:pt x="2130336" y="3382427"/>
                  </a:cubicBezTo>
                  <a:cubicBezTo>
                    <a:pt x="2121330" y="3367116"/>
                    <a:pt x="2115670" y="3350549"/>
                    <a:pt x="2110879" y="3333577"/>
                  </a:cubicBezTo>
                  <a:cubicBezTo>
                    <a:pt x="2110337" y="3331599"/>
                    <a:pt x="2107773" y="3330180"/>
                    <a:pt x="2106087" y="3328571"/>
                  </a:cubicBezTo>
                  <a:cubicBezTo>
                    <a:pt x="2103584" y="3326266"/>
                    <a:pt x="2098096" y="3327599"/>
                    <a:pt x="2097520" y="3330687"/>
                  </a:cubicBezTo>
                  <a:cubicBezTo>
                    <a:pt x="2096212" y="3337620"/>
                    <a:pt x="2095266" y="3344613"/>
                    <a:pt x="2093787" y="3351504"/>
                  </a:cubicBezTo>
                  <a:cubicBezTo>
                    <a:pt x="2092565" y="3357198"/>
                    <a:pt x="2085340" y="3360389"/>
                    <a:pt x="2079593" y="3357843"/>
                  </a:cubicBezTo>
                  <a:cubicBezTo>
                    <a:pt x="2076385" y="3356415"/>
                    <a:pt x="2073331" y="3354540"/>
                    <a:pt x="2070493" y="3352441"/>
                  </a:cubicBezTo>
                  <a:cubicBezTo>
                    <a:pt x="2068084" y="3350704"/>
                    <a:pt x="2066089" y="3350248"/>
                    <a:pt x="2064454" y="3352286"/>
                  </a:cubicBezTo>
                  <a:cubicBezTo>
                    <a:pt x="2063921" y="3352949"/>
                    <a:pt x="2063878" y="3354669"/>
                    <a:pt x="2064368" y="3355323"/>
                  </a:cubicBezTo>
                  <a:cubicBezTo>
                    <a:pt x="2067835" y="3360080"/>
                    <a:pt x="2071714" y="3364536"/>
                    <a:pt x="2075052" y="3369352"/>
                  </a:cubicBezTo>
                  <a:cubicBezTo>
                    <a:pt x="2081658" y="3378763"/>
                    <a:pt x="2083094" y="3389016"/>
                    <a:pt x="2078630" y="3399665"/>
                  </a:cubicBezTo>
                  <a:cubicBezTo>
                    <a:pt x="2076841" y="3403880"/>
                    <a:pt x="2074467" y="3408328"/>
                    <a:pt x="2071138" y="3411287"/>
                  </a:cubicBezTo>
                  <a:cubicBezTo>
                    <a:pt x="2065856" y="3415940"/>
                    <a:pt x="2059328" y="3419157"/>
                    <a:pt x="2053771" y="3423561"/>
                  </a:cubicBezTo>
                  <a:cubicBezTo>
                    <a:pt x="2051397" y="3425445"/>
                    <a:pt x="2049908" y="3428439"/>
                    <a:pt x="2048128" y="3431097"/>
                  </a:cubicBezTo>
                  <a:cubicBezTo>
                    <a:pt x="2047758" y="3430976"/>
                    <a:pt x="2047380" y="3430864"/>
                    <a:pt x="2046992" y="3430735"/>
                  </a:cubicBezTo>
                  <a:cubicBezTo>
                    <a:pt x="2046898" y="3430821"/>
                    <a:pt x="2046803" y="3430916"/>
                    <a:pt x="2046683" y="3430976"/>
                  </a:cubicBezTo>
                  <a:cubicBezTo>
                    <a:pt x="2040266" y="3426460"/>
                    <a:pt x="2034993" y="3420835"/>
                    <a:pt x="2030494" y="3414314"/>
                  </a:cubicBezTo>
                  <a:cubicBezTo>
                    <a:pt x="2027165" y="3409437"/>
                    <a:pt x="2022821" y="3405446"/>
                    <a:pt x="2016413" y="3404809"/>
                  </a:cubicBezTo>
                  <a:cubicBezTo>
                    <a:pt x="2008559" y="3404070"/>
                    <a:pt x="2003450" y="3399141"/>
                    <a:pt x="2000181" y="3392646"/>
                  </a:cubicBezTo>
                  <a:cubicBezTo>
                    <a:pt x="1990134" y="3372621"/>
                    <a:pt x="1981455" y="3351942"/>
                    <a:pt x="1982487" y="3328924"/>
                  </a:cubicBezTo>
                  <a:cubicBezTo>
                    <a:pt x="1983511" y="3306387"/>
                    <a:pt x="1972079" y="3291179"/>
                    <a:pt x="1955073" y="3278749"/>
                  </a:cubicBezTo>
                  <a:cubicBezTo>
                    <a:pt x="1950376" y="3275300"/>
                    <a:pt x="1942377" y="3278551"/>
                    <a:pt x="1941439" y="3284521"/>
                  </a:cubicBezTo>
                  <a:cubicBezTo>
                    <a:pt x="1938342" y="3304538"/>
                    <a:pt x="1937749" y="3324485"/>
                    <a:pt x="1948312" y="3342773"/>
                  </a:cubicBezTo>
                  <a:cubicBezTo>
                    <a:pt x="1954944" y="3354170"/>
                    <a:pt x="1956810" y="3367090"/>
                    <a:pt x="1961679" y="3379038"/>
                  </a:cubicBezTo>
                  <a:cubicBezTo>
                    <a:pt x="1963916" y="3384518"/>
                    <a:pt x="1963744" y="3390410"/>
                    <a:pt x="1961043" y="3396147"/>
                  </a:cubicBezTo>
                  <a:cubicBezTo>
                    <a:pt x="1960208" y="3397928"/>
                    <a:pt x="1961043" y="3400612"/>
                    <a:pt x="1961404" y="3402848"/>
                  </a:cubicBezTo>
                  <a:cubicBezTo>
                    <a:pt x="1961602" y="3403923"/>
                    <a:pt x="1962350" y="3405042"/>
                    <a:pt x="1963098" y="3405885"/>
                  </a:cubicBezTo>
                  <a:cubicBezTo>
                    <a:pt x="1991906" y="3437780"/>
                    <a:pt x="1984620" y="3433720"/>
                    <a:pt x="2025169" y="3439440"/>
                  </a:cubicBezTo>
                  <a:cubicBezTo>
                    <a:pt x="2034786" y="3440808"/>
                    <a:pt x="2040464" y="3436008"/>
                    <a:pt x="2046683" y="3430976"/>
                  </a:cubicBezTo>
                  <a:cubicBezTo>
                    <a:pt x="2047036" y="3431243"/>
                    <a:pt x="2047311" y="3431570"/>
                    <a:pt x="2047663" y="3431819"/>
                  </a:cubicBezTo>
                  <a:cubicBezTo>
                    <a:pt x="2047827" y="3431587"/>
                    <a:pt x="2047973" y="3431329"/>
                    <a:pt x="2048128" y="3431097"/>
                  </a:cubicBezTo>
                  <a:cubicBezTo>
                    <a:pt x="2054493" y="3433084"/>
                    <a:pt x="2060927" y="3434873"/>
                    <a:pt x="2067121" y="3437273"/>
                  </a:cubicBezTo>
                  <a:cubicBezTo>
                    <a:pt x="2068910" y="3437978"/>
                    <a:pt x="2069856" y="3440791"/>
                    <a:pt x="2071284" y="3442563"/>
                  </a:cubicBezTo>
                  <a:cubicBezTo>
                    <a:pt x="2072617" y="3444240"/>
                    <a:pt x="2074278" y="3447346"/>
                    <a:pt x="2075447" y="3447191"/>
                  </a:cubicBezTo>
                  <a:close/>
                  <a:moveTo>
                    <a:pt x="2176674" y="3301527"/>
                  </a:moveTo>
                  <a:cubicBezTo>
                    <a:pt x="2176339" y="3299548"/>
                    <a:pt x="2175427" y="3296856"/>
                    <a:pt x="2173922" y="3296056"/>
                  </a:cubicBezTo>
                  <a:cubicBezTo>
                    <a:pt x="2161552" y="3289407"/>
                    <a:pt x="2149286" y="3282508"/>
                    <a:pt x="2136417" y="3276934"/>
                  </a:cubicBezTo>
                  <a:cubicBezTo>
                    <a:pt x="2126758" y="3272797"/>
                    <a:pt x="2116900" y="3269494"/>
                    <a:pt x="2107679" y="3264109"/>
                  </a:cubicBezTo>
                  <a:cubicBezTo>
                    <a:pt x="2098673" y="3258853"/>
                    <a:pt x="2088213" y="3256582"/>
                    <a:pt x="2076394" y="3256109"/>
                  </a:cubicBezTo>
                  <a:cubicBezTo>
                    <a:pt x="2073151" y="3258036"/>
                    <a:pt x="2069108" y="3260247"/>
                    <a:pt x="2065340" y="3262810"/>
                  </a:cubicBezTo>
                  <a:cubicBezTo>
                    <a:pt x="2062054" y="3265081"/>
                    <a:pt x="2063087" y="3273192"/>
                    <a:pt x="2066631" y="3275016"/>
                  </a:cubicBezTo>
                  <a:cubicBezTo>
                    <a:pt x="2067663" y="3275532"/>
                    <a:pt x="2068480" y="3276908"/>
                    <a:pt x="2069460" y="3276994"/>
                  </a:cubicBezTo>
                  <a:cubicBezTo>
                    <a:pt x="2086509" y="3278336"/>
                    <a:pt x="2100531" y="3286809"/>
                    <a:pt x="2114448" y="3295635"/>
                  </a:cubicBezTo>
                  <a:cubicBezTo>
                    <a:pt x="2119713" y="3298964"/>
                    <a:pt x="2125356" y="3299712"/>
                    <a:pt x="2131248" y="3297604"/>
                  </a:cubicBezTo>
                  <a:cubicBezTo>
                    <a:pt x="2138310" y="3295058"/>
                    <a:pt x="2144804" y="3295996"/>
                    <a:pt x="2151514" y="3299385"/>
                  </a:cubicBezTo>
                  <a:cubicBezTo>
                    <a:pt x="2156666" y="3302008"/>
                    <a:pt x="2162429" y="3303454"/>
                    <a:pt x="2167969" y="3305277"/>
                  </a:cubicBezTo>
                  <a:cubicBezTo>
                    <a:pt x="2170911" y="3306258"/>
                    <a:pt x="2177018" y="3303626"/>
                    <a:pt x="2176674" y="3301527"/>
                  </a:cubicBezTo>
                  <a:close/>
                  <a:moveTo>
                    <a:pt x="2182068" y="3334420"/>
                  </a:moveTo>
                  <a:cubicBezTo>
                    <a:pt x="2182584" y="3335306"/>
                    <a:pt x="2183865" y="3335917"/>
                    <a:pt x="2184923" y="3336339"/>
                  </a:cubicBezTo>
                  <a:cubicBezTo>
                    <a:pt x="2190325" y="3338437"/>
                    <a:pt x="2195676" y="3341560"/>
                    <a:pt x="2201284" y="3342282"/>
                  </a:cubicBezTo>
                  <a:cubicBezTo>
                    <a:pt x="2212905" y="3343796"/>
                    <a:pt x="2224655" y="3344528"/>
                    <a:pt x="2236337" y="3344613"/>
                  </a:cubicBezTo>
                  <a:cubicBezTo>
                    <a:pt x="2243984" y="3344657"/>
                    <a:pt x="2249885" y="3347117"/>
                    <a:pt x="2255278" y="3352175"/>
                  </a:cubicBezTo>
                  <a:cubicBezTo>
                    <a:pt x="2256766" y="3353560"/>
                    <a:pt x="2259476" y="3353671"/>
                    <a:pt x="2261618" y="3354359"/>
                  </a:cubicBezTo>
                  <a:cubicBezTo>
                    <a:pt x="2262469" y="3353602"/>
                    <a:pt x="2263570" y="3353035"/>
                    <a:pt x="2264155" y="3352106"/>
                  </a:cubicBezTo>
                  <a:cubicBezTo>
                    <a:pt x="2268577" y="3345362"/>
                    <a:pt x="2267527" y="3338308"/>
                    <a:pt x="2263123" y="3332545"/>
                  </a:cubicBezTo>
                  <a:cubicBezTo>
                    <a:pt x="2255596" y="3322713"/>
                    <a:pt x="2245696" y="3315574"/>
                    <a:pt x="2232732" y="3320666"/>
                  </a:cubicBezTo>
                  <a:cubicBezTo>
                    <a:pt x="2216561" y="3327023"/>
                    <a:pt x="2200123" y="3322343"/>
                    <a:pt x="2183917" y="3323926"/>
                  </a:cubicBezTo>
                  <a:cubicBezTo>
                    <a:pt x="2182300" y="3324081"/>
                    <a:pt x="2180029" y="3326662"/>
                    <a:pt x="2179754" y="3328390"/>
                  </a:cubicBezTo>
                  <a:cubicBezTo>
                    <a:pt x="2179427" y="3330257"/>
                    <a:pt x="2180967" y="3332528"/>
                    <a:pt x="2182068" y="3334420"/>
                  </a:cubicBezTo>
                  <a:close/>
                  <a:moveTo>
                    <a:pt x="2206101" y="3544082"/>
                  </a:moveTo>
                  <a:cubicBezTo>
                    <a:pt x="2206540" y="3544641"/>
                    <a:pt x="2207804" y="3544521"/>
                    <a:pt x="2208682" y="3544693"/>
                  </a:cubicBezTo>
                  <a:cubicBezTo>
                    <a:pt x="2209507" y="3544056"/>
                    <a:pt x="2210660" y="3543592"/>
                    <a:pt x="2211090" y="3542757"/>
                  </a:cubicBezTo>
                  <a:cubicBezTo>
                    <a:pt x="2212286" y="3540573"/>
                    <a:pt x="2211151" y="3539342"/>
                    <a:pt x="2208243" y="3539704"/>
                  </a:cubicBezTo>
                  <a:cubicBezTo>
                    <a:pt x="2207305" y="3539833"/>
                    <a:pt x="2206101" y="3540512"/>
                    <a:pt x="2205714" y="3541287"/>
                  </a:cubicBezTo>
                  <a:cubicBezTo>
                    <a:pt x="2205336" y="3542001"/>
                    <a:pt x="2205585" y="3543420"/>
                    <a:pt x="2206101" y="3544082"/>
                  </a:cubicBezTo>
                  <a:close/>
                  <a:moveTo>
                    <a:pt x="1947822" y="4352184"/>
                  </a:moveTo>
                  <a:cubicBezTo>
                    <a:pt x="1948501" y="4352201"/>
                    <a:pt x="1949189" y="4351221"/>
                    <a:pt x="1949886" y="4350705"/>
                  </a:cubicBezTo>
                  <a:cubicBezTo>
                    <a:pt x="1949052" y="4350429"/>
                    <a:pt x="1948037" y="4349733"/>
                    <a:pt x="1947391" y="4349973"/>
                  </a:cubicBezTo>
                  <a:cubicBezTo>
                    <a:pt x="1944355" y="4351091"/>
                    <a:pt x="1944561" y="4352072"/>
                    <a:pt x="1947822" y="4352184"/>
                  </a:cubicBezTo>
                  <a:close/>
                  <a:moveTo>
                    <a:pt x="2015733" y="4327411"/>
                  </a:moveTo>
                  <a:cubicBezTo>
                    <a:pt x="2015871" y="4327935"/>
                    <a:pt x="2017669" y="4328460"/>
                    <a:pt x="2018546" y="4328254"/>
                  </a:cubicBezTo>
                  <a:cubicBezTo>
                    <a:pt x="2023888" y="4326903"/>
                    <a:pt x="2028533" y="4324495"/>
                    <a:pt x="2030993" y="4319213"/>
                  </a:cubicBezTo>
                  <a:cubicBezTo>
                    <a:pt x="2031423" y="4319377"/>
                    <a:pt x="2031647" y="4319428"/>
                    <a:pt x="2032094" y="4319617"/>
                  </a:cubicBezTo>
                  <a:cubicBezTo>
                    <a:pt x="2032455" y="4319144"/>
                    <a:pt x="2032886" y="4318843"/>
                    <a:pt x="2033247" y="4318448"/>
                  </a:cubicBezTo>
                  <a:cubicBezTo>
                    <a:pt x="2037694" y="4317880"/>
                    <a:pt x="2041866" y="4316701"/>
                    <a:pt x="2045143" y="4313424"/>
                  </a:cubicBezTo>
                  <a:cubicBezTo>
                    <a:pt x="2045788" y="4313407"/>
                    <a:pt x="2046373" y="4313312"/>
                    <a:pt x="2047036" y="4313338"/>
                  </a:cubicBezTo>
                  <a:lnTo>
                    <a:pt x="2047285" y="4311093"/>
                  </a:lnTo>
                  <a:lnTo>
                    <a:pt x="2046167" y="4312469"/>
                  </a:lnTo>
                  <a:cubicBezTo>
                    <a:pt x="2045840" y="4312848"/>
                    <a:pt x="2045470" y="4313089"/>
                    <a:pt x="2045143" y="4313424"/>
                  </a:cubicBezTo>
                  <a:cubicBezTo>
                    <a:pt x="2040507" y="4313527"/>
                    <a:pt x="2036472" y="4314972"/>
                    <a:pt x="2033247" y="4318448"/>
                  </a:cubicBezTo>
                  <a:cubicBezTo>
                    <a:pt x="2032593" y="4318534"/>
                    <a:pt x="2031939" y="4318637"/>
                    <a:pt x="2031277" y="4318705"/>
                  </a:cubicBezTo>
                  <a:cubicBezTo>
                    <a:pt x="2031191" y="4318886"/>
                    <a:pt x="2031062" y="4319015"/>
                    <a:pt x="2030993" y="4319213"/>
                  </a:cubicBezTo>
                  <a:cubicBezTo>
                    <a:pt x="2021471" y="4315489"/>
                    <a:pt x="2019415" y="4315721"/>
                    <a:pt x="2015243" y="4321828"/>
                  </a:cubicBezTo>
                  <a:cubicBezTo>
                    <a:pt x="2014409" y="4323058"/>
                    <a:pt x="2015217" y="4325596"/>
                    <a:pt x="2015733" y="4327411"/>
                  </a:cubicBezTo>
                  <a:close/>
                  <a:moveTo>
                    <a:pt x="2201981" y="4384312"/>
                  </a:moveTo>
                  <a:cubicBezTo>
                    <a:pt x="2202927" y="4384622"/>
                    <a:pt x="2204553" y="4384390"/>
                    <a:pt x="2205301" y="4383718"/>
                  </a:cubicBezTo>
                  <a:cubicBezTo>
                    <a:pt x="2214144" y="4375908"/>
                    <a:pt x="2219262" y="4365448"/>
                    <a:pt x="2225068" y="4355478"/>
                  </a:cubicBezTo>
                  <a:cubicBezTo>
                    <a:pt x="2225481" y="4354790"/>
                    <a:pt x="2224888" y="4353517"/>
                    <a:pt x="2224750" y="4352519"/>
                  </a:cubicBezTo>
                  <a:cubicBezTo>
                    <a:pt x="2223812" y="4351943"/>
                    <a:pt x="2222668" y="4350739"/>
                    <a:pt x="2222040" y="4350980"/>
                  </a:cubicBezTo>
                  <a:cubicBezTo>
                    <a:pt x="2218875" y="4352158"/>
                    <a:pt x="2215374" y="4353139"/>
                    <a:pt x="2212880" y="4355272"/>
                  </a:cubicBezTo>
                  <a:cubicBezTo>
                    <a:pt x="2205619" y="4361483"/>
                    <a:pt x="2201981" y="4370059"/>
                    <a:pt x="2199048" y="4378901"/>
                  </a:cubicBezTo>
                  <a:cubicBezTo>
                    <a:pt x="2198222" y="4381396"/>
                    <a:pt x="2199443" y="4383503"/>
                    <a:pt x="2201981" y="4384312"/>
                  </a:cubicBezTo>
                  <a:close/>
                  <a:moveTo>
                    <a:pt x="2344247" y="3528023"/>
                  </a:moveTo>
                  <a:cubicBezTo>
                    <a:pt x="2345038" y="3528160"/>
                    <a:pt x="2345985" y="3527515"/>
                    <a:pt x="2346862" y="3527197"/>
                  </a:cubicBezTo>
                  <a:cubicBezTo>
                    <a:pt x="2346785" y="3526448"/>
                    <a:pt x="2346974" y="3525304"/>
                    <a:pt x="2346578" y="3525046"/>
                  </a:cubicBezTo>
                  <a:cubicBezTo>
                    <a:pt x="2345873" y="3524582"/>
                    <a:pt x="2344720" y="3524323"/>
                    <a:pt x="2343929" y="3524582"/>
                  </a:cubicBezTo>
                  <a:cubicBezTo>
                    <a:pt x="2343120" y="3524857"/>
                    <a:pt x="2342527" y="3525829"/>
                    <a:pt x="2341821" y="3526508"/>
                  </a:cubicBezTo>
                  <a:cubicBezTo>
                    <a:pt x="2342621" y="3527025"/>
                    <a:pt x="2343370" y="3527902"/>
                    <a:pt x="2344247" y="3528023"/>
                  </a:cubicBezTo>
                  <a:close/>
                  <a:moveTo>
                    <a:pt x="2406181" y="3627331"/>
                  </a:moveTo>
                  <a:cubicBezTo>
                    <a:pt x="2407170" y="3627357"/>
                    <a:pt x="2408408" y="3626892"/>
                    <a:pt x="2409191" y="3626230"/>
                  </a:cubicBezTo>
                  <a:cubicBezTo>
                    <a:pt x="2409578" y="3625912"/>
                    <a:pt x="2409466" y="3624105"/>
                    <a:pt x="2409062" y="3623873"/>
                  </a:cubicBezTo>
                  <a:cubicBezTo>
                    <a:pt x="2404185" y="3621086"/>
                    <a:pt x="2399222" y="3618428"/>
                    <a:pt x="2394207" y="3615864"/>
                  </a:cubicBezTo>
                  <a:cubicBezTo>
                    <a:pt x="2394172" y="3615856"/>
                    <a:pt x="2393286" y="3617490"/>
                    <a:pt x="2392796" y="3618377"/>
                  </a:cubicBezTo>
                  <a:cubicBezTo>
                    <a:pt x="2395738" y="3623615"/>
                    <a:pt x="2399875" y="3627150"/>
                    <a:pt x="2406181" y="3627331"/>
                  </a:cubicBezTo>
                  <a:close/>
                  <a:moveTo>
                    <a:pt x="2462497" y="3797157"/>
                  </a:moveTo>
                  <a:cubicBezTo>
                    <a:pt x="2465783" y="3796108"/>
                    <a:pt x="2465585" y="3795480"/>
                    <a:pt x="2461989" y="3795592"/>
                  </a:cubicBezTo>
                  <a:cubicBezTo>
                    <a:pt x="2461224" y="3795979"/>
                    <a:pt x="2460475" y="3796392"/>
                    <a:pt x="2459719" y="3796779"/>
                  </a:cubicBezTo>
                  <a:cubicBezTo>
                    <a:pt x="2460622" y="3796916"/>
                    <a:pt x="2461680" y="3797415"/>
                    <a:pt x="2462497" y="3797157"/>
                  </a:cubicBezTo>
                  <a:close/>
                  <a:moveTo>
                    <a:pt x="2527613" y="3762303"/>
                  </a:moveTo>
                  <a:cubicBezTo>
                    <a:pt x="2529101" y="3765098"/>
                    <a:pt x="2531802" y="3767274"/>
                    <a:pt x="2533944" y="3769735"/>
                  </a:cubicBezTo>
                  <a:cubicBezTo>
                    <a:pt x="2534666" y="3767602"/>
                    <a:pt x="2535518" y="3765520"/>
                    <a:pt x="2536060" y="3763335"/>
                  </a:cubicBezTo>
                  <a:cubicBezTo>
                    <a:pt x="2536619" y="3761116"/>
                    <a:pt x="2536860" y="3758819"/>
                    <a:pt x="2537686" y="3753839"/>
                  </a:cubicBezTo>
                  <a:cubicBezTo>
                    <a:pt x="2537583" y="3753228"/>
                    <a:pt x="2537247" y="3749985"/>
                    <a:pt x="2536542" y="3746819"/>
                  </a:cubicBezTo>
                  <a:cubicBezTo>
                    <a:pt x="2536447" y="3746320"/>
                    <a:pt x="2534434" y="3745692"/>
                    <a:pt x="2533591" y="3745976"/>
                  </a:cubicBezTo>
                  <a:cubicBezTo>
                    <a:pt x="2526237" y="3748359"/>
                    <a:pt x="2523656" y="3755000"/>
                    <a:pt x="2527613" y="3762303"/>
                  </a:cubicBezTo>
                  <a:close/>
                  <a:moveTo>
                    <a:pt x="2551234" y="3773227"/>
                  </a:moveTo>
                  <a:cubicBezTo>
                    <a:pt x="2551294" y="3773278"/>
                    <a:pt x="2552257" y="3772195"/>
                    <a:pt x="2552782" y="3771619"/>
                  </a:cubicBezTo>
                  <a:cubicBezTo>
                    <a:pt x="2553376" y="3769855"/>
                    <a:pt x="2553986" y="3768057"/>
                    <a:pt x="2554571" y="3766285"/>
                  </a:cubicBezTo>
                  <a:cubicBezTo>
                    <a:pt x="2553720" y="3768057"/>
                    <a:pt x="2552885" y="3769855"/>
                    <a:pt x="2552059" y="3771619"/>
                  </a:cubicBezTo>
                  <a:cubicBezTo>
                    <a:pt x="2549642" y="3771189"/>
                    <a:pt x="2549307" y="3771739"/>
                    <a:pt x="2551234" y="3773227"/>
                  </a:cubicBezTo>
                  <a:close/>
                  <a:moveTo>
                    <a:pt x="2636177" y="3679062"/>
                  </a:moveTo>
                  <a:lnTo>
                    <a:pt x="2637381" y="3678142"/>
                  </a:lnTo>
                  <a:lnTo>
                    <a:pt x="2635369" y="3678521"/>
                  </a:lnTo>
                  <a:close/>
                  <a:moveTo>
                    <a:pt x="2645175" y="3739542"/>
                  </a:moveTo>
                  <a:cubicBezTo>
                    <a:pt x="2650817" y="3740420"/>
                    <a:pt x="2656701" y="3737977"/>
                    <a:pt x="2662258" y="3740858"/>
                  </a:cubicBezTo>
                  <a:cubicBezTo>
                    <a:pt x="2673819" y="3746905"/>
                    <a:pt x="2684881" y="3742553"/>
                    <a:pt x="2695805" y="3738794"/>
                  </a:cubicBezTo>
                  <a:cubicBezTo>
                    <a:pt x="2697027" y="3738364"/>
                    <a:pt x="2697569" y="3735172"/>
                    <a:pt x="2697844" y="3733185"/>
                  </a:cubicBezTo>
                  <a:cubicBezTo>
                    <a:pt x="2697947" y="3732386"/>
                    <a:pt x="2696717" y="3730914"/>
                    <a:pt x="2695779" y="3730527"/>
                  </a:cubicBezTo>
                  <a:cubicBezTo>
                    <a:pt x="2691547" y="3728859"/>
                    <a:pt x="2687221" y="3727456"/>
                    <a:pt x="2683780" y="3726235"/>
                  </a:cubicBezTo>
                  <a:cubicBezTo>
                    <a:pt x="2673750" y="3731215"/>
                    <a:pt x="2664477" y="3730011"/>
                    <a:pt x="2655127" y="3729633"/>
                  </a:cubicBezTo>
                  <a:cubicBezTo>
                    <a:pt x="2652116" y="3729512"/>
                    <a:pt x="2648925" y="3732024"/>
                    <a:pt x="2645966" y="3733633"/>
                  </a:cubicBezTo>
                  <a:cubicBezTo>
                    <a:pt x="2645071" y="3734106"/>
                    <a:pt x="2644332" y="3735465"/>
                    <a:pt x="2644185" y="3736532"/>
                  </a:cubicBezTo>
                  <a:cubicBezTo>
                    <a:pt x="2644048" y="3737512"/>
                    <a:pt x="2644667" y="3739482"/>
                    <a:pt x="2645175" y="3739542"/>
                  </a:cubicBezTo>
                  <a:close/>
                  <a:moveTo>
                    <a:pt x="2653845" y="3671906"/>
                  </a:moveTo>
                  <a:lnTo>
                    <a:pt x="2654611" y="3674151"/>
                  </a:lnTo>
                  <a:lnTo>
                    <a:pt x="2655359" y="3671845"/>
                  </a:lnTo>
                  <a:close/>
                  <a:moveTo>
                    <a:pt x="2805823" y="3718752"/>
                  </a:moveTo>
                  <a:cubicBezTo>
                    <a:pt x="2806107" y="3718838"/>
                    <a:pt x="2807535" y="3716790"/>
                    <a:pt x="2807302" y="3716059"/>
                  </a:cubicBezTo>
                  <a:cubicBezTo>
                    <a:pt x="2804464" y="3706442"/>
                    <a:pt x="2795148" y="3706640"/>
                    <a:pt x="2789084" y="3702081"/>
                  </a:cubicBezTo>
                  <a:cubicBezTo>
                    <a:pt x="2787363" y="3704386"/>
                    <a:pt x="2785987" y="3705625"/>
                    <a:pt x="2786176" y="3706012"/>
                  </a:cubicBezTo>
                  <a:cubicBezTo>
                    <a:pt x="2790417" y="3713754"/>
                    <a:pt x="2797858" y="3716704"/>
                    <a:pt x="2805823" y="3718752"/>
                  </a:cubicBezTo>
                  <a:close/>
                  <a:moveTo>
                    <a:pt x="3347973" y="1743472"/>
                  </a:moveTo>
                  <a:cubicBezTo>
                    <a:pt x="3346854" y="1746431"/>
                    <a:pt x="3343500" y="1749321"/>
                    <a:pt x="3340489" y="1750560"/>
                  </a:cubicBezTo>
                  <a:cubicBezTo>
                    <a:pt x="3335139" y="1752805"/>
                    <a:pt x="3329109" y="1755420"/>
                    <a:pt x="3323561" y="1754972"/>
                  </a:cubicBezTo>
                  <a:cubicBezTo>
                    <a:pt x="3313221" y="1754138"/>
                    <a:pt x="3305015" y="1757544"/>
                    <a:pt x="3297566" y="1763841"/>
                  </a:cubicBezTo>
                  <a:cubicBezTo>
                    <a:pt x="3288525" y="1771505"/>
                    <a:pt x="3275597" y="1774129"/>
                    <a:pt x="3268965" y="1784416"/>
                  </a:cubicBezTo>
                  <a:cubicBezTo>
                    <a:pt x="3258066" y="1801431"/>
                    <a:pt x="3240363" y="1808631"/>
                    <a:pt x="3224011" y="1817981"/>
                  </a:cubicBezTo>
                  <a:cubicBezTo>
                    <a:pt x="3216536" y="1822308"/>
                    <a:pt x="3208545" y="1824269"/>
                    <a:pt x="3200201" y="1823968"/>
                  </a:cubicBezTo>
                  <a:cubicBezTo>
                    <a:pt x="3171505" y="1822970"/>
                    <a:pt x="3143721" y="1828123"/>
                    <a:pt x="3116170" y="1835305"/>
                  </a:cubicBezTo>
                  <a:cubicBezTo>
                    <a:pt x="3113021" y="1836131"/>
                    <a:pt x="3109082" y="1835382"/>
                    <a:pt x="3105908" y="1834282"/>
                  </a:cubicBezTo>
                  <a:cubicBezTo>
                    <a:pt x="3101495" y="1832716"/>
                    <a:pt x="3097469" y="1830032"/>
                    <a:pt x="3093185" y="1828019"/>
                  </a:cubicBezTo>
                  <a:cubicBezTo>
                    <a:pt x="3089917" y="1826462"/>
                    <a:pt x="3086631" y="1828200"/>
                    <a:pt x="3085083" y="1832226"/>
                  </a:cubicBezTo>
                  <a:cubicBezTo>
                    <a:pt x="3082975" y="1837722"/>
                    <a:pt x="3081788" y="1843778"/>
                    <a:pt x="3078812" y="1848784"/>
                  </a:cubicBezTo>
                  <a:cubicBezTo>
                    <a:pt x="3076524" y="1852518"/>
                    <a:pt x="3072231" y="1857455"/>
                    <a:pt x="3068550" y="1857739"/>
                  </a:cubicBezTo>
                  <a:cubicBezTo>
                    <a:pt x="3052473" y="1858883"/>
                    <a:pt x="3040017" y="1868422"/>
                    <a:pt x="3025996" y="1874246"/>
                  </a:cubicBezTo>
                  <a:cubicBezTo>
                    <a:pt x="3015020" y="1878856"/>
                    <a:pt x="3003967" y="1882340"/>
                    <a:pt x="2991795" y="1883046"/>
                  </a:cubicBezTo>
                  <a:cubicBezTo>
                    <a:pt x="2981258" y="1883605"/>
                    <a:pt x="2973129" y="1881463"/>
                    <a:pt x="2967968" y="1871768"/>
                  </a:cubicBezTo>
                  <a:cubicBezTo>
                    <a:pt x="2967512" y="1870857"/>
                    <a:pt x="2966119" y="1869919"/>
                    <a:pt x="2965224" y="1869971"/>
                  </a:cubicBezTo>
                  <a:cubicBezTo>
                    <a:pt x="2962910" y="1870031"/>
                    <a:pt x="2962179" y="1871880"/>
                    <a:pt x="2962893" y="1874710"/>
                  </a:cubicBezTo>
                  <a:cubicBezTo>
                    <a:pt x="2963461" y="1876981"/>
                    <a:pt x="2963942" y="1879364"/>
                    <a:pt x="2964476" y="1881609"/>
                  </a:cubicBezTo>
                  <a:cubicBezTo>
                    <a:pt x="2966686" y="1891097"/>
                    <a:pt x="2960786" y="1896550"/>
                    <a:pt x="2955254" y="1898709"/>
                  </a:cubicBezTo>
                  <a:cubicBezTo>
                    <a:pt x="2946644" y="1902107"/>
                    <a:pt x="2937621" y="1904533"/>
                    <a:pt x="2928770" y="1907285"/>
                  </a:cubicBezTo>
                  <a:cubicBezTo>
                    <a:pt x="2928339" y="1905324"/>
                    <a:pt x="2927892" y="1903251"/>
                    <a:pt x="2927479" y="1901238"/>
                  </a:cubicBezTo>
                  <a:cubicBezTo>
                    <a:pt x="2927677" y="1901238"/>
                    <a:pt x="2927858" y="1901238"/>
                    <a:pt x="2928081" y="1901195"/>
                  </a:cubicBezTo>
                  <a:lnTo>
                    <a:pt x="2929157" y="1900051"/>
                  </a:lnTo>
                  <a:lnTo>
                    <a:pt x="2927333" y="1900602"/>
                  </a:lnTo>
                  <a:cubicBezTo>
                    <a:pt x="2927367" y="1900834"/>
                    <a:pt x="2927419" y="1901049"/>
                    <a:pt x="2927479" y="1901238"/>
                  </a:cubicBezTo>
                  <a:cubicBezTo>
                    <a:pt x="2917475" y="1902709"/>
                    <a:pt x="2907910" y="1902202"/>
                    <a:pt x="2899979" y="1894744"/>
                  </a:cubicBezTo>
                  <a:cubicBezTo>
                    <a:pt x="2897269" y="1900370"/>
                    <a:pt x="2892014" y="1900903"/>
                    <a:pt x="2886629" y="1901333"/>
                  </a:cubicBezTo>
                  <a:cubicBezTo>
                    <a:pt x="2894242" y="1908817"/>
                    <a:pt x="2903661" y="1912859"/>
                    <a:pt x="2913819" y="1915388"/>
                  </a:cubicBezTo>
                  <a:cubicBezTo>
                    <a:pt x="2916271" y="1924274"/>
                    <a:pt x="2919006" y="1933091"/>
                    <a:pt x="2920950" y="1942089"/>
                  </a:cubicBezTo>
                  <a:cubicBezTo>
                    <a:pt x="2922215" y="1947869"/>
                    <a:pt x="2921939" y="1953856"/>
                    <a:pt x="2917785" y="1958931"/>
                  </a:cubicBezTo>
                  <a:cubicBezTo>
                    <a:pt x="2913346" y="1964359"/>
                    <a:pt x="2910723" y="1970905"/>
                    <a:pt x="2905725" y="1976281"/>
                  </a:cubicBezTo>
                  <a:cubicBezTo>
                    <a:pt x="2896014" y="1986767"/>
                    <a:pt x="2889012" y="1999153"/>
                    <a:pt x="2886586" y="2013656"/>
                  </a:cubicBezTo>
                  <a:cubicBezTo>
                    <a:pt x="2885399" y="2020899"/>
                    <a:pt x="2882199" y="2027221"/>
                    <a:pt x="2877072" y="2032322"/>
                  </a:cubicBezTo>
                  <a:cubicBezTo>
                    <a:pt x="2857804" y="2051590"/>
                    <a:pt x="2839026" y="2071607"/>
                    <a:pt x="2810330" y="2076862"/>
                  </a:cubicBezTo>
                  <a:cubicBezTo>
                    <a:pt x="2806941" y="2077456"/>
                    <a:pt x="2803612" y="2079116"/>
                    <a:pt x="2800481" y="2080759"/>
                  </a:cubicBezTo>
                  <a:cubicBezTo>
                    <a:pt x="2788533" y="2087013"/>
                    <a:pt x="2775785" y="2088071"/>
                    <a:pt x="2762547" y="2087649"/>
                  </a:cubicBezTo>
                  <a:cubicBezTo>
                    <a:pt x="2749558" y="2087254"/>
                    <a:pt x="2736527" y="2087572"/>
                    <a:pt x="2723512" y="2088071"/>
                  </a:cubicBezTo>
                  <a:cubicBezTo>
                    <a:pt x="2720174" y="2088165"/>
                    <a:pt x="2716527" y="2089473"/>
                    <a:pt x="2713620" y="2091202"/>
                  </a:cubicBezTo>
                  <a:cubicBezTo>
                    <a:pt x="2701525" y="2098316"/>
                    <a:pt x="2691900" y="2109567"/>
                    <a:pt x="2677156" y="2112320"/>
                  </a:cubicBezTo>
                  <a:cubicBezTo>
                    <a:pt x="2675505" y="2112612"/>
                    <a:pt x="2673750" y="2115554"/>
                    <a:pt x="2673131" y="2117541"/>
                  </a:cubicBezTo>
                  <a:cubicBezTo>
                    <a:pt x="2671376" y="2123321"/>
                    <a:pt x="2668812" y="2128551"/>
                    <a:pt x="2664512" y="2132783"/>
                  </a:cubicBezTo>
                  <a:cubicBezTo>
                    <a:pt x="2656976" y="2140267"/>
                    <a:pt x="2649897" y="2148267"/>
                    <a:pt x="2641708" y="2154950"/>
                  </a:cubicBezTo>
                  <a:cubicBezTo>
                    <a:pt x="2636375" y="2159329"/>
                    <a:pt x="2629717" y="2162623"/>
                    <a:pt x="2623137" y="2164851"/>
                  </a:cubicBezTo>
                  <a:cubicBezTo>
                    <a:pt x="2617683" y="2166701"/>
                    <a:pt x="2611473" y="2166279"/>
                    <a:pt x="2605623" y="2167027"/>
                  </a:cubicBezTo>
                  <a:cubicBezTo>
                    <a:pt x="2601907" y="2167492"/>
                    <a:pt x="2598854" y="2169358"/>
                    <a:pt x="2599051" y="2173487"/>
                  </a:cubicBezTo>
                  <a:cubicBezTo>
                    <a:pt x="2599533" y="2184592"/>
                    <a:pt x="2593839" y="2191001"/>
                    <a:pt x="2584153" y="2195113"/>
                  </a:cubicBezTo>
                  <a:cubicBezTo>
                    <a:pt x="2575431" y="2198803"/>
                    <a:pt x="2566855" y="2202803"/>
                    <a:pt x="2558476" y="2207155"/>
                  </a:cubicBezTo>
                  <a:cubicBezTo>
                    <a:pt x="2555578" y="2208626"/>
                    <a:pt x="2552008" y="2211215"/>
                    <a:pt x="2551294" y="2213933"/>
                  </a:cubicBezTo>
                  <a:cubicBezTo>
                    <a:pt x="2550193" y="2218217"/>
                    <a:pt x="2554950" y="2218578"/>
                    <a:pt x="2557995" y="2219696"/>
                  </a:cubicBezTo>
                  <a:cubicBezTo>
                    <a:pt x="2559104" y="2220041"/>
                    <a:pt x="2560205" y="2220436"/>
                    <a:pt x="2561289" y="2220952"/>
                  </a:cubicBezTo>
                  <a:cubicBezTo>
                    <a:pt x="2563792" y="2222096"/>
                    <a:pt x="2564764" y="2223997"/>
                    <a:pt x="2563620" y="2226243"/>
                  </a:cubicBezTo>
                  <a:cubicBezTo>
                    <a:pt x="2563156" y="2227120"/>
                    <a:pt x="2561797" y="2227757"/>
                    <a:pt x="2560687" y="2228101"/>
                  </a:cubicBezTo>
                  <a:cubicBezTo>
                    <a:pt x="2550270" y="2231662"/>
                    <a:pt x="2539578" y="2230105"/>
                    <a:pt x="2528989" y="2229468"/>
                  </a:cubicBezTo>
                  <a:cubicBezTo>
                    <a:pt x="2522555" y="2229073"/>
                    <a:pt x="2517772" y="2231404"/>
                    <a:pt x="2513454" y="2236057"/>
                  </a:cubicBezTo>
                  <a:cubicBezTo>
                    <a:pt x="2511700" y="2238027"/>
                    <a:pt x="2508620" y="2236978"/>
                    <a:pt x="2507399" y="2234432"/>
                  </a:cubicBezTo>
                  <a:cubicBezTo>
                    <a:pt x="2505842" y="2231292"/>
                    <a:pt x="2505893" y="2226776"/>
                    <a:pt x="2503588" y="2224746"/>
                  </a:cubicBezTo>
                  <a:cubicBezTo>
                    <a:pt x="2492853" y="2215318"/>
                    <a:pt x="2475460" y="2207766"/>
                    <a:pt x="2461499" y="2217942"/>
                  </a:cubicBezTo>
                  <a:cubicBezTo>
                    <a:pt x="2453052" y="2224118"/>
                    <a:pt x="2444304" y="2224531"/>
                    <a:pt x="2434601" y="2223524"/>
                  </a:cubicBezTo>
                  <a:cubicBezTo>
                    <a:pt x="2424038" y="2222380"/>
                    <a:pt x="2413389" y="2221942"/>
                    <a:pt x="2402731" y="2221374"/>
                  </a:cubicBezTo>
                  <a:cubicBezTo>
                    <a:pt x="2397544" y="2221167"/>
                    <a:pt x="2394207" y="2223645"/>
                    <a:pt x="2392151" y="2228780"/>
                  </a:cubicBezTo>
                  <a:cubicBezTo>
                    <a:pt x="2391729" y="2229890"/>
                    <a:pt x="2391721" y="2231128"/>
                    <a:pt x="2391489" y="2232298"/>
                  </a:cubicBezTo>
                  <a:cubicBezTo>
                    <a:pt x="2389888" y="2240014"/>
                    <a:pt x="2385226" y="2244857"/>
                    <a:pt x="2377536" y="2246543"/>
                  </a:cubicBezTo>
                  <a:cubicBezTo>
                    <a:pt x="2372926" y="2247567"/>
                    <a:pt x="2368289" y="2248504"/>
                    <a:pt x="2363584" y="2249089"/>
                  </a:cubicBezTo>
                  <a:cubicBezTo>
                    <a:pt x="2354389" y="2250242"/>
                    <a:pt x="2348548" y="2254913"/>
                    <a:pt x="2345950" y="2263979"/>
                  </a:cubicBezTo>
                  <a:cubicBezTo>
                    <a:pt x="2344952" y="2267402"/>
                    <a:pt x="2342415" y="2269854"/>
                    <a:pt x="2338458" y="2270327"/>
                  </a:cubicBezTo>
                  <a:cubicBezTo>
                    <a:pt x="2334854" y="2270766"/>
                    <a:pt x="2328678" y="2267282"/>
                    <a:pt x="2327000" y="2263454"/>
                  </a:cubicBezTo>
                  <a:cubicBezTo>
                    <a:pt x="2326011" y="2261321"/>
                    <a:pt x="2324953" y="2259024"/>
                    <a:pt x="2324833" y="2256779"/>
                  </a:cubicBezTo>
                  <a:cubicBezTo>
                    <a:pt x="2324351" y="2248504"/>
                    <a:pt x="2319930" y="2244135"/>
                    <a:pt x="2312222" y="2241838"/>
                  </a:cubicBezTo>
                  <a:cubicBezTo>
                    <a:pt x="2306580" y="2240178"/>
                    <a:pt x="2301281" y="2237330"/>
                    <a:pt x="2295819" y="2235111"/>
                  </a:cubicBezTo>
                  <a:cubicBezTo>
                    <a:pt x="2292430" y="2233752"/>
                    <a:pt x="2289866" y="2234939"/>
                    <a:pt x="2287380" y="2239223"/>
                  </a:cubicBezTo>
                  <a:cubicBezTo>
                    <a:pt x="2285617" y="2242285"/>
                    <a:pt x="2283699" y="2245562"/>
                    <a:pt x="2286864" y="2248788"/>
                  </a:cubicBezTo>
                  <a:cubicBezTo>
                    <a:pt x="2291776" y="2253777"/>
                    <a:pt x="2297057" y="2258500"/>
                    <a:pt x="2301866" y="2263557"/>
                  </a:cubicBezTo>
                  <a:cubicBezTo>
                    <a:pt x="2304498" y="2266327"/>
                    <a:pt x="2302451" y="2273905"/>
                    <a:pt x="2298399" y="2275841"/>
                  </a:cubicBezTo>
                  <a:cubicBezTo>
                    <a:pt x="2295380" y="2277217"/>
                    <a:pt x="2291621" y="2278439"/>
                    <a:pt x="2288490" y="2277940"/>
                  </a:cubicBezTo>
                  <a:cubicBezTo>
                    <a:pt x="2280206" y="2276598"/>
                    <a:pt x="2272645" y="2272994"/>
                    <a:pt x="2266658" y="2266886"/>
                  </a:cubicBezTo>
                  <a:cubicBezTo>
                    <a:pt x="2258968" y="2259196"/>
                    <a:pt x="2249971" y="2253252"/>
                    <a:pt x="2239623" y="2250586"/>
                  </a:cubicBezTo>
                  <a:cubicBezTo>
                    <a:pt x="2228260" y="2247756"/>
                    <a:pt x="2216105" y="2247825"/>
                    <a:pt x="2206617" y="2239266"/>
                  </a:cubicBezTo>
                  <a:cubicBezTo>
                    <a:pt x="2205353" y="2238113"/>
                    <a:pt x="2202015" y="2239102"/>
                    <a:pt x="2199676" y="2239386"/>
                  </a:cubicBezTo>
                  <a:cubicBezTo>
                    <a:pt x="2191831" y="2240246"/>
                    <a:pt x="2185887" y="2236556"/>
                    <a:pt x="2181010" y="2231180"/>
                  </a:cubicBezTo>
                  <a:cubicBezTo>
                    <a:pt x="2174635" y="2224092"/>
                    <a:pt x="2168374" y="2216522"/>
                    <a:pt x="2167109" y="2206854"/>
                  </a:cubicBezTo>
                  <a:cubicBezTo>
                    <a:pt x="2165956" y="2197960"/>
                    <a:pt x="2162576" y="2191672"/>
                    <a:pt x="2154903" y="2186674"/>
                  </a:cubicBezTo>
                  <a:cubicBezTo>
                    <a:pt x="2148039" y="2182158"/>
                    <a:pt x="2141751" y="2176455"/>
                    <a:pt x="2136314" y="2170296"/>
                  </a:cubicBezTo>
                  <a:cubicBezTo>
                    <a:pt x="2133708" y="2167328"/>
                    <a:pt x="2133183" y="2162537"/>
                    <a:pt x="2131945" y="2158331"/>
                  </a:cubicBezTo>
                  <a:cubicBezTo>
                    <a:pt x="2132134" y="2158297"/>
                    <a:pt x="2132357" y="2158253"/>
                    <a:pt x="2132512" y="2158228"/>
                  </a:cubicBezTo>
                  <a:lnTo>
                    <a:pt x="2132461" y="2156120"/>
                  </a:lnTo>
                  <a:lnTo>
                    <a:pt x="2131686" y="2157393"/>
                  </a:lnTo>
                  <a:cubicBezTo>
                    <a:pt x="2131798" y="2157712"/>
                    <a:pt x="2131858" y="2158073"/>
                    <a:pt x="2131945" y="2158331"/>
                  </a:cubicBezTo>
                  <a:cubicBezTo>
                    <a:pt x="2129889" y="2158976"/>
                    <a:pt x="2127601" y="2159251"/>
                    <a:pt x="2126112" y="2160524"/>
                  </a:cubicBezTo>
                  <a:cubicBezTo>
                    <a:pt x="2119867" y="2165883"/>
                    <a:pt x="2113726" y="2171423"/>
                    <a:pt x="2107945" y="2177238"/>
                  </a:cubicBezTo>
                  <a:cubicBezTo>
                    <a:pt x="2100143" y="2185074"/>
                    <a:pt x="2090604" y="2189048"/>
                    <a:pt x="2080041" y="2191448"/>
                  </a:cubicBezTo>
                  <a:cubicBezTo>
                    <a:pt x="2065779" y="2194605"/>
                    <a:pt x="2052050" y="2194553"/>
                    <a:pt x="2038984" y="2186949"/>
                  </a:cubicBezTo>
                  <a:cubicBezTo>
                    <a:pt x="2034941" y="2184592"/>
                    <a:pt x="2030374" y="2183121"/>
                    <a:pt x="2026348" y="2180687"/>
                  </a:cubicBezTo>
                  <a:cubicBezTo>
                    <a:pt x="2016791" y="2174881"/>
                    <a:pt x="2007200" y="2171423"/>
                    <a:pt x="1996672" y="2178072"/>
                  </a:cubicBezTo>
                  <a:cubicBezTo>
                    <a:pt x="1977249" y="2179930"/>
                    <a:pt x="1965206" y="2192893"/>
                    <a:pt x="1954385" y="2207060"/>
                  </a:cubicBezTo>
                  <a:cubicBezTo>
                    <a:pt x="1948002" y="2215387"/>
                    <a:pt x="1942858" y="2224746"/>
                    <a:pt x="1937585" y="2233958"/>
                  </a:cubicBezTo>
                  <a:cubicBezTo>
                    <a:pt x="1935917" y="2236883"/>
                    <a:pt x="1934927" y="2240556"/>
                    <a:pt x="1934867" y="2243919"/>
                  </a:cubicBezTo>
                  <a:cubicBezTo>
                    <a:pt x="1934618" y="2255756"/>
                    <a:pt x="1934635" y="2267402"/>
                    <a:pt x="1942377" y="2277690"/>
                  </a:cubicBezTo>
                  <a:cubicBezTo>
                    <a:pt x="1945009" y="2281174"/>
                    <a:pt x="1946316" y="2286464"/>
                    <a:pt x="1946428" y="2290980"/>
                  </a:cubicBezTo>
                  <a:cubicBezTo>
                    <a:pt x="1946729" y="2302902"/>
                    <a:pt x="1949912" y="2313801"/>
                    <a:pt x="1953439" y="2325121"/>
                  </a:cubicBezTo>
                  <a:cubicBezTo>
                    <a:pt x="1956810" y="2336037"/>
                    <a:pt x="1955899" y="2348277"/>
                    <a:pt x="1956363" y="2360010"/>
                  </a:cubicBezTo>
                  <a:cubicBezTo>
                    <a:pt x="1956458" y="2361877"/>
                    <a:pt x="1954497" y="2364690"/>
                    <a:pt x="1952716" y="2365601"/>
                  </a:cubicBezTo>
                  <a:cubicBezTo>
                    <a:pt x="1948621" y="2367829"/>
                    <a:pt x="1944054" y="2369111"/>
                    <a:pt x="1939684" y="2370771"/>
                  </a:cubicBezTo>
                  <a:lnTo>
                    <a:pt x="1939607" y="2370702"/>
                  </a:lnTo>
                  <a:cubicBezTo>
                    <a:pt x="1939891" y="2370418"/>
                    <a:pt x="1940200" y="2370212"/>
                    <a:pt x="1940476" y="2369928"/>
                  </a:cubicBezTo>
                  <a:lnTo>
                    <a:pt x="1938377" y="2369205"/>
                  </a:lnTo>
                  <a:lnTo>
                    <a:pt x="1939607" y="2370702"/>
                  </a:lnTo>
                  <a:cubicBezTo>
                    <a:pt x="1931917" y="2377713"/>
                    <a:pt x="1923599" y="2382925"/>
                    <a:pt x="1912416" y="2383278"/>
                  </a:cubicBezTo>
                  <a:cubicBezTo>
                    <a:pt x="1901853" y="2383682"/>
                    <a:pt x="1891110" y="2384775"/>
                    <a:pt x="1880856" y="2387235"/>
                  </a:cubicBezTo>
                  <a:cubicBezTo>
                    <a:pt x="1868650" y="2390203"/>
                    <a:pt x="1857777" y="2383682"/>
                    <a:pt x="1845967" y="2384310"/>
                  </a:cubicBezTo>
                  <a:cubicBezTo>
                    <a:pt x="1836608" y="2384732"/>
                    <a:pt x="1827137" y="2382745"/>
                    <a:pt x="1817753" y="2382745"/>
                  </a:cubicBezTo>
                  <a:cubicBezTo>
                    <a:pt x="1811972" y="2382745"/>
                    <a:pt x="1806132" y="2384147"/>
                    <a:pt x="1800429" y="2385403"/>
                  </a:cubicBezTo>
                  <a:cubicBezTo>
                    <a:pt x="1797538" y="2386048"/>
                    <a:pt x="1796446" y="2388706"/>
                    <a:pt x="1798175" y="2390375"/>
                  </a:cubicBezTo>
                  <a:cubicBezTo>
                    <a:pt x="1808953" y="2400938"/>
                    <a:pt x="1813899" y="2413333"/>
                    <a:pt x="1812557" y="2428670"/>
                  </a:cubicBezTo>
                  <a:cubicBezTo>
                    <a:pt x="1811972" y="2435620"/>
                    <a:pt x="1813701" y="2442751"/>
                    <a:pt x="1814725" y="2449770"/>
                  </a:cubicBezTo>
                  <a:cubicBezTo>
                    <a:pt x="1815233" y="2453375"/>
                    <a:pt x="1817116" y="2456549"/>
                    <a:pt x="1821262" y="2456652"/>
                  </a:cubicBezTo>
                  <a:cubicBezTo>
                    <a:pt x="1829924" y="2456927"/>
                    <a:pt x="1833984" y="2462157"/>
                    <a:pt x="1835378" y="2469736"/>
                  </a:cubicBezTo>
                  <a:cubicBezTo>
                    <a:pt x="1836892" y="2477813"/>
                    <a:pt x="1838931" y="2486122"/>
                    <a:pt x="1838483" y="2494182"/>
                  </a:cubicBezTo>
                  <a:cubicBezTo>
                    <a:pt x="1837804" y="2505665"/>
                    <a:pt x="1841288" y="2514783"/>
                    <a:pt x="1848728" y="2523110"/>
                  </a:cubicBezTo>
                  <a:cubicBezTo>
                    <a:pt x="1853416" y="2528400"/>
                    <a:pt x="1857700" y="2534051"/>
                    <a:pt x="1861683" y="2539884"/>
                  </a:cubicBezTo>
                  <a:cubicBezTo>
                    <a:pt x="1863609" y="2542774"/>
                    <a:pt x="1864547" y="2546335"/>
                    <a:pt x="1865665" y="2549707"/>
                  </a:cubicBezTo>
                  <a:cubicBezTo>
                    <a:pt x="1867635" y="2555651"/>
                    <a:pt x="1861304" y="2565070"/>
                    <a:pt x="1854921" y="2565259"/>
                  </a:cubicBezTo>
                  <a:cubicBezTo>
                    <a:pt x="1840858" y="2565681"/>
                    <a:pt x="1826475" y="2568012"/>
                    <a:pt x="1813039" y="2562033"/>
                  </a:cubicBezTo>
                  <a:cubicBezTo>
                    <a:pt x="1801908" y="2557070"/>
                    <a:pt x="1790287" y="2556253"/>
                    <a:pt x="1778460" y="2555926"/>
                  </a:cubicBezTo>
                  <a:cubicBezTo>
                    <a:pt x="1767742" y="2555625"/>
                    <a:pt x="1760894" y="2549707"/>
                    <a:pt x="1756697" y="2540443"/>
                  </a:cubicBezTo>
                  <a:cubicBezTo>
                    <a:pt x="1754271" y="2535084"/>
                    <a:pt x="1752052" y="2529570"/>
                    <a:pt x="1750607" y="2523953"/>
                  </a:cubicBezTo>
                  <a:cubicBezTo>
                    <a:pt x="1746099" y="2506594"/>
                    <a:pt x="1739682" y="2490397"/>
                    <a:pt x="1725420" y="2478544"/>
                  </a:cubicBezTo>
                  <a:cubicBezTo>
                    <a:pt x="1721059" y="2464617"/>
                    <a:pt x="1712294" y="2464970"/>
                    <a:pt x="1700604" y="2469460"/>
                  </a:cubicBezTo>
                  <a:cubicBezTo>
                    <a:pt x="1695615" y="2471361"/>
                    <a:pt x="1688820" y="2470252"/>
                    <a:pt x="1683297" y="2468781"/>
                  </a:cubicBezTo>
                  <a:cubicBezTo>
                    <a:pt x="1671917" y="2465770"/>
                    <a:pt x="1661018" y="2460781"/>
                    <a:pt x="1649578" y="2458235"/>
                  </a:cubicBezTo>
                  <a:cubicBezTo>
                    <a:pt x="1640511" y="2456274"/>
                    <a:pt x="1630748" y="2455525"/>
                    <a:pt x="1623377" y="2464153"/>
                  </a:cubicBezTo>
                  <a:cubicBezTo>
                    <a:pt x="1617854" y="2470613"/>
                    <a:pt x="1610336" y="2474260"/>
                    <a:pt x="1602414" y="2476918"/>
                  </a:cubicBezTo>
                  <a:cubicBezTo>
                    <a:pt x="1592668" y="2480204"/>
                    <a:pt x="1586681" y="2487309"/>
                    <a:pt x="1582853" y="2496169"/>
                  </a:cubicBezTo>
                  <a:cubicBezTo>
                    <a:pt x="1577683" y="2508263"/>
                    <a:pt x="1571404" y="2519463"/>
                    <a:pt x="1562716" y="2529381"/>
                  </a:cubicBezTo>
                  <a:cubicBezTo>
                    <a:pt x="1558699" y="2533914"/>
                    <a:pt x="1556781" y="2539522"/>
                    <a:pt x="1555740" y="2545423"/>
                  </a:cubicBezTo>
                  <a:cubicBezTo>
                    <a:pt x="1553882" y="2555909"/>
                    <a:pt x="1551723" y="2566283"/>
                    <a:pt x="1550226" y="2576768"/>
                  </a:cubicBezTo>
                  <a:cubicBezTo>
                    <a:pt x="1549237" y="2583753"/>
                    <a:pt x="1548446" y="2590910"/>
                    <a:pt x="1548833" y="2597963"/>
                  </a:cubicBezTo>
                  <a:cubicBezTo>
                    <a:pt x="1550209" y="2622728"/>
                    <a:pt x="1552721" y="2647433"/>
                    <a:pt x="1558131" y="2671690"/>
                  </a:cubicBezTo>
                  <a:cubicBezTo>
                    <a:pt x="1559146" y="2676197"/>
                    <a:pt x="1560385" y="2681255"/>
                    <a:pt x="1563267" y="2684601"/>
                  </a:cubicBezTo>
                  <a:cubicBezTo>
                    <a:pt x="1571697" y="2694390"/>
                    <a:pt x="1573520" y="2705289"/>
                    <a:pt x="1572256" y="2717615"/>
                  </a:cubicBezTo>
                  <a:cubicBezTo>
                    <a:pt x="1570553" y="2734389"/>
                    <a:pt x="1574243" y="2750621"/>
                    <a:pt x="1579653" y="2766285"/>
                  </a:cubicBezTo>
                  <a:cubicBezTo>
                    <a:pt x="1584470" y="2780323"/>
                    <a:pt x="1593898" y="2792572"/>
                    <a:pt x="1608323" y="2795161"/>
                  </a:cubicBezTo>
                  <a:cubicBezTo>
                    <a:pt x="1625441" y="2798189"/>
                    <a:pt x="1639987" y="2804597"/>
                    <a:pt x="1652262" y="2815986"/>
                  </a:cubicBezTo>
                  <a:cubicBezTo>
                    <a:pt x="1661405" y="2824450"/>
                    <a:pt x="1673345" y="2825784"/>
                    <a:pt x="1683968" y="2830128"/>
                  </a:cubicBezTo>
                  <a:cubicBezTo>
                    <a:pt x="1692699" y="2833723"/>
                    <a:pt x="1702651" y="2831624"/>
                    <a:pt x="1711692" y="2828115"/>
                  </a:cubicBezTo>
                  <a:cubicBezTo>
                    <a:pt x="1718522" y="2825474"/>
                    <a:pt x="1725670" y="2824046"/>
                    <a:pt x="1732388" y="2827117"/>
                  </a:cubicBezTo>
                  <a:cubicBezTo>
                    <a:pt x="1740267" y="2830738"/>
                    <a:pt x="1747252" y="2828975"/>
                    <a:pt x="1751106" y="2822627"/>
                  </a:cubicBezTo>
                  <a:cubicBezTo>
                    <a:pt x="1759587" y="2808640"/>
                    <a:pt x="1772301" y="2808881"/>
                    <a:pt x="1785341" y="2811143"/>
                  </a:cubicBezTo>
                  <a:cubicBezTo>
                    <a:pt x="1791930" y="2812279"/>
                    <a:pt x="1798098" y="2815952"/>
                    <a:pt x="1804394" y="2818627"/>
                  </a:cubicBezTo>
                  <a:cubicBezTo>
                    <a:pt x="1806132" y="2825259"/>
                    <a:pt x="1808747" y="2831857"/>
                    <a:pt x="1809211" y="2838600"/>
                  </a:cubicBezTo>
                  <a:cubicBezTo>
                    <a:pt x="1809727" y="2846239"/>
                    <a:pt x="1814777" y="2848501"/>
                    <a:pt x="1820127" y="2850462"/>
                  </a:cubicBezTo>
                  <a:cubicBezTo>
                    <a:pt x="1824480" y="2852054"/>
                    <a:pt x="1829374" y="2852080"/>
                    <a:pt x="1834019" y="2852914"/>
                  </a:cubicBezTo>
                  <a:cubicBezTo>
                    <a:pt x="1850577" y="2855882"/>
                    <a:pt x="1867076" y="2851486"/>
                    <a:pt x="1883609" y="2852372"/>
                  </a:cubicBezTo>
                  <a:cubicBezTo>
                    <a:pt x="1902232" y="2853387"/>
                    <a:pt x="1918670" y="2849232"/>
                    <a:pt x="1931719" y="2834678"/>
                  </a:cubicBezTo>
                  <a:cubicBezTo>
                    <a:pt x="1936071" y="2829835"/>
                    <a:pt x="1942428" y="2830463"/>
                    <a:pt x="1948269" y="2832725"/>
                  </a:cubicBezTo>
                  <a:cubicBezTo>
                    <a:pt x="1952639" y="2834454"/>
                    <a:pt x="1956862" y="2836648"/>
                    <a:pt x="1961326" y="2838170"/>
                  </a:cubicBezTo>
                  <a:cubicBezTo>
                    <a:pt x="1966195" y="2839796"/>
                    <a:pt x="1971167" y="2838566"/>
                    <a:pt x="1974324" y="2834876"/>
                  </a:cubicBezTo>
                  <a:cubicBezTo>
                    <a:pt x="1982031" y="2825938"/>
                    <a:pt x="1989188" y="2816502"/>
                    <a:pt x="1996405" y="2807126"/>
                  </a:cubicBezTo>
                  <a:cubicBezTo>
                    <a:pt x="2000284" y="2802094"/>
                    <a:pt x="2000947" y="2796434"/>
                    <a:pt x="1998693" y="2790421"/>
                  </a:cubicBezTo>
                  <a:cubicBezTo>
                    <a:pt x="1997463" y="2787075"/>
                    <a:pt x="1996611" y="2783592"/>
                    <a:pt x="1995158" y="2780383"/>
                  </a:cubicBezTo>
                  <a:cubicBezTo>
                    <a:pt x="1991958" y="2773304"/>
                    <a:pt x="1991880" y="2766715"/>
                    <a:pt x="1997248" y="2760607"/>
                  </a:cubicBezTo>
                  <a:cubicBezTo>
                    <a:pt x="2002142" y="2741030"/>
                    <a:pt x="2013222" y="2724032"/>
                    <a:pt x="2020533" y="2705444"/>
                  </a:cubicBezTo>
                  <a:cubicBezTo>
                    <a:pt x="2023888" y="2696997"/>
                    <a:pt x="2031027" y="2689831"/>
                    <a:pt x="2037135" y="2682700"/>
                  </a:cubicBezTo>
                  <a:cubicBezTo>
                    <a:pt x="2042717" y="2676223"/>
                    <a:pt x="2054399" y="2677823"/>
                    <a:pt x="2058691" y="2684808"/>
                  </a:cubicBezTo>
                  <a:cubicBezTo>
                    <a:pt x="2067517" y="2699190"/>
                    <a:pt x="2072764" y="2714742"/>
                    <a:pt x="2074303" y="2731576"/>
                  </a:cubicBezTo>
                  <a:cubicBezTo>
                    <a:pt x="2074536" y="2733890"/>
                    <a:pt x="2074622" y="2736393"/>
                    <a:pt x="2073951" y="2738595"/>
                  </a:cubicBezTo>
                  <a:cubicBezTo>
                    <a:pt x="2071189" y="2747601"/>
                    <a:pt x="2067319" y="2756393"/>
                    <a:pt x="2065340" y="2765614"/>
                  </a:cubicBezTo>
                  <a:cubicBezTo>
                    <a:pt x="2063379" y="2774706"/>
                    <a:pt x="2063207" y="2784176"/>
                    <a:pt x="2062175" y="2793535"/>
                  </a:cubicBezTo>
                  <a:cubicBezTo>
                    <a:pt x="2062054" y="2794679"/>
                    <a:pt x="2061607" y="2795841"/>
                    <a:pt x="2061134" y="2796942"/>
                  </a:cubicBezTo>
                  <a:cubicBezTo>
                    <a:pt x="2050304" y="2824304"/>
                    <a:pt x="2051595" y="2852665"/>
                    <a:pt x="2054330" y="2881085"/>
                  </a:cubicBezTo>
                  <a:cubicBezTo>
                    <a:pt x="2054760" y="2885601"/>
                    <a:pt x="2056188" y="2890908"/>
                    <a:pt x="2059061" y="2894151"/>
                  </a:cubicBezTo>
                  <a:cubicBezTo>
                    <a:pt x="2071525" y="2908224"/>
                    <a:pt x="2083026" y="2923759"/>
                    <a:pt x="2102715" y="2928757"/>
                  </a:cubicBezTo>
                  <a:cubicBezTo>
                    <a:pt x="2105012" y="2929350"/>
                    <a:pt x="2107171" y="2930425"/>
                    <a:pt x="2109425" y="2931139"/>
                  </a:cubicBezTo>
                  <a:cubicBezTo>
                    <a:pt x="2116504" y="2933316"/>
                    <a:pt x="2121794" y="2938047"/>
                    <a:pt x="2126456" y="2943449"/>
                  </a:cubicBezTo>
                  <a:cubicBezTo>
                    <a:pt x="2130336" y="2947922"/>
                    <a:pt x="2133424" y="2953083"/>
                    <a:pt x="2137424" y="2957401"/>
                  </a:cubicBezTo>
                  <a:cubicBezTo>
                    <a:pt x="2140581" y="2960773"/>
                    <a:pt x="2144219" y="2964755"/>
                    <a:pt x="2148366" y="2965925"/>
                  </a:cubicBezTo>
                  <a:cubicBezTo>
                    <a:pt x="2156804" y="2968273"/>
                    <a:pt x="2162928" y="2973400"/>
                    <a:pt x="2169010" y="2979086"/>
                  </a:cubicBezTo>
                  <a:cubicBezTo>
                    <a:pt x="2178644" y="2988135"/>
                    <a:pt x="2189456" y="2995008"/>
                    <a:pt x="2202807" y="2997597"/>
                  </a:cubicBezTo>
                  <a:cubicBezTo>
                    <a:pt x="2209146" y="2998836"/>
                    <a:pt x="2212880" y="3003481"/>
                    <a:pt x="2213043" y="3010233"/>
                  </a:cubicBezTo>
                  <a:cubicBezTo>
                    <a:pt x="2213129" y="3014629"/>
                    <a:pt x="2216484" y="3015713"/>
                    <a:pt x="2219460" y="3017631"/>
                  </a:cubicBezTo>
                  <a:cubicBezTo>
                    <a:pt x="2223382" y="3020134"/>
                    <a:pt x="2227270" y="3022912"/>
                    <a:pt x="2230599" y="3026173"/>
                  </a:cubicBezTo>
                  <a:cubicBezTo>
                    <a:pt x="2233051" y="3028564"/>
                    <a:pt x="2235046" y="3032400"/>
                    <a:pt x="2233025" y="3035635"/>
                  </a:cubicBezTo>
                  <a:cubicBezTo>
                    <a:pt x="2229799" y="3040770"/>
                    <a:pt x="2227262" y="3044951"/>
                    <a:pt x="2230539" y="3051600"/>
                  </a:cubicBezTo>
                  <a:cubicBezTo>
                    <a:pt x="2234754" y="3060202"/>
                    <a:pt x="2236354" y="3069492"/>
                    <a:pt x="2230410" y="3078661"/>
                  </a:cubicBezTo>
                  <a:cubicBezTo>
                    <a:pt x="2228587" y="3081465"/>
                    <a:pt x="2227580" y="3085388"/>
                    <a:pt x="2227692" y="3088760"/>
                  </a:cubicBezTo>
                  <a:cubicBezTo>
                    <a:pt x="2228096" y="3099280"/>
                    <a:pt x="2229189" y="3109765"/>
                    <a:pt x="2230169" y="3120243"/>
                  </a:cubicBezTo>
                  <a:cubicBezTo>
                    <a:pt x="2230229" y="3120802"/>
                    <a:pt x="2231950" y="3121559"/>
                    <a:pt x="2232930" y="3121567"/>
                  </a:cubicBezTo>
                  <a:cubicBezTo>
                    <a:pt x="2233963" y="3121584"/>
                    <a:pt x="2235167" y="3121043"/>
                    <a:pt x="2236018" y="3120397"/>
                  </a:cubicBezTo>
                  <a:cubicBezTo>
                    <a:pt x="2241506" y="3116036"/>
                    <a:pt x="2239820" y="3109920"/>
                    <a:pt x="2240139" y="3104166"/>
                  </a:cubicBezTo>
                  <a:cubicBezTo>
                    <a:pt x="2240216" y="3102471"/>
                    <a:pt x="2242556" y="3100708"/>
                    <a:pt x="2244182" y="3099366"/>
                  </a:cubicBezTo>
                  <a:cubicBezTo>
                    <a:pt x="2244577" y="3099030"/>
                    <a:pt x="2246659" y="3099934"/>
                    <a:pt x="2247235" y="3100759"/>
                  </a:cubicBezTo>
                  <a:cubicBezTo>
                    <a:pt x="2253377" y="3109404"/>
                    <a:pt x="2259734" y="3117920"/>
                    <a:pt x="2265153" y="3126986"/>
                  </a:cubicBezTo>
                  <a:cubicBezTo>
                    <a:pt x="2267450" y="3130857"/>
                    <a:pt x="2267940" y="3135907"/>
                    <a:pt x="2268714" y="3140500"/>
                  </a:cubicBezTo>
                  <a:cubicBezTo>
                    <a:pt x="2269282" y="3143949"/>
                    <a:pt x="2268860" y="3147545"/>
                    <a:pt x="2269041" y="3151063"/>
                  </a:cubicBezTo>
                  <a:cubicBezTo>
                    <a:pt x="2269187" y="3153876"/>
                    <a:pt x="2270925" y="3155089"/>
                    <a:pt x="2273910" y="3154951"/>
                  </a:cubicBezTo>
                  <a:cubicBezTo>
                    <a:pt x="2280481" y="3154659"/>
                    <a:pt x="2284894" y="3158547"/>
                    <a:pt x="2289092" y="3162839"/>
                  </a:cubicBezTo>
                  <a:cubicBezTo>
                    <a:pt x="2299216" y="3173256"/>
                    <a:pt x="2306855" y="3185574"/>
                    <a:pt x="2309091" y="3199758"/>
                  </a:cubicBezTo>
                  <a:cubicBezTo>
                    <a:pt x="2311078" y="3212257"/>
                    <a:pt x="2318201" y="3214811"/>
                    <a:pt x="2328678" y="3215560"/>
                  </a:cubicBezTo>
                  <a:cubicBezTo>
                    <a:pt x="2335680" y="3216076"/>
                    <a:pt x="2342733" y="3217487"/>
                    <a:pt x="2349589" y="3219147"/>
                  </a:cubicBezTo>
                  <a:cubicBezTo>
                    <a:pt x="2352918" y="3219947"/>
                    <a:pt x="2355937" y="3222149"/>
                    <a:pt x="2358948" y="3223947"/>
                  </a:cubicBezTo>
                  <a:cubicBezTo>
                    <a:pt x="2359799" y="3224463"/>
                    <a:pt x="2360668" y="3225813"/>
                    <a:pt x="2360642" y="3226742"/>
                  </a:cubicBezTo>
                  <a:cubicBezTo>
                    <a:pt x="2360617" y="3227766"/>
                    <a:pt x="2359782" y="3229323"/>
                    <a:pt x="2358905" y="3229693"/>
                  </a:cubicBezTo>
                  <a:cubicBezTo>
                    <a:pt x="2356763" y="3230613"/>
                    <a:pt x="2354432" y="3231344"/>
                    <a:pt x="2352126" y="3231516"/>
                  </a:cubicBezTo>
                  <a:cubicBezTo>
                    <a:pt x="2348883" y="3231714"/>
                    <a:pt x="2347378" y="3232789"/>
                    <a:pt x="2348376" y="3235293"/>
                  </a:cubicBezTo>
                  <a:cubicBezTo>
                    <a:pt x="2348557" y="3235903"/>
                    <a:pt x="2350509" y="3235903"/>
                    <a:pt x="2351688" y="3236049"/>
                  </a:cubicBezTo>
                  <a:cubicBezTo>
                    <a:pt x="2352849" y="3236187"/>
                    <a:pt x="2354079" y="3236273"/>
                    <a:pt x="2355223" y="3236110"/>
                  </a:cubicBezTo>
                  <a:cubicBezTo>
                    <a:pt x="2375627" y="3233116"/>
                    <a:pt x="2394568" y="3243301"/>
                    <a:pt x="2414765" y="3242914"/>
                  </a:cubicBezTo>
                  <a:cubicBezTo>
                    <a:pt x="2417673" y="3242836"/>
                    <a:pt x="2420847" y="3246303"/>
                    <a:pt x="2423617" y="3248453"/>
                  </a:cubicBezTo>
                  <a:cubicBezTo>
                    <a:pt x="2431014" y="3254131"/>
                    <a:pt x="2430636" y="3256771"/>
                    <a:pt x="2421896" y="3262664"/>
                  </a:cubicBezTo>
                  <a:cubicBezTo>
                    <a:pt x="2415350" y="3267068"/>
                    <a:pt x="2411376" y="3274543"/>
                    <a:pt x="2413105" y="3280039"/>
                  </a:cubicBezTo>
                  <a:cubicBezTo>
                    <a:pt x="2415574" y="3287919"/>
                    <a:pt x="2417819" y="3295970"/>
                    <a:pt x="2421242" y="3303428"/>
                  </a:cubicBezTo>
                  <a:cubicBezTo>
                    <a:pt x="2427324" y="3316726"/>
                    <a:pt x="2436537" y="3327255"/>
                    <a:pt x="2450600" y="3332838"/>
                  </a:cubicBezTo>
                  <a:cubicBezTo>
                    <a:pt x="2458290" y="3335909"/>
                    <a:pt x="2466075" y="3338885"/>
                    <a:pt x="2472226" y="3344794"/>
                  </a:cubicBezTo>
                  <a:cubicBezTo>
                    <a:pt x="2476759" y="3349173"/>
                    <a:pt x="2482729" y="3351117"/>
                    <a:pt x="2488500" y="3350635"/>
                  </a:cubicBezTo>
                  <a:cubicBezTo>
                    <a:pt x="2504474" y="3349241"/>
                    <a:pt x="2518486" y="3356725"/>
                    <a:pt x="2533505" y="3359478"/>
                  </a:cubicBezTo>
                  <a:cubicBezTo>
                    <a:pt x="2539019" y="3360467"/>
                    <a:pt x="2539767" y="3365292"/>
                    <a:pt x="2541402" y="3369826"/>
                  </a:cubicBezTo>
                  <a:cubicBezTo>
                    <a:pt x="2542434" y="3372647"/>
                    <a:pt x="2545944" y="3375675"/>
                    <a:pt x="2548920" y="3376466"/>
                  </a:cubicBezTo>
                  <a:cubicBezTo>
                    <a:pt x="2560300" y="3379503"/>
                    <a:pt x="2571870" y="3381688"/>
                    <a:pt x="2583413" y="3384036"/>
                  </a:cubicBezTo>
                  <a:cubicBezTo>
                    <a:pt x="2584265" y="3384225"/>
                    <a:pt x="2586295" y="3382969"/>
                    <a:pt x="2586252" y="3382789"/>
                  </a:cubicBezTo>
                  <a:cubicBezTo>
                    <a:pt x="2585744" y="3380819"/>
                    <a:pt x="2585512" y="3377920"/>
                    <a:pt x="2584153" y="3377180"/>
                  </a:cubicBezTo>
                  <a:cubicBezTo>
                    <a:pt x="2580076" y="3374926"/>
                    <a:pt x="2575371" y="3373851"/>
                    <a:pt x="2571199" y="3371718"/>
                  </a:cubicBezTo>
                  <a:cubicBezTo>
                    <a:pt x="2561401" y="3366755"/>
                    <a:pt x="2553668" y="3359392"/>
                    <a:pt x="2549513" y="3349173"/>
                  </a:cubicBezTo>
                  <a:cubicBezTo>
                    <a:pt x="2547810" y="3345026"/>
                    <a:pt x="2547019" y="3339822"/>
                    <a:pt x="2547870" y="3335487"/>
                  </a:cubicBezTo>
                  <a:cubicBezTo>
                    <a:pt x="2549238" y="3328382"/>
                    <a:pt x="2553694" y="3322593"/>
                    <a:pt x="2560051" y="3318799"/>
                  </a:cubicBezTo>
                  <a:cubicBezTo>
                    <a:pt x="2561917" y="3317707"/>
                    <a:pt x="2564979" y="3316916"/>
                    <a:pt x="2566708" y="3317673"/>
                  </a:cubicBezTo>
                  <a:cubicBezTo>
                    <a:pt x="2580876" y="3323978"/>
                    <a:pt x="2594131" y="3331900"/>
                    <a:pt x="2603413" y="3344613"/>
                  </a:cubicBezTo>
                  <a:cubicBezTo>
                    <a:pt x="2608875" y="3352140"/>
                    <a:pt x="2615094" y="3355701"/>
                    <a:pt x="2624255" y="3353560"/>
                  </a:cubicBezTo>
                  <a:cubicBezTo>
                    <a:pt x="2642198" y="3359392"/>
                    <a:pt x="2660202" y="3365172"/>
                    <a:pt x="2678171" y="3371038"/>
                  </a:cubicBezTo>
                  <a:cubicBezTo>
                    <a:pt x="2683737" y="3372862"/>
                    <a:pt x="2689242" y="3374883"/>
                    <a:pt x="2694790" y="3376793"/>
                  </a:cubicBezTo>
                  <a:cubicBezTo>
                    <a:pt x="2697534" y="3389524"/>
                    <a:pt x="2710153" y="3385636"/>
                    <a:pt x="2717645" y="3390332"/>
                  </a:cubicBezTo>
                  <a:cubicBezTo>
                    <a:pt x="2720621" y="3392182"/>
                    <a:pt x="2724200" y="3393119"/>
                    <a:pt x="2727340" y="3394702"/>
                  </a:cubicBezTo>
                  <a:cubicBezTo>
                    <a:pt x="2729430" y="3395769"/>
                    <a:pt x="2731245" y="3397317"/>
                    <a:pt x="2733206" y="3398599"/>
                  </a:cubicBezTo>
                  <a:cubicBezTo>
                    <a:pt x="2735494" y="3400070"/>
                    <a:pt x="2737146" y="3406435"/>
                    <a:pt x="2735228" y="3408078"/>
                  </a:cubicBezTo>
                  <a:cubicBezTo>
                    <a:pt x="2727710" y="3414538"/>
                    <a:pt x="2721602" y="3421299"/>
                    <a:pt x="2726135" y="3432284"/>
                  </a:cubicBezTo>
                  <a:cubicBezTo>
                    <a:pt x="2726488" y="3433101"/>
                    <a:pt x="2725421" y="3434477"/>
                    <a:pt x="2725077" y="3435595"/>
                  </a:cubicBezTo>
                  <a:cubicBezTo>
                    <a:pt x="2724200" y="3438348"/>
                    <a:pt x="2718170" y="3440516"/>
                    <a:pt x="2716105" y="3438761"/>
                  </a:cubicBezTo>
                  <a:cubicBezTo>
                    <a:pt x="2704373" y="3428679"/>
                    <a:pt x="2695298" y="3416284"/>
                    <a:pt x="2686704" y="3403657"/>
                  </a:cubicBezTo>
                  <a:cubicBezTo>
                    <a:pt x="2683410" y="3398848"/>
                    <a:pt x="2680554" y="3397438"/>
                    <a:pt x="2675324" y="3398917"/>
                  </a:cubicBezTo>
                  <a:cubicBezTo>
                    <a:pt x="2672030" y="3399880"/>
                    <a:pt x="2668537" y="3400216"/>
                    <a:pt x="2665105" y="3400792"/>
                  </a:cubicBezTo>
                  <a:cubicBezTo>
                    <a:pt x="2663677" y="3398435"/>
                    <a:pt x="2661621" y="3396956"/>
                    <a:pt x="2658809" y="3397653"/>
                  </a:cubicBezTo>
                  <a:cubicBezTo>
                    <a:pt x="2656211" y="3398306"/>
                    <a:pt x="2653845" y="3399863"/>
                    <a:pt x="2651411" y="3401205"/>
                  </a:cubicBezTo>
                  <a:cubicBezTo>
                    <a:pt x="2648065" y="3401730"/>
                    <a:pt x="2644727" y="3402427"/>
                    <a:pt x="2641338" y="3402710"/>
                  </a:cubicBezTo>
                  <a:cubicBezTo>
                    <a:pt x="2633115" y="3403390"/>
                    <a:pt x="2629923" y="3408371"/>
                    <a:pt x="2629287" y="3415656"/>
                  </a:cubicBezTo>
                  <a:cubicBezTo>
                    <a:pt x="2616204" y="3416714"/>
                    <a:pt x="2609907" y="3423906"/>
                    <a:pt x="2608006" y="3437359"/>
                  </a:cubicBezTo>
                  <a:cubicBezTo>
                    <a:pt x="2606303" y="3449255"/>
                    <a:pt x="2606105" y="3460265"/>
                    <a:pt x="2611455" y="3471241"/>
                  </a:cubicBezTo>
                  <a:cubicBezTo>
                    <a:pt x="2613657" y="3475792"/>
                    <a:pt x="2610879" y="3479525"/>
                    <a:pt x="2604918" y="3481082"/>
                  </a:cubicBezTo>
                  <a:cubicBezTo>
                    <a:pt x="2602656" y="3481676"/>
                    <a:pt x="2600221" y="3481392"/>
                    <a:pt x="2597907" y="3481796"/>
                  </a:cubicBezTo>
                  <a:cubicBezTo>
                    <a:pt x="2596832" y="3481977"/>
                    <a:pt x="2595886" y="3482845"/>
                    <a:pt x="2594862" y="3483396"/>
                  </a:cubicBezTo>
                  <a:cubicBezTo>
                    <a:pt x="2596944" y="3484093"/>
                    <a:pt x="2599077" y="3484678"/>
                    <a:pt x="2601107" y="3485478"/>
                  </a:cubicBezTo>
                  <a:cubicBezTo>
                    <a:pt x="2609907" y="3488789"/>
                    <a:pt x="2618208" y="3493013"/>
                    <a:pt x="2625244" y="3499447"/>
                  </a:cubicBezTo>
                  <a:cubicBezTo>
                    <a:pt x="2629089" y="3502931"/>
                    <a:pt x="2630973" y="3510819"/>
                    <a:pt x="2628298" y="3515670"/>
                  </a:cubicBezTo>
                  <a:cubicBezTo>
                    <a:pt x="2626035" y="3519696"/>
                    <a:pt x="2623661" y="3524237"/>
                    <a:pt x="2620083" y="3526810"/>
                  </a:cubicBezTo>
                  <a:cubicBezTo>
                    <a:pt x="2610303" y="3533854"/>
                    <a:pt x="2599008" y="3538026"/>
                    <a:pt x="2586957" y="3534938"/>
                  </a:cubicBezTo>
                  <a:cubicBezTo>
                    <a:pt x="2555535" y="3526887"/>
                    <a:pt x="2523355" y="3520677"/>
                    <a:pt x="2496018" y="3501494"/>
                  </a:cubicBezTo>
                  <a:cubicBezTo>
                    <a:pt x="2496061" y="3501038"/>
                    <a:pt x="2495949" y="3500634"/>
                    <a:pt x="2496061" y="3500161"/>
                  </a:cubicBezTo>
                  <a:cubicBezTo>
                    <a:pt x="2495330" y="3500049"/>
                    <a:pt x="2494788" y="3499955"/>
                    <a:pt x="2494135" y="3499860"/>
                  </a:cubicBezTo>
                  <a:cubicBezTo>
                    <a:pt x="2490298" y="3495843"/>
                    <a:pt x="2486444" y="3491843"/>
                    <a:pt x="2482625" y="3487843"/>
                  </a:cubicBezTo>
                  <a:cubicBezTo>
                    <a:pt x="2482505" y="3487181"/>
                    <a:pt x="2482427" y="3486604"/>
                    <a:pt x="2482333" y="3485847"/>
                  </a:cubicBezTo>
                  <a:cubicBezTo>
                    <a:pt x="2477146" y="3483938"/>
                    <a:pt x="2472011" y="3482011"/>
                    <a:pt x="2466850" y="3480101"/>
                  </a:cubicBezTo>
                  <a:cubicBezTo>
                    <a:pt x="2464054" y="3477942"/>
                    <a:pt x="2461267" y="3475800"/>
                    <a:pt x="2458471" y="3473659"/>
                  </a:cubicBezTo>
                  <a:lnTo>
                    <a:pt x="2457775" y="3471878"/>
                  </a:lnTo>
                  <a:lnTo>
                    <a:pt x="2458420" y="3474605"/>
                  </a:lnTo>
                  <a:cubicBezTo>
                    <a:pt x="2460949" y="3476721"/>
                    <a:pt x="2463529" y="3478863"/>
                    <a:pt x="2466101" y="3480996"/>
                  </a:cubicBezTo>
                  <a:cubicBezTo>
                    <a:pt x="2471176" y="3482863"/>
                    <a:pt x="2476286" y="3484721"/>
                    <a:pt x="2481369" y="3486570"/>
                  </a:cubicBezTo>
                  <a:cubicBezTo>
                    <a:pt x="2481791" y="3486992"/>
                    <a:pt x="2482186" y="3487413"/>
                    <a:pt x="2482625" y="3487843"/>
                  </a:cubicBezTo>
                  <a:cubicBezTo>
                    <a:pt x="2483967" y="3497503"/>
                    <a:pt x="2484810" y="3498337"/>
                    <a:pt x="2494135" y="3499860"/>
                  </a:cubicBezTo>
                  <a:cubicBezTo>
                    <a:pt x="2494513" y="3500230"/>
                    <a:pt x="2494866" y="3500600"/>
                    <a:pt x="2495227" y="3500987"/>
                  </a:cubicBezTo>
                  <a:cubicBezTo>
                    <a:pt x="2495511" y="3501176"/>
                    <a:pt x="2495752" y="3501314"/>
                    <a:pt x="2496018" y="3501494"/>
                  </a:cubicBezTo>
                  <a:cubicBezTo>
                    <a:pt x="2495537" y="3507335"/>
                    <a:pt x="2498341" y="3511911"/>
                    <a:pt x="2502556" y="3515636"/>
                  </a:cubicBezTo>
                  <a:cubicBezTo>
                    <a:pt x="2514168" y="3525898"/>
                    <a:pt x="2527407" y="3533484"/>
                    <a:pt x="2542219" y="3538138"/>
                  </a:cubicBezTo>
                  <a:cubicBezTo>
                    <a:pt x="2551466" y="3541037"/>
                    <a:pt x="2559861" y="3544779"/>
                    <a:pt x="2563741" y="3554679"/>
                  </a:cubicBezTo>
                  <a:cubicBezTo>
                    <a:pt x="2564567" y="3556804"/>
                    <a:pt x="2566106" y="3558886"/>
                    <a:pt x="2567827" y="3560382"/>
                  </a:cubicBezTo>
                  <a:cubicBezTo>
                    <a:pt x="2574880" y="3566602"/>
                    <a:pt x="2581615" y="3573406"/>
                    <a:pt x="2589503" y="3578369"/>
                  </a:cubicBezTo>
                  <a:cubicBezTo>
                    <a:pt x="2596978" y="3583066"/>
                    <a:pt x="2605589" y="3578111"/>
                    <a:pt x="2613692" y="3577931"/>
                  </a:cubicBezTo>
                  <a:cubicBezTo>
                    <a:pt x="2646697" y="3577217"/>
                    <a:pt x="2679453" y="3572916"/>
                    <a:pt x="2712071" y="3568193"/>
                  </a:cubicBezTo>
                  <a:cubicBezTo>
                    <a:pt x="2726333" y="3566111"/>
                    <a:pt x="2739890" y="3572838"/>
                    <a:pt x="2754126" y="3570309"/>
                  </a:cubicBezTo>
                  <a:cubicBezTo>
                    <a:pt x="2757352" y="3569742"/>
                    <a:pt x="2761102" y="3571135"/>
                    <a:pt x="2764457" y="3572176"/>
                  </a:cubicBezTo>
                  <a:cubicBezTo>
                    <a:pt x="2767820" y="3573225"/>
                    <a:pt x="2771097" y="3574688"/>
                    <a:pt x="2774160" y="3576425"/>
                  </a:cubicBezTo>
                  <a:cubicBezTo>
                    <a:pt x="2783432" y="3581698"/>
                    <a:pt x="2791759" y="3587986"/>
                    <a:pt x="2797883" y="3597104"/>
                  </a:cubicBezTo>
                  <a:cubicBezTo>
                    <a:pt x="2802726" y="3604278"/>
                    <a:pt x="2810150" y="3607899"/>
                    <a:pt x="2818674" y="3609198"/>
                  </a:cubicBezTo>
                  <a:cubicBezTo>
                    <a:pt x="2824506" y="3610093"/>
                    <a:pt x="2830321" y="3611658"/>
                    <a:pt x="2836170" y="3611839"/>
                  </a:cubicBezTo>
                  <a:cubicBezTo>
                    <a:pt x="2853701" y="3612346"/>
                    <a:pt x="2867412" y="3621568"/>
                    <a:pt x="2880762" y="3631228"/>
                  </a:cubicBezTo>
                  <a:cubicBezTo>
                    <a:pt x="2887713" y="3636251"/>
                    <a:pt x="2891971" y="3643820"/>
                    <a:pt x="2888134" y="3652896"/>
                  </a:cubicBezTo>
                  <a:cubicBezTo>
                    <a:pt x="2885700" y="3658599"/>
                    <a:pt x="2884651" y="3663751"/>
                    <a:pt x="2887541" y="3669618"/>
                  </a:cubicBezTo>
                  <a:cubicBezTo>
                    <a:pt x="2889597" y="3673807"/>
                    <a:pt x="2891420" y="3678323"/>
                    <a:pt x="2892169" y="3682873"/>
                  </a:cubicBezTo>
                  <a:cubicBezTo>
                    <a:pt x="2892728" y="3686151"/>
                    <a:pt x="2892246" y="3690297"/>
                    <a:pt x="2890594" y="3693058"/>
                  </a:cubicBezTo>
                  <a:cubicBezTo>
                    <a:pt x="2885003" y="3702391"/>
                    <a:pt x="2877709" y="3709444"/>
                    <a:pt x="2865589" y="3707655"/>
                  </a:cubicBezTo>
                  <a:cubicBezTo>
                    <a:pt x="2865597" y="3707586"/>
                    <a:pt x="2865623" y="3707491"/>
                    <a:pt x="2865623" y="3707406"/>
                  </a:cubicBezTo>
                  <a:lnTo>
                    <a:pt x="2863404" y="3706176"/>
                  </a:lnTo>
                  <a:lnTo>
                    <a:pt x="2864969" y="3707655"/>
                  </a:lnTo>
                  <a:cubicBezTo>
                    <a:pt x="2865193" y="3707681"/>
                    <a:pt x="2865374" y="3707621"/>
                    <a:pt x="2865589" y="3707655"/>
                  </a:cubicBezTo>
                  <a:cubicBezTo>
                    <a:pt x="2865107" y="3711087"/>
                    <a:pt x="2864944" y="3714640"/>
                    <a:pt x="2863954" y="3717917"/>
                  </a:cubicBezTo>
                  <a:cubicBezTo>
                    <a:pt x="2862165" y="3723895"/>
                    <a:pt x="2858372" y="3728360"/>
                    <a:pt x="2851912" y="3729521"/>
                  </a:cubicBezTo>
                  <a:cubicBezTo>
                    <a:pt x="2848445" y="3730157"/>
                    <a:pt x="2844832" y="3729977"/>
                    <a:pt x="2841314" y="3730321"/>
                  </a:cubicBezTo>
                  <a:cubicBezTo>
                    <a:pt x="2840196" y="3730441"/>
                    <a:pt x="2839069" y="3730949"/>
                    <a:pt x="2837960" y="3731293"/>
                  </a:cubicBezTo>
                  <a:cubicBezTo>
                    <a:pt x="2839353" y="3732428"/>
                    <a:pt x="2840540" y="3733934"/>
                    <a:pt x="2842123" y="3734639"/>
                  </a:cubicBezTo>
                  <a:cubicBezTo>
                    <a:pt x="2845288" y="3736058"/>
                    <a:pt x="2848824" y="3736747"/>
                    <a:pt x="2851929" y="3738304"/>
                  </a:cubicBezTo>
                  <a:cubicBezTo>
                    <a:pt x="2856187" y="3740471"/>
                    <a:pt x="2857030" y="3746045"/>
                    <a:pt x="2853916" y="3750544"/>
                  </a:cubicBezTo>
                  <a:cubicBezTo>
                    <a:pt x="2850561" y="3755378"/>
                    <a:pt x="2847112" y="3760247"/>
                    <a:pt x="2839981" y="3759542"/>
                  </a:cubicBezTo>
                  <a:cubicBezTo>
                    <a:pt x="2837693" y="3759309"/>
                    <a:pt x="2834063" y="3758802"/>
                    <a:pt x="2833108" y="3760006"/>
                  </a:cubicBezTo>
                  <a:cubicBezTo>
                    <a:pt x="2824687" y="3770922"/>
                    <a:pt x="2811844" y="3774208"/>
                    <a:pt x="2800438" y="3779979"/>
                  </a:cubicBezTo>
                  <a:cubicBezTo>
                    <a:pt x="2798468" y="3780977"/>
                    <a:pt x="2796154" y="3783024"/>
                    <a:pt x="2795759" y="3784960"/>
                  </a:cubicBezTo>
                  <a:cubicBezTo>
                    <a:pt x="2793135" y="3797562"/>
                    <a:pt x="2783794" y="3804856"/>
                    <a:pt x="2775097" y="3812899"/>
                  </a:cubicBezTo>
                  <a:cubicBezTo>
                    <a:pt x="2770813" y="3816838"/>
                    <a:pt x="2767424" y="3821784"/>
                    <a:pt x="2763708" y="3826309"/>
                  </a:cubicBezTo>
                  <a:cubicBezTo>
                    <a:pt x="2760052" y="3830748"/>
                    <a:pt x="2759837" y="3835358"/>
                    <a:pt x="2763390" y="3839178"/>
                  </a:cubicBezTo>
                  <a:cubicBezTo>
                    <a:pt x="2767407" y="3843487"/>
                    <a:pt x="2771751" y="3847530"/>
                    <a:pt x="2775751" y="3851874"/>
                  </a:cubicBezTo>
                  <a:cubicBezTo>
                    <a:pt x="2779389" y="3855788"/>
                    <a:pt x="2779751" y="3860433"/>
                    <a:pt x="2776869" y="3864759"/>
                  </a:cubicBezTo>
                  <a:cubicBezTo>
                    <a:pt x="2771527" y="3872811"/>
                    <a:pt x="2768069" y="3880957"/>
                    <a:pt x="2770314" y="3891107"/>
                  </a:cubicBezTo>
                  <a:cubicBezTo>
                    <a:pt x="2770900" y="3893619"/>
                    <a:pt x="2767906" y="3897756"/>
                    <a:pt x="2765454" y="3899941"/>
                  </a:cubicBezTo>
                  <a:cubicBezTo>
                    <a:pt x="2760818" y="3904122"/>
                    <a:pt x="2764061" y="3911442"/>
                    <a:pt x="2758117" y="3915201"/>
                  </a:cubicBezTo>
                  <a:cubicBezTo>
                    <a:pt x="2753498" y="3918143"/>
                    <a:pt x="2757592" y="3923854"/>
                    <a:pt x="2756096" y="3928413"/>
                  </a:cubicBezTo>
                  <a:cubicBezTo>
                    <a:pt x="2754324" y="3933738"/>
                    <a:pt x="2755390" y="3939922"/>
                    <a:pt x="2754384" y="3945574"/>
                  </a:cubicBezTo>
                  <a:cubicBezTo>
                    <a:pt x="2753119" y="3952524"/>
                    <a:pt x="2751623" y="3959543"/>
                    <a:pt x="2749102" y="3966115"/>
                  </a:cubicBezTo>
                  <a:cubicBezTo>
                    <a:pt x="2743090" y="3981693"/>
                    <a:pt x="2740328" y="3997899"/>
                    <a:pt x="2738402" y="4014320"/>
                  </a:cubicBezTo>
                  <a:cubicBezTo>
                    <a:pt x="2737851" y="4019008"/>
                    <a:pt x="2737266" y="4023774"/>
                    <a:pt x="2735890" y="4028246"/>
                  </a:cubicBezTo>
                  <a:cubicBezTo>
                    <a:pt x="2735374" y="4029812"/>
                    <a:pt x="2732604" y="4030879"/>
                    <a:pt x="2730643" y="4031722"/>
                  </a:cubicBezTo>
                  <a:cubicBezTo>
                    <a:pt x="2729817" y="4032057"/>
                    <a:pt x="2727899" y="4031532"/>
                    <a:pt x="2727443" y="4030793"/>
                  </a:cubicBezTo>
                  <a:cubicBezTo>
                    <a:pt x="2718850" y="4016832"/>
                    <a:pt x="2707504" y="4004720"/>
                    <a:pt x="2700459" y="3989667"/>
                  </a:cubicBezTo>
                  <a:cubicBezTo>
                    <a:pt x="2693371" y="3974554"/>
                    <a:pt x="2684623" y="3960696"/>
                    <a:pt x="2667797" y="3954073"/>
                  </a:cubicBezTo>
                  <a:cubicBezTo>
                    <a:pt x="2663626" y="3952429"/>
                    <a:pt x="2660675" y="3947888"/>
                    <a:pt x="2656693" y="3945453"/>
                  </a:cubicBezTo>
                  <a:cubicBezTo>
                    <a:pt x="2651695" y="3942400"/>
                    <a:pt x="2646353" y="3939845"/>
                    <a:pt x="2640891" y="3937695"/>
                  </a:cubicBezTo>
                  <a:cubicBezTo>
                    <a:pt x="2634732" y="3935260"/>
                    <a:pt x="2629442" y="3937884"/>
                    <a:pt x="2624487" y="3941600"/>
                  </a:cubicBezTo>
                  <a:cubicBezTo>
                    <a:pt x="2620548" y="3944533"/>
                    <a:pt x="2617941" y="3948223"/>
                    <a:pt x="2616367" y="3952842"/>
                  </a:cubicBezTo>
                  <a:cubicBezTo>
                    <a:pt x="2614346" y="3958752"/>
                    <a:pt x="2609984" y="3962657"/>
                    <a:pt x="2604539" y="3965444"/>
                  </a:cubicBezTo>
                  <a:cubicBezTo>
                    <a:pt x="2596978" y="3969367"/>
                    <a:pt x="2596058" y="3976670"/>
                    <a:pt x="2596428" y="3983723"/>
                  </a:cubicBezTo>
                  <a:cubicBezTo>
                    <a:pt x="2597064" y="3995189"/>
                    <a:pt x="2604643" y="4005882"/>
                    <a:pt x="2599740" y="4018225"/>
                  </a:cubicBezTo>
                  <a:cubicBezTo>
                    <a:pt x="2598768" y="4020677"/>
                    <a:pt x="2601744" y="4024711"/>
                    <a:pt x="2602991" y="4028006"/>
                  </a:cubicBezTo>
                  <a:cubicBezTo>
                    <a:pt x="2607172" y="4039025"/>
                    <a:pt x="2610956" y="4050190"/>
                    <a:pt x="2617597" y="4060090"/>
                  </a:cubicBezTo>
                  <a:cubicBezTo>
                    <a:pt x="2619343" y="4062619"/>
                    <a:pt x="2617167" y="4068340"/>
                    <a:pt x="2613829" y="4068787"/>
                  </a:cubicBezTo>
                  <a:cubicBezTo>
                    <a:pt x="2603240" y="4070180"/>
                    <a:pt x="2596634" y="4080632"/>
                    <a:pt x="2585185" y="4080589"/>
                  </a:cubicBezTo>
                  <a:cubicBezTo>
                    <a:pt x="2580962" y="4080554"/>
                    <a:pt x="2576704" y="4084382"/>
                    <a:pt x="2572506" y="4086584"/>
                  </a:cubicBezTo>
                  <a:cubicBezTo>
                    <a:pt x="2568962" y="4088408"/>
                    <a:pt x="2567878" y="4091582"/>
                    <a:pt x="2568016" y="4095358"/>
                  </a:cubicBezTo>
                  <a:cubicBezTo>
                    <a:pt x="2568162" y="4098799"/>
                    <a:pt x="2569091" y="4102282"/>
                    <a:pt x="2566476" y="4105396"/>
                  </a:cubicBezTo>
                  <a:cubicBezTo>
                    <a:pt x="2560369" y="4112656"/>
                    <a:pt x="2555345" y="4120372"/>
                    <a:pt x="2552326" y="4129662"/>
                  </a:cubicBezTo>
                  <a:cubicBezTo>
                    <a:pt x="2550580" y="4135021"/>
                    <a:pt x="2546348" y="4139667"/>
                    <a:pt x="2542873" y="4144380"/>
                  </a:cubicBezTo>
                  <a:cubicBezTo>
                    <a:pt x="2536800" y="4152724"/>
                    <a:pt x="2529583" y="4157395"/>
                    <a:pt x="2518564" y="4152810"/>
                  </a:cubicBezTo>
                  <a:cubicBezTo>
                    <a:pt x="2514452" y="4151081"/>
                    <a:pt x="2509093" y="4150522"/>
                    <a:pt x="2504784" y="4151477"/>
                  </a:cubicBezTo>
                  <a:cubicBezTo>
                    <a:pt x="2491184" y="4154505"/>
                    <a:pt x="2476638" y="4154229"/>
                    <a:pt x="2464613" y="4163390"/>
                  </a:cubicBezTo>
                  <a:cubicBezTo>
                    <a:pt x="2460080" y="4166814"/>
                    <a:pt x="2453938" y="4168439"/>
                    <a:pt x="2448304" y="4170005"/>
                  </a:cubicBezTo>
                  <a:cubicBezTo>
                    <a:pt x="2434403" y="4173927"/>
                    <a:pt x="2419298" y="4165352"/>
                    <a:pt x="2414180" y="4151640"/>
                  </a:cubicBezTo>
                  <a:cubicBezTo>
                    <a:pt x="2411101" y="4143400"/>
                    <a:pt x="2410464" y="4135529"/>
                    <a:pt x="2414997" y="4127736"/>
                  </a:cubicBezTo>
                  <a:cubicBezTo>
                    <a:pt x="2418249" y="4122196"/>
                    <a:pt x="2419058" y="4116699"/>
                    <a:pt x="2415023" y="4111212"/>
                  </a:cubicBezTo>
                  <a:cubicBezTo>
                    <a:pt x="2409432" y="4103624"/>
                    <a:pt x="2402069" y="4096777"/>
                    <a:pt x="2398602" y="4088296"/>
                  </a:cubicBezTo>
                  <a:cubicBezTo>
                    <a:pt x="2394585" y="4078456"/>
                    <a:pt x="2403548" y="4068219"/>
                    <a:pt x="2401217" y="4057338"/>
                  </a:cubicBezTo>
                  <a:cubicBezTo>
                    <a:pt x="2400254" y="4052977"/>
                    <a:pt x="2401389" y="4047781"/>
                    <a:pt x="2402791" y="4043351"/>
                  </a:cubicBezTo>
                  <a:cubicBezTo>
                    <a:pt x="2405501" y="4034715"/>
                    <a:pt x="2401140" y="4030096"/>
                    <a:pt x="2394568" y="4026165"/>
                  </a:cubicBezTo>
                  <a:cubicBezTo>
                    <a:pt x="2391540" y="4024324"/>
                    <a:pt x="2387188" y="4022948"/>
                    <a:pt x="2385932" y="4020221"/>
                  </a:cubicBezTo>
                  <a:cubicBezTo>
                    <a:pt x="2379196" y="4005727"/>
                    <a:pt x="2366285" y="3996790"/>
                    <a:pt x="2356212" y="3985323"/>
                  </a:cubicBezTo>
                  <a:cubicBezTo>
                    <a:pt x="2351240" y="3979655"/>
                    <a:pt x="2351034" y="3972756"/>
                    <a:pt x="2356092" y="3965883"/>
                  </a:cubicBezTo>
                  <a:cubicBezTo>
                    <a:pt x="2359593" y="3961117"/>
                    <a:pt x="2363834" y="3956851"/>
                    <a:pt x="2367068" y="3951931"/>
                  </a:cubicBezTo>
                  <a:cubicBezTo>
                    <a:pt x="2369605" y="3948068"/>
                    <a:pt x="2372057" y="3943681"/>
                    <a:pt x="2372891" y="3939209"/>
                  </a:cubicBezTo>
                  <a:cubicBezTo>
                    <a:pt x="2375257" y="3926435"/>
                    <a:pt x="2376220" y="3913386"/>
                    <a:pt x="2378732" y="3900647"/>
                  </a:cubicBezTo>
                  <a:cubicBezTo>
                    <a:pt x="2381562" y="3886393"/>
                    <a:pt x="2371429" y="3873043"/>
                    <a:pt x="2376547" y="3858704"/>
                  </a:cubicBezTo>
                  <a:cubicBezTo>
                    <a:pt x="2376994" y="3857439"/>
                    <a:pt x="2374741" y="3854583"/>
                    <a:pt x="2373089" y="3853327"/>
                  </a:cubicBezTo>
                  <a:cubicBezTo>
                    <a:pt x="2368410" y="3849767"/>
                    <a:pt x="2362681" y="3847384"/>
                    <a:pt x="2358681" y="3843272"/>
                  </a:cubicBezTo>
                  <a:cubicBezTo>
                    <a:pt x="2344290" y="3828503"/>
                    <a:pt x="2326691" y="3819101"/>
                    <a:pt x="2307947" y="3811376"/>
                  </a:cubicBezTo>
                  <a:cubicBezTo>
                    <a:pt x="2299216" y="3807772"/>
                    <a:pt x="2290382" y="3804306"/>
                    <a:pt x="2281574" y="3800813"/>
                  </a:cubicBezTo>
                  <a:cubicBezTo>
                    <a:pt x="2275286" y="3798327"/>
                    <a:pt x="2272413" y="3793356"/>
                    <a:pt x="2272679" y="3787033"/>
                  </a:cubicBezTo>
                  <a:cubicBezTo>
                    <a:pt x="2273230" y="3772823"/>
                    <a:pt x="2274658" y="3758707"/>
                    <a:pt x="2272198" y="3744488"/>
                  </a:cubicBezTo>
                  <a:cubicBezTo>
                    <a:pt x="2270624" y="3735207"/>
                    <a:pt x="2269351" y="3725788"/>
                    <a:pt x="2269093" y="3716403"/>
                  </a:cubicBezTo>
                  <a:cubicBezTo>
                    <a:pt x="2268852" y="3707113"/>
                    <a:pt x="2270237" y="3697797"/>
                    <a:pt x="2270486" y="3688490"/>
                  </a:cubicBezTo>
                  <a:cubicBezTo>
                    <a:pt x="2270589" y="3685109"/>
                    <a:pt x="2270211" y="3681351"/>
                    <a:pt x="2268834" y="3678306"/>
                  </a:cubicBezTo>
                  <a:cubicBezTo>
                    <a:pt x="2265910" y="3671871"/>
                    <a:pt x="2262366" y="3665652"/>
                    <a:pt x="2258641" y="3659622"/>
                  </a:cubicBezTo>
                  <a:cubicBezTo>
                    <a:pt x="2257652" y="3658014"/>
                    <a:pt x="2254745" y="3656302"/>
                    <a:pt x="2253162" y="3656638"/>
                  </a:cubicBezTo>
                  <a:cubicBezTo>
                    <a:pt x="2244534" y="3658547"/>
                    <a:pt x="2240466" y="3651863"/>
                    <a:pt x="2234874" y="3647864"/>
                  </a:cubicBezTo>
                  <a:cubicBezTo>
                    <a:pt x="2231425" y="3645386"/>
                    <a:pt x="2224139" y="3646960"/>
                    <a:pt x="2222410" y="3650479"/>
                  </a:cubicBezTo>
                  <a:cubicBezTo>
                    <a:pt x="2220879" y="3653627"/>
                    <a:pt x="2219735" y="3656930"/>
                    <a:pt x="2218307" y="3660138"/>
                  </a:cubicBezTo>
                  <a:cubicBezTo>
                    <a:pt x="2215967" y="3665497"/>
                    <a:pt x="2214935" y="3672422"/>
                    <a:pt x="2210944" y="3675888"/>
                  </a:cubicBezTo>
                  <a:cubicBezTo>
                    <a:pt x="2198652" y="3686520"/>
                    <a:pt x="2195125" y="3701926"/>
                    <a:pt x="2187289" y="3714958"/>
                  </a:cubicBezTo>
                  <a:cubicBezTo>
                    <a:pt x="2184545" y="3719500"/>
                    <a:pt x="2185319" y="3723904"/>
                    <a:pt x="2187513" y="3728334"/>
                  </a:cubicBezTo>
                  <a:cubicBezTo>
                    <a:pt x="2195400" y="3744273"/>
                    <a:pt x="2203091" y="3760101"/>
                    <a:pt x="2202248" y="3778810"/>
                  </a:cubicBezTo>
                  <a:cubicBezTo>
                    <a:pt x="2201981" y="3784366"/>
                    <a:pt x="2205430" y="3790069"/>
                    <a:pt x="2207151" y="3795721"/>
                  </a:cubicBezTo>
                  <a:cubicBezTo>
                    <a:pt x="2208880" y="3801347"/>
                    <a:pt x="2210617" y="3806972"/>
                    <a:pt x="2212286" y="3812624"/>
                  </a:cubicBezTo>
                  <a:cubicBezTo>
                    <a:pt x="2212957" y="3815066"/>
                    <a:pt x="2209783" y="3821191"/>
                    <a:pt x="2207606" y="3821406"/>
                  </a:cubicBezTo>
                  <a:cubicBezTo>
                    <a:pt x="2188777" y="3823152"/>
                    <a:pt x="2170911" y="3830636"/>
                    <a:pt x="2151737" y="3830223"/>
                  </a:cubicBezTo>
                  <a:cubicBezTo>
                    <a:pt x="2146981" y="3830146"/>
                    <a:pt x="2142378" y="3832098"/>
                    <a:pt x="2139411" y="3836244"/>
                  </a:cubicBezTo>
                  <a:cubicBezTo>
                    <a:pt x="2130921" y="3848081"/>
                    <a:pt x="2120065" y="3856958"/>
                    <a:pt x="2107016" y="3863263"/>
                  </a:cubicBezTo>
                  <a:cubicBezTo>
                    <a:pt x="2094905" y="3869121"/>
                    <a:pt x="2085890" y="3877843"/>
                    <a:pt x="2079611" y="3889998"/>
                  </a:cubicBezTo>
                  <a:cubicBezTo>
                    <a:pt x="2072961" y="3902891"/>
                    <a:pt x="2062407" y="3912526"/>
                    <a:pt x="2049969" y="3919915"/>
                  </a:cubicBezTo>
                  <a:cubicBezTo>
                    <a:pt x="2038812" y="3926555"/>
                    <a:pt x="2027415" y="3932835"/>
                    <a:pt x="2016095" y="3939192"/>
                  </a:cubicBezTo>
                  <a:cubicBezTo>
                    <a:pt x="2010718" y="3942219"/>
                    <a:pt x="2004869" y="3943080"/>
                    <a:pt x="1998925" y="3941574"/>
                  </a:cubicBezTo>
                  <a:cubicBezTo>
                    <a:pt x="1989059" y="3939071"/>
                    <a:pt x="1979554" y="3934744"/>
                    <a:pt x="1968999" y="3936241"/>
                  </a:cubicBezTo>
                  <a:cubicBezTo>
                    <a:pt x="1968853" y="3935974"/>
                    <a:pt x="1968707" y="3935699"/>
                    <a:pt x="1968535" y="3935458"/>
                  </a:cubicBezTo>
                  <a:lnTo>
                    <a:pt x="1967339" y="3934521"/>
                  </a:lnTo>
                  <a:lnTo>
                    <a:pt x="1967743" y="3936293"/>
                  </a:lnTo>
                  <a:cubicBezTo>
                    <a:pt x="1968173" y="3936215"/>
                    <a:pt x="1968569" y="3936284"/>
                    <a:pt x="1968999" y="3936241"/>
                  </a:cubicBezTo>
                  <a:cubicBezTo>
                    <a:pt x="1974599" y="3944963"/>
                    <a:pt x="1978780" y="3953823"/>
                    <a:pt x="1977644" y="3965014"/>
                  </a:cubicBezTo>
                  <a:cubicBezTo>
                    <a:pt x="1976337" y="3977822"/>
                    <a:pt x="1976973" y="3990803"/>
                    <a:pt x="1976466" y="4003714"/>
                  </a:cubicBezTo>
                  <a:cubicBezTo>
                    <a:pt x="1976302" y="4008376"/>
                    <a:pt x="1975666" y="4013099"/>
                    <a:pt x="1974393" y="4017571"/>
                  </a:cubicBezTo>
                  <a:cubicBezTo>
                    <a:pt x="1973902" y="4019429"/>
                    <a:pt x="1971391" y="4021563"/>
                    <a:pt x="1969447" y="4021967"/>
                  </a:cubicBezTo>
                  <a:cubicBezTo>
                    <a:pt x="1964922" y="4022948"/>
                    <a:pt x="1960208" y="4022991"/>
                    <a:pt x="1955572" y="4023326"/>
                  </a:cubicBezTo>
                  <a:cubicBezTo>
                    <a:pt x="1950342" y="4023679"/>
                    <a:pt x="1946686" y="4026242"/>
                    <a:pt x="1945662" y="4031145"/>
                  </a:cubicBezTo>
                  <a:cubicBezTo>
                    <a:pt x="1944948" y="4034517"/>
                    <a:pt x="1943968" y="4038285"/>
                    <a:pt x="1944776" y="4041459"/>
                  </a:cubicBezTo>
                  <a:cubicBezTo>
                    <a:pt x="1946488" y="4048263"/>
                    <a:pt x="1950050" y="4054594"/>
                    <a:pt x="1951529" y="4061432"/>
                  </a:cubicBezTo>
                  <a:cubicBezTo>
                    <a:pt x="1957946" y="4090739"/>
                    <a:pt x="1969283" y="4117069"/>
                    <a:pt x="1993265" y="4136724"/>
                  </a:cubicBezTo>
                  <a:cubicBezTo>
                    <a:pt x="1998581" y="4141077"/>
                    <a:pt x="2002289" y="4147459"/>
                    <a:pt x="2006512" y="4153042"/>
                  </a:cubicBezTo>
                  <a:cubicBezTo>
                    <a:pt x="2019226" y="4169936"/>
                    <a:pt x="2030873" y="4187940"/>
                    <a:pt x="2052618" y="4194779"/>
                  </a:cubicBezTo>
                  <a:cubicBezTo>
                    <a:pt x="2061891" y="4203389"/>
                    <a:pt x="2073503" y="4209970"/>
                    <a:pt x="2076901" y="4223681"/>
                  </a:cubicBezTo>
                  <a:cubicBezTo>
                    <a:pt x="2077761" y="4227199"/>
                    <a:pt x="2080445" y="4229513"/>
                    <a:pt x="2084643" y="4228730"/>
                  </a:cubicBezTo>
                  <a:cubicBezTo>
                    <a:pt x="2089253" y="4227887"/>
                    <a:pt x="2093855" y="4226588"/>
                    <a:pt x="2098509" y="4226348"/>
                  </a:cubicBezTo>
                  <a:cubicBezTo>
                    <a:pt x="2109829" y="4225771"/>
                    <a:pt x="2119403" y="4234270"/>
                    <a:pt x="2119756" y="4245280"/>
                  </a:cubicBezTo>
                  <a:cubicBezTo>
                    <a:pt x="2119928" y="4250837"/>
                    <a:pt x="2119179" y="4256394"/>
                    <a:pt x="2118758" y="4261925"/>
                  </a:cubicBezTo>
                  <a:cubicBezTo>
                    <a:pt x="2118448" y="4261942"/>
                    <a:pt x="2118130" y="4261933"/>
                    <a:pt x="2117786" y="4261968"/>
                  </a:cubicBezTo>
                  <a:cubicBezTo>
                    <a:pt x="2117167" y="4262432"/>
                    <a:pt x="2116607" y="4262906"/>
                    <a:pt x="2115997" y="4263387"/>
                  </a:cubicBezTo>
                  <a:cubicBezTo>
                    <a:pt x="2116900" y="4263206"/>
                    <a:pt x="2117812" y="4263043"/>
                    <a:pt x="2118672" y="4262862"/>
                  </a:cubicBezTo>
                  <a:cubicBezTo>
                    <a:pt x="2118706" y="4262561"/>
                    <a:pt x="2118749" y="4262252"/>
                    <a:pt x="2118758" y="4261925"/>
                  </a:cubicBezTo>
                  <a:cubicBezTo>
                    <a:pt x="2134792" y="4260763"/>
                    <a:pt x="2148004" y="4264634"/>
                    <a:pt x="2154542" y="4281589"/>
                  </a:cubicBezTo>
                  <a:cubicBezTo>
                    <a:pt x="2155849" y="4285038"/>
                    <a:pt x="2159926" y="4285950"/>
                    <a:pt x="2163444" y="4284737"/>
                  </a:cubicBezTo>
                  <a:cubicBezTo>
                    <a:pt x="2168976" y="4282827"/>
                    <a:pt x="2174223" y="4280143"/>
                    <a:pt x="2179728" y="4278208"/>
                  </a:cubicBezTo>
                  <a:cubicBezTo>
                    <a:pt x="2185491" y="4276178"/>
                    <a:pt x="2191590" y="4276101"/>
                    <a:pt x="2196278" y="4280453"/>
                  </a:cubicBezTo>
                  <a:cubicBezTo>
                    <a:pt x="2214282" y="4297141"/>
                    <a:pt x="2232096" y="4314069"/>
                    <a:pt x="2249824" y="4331084"/>
                  </a:cubicBezTo>
                  <a:cubicBezTo>
                    <a:pt x="2251261" y="4332468"/>
                    <a:pt x="2251975" y="4335402"/>
                    <a:pt x="2251829" y="4337552"/>
                  </a:cubicBezTo>
                  <a:cubicBezTo>
                    <a:pt x="2251459" y="4342636"/>
                    <a:pt x="2253059" y="4346412"/>
                    <a:pt x="2257016" y="4349535"/>
                  </a:cubicBezTo>
                  <a:cubicBezTo>
                    <a:pt x="2265222" y="4356012"/>
                    <a:pt x="2273247" y="4362661"/>
                    <a:pt x="2281333" y="4369241"/>
                  </a:cubicBezTo>
                  <a:cubicBezTo>
                    <a:pt x="2283501" y="4371418"/>
                    <a:pt x="2285668" y="4373586"/>
                    <a:pt x="2287845" y="4375753"/>
                  </a:cubicBezTo>
                  <a:cubicBezTo>
                    <a:pt x="2288017" y="4375934"/>
                    <a:pt x="2288206" y="4376115"/>
                    <a:pt x="2288361" y="4376295"/>
                  </a:cubicBezTo>
                  <a:cubicBezTo>
                    <a:pt x="2289892" y="4377749"/>
                    <a:pt x="2291423" y="4379202"/>
                    <a:pt x="2292894" y="4380673"/>
                  </a:cubicBezTo>
                  <a:cubicBezTo>
                    <a:pt x="2301926" y="4389482"/>
                    <a:pt x="2302038" y="4389576"/>
                    <a:pt x="2295784" y="4401361"/>
                  </a:cubicBezTo>
                  <a:cubicBezTo>
                    <a:pt x="2295225" y="4402402"/>
                    <a:pt x="2294718" y="4403443"/>
                    <a:pt x="2294313" y="4404543"/>
                  </a:cubicBezTo>
                  <a:cubicBezTo>
                    <a:pt x="2293238" y="4407253"/>
                    <a:pt x="2294115" y="4409662"/>
                    <a:pt x="2297014" y="4410126"/>
                  </a:cubicBezTo>
                  <a:cubicBezTo>
                    <a:pt x="2307784" y="4411778"/>
                    <a:pt x="2318252" y="4412260"/>
                    <a:pt x="2322665" y="4398944"/>
                  </a:cubicBezTo>
                  <a:cubicBezTo>
                    <a:pt x="2322975" y="4398006"/>
                    <a:pt x="2324248" y="4397146"/>
                    <a:pt x="2325271" y="4396716"/>
                  </a:cubicBezTo>
                  <a:cubicBezTo>
                    <a:pt x="2342148" y="4389671"/>
                    <a:pt x="2359223" y="4387529"/>
                    <a:pt x="2376392" y="4395589"/>
                  </a:cubicBezTo>
                  <a:cubicBezTo>
                    <a:pt x="2388151" y="4401129"/>
                    <a:pt x="2399213" y="4407821"/>
                    <a:pt x="2408873" y="4416707"/>
                  </a:cubicBezTo>
                  <a:cubicBezTo>
                    <a:pt x="2412253" y="4419795"/>
                    <a:pt x="2416227" y="4423279"/>
                    <a:pt x="2420425" y="4424199"/>
                  </a:cubicBezTo>
                  <a:cubicBezTo>
                    <a:pt x="2429887" y="4426203"/>
                    <a:pt x="2433638" y="4433403"/>
                    <a:pt x="2437844" y="4440396"/>
                  </a:cubicBezTo>
                  <a:cubicBezTo>
                    <a:pt x="2440984" y="4445575"/>
                    <a:pt x="2442360" y="4451277"/>
                    <a:pt x="2440536" y="4457308"/>
                  </a:cubicBezTo>
                  <a:cubicBezTo>
                    <a:pt x="2439194" y="4461840"/>
                    <a:pt x="2438231" y="4466571"/>
                    <a:pt x="2436141" y="4470726"/>
                  </a:cubicBezTo>
                  <a:cubicBezTo>
                    <a:pt x="2432657" y="4477565"/>
                    <a:pt x="2432889" y="4484111"/>
                    <a:pt x="2434971" y="4491207"/>
                  </a:cubicBezTo>
                  <a:cubicBezTo>
                    <a:pt x="2436889" y="4497865"/>
                    <a:pt x="2437947" y="4504747"/>
                    <a:pt x="2439341" y="4511542"/>
                  </a:cubicBezTo>
                  <a:cubicBezTo>
                    <a:pt x="2439065" y="4511594"/>
                    <a:pt x="2438790" y="4511654"/>
                    <a:pt x="2438515" y="4511688"/>
                  </a:cubicBezTo>
                  <a:lnTo>
                    <a:pt x="2436889" y="4512445"/>
                  </a:lnTo>
                  <a:lnTo>
                    <a:pt x="2439444" y="4511878"/>
                  </a:lnTo>
                  <a:cubicBezTo>
                    <a:pt x="2439392" y="4511774"/>
                    <a:pt x="2439392" y="4511654"/>
                    <a:pt x="2439341" y="4511542"/>
                  </a:cubicBezTo>
                  <a:cubicBezTo>
                    <a:pt x="2443641" y="4510845"/>
                    <a:pt x="2447900" y="4509590"/>
                    <a:pt x="2452114" y="4509882"/>
                  </a:cubicBezTo>
                  <a:cubicBezTo>
                    <a:pt x="2465387" y="4510828"/>
                    <a:pt x="2470101" y="4515559"/>
                    <a:pt x="2470858" y="4529314"/>
                  </a:cubicBezTo>
                  <a:cubicBezTo>
                    <a:pt x="2471090" y="4534156"/>
                    <a:pt x="2471666" y="4538328"/>
                    <a:pt x="2474798" y="4541975"/>
                  </a:cubicBezTo>
                  <a:cubicBezTo>
                    <a:pt x="2480587" y="4548711"/>
                    <a:pt x="2476561" y="4554423"/>
                    <a:pt x="2473206" y="4560203"/>
                  </a:cubicBezTo>
                  <a:cubicBezTo>
                    <a:pt x="2464071" y="4563867"/>
                    <a:pt x="2459108" y="4570250"/>
                    <a:pt x="2459280" y="4580632"/>
                  </a:cubicBezTo>
                  <a:cubicBezTo>
                    <a:pt x="2459443" y="4588641"/>
                    <a:pt x="2455830" y="4593079"/>
                    <a:pt x="2446936" y="4592726"/>
                  </a:cubicBezTo>
                  <a:cubicBezTo>
                    <a:pt x="2439960" y="4592486"/>
                    <a:pt x="2438231" y="4597759"/>
                    <a:pt x="2437508" y="4603427"/>
                  </a:cubicBezTo>
                  <a:cubicBezTo>
                    <a:pt x="2429517" y="4602963"/>
                    <a:pt x="2422533" y="4605449"/>
                    <a:pt x="2416408" y="4610498"/>
                  </a:cubicBezTo>
                  <a:cubicBezTo>
                    <a:pt x="2416365" y="4610687"/>
                    <a:pt x="2416288" y="4610885"/>
                    <a:pt x="2416279" y="4611100"/>
                  </a:cubicBezTo>
                  <a:cubicBezTo>
                    <a:pt x="2415987" y="4611152"/>
                    <a:pt x="2415685" y="4611178"/>
                    <a:pt x="2415410" y="4611238"/>
                  </a:cubicBezTo>
                  <a:lnTo>
                    <a:pt x="2416486" y="4610214"/>
                  </a:lnTo>
                  <a:cubicBezTo>
                    <a:pt x="2414223" y="4609603"/>
                    <a:pt x="2411970" y="4608434"/>
                    <a:pt x="2409699" y="4608442"/>
                  </a:cubicBezTo>
                  <a:cubicBezTo>
                    <a:pt x="2398817" y="4608537"/>
                    <a:pt x="2391996" y="4603229"/>
                    <a:pt x="2389527" y="4592924"/>
                  </a:cubicBezTo>
                  <a:cubicBezTo>
                    <a:pt x="2387162" y="4582920"/>
                    <a:pt x="2380384" y="4573622"/>
                    <a:pt x="2383893" y="4562560"/>
                  </a:cubicBezTo>
                  <a:cubicBezTo>
                    <a:pt x="2384727" y="4559928"/>
                    <a:pt x="2384555" y="4558087"/>
                    <a:pt x="2382611" y="4556186"/>
                  </a:cubicBezTo>
                  <a:cubicBezTo>
                    <a:pt x="2378448" y="4552212"/>
                    <a:pt x="2374422" y="4548066"/>
                    <a:pt x="2370354" y="4543997"/>
                  </a:cubicBezTo>
                  <a:cubicBezTo>
                    <a:pt x="2359266" y="4543042"/>
                    <a:pt x="2354974" y="4534948"/>
                    <a:pt x="2351060" y="4526122"/>
                  </a:cubicBezTo>
                  <a:cubicBezTo>
                    <a:pt x="2348686" y="4520824"/>
                    <a:pt x="2345830" y="4515671"/>
                    <a:pt x="2342638" y="4510803"/>
                  </a:cubicBezTo>
                  <a:cubicBezTo>
                    <a:pt x="2340041" y="4506837"/>
                    <a:pt x="2335886" y="4504996"/>
                    <a:pt x="2331086" y="4504893"/>
                  </a:cubicBezTo>
                  <a:cubicBezTo>
                    <a:pt x="2331250" y="4504592"/>
                    <a:pt x="2331344" y="4504282"/>
                    <a:pt x="2331499" y="4503981"/>
                  </a:cubicBezTo>
                  <a:cubicBezTo>
                    <a:pt x="2331009" y="4503499"/>
                    <a:pt x="2330536" y="4502983"/>
                    <a:pt x="2330037" y="4502484"/>
                  </a:cubicBezTo>
                  <a:cubicBezTo>
                    <a:pt x="2330261" y="4503259"/>
                    <a:pt x="2330467" y="4504033"/>
                    <a:pt x="2330665" y="4504807"/>
                  </a:cubicBezTo>
                  <a:cubicBezTo>
                    <a:pt x="2330837" y="4504807"/>
                    <a:pt x="2330949" y="4504893"/>
                    <a:pt x="2331086" y="4504893"/>
                  </a:cubicBezTo>
                  <a:cubicBezTo>
                    <a:pt x="2329297" y="4508755"/>
                    <a:pt x="2328230" y="4513202"/>
                    <a:pt x="2323276" y="4514467"/>
                  </a:cubicBezTo>
                  <a:cubicBezTo>
                    <a:pt x="2319233" y="4515482"/>
                    <a:pt x="2315629" y="4510209"/>
                    <a:pt x="2313573" y="4501702"/>
                  </a:cubicBezTo>
                  <a:cubicBezTo>
                    <a:pt x="2312446" y="4496936"/>
                    <a:pt x="2312205" y="4492498"/>
                    <a:pt x="2314037" y="4487939"/>
                  </a:cubicBezTo>
                  <a:cubicBezTo>
                    <a:pt x="2316024" y="4482958"/>
                    <a:pt x="2313908" y="4478717"/>
                    <a:pt x="2311311" y="4474692"/>
                  </a:cubicBezTo>
                  <a:cubicBezTo>
                    <a:pt x="2309126" y="4471294"/>
                    <a:pt x="2302494" y="4468456"/>
                    <a:pt x="2298846" y="4470159"/>
                  </a:cubicBezTo>
                  <a:cubicBezTo>
                    <a:pt x="2295879" y="4471526"/>
                    <a:pt x="2292257" y="4474004"/>
                    <a:pt x="2291311" y="4476791"/>
                  </a:cubicBezTo>
                  <a:cubicBezTo>
                    <a:pt x="2289015" y="4483457"/>
                    <a:pt x="2287776" y="4490502"/>
                    <a:pt x="2286778" y="4497521"/>
                  </a:cubicBezTo>
                  <a:cubicBezTo>
                    <a:pt x="2284920" y="4511052"/>
                    <a:pt x="2287655" y="4523206"/>
                    <a:pt x="2298709" y="4532462"/>
                  </a:cubicBezTo>
                  <a:cubicBezTo>
                    <a:pt x="2302588" y="4535696"/>
                    <a:pt x="2303646" y="4540238"/>
                    <a:pt x="2304343" y="4544969"/>
                  </a:cubicBezTo>
                  <a:cubicBezTo>
                    <a:pt x="2306752" y="4561003"/>
                    <a:pt x="2301281" y="4575127"/>
                    <a:pt x="2293737" y="4588787"/>
                  </a:cubicBezTo>
                  <a:cubicBezTo>
                    <a:pt x="2292318" y="4591359"/>
                    <a:pt x="2286666" y="4591333"/>
                    <a:pt x="2284301" y="4588615"/>
                  </a:cubicBezTo>
                  <a:cubicBezTo>
                    <a:pt x="2277368" y="4580607"/>
                    <a:pt x="2269652" y="4573149"/>
                    <a:pt x="2266529" y="4562525"/>
                  </a:cubicBezTo>
                  <a:cubicBezTo>
                    <a:pt x="2264809" y="4556581"/>
                    <a:pt x="2260594" y="4552444"/>
                    <a:pt x="2255940" y="4548736"/>
                  </a:cubicBezTo>
                  <a:cubicBezTo>
                    <a:pt x="2255054" y="4548048"/>
                    <a:pt x="2253850" y="4547446"/>
                    <a:pt x="2252766" y="4547395"/>
                  </a:cubicBezTo>
                  <a:cubicBezTo>
                    <a:pt x="2250168" y="4547214"/>
                    <a:pt x="2248543" y="4548943"/>
                    <a:pt x="2249412" y="4551532"/>
                  </a:cubicBezTo>
                  <a:cubicBezTo>
                    <a:pt x="2253222" y="4562775"/>
                    <a:pt x="2256628" y="4574017"/>
                    <a:pt x="2255364" y="4586154"/>
                  </a:cubicBezTo>
                  <a:cubicBezTo>
                    <a:pt x="2254728" y="4592529"/>
                    <a:pt x="2259923" y="4592847"/>
                    <a:pt x="2264086" y="4594800"/>
                  </a:cubicBezTo>
                  <a:cubicBezTo>
                    <a:pt x="2270718" y="4597956"/>
                    <a:pt x="2271260" y="4604218"/>
                    <a:pt x="2265747" y="4608623"/>
                  </a:cubicBezTo>
                  <a:cubicBezTo>
                    <a:pt x="2260241" y="4613018"/>
                    <a:pt x="2254882" y="4618067"/>
                    <a:pt x="2247519" y="4618850"/>
                  </a:cubicBezTo>
                  <a:cubicBezTo>
                    <a:pt x="2241257" y="4619513"/>
                    <a:pt x="2236492" y="4622558"/>
                    <a:pt x="2231718" y="4626110"/>
                  </a:cubicBezTo>
                  <a:cubicBezTo>
                    <a:pt x="2229283" y="4627925"/>
                    <a:pt x="2228268" y="4629904"/>
                    <a:pt x="2230229" y="4632097"/>
                  </a:cubicBezTo>
                  <a:cubicBezTo>
                    <a:pt x="2236457" y="4639073"/>
                    <a:pt x="2242754" y="4645963"/>
                    <a:pt x="2249351" y="4652587"/>
                  </a:cubicBezTo>
                  <a:cubicBezTo>
                    <a:pt x="2250753" y="4653997"/>
                    <a:pt x="2253506" y="4654066"/>
                    <a:pt x="2255596" y="4654832"/>
                  </a:cubicBezTo>
                  <a:cubicBezTo>
                    <a:pt x="2264413" y="4657989"/>
                    <a:pt x="2266495" y="4660165"/>
                    <a:pt x="2265007" y="4666333"/>
                  </a:cubicBezTo>
                  <a:cubicBezTo>
                    <a:pt x="2259656" y="4688405"/>
                    <a:pt x="2256585" y="4710331"/>
                    <a:pt x="2265428" y="4732360"/>
                  </a:cubicBezTo>
                  <a:cubicBezTo>
                    <a:pt x="2266658" y="4735406"/>
                    <a:pt x="2266727" y="4739680"/>
                    <a:pt x="2265660" y="4742769"/>
                  </a:cubicBezTo>
                  <a:cubicBezTo>
                    <a:pt x="2260955" y="4756162"/>
                    <a:pt x="2262865" y="4770957"/>
                    <a:pt x="2256413" y="4783980"/>
                  </a:cubicBezTo>
                  <a:cubicBezTo>
                    <a:pt x="2254013" y="4788814"/>
                    <a:pt x="2256603" y="4792453"/>
                    <a:pt x="2261024" y="4795576"/>
                  </a:cubicBezTo>
                  <a:cubicBezTo>
                    <a:pt x="2269660" y="4801700"/>
                    <a:pt x="2277798" y="4808556"/>
                    <a:pt x="2286262" y="4814973"/>
                  </a:cubicBezTo>
                  <a:cubicBezTo>
                    <a:pt x="2292335" y="4819558"/>
                    <a:pt x="2295302" y="4825587"/>
                    <a:pt x="2296197" y="4833002"/>
                  </a:cubicBezTo>
                  <a:cubicBezTo>
                    <a:pt x="2296447" y="4835239"/>
                    <a:pt x="2297367" y="4837699"/>
                    <a:pt x="2298812" y="4839376"/>
                  </a:cubicBezTo>
                  <a:cubicBezTo>
                    <a:pt x="2300180" y="4840967"/>
                    <a:pt x="2303070" y="4843023"/>
                    <a:pt x="2304412" y="4842533"/>
                  </a:cubicBezTo>
                  <a:cubicBezTo>
                    <a:pt x="2309883" y="4840563"/>
                    <a:pt x="2315164" y="4837862"/>
                    <a:pt x="2320265" y="4835049"/>
                  </a:cubicBezTo>
                  <a:cubicBezTo>
                    <a:pt x="2327405" y="4831144"/>
                    <a:pt x="2333942" y="4832615"/>
                    <a:pt x="2340161" y="4836779"/>
                  </a:cubicBezTo>
                  <a:cubicBezTo>
                    <a:pt x="2344075" y="4839402"/>
                    <a:pt x="2347894" y="4842249"/>
                    <a:pt x="2351318" y="4845483"/>
                  </a:cubicBezTo>
                  <a:cubicBezTo>
                    <a:pt x="2367661" y="4860864"/>
                    <a:pt x="2383927" y="4876330"/>
                    <a:pt x="2400013" y="4891994"/>
                  </a:cubicBezTo>
                  <a:cubicBezTo>
                    <a:pt x="2403333" y="4895228"/>
                    <a:pt x="2405862" y="4899340"/>
                    <a:pt x="2408469" y="4903228"/>
                  </a:cubicBezTo>
                  <a:cubicBezTo>
                    <a:pt x="2411935" y="4908355"/>
                    <a:pt x="2408658" y="4919417"/>
                    <a:pt x="2403144" y="4921894"/>
                  </a:cubicBezTo>
                  <a:cubicBezTo>
                    <a:pt x="2402077" y="4922367"/>
                    <a:pt x="2401037" y="4923201"/>
                    <a:pt x="2399944" y="4923296"/>
                  </a:cubicBezTo>
                  <a:cubicBezTo>
                    <a:pt x="2385175" y="4924345"/>
                    <a:pt x="2373485" y="4931820"/>
                    <a:pt x="2362242" y="4940568"/>
                  </a:cubicBezTo>
                  <a:cubicBezTo>
                    <a:pt x="2358664" y="4943330"/>
                    <a:pt x="2353855" y="4944981"/>
                    <a:pt x="2349357" y="4945867"/>
                  </a:cubicBezTo>
                  <a:cubicBezTo>
                    <a:pt x="2338871" y="4947958"/>
                    <a:pt x="2328196" y="4948379"/>
                    <a:pt x="2317650" y="4946022"/>
                  </a:cubicBezTo>
                  <a:cubicBezTo>
                    <a:pt x="2314364" y="4945299"/>
                    <a:pt x="2310691" y="4943657"/>
                    <a:pt x="2308463" y="4941274"/>
                  </a:cubicBezTo>
                  <a:cubicBezTo>
                    <a:pt x="2303001" y="4935382"/>
                    <a:pt x="2299664" y="4927287"/>
                    <a:pt x="2290933" y="4924853"/>
                  </a:cubicBezTo>
                  <a:cubicBezTo>
                    <a:pt x="2286632" y="4917817"/>
                    <a:pt x="2282125" y="4910892"/>
                    <a:pt x="2278107" y="4903684"/>
                  </a:cubicBezTo>
                  <a:cubicBezTo>
                    <a:pt x="2271794" y="4892381"/>
                    <a:pt x="2265428" y="4881027"/>
                    <a:pt x="2259820" y="4869320"/>
                  </a:cubicBezTo>
                  <a:cubicBezTo>
                    <a:pt x="2256792" y="4863032"/>
                    <a:pt x="2253532" y="4855995"/>
                    <a:pt x="2253515" y="4849269"/>
                  </a:cubicBezTo>
                  <a:cubicBezTo>
                    <a:pt x="2253454" y="4833174"/>
                    <a:pt x="2246040" y="4819712"/>
                    <a:pt x="2240853" y="4805365"/>
                  </a:cubicBezTo>
                  <a:cubicBezTo>
                    <a:pt x="2239588" y="4801855"/>
                    <a:pt x="2237704" y="4799550"/>
                    <a:pt x="2234625" y="4797511"/>
                  </a:cubicBezTo>
                  <a:cubicBezTo>
                    <a:pt x="2227743" y="4792978"/>
                    <a:pt x="2221241" y="4787825"/>
                    <a:pt x="2214410" y="4783249"/>
                  </a:cubicBezTo>
                  <a:cubicBezTo>
                    <a:pt x="2208475" y="4779292"/>
                    <a:pt x="2209464" y="4773598"/>
                    <a:pt x="2209705" y="4768024"/>
                  </a:cubicBezTo>
                  <a:cubicBezTo>
                    <a:pt x="2210006" y="4768093"/>
                    <a:pt x="2210342" y="4768136"/>
                    <a:pt x="2210617" y="4768222"/>
                  </a:cubicBezTo>
                  <a:cubicBezTo>
                    <a:pt x="2210583" y="4767430"/>
                    <a:pt x="2210712" y="4767215"/>
                    <a:pt x="2210772" y="4766725"/>
                  </a:cubicBezTo>
                  <a:cubicBezTo>
                    <a:pt x="2211228" y="4766441"/>
                    <a:pt x="2211684" y="4766148"/>
                    <a:pt x="2212122" y="4765873"/>
                  </a:cubicBezTo>
                  <a:cubicBezTo>
                    <a:pt x="2211288" y="4764841"/>
                    <a:pt x="2210918" y="4765400"/>
                    <a:pt x="2210772" y="4766725"/>
                  </a:cubicBezTo>
                  <a:cubicBezTo>
                    <a:pt x="2210419" y="4766940"/>
                    <a:pt x="2210084" y="4767181"/>
                    <a:pt x="2209748" y="4767396"/>
                  </a:cubicBezTo>
                  <a:cubicBezTo>
                    <a:pt x="2209731" y="4767603"/>
                    <a:pt x="2209705" y="4767800"/>
                    <a:pt x="2209705" y="4768024"/>
                  </a:cubicBezTo>
                  <a:cubicBezTo>
                    <a:pt x="2204372" y="4766622"/>
                    <a:pt x="2198497" y="4766080"/>
                    <a:pt x="2194110" y="4763250"/>
                  </a:cubicBezTo>
                  <a:cubicBezTo>
                    <a:pt x="2178644" y="4753289"/>
                    <a:pt x="2169492" y="4738416"/>
                    <a:pt x="2166868" y="4720464"/>
                  </a:cubicBezTo>
                  <a:cubicBezTo>
                    <a:pt x="2165801" y="4713152"/>
                    <a:pt x="2164829" y="4706864"/>
                    <a:pt x="2159032" y="4701979"/>
                  </a:cubicBezTo>
                  <a:cubicBezTo>
                    <a:pt x="2157243" y="4700499"/>
                    <a:pt x="2155711" y="4698658"/>
                    <a:pt x="2154215" y="4696903"/>
                  </a:cubicBezTo>
                  <a:cubicBezTo>
                    <a:pt x="2148598" y="4690289"/>
                    <a:pt x="2146456" y="4682719"/>
                    <a:pt x="2147402" y="4674100"/>
                  </a:cubicBezTo>
                  <a:cubicBezTo>
                    <a:pt x="2148279" y="4665868"/>
                    <a:pt x="2149656" y="4658083"/>
                    <a:pt x="2155109" y="4651245"/>
                  </a:cubicBezTo>
                  <a:cubicBezTo>
                    <a:pt x="2157724" y="4647993"/>
                    <a:pt x="2158937" y="4643650"/>
                    <a:pt x="2160649" y="4639675"/>
                  </a:cubicBezTo>
                  <a:cubicBezTo>
                    <a:pt x="2163711" y="4638832"/>
                    <a:pt x="2166945" y="4638325"/>
                    <a:pt x="2169560" y="4636742"/>
                  </a:cubicBezTo>
                  <a:cubicBezTo>
                    <a:pt x="2176502" y="4632571"/>
                    <a:pt x="2183074" y="4627805"/>
                    <a:pt x="2189740" y="4623211"/>
                  </a:cubicBezTo>
                  <a:cubicBezTo>
                    <a:pt x="2190601" y="4622627"/>
                    <a:pt x="2191762" y="4621672"/>
                    <a:pt x="2191796" y="4620811"/>
                  </a:cubicBezTo>
                  <a:cubicBezTo>
                    <a:pt x="2191908" y="4618584"/>
                    <a:pt x="2190093" y="4617964"/>
                    <a:pt x="2187401" y="4617448"/>
                  </a:cubicBezTo>
                  <a:cubicBezTo>
                    <a:pt x="2184149" y="4616838"/>
                    <a:pt x="2180106" y="4616184"/>
                    <a:pt x="2178076" y="4613999"/>
                  </a:cubicBezTo>
                  <a:cubicBezTo>
                    <a:pt x="2172614" y="4608081"/>
                    <a:pt x="2168012" y="4601320"/>
                    <a:pt x="2163152" y="4594877"/>
                  </a:cubicBezTo>
                  <a:cubicBezTo>
                    <a:pt x="2160331" y="4591169"/>
                    <a:pt x="2162094" y="4586671"/>
                    <a:pt x="2167625" y="4583970"/>
                  </a:cubicBezTo>
                  <a:cubicBezTo>
                    <a:pt x="2169449" y="4583075"/>
                    <a:pt x="2171539" y="4582731"/>
                    <a:pt x="2173569" y="4582241"/>
                  </a:cubicBezTo>
                  <a:cubicBezTo>
                    <a:pt x="2173535" y="4582473"/>
                    <a:pt x="2173483" y="4582705"/>
                    <a:pt x="2173449" y="4582938"/>
                  </a:cubicBezTo>
                  <a:lnTo>
                    <a:pt x="2176192" y="4583755"/>
                  </a:lnTo>
                  <a:lnTo>
                    <a:pt x="2174326" y="4582051"/>
                  </a:lnTo>
                  <a:cubicBezTo>
                    <a:pt x="2174059" y="4582120"/>
                    <a:pt x="2173818" y="4582172"/>
                    <a:pt x="2173569" y="4582241"/>
                  </a:cubicBezTo>
                  <a:cubicBezTo>
                    <a:pt x="2174403" y="4577699"/>
                    <a:pt x="2174541" y="4573097"/>
                    <a:pt x="2171117" y="4569622"/>
                  </a:cubicBezTo>
                  <a:cubicBezTo>
                    <a:pt x="2165320" y="4563764"/>
                    <a:pt x="2159238" y="4558198"/>
                    <a:pt x="2152985" y="4552857"/>
                  </a:cubicBezTo>
                  <a:cubicBezTo>
                    <a:pt x="2145725" y="4546629"/>
                    <a:pt x="2137785" y="4541769"/>
                    <a:pt x="2127678" y="4541700"/>
                  </a:cubicBezTo>
                  <a:cubicBezTo>
                    <a:pt x="2114552" y="4541640"/>
                    <a:pt x="2109227" y="4532591"/>
                    <a:pt x="2106483" y="4521709"/>
                  </a:cubicBezTo>
                  <a:cubicBezTo>
                    <a:pt x="2104453" y="4513727"/>
                    <a:pt x="2103799" y="4505435"/>
                    <a:pt x="2102242" y="4497340"/>
                  </a:cubicBezTo>
                  <a:cubicBezTo>
                    <a:pt x="2101924" y="4495672"/>
                    <a:pt x="2100178" y="4494296"/>
                    <a:pt x="2099120" y="4492764"/>
                  </a:cubicBezTo>
                  <a:cubicBezTo>
                    <a:pt x="2098320" y="4493547"/>
                    <a:pt x="2097356" y="4494227"/>
                    <a:pt x="2096728" y="4495130"/>
                  </a:cubicBezTo>
                  <a:cubicBezTo>
                    <a:pt x="2094079" y="4499009"/>
                    <a:pt x="2091438" y="4502906"/>
                    <a:pt x="2088883" y="4506837"/>
                  </a:cubicBezTo>
                  <a:cubicBezTo>
                    <a:pt x="2084522" y="4513538"/>
                    <a:pt x="2084686" y="4516196"/>
                    <a:pt x="2089477" y="4522613"/>
                  </a:cubicBezTo>
                  <a:cubicBezTo>
                    <a:pt x="2095817" y="4531103"/>
                    <a:pt x="2102156" y="4539558"/>
                    <a:pt x="2108376" y="4548108"/>
                  </a:cubicBezTo>
                  <a:cubicBezTo>
                    <a:pt x="2110104" y="4550483"/>
                    <a:pt x="2108264" y="4556297"/>
                    <a:pt x="2105150" y="4556581"/>
                  </a:cubicBezTo>
                  <a:cubicBezTo>
                    <a:pt x="2093167" y="4557639"/>
                    <a:pt x="2089563" y="4565381"/>
                    <a:pt x="2088634" y="4575703"/>
                  </a:cubicBezTo>
                  <a:cubicBezTo>
                    <a:pt x="2087610" y="4576718"/>
                    <a:pt x="2086595" y="4577750"/>
                    <a:pt x="2085572" y="4578766"/>
                  </a:cubicBezTo>
                  <a:cubicBezTo>
                    <a:pt x="2086595" y="4577750"/>
                    <a:pt x="2087610" y="4576718"/>
                    <a:pt x="2088634" y="4575712"/>
                  </a:cubicBezTo>
                  <a:lnTo>
                    <a:pt x="2088634" y="4575703"/>
                  </a:lnTo>
                  <a:cubicBezTo>
                    <a:pt x="2088995" y="4575359"/>
                    <a:pt x="2089365" y="4574989"/>
                    <a:pt x="2089718" y="4574637"/>
                  </a:cubicBezTo>
                  <a:lnTo>
                    <a:pt x="2088634" y="4575764"/>
                  </a:lnTo>
                  <a:cubicBezTo>
                    <a:pt x="2093176" y="4574602"/>
                    <a:pt x="2097778" y="4573562"/>
                    <a:pt x="2102268" y="4572228"/>
                  </a:cubicBezTo>
                  <a:cubicBezTo>
                    <a:pt x="2106887" y="4570835"/>
                    <a:pt x="2111395" y="4569983"/>
                    <a:pt x="2116022" y="4572134"/>
                  </a:cubicBezTo>
                  <a:cubicBezTo>
                    <a:pt x="2123489" y="4575583"/>
                    <a:pt x="2131110" y="4578731"/>
                    <a:pt x="2138439" y="4582490"/>
                  </a:cubicBezTo>
                  <a:cubicBezTo>
                    <a:pt x="2140090" y="4583350"/>
                    <a:pt x="2141630" y="4586215"/>
                    <a:pt x="2141630" y="4588142"/>
                  </a:cubicBezTo>
                  <a:cubicBezTo>
                    <a:pt x="2141501" y="4596339"/>
                    <a:pt x="2140753" y="4604502"/>
                    <a:pt x="2140357" y="4612700"/>
                  </a:cubicBezTo>
                  <a:cubicBezTo>
                    <a:pt x="2140013" y="4619083"/>
                    <a:pt x="2139927" y="4620123"/>
                    <a:pt x="2147858" y="4621448"/>
                  </a:cubicBezTo>
                  <a:cubicBezTo>
                    <a:pt x="2158903" y="4623297"/>
                    <a:pt x="2159127" y="4630901"/>
                    <a:pt x="2159651" y="4638781"/>
                  </a:cubicBezTo>
                  <a:cubicBezTo>
                    <a:pt x="2157759" y="4638824"/>
                    <a:pt x="2155841" y="4638893"/>
                    <a:pt x="2153931" y="4638755"/>
                  </a:cubicBezTo>
                  <a:cubicBezTo>
                    <a:pt x="2138043" y="4637663"/>
                    <a:pt x="2126456" y="4643357"/>
                    <a:pt x="2120986" y="4659159"/>
                  </a:cubicBezTo>
                  <a:cubicBezTo>
                    <a:pt x="2120255" y="4661301"/>
                    <a:pt x="2118758" y="4663210"/>
                    <a:pt x="2117536" y="4665171"/>
                  </a:cubicBezTo>
                  <a:cubicBezTo>
                    <a:pt x="2116074" y="4667408"/>
                    <a:pt x="2109846" y="4668414"/>
                    <a:pt x="2107911" y="4666608"/>
                  </a:cubicBezTo>
                  <a:cubicBezTo>
                    <a:pt x="2103662" y="4662643"/>
                    <a:pt x="2098810" y="4659030"/>
                    <a:pt x="2095464" y="4654359"/>
                  </a:cubicBezTo>
                  <a:cubicBezTo>
                    <a:pt x="2086294" y="4641602"/>
                    <a:pt x="2075723" y="4631435"/>
                    <a:pt x="2059242" y="4629396"/>
                  </a:cubicBezTo>
                  <a:cubicBezTo>
                    <a:pt x="2057100" y="4629138"/>
                    <a:pt x="2055113" y="4627186"/>
                    <a:pt x="2053194" y="4625844"/>
                  </a:cubicBezTo>
                  <a:cubicBezTo>
                    <a:pt x="2052257" y="4625224"/>
                    <a:pt x="2051672" y="4624115"/>
                    <a:pt x="2050794" y="4623349"/>
                  </a:cubicBezTo>
                  <a:cubicBezTo>
                    <a:pt x="2048463" y="4621259"/>
                    <a:pt x="2048274" y="4615590"/>
                    <a:pt x="2050717" y="4613793"/>
                  </a:cubicBezTo>
                  <a:cubicBezTo>
                    <a:pt x="2062958" y="4604846"/>
                    <a:pt x="2076290" y="4596985"/>
                    <a:pt x="2082578" y="4582051"/>
                  </a:cubicBezTo>
                  <a:lnTo>
                    <a:pt x="2081357" y="4582955"/>
                  </a:lnTo>
                  <a:cubicBezTo>
                    <a:pt x="2081667" y="4582636"/>
                    <a:pt x="2082011" y="4582318"/>
                    <a:pt x="2082320" y="4582000"/>
                  </a:cubicBezTo>
                  <a:cubicBezTo>
                    <a:pt x="2076678" y="4580847"/>
                    <a:pt x="2071000" y="4578860"/>
                    <a:pt x="2065392" y="4578860"/>
                  </a:cubicBezTo>
                  <a:cubicBezTo>
                    <a:pt x="2059044" y="4578860"/>
                    <a:pt x="2054364" y="4578516"/>
                    <a:pt x="2051276" y="4571772"/>
                  </a:cubicBezTo>
                  <a:cubicBezTo>
                    <a:pt x="2049453" y="4567773"/>
                    <a:pt x="2045375" y="4564676"/>
                    <a:pt x="2042003" y="4561519"/>
                  </a:cubicBezTo>
                  <a:cubicBezTo>
                    <a:pt x="2039346" y="4559041"/>
                    <a:pt x="2036928" y="4556762"/>
                    <a:pt x="2036988" y="4552745"/>
                  </a:cubicBezTo>
                  <a:cubicBezTo>
                    <a:pt x="2037049" y="4549253"/>
                    <a:pt x="2036834" y="4545562"/>
                    <a:pt x="2033367" y="4543507"/>
                  </a:cubicBezTo>
                  <a:cubicBezTo>
                    <a:pt x="2028954" y="4540935"/>
                    <a:pt x="2024292" y="4541468"/>
                    <a:pt x="2019811" y="4543412"/>
                  </a:cubicBezTo>
                  <a:cubicBezTo>
                    <a:pt x="2015475" y="4545313"/>
                    <a:pt x="2011329" y="4547661"/>
                    <a:pt x="2006977" y="4549442"/>
                  </a:cubicBezTo>
                  <a:cubicBezTo>
                    <a:pt x="1999123" y="4552633"/>
                    <a:pt x="1991209" y="4554216"/>
                    <a:pt x="1982952" y="4550293"/>
                  </a:cubicBezTo>
                  <a:cubicBezTo>
                    <a:pt x="1979829" y="4548797"/>
                    <a:pt x="1976216" y="4548169"/>
                    <a:pt x="1972758" y="4547532"/>
                  </a:cubicBezTo>
                  <a:cubicBezTo>
                    <a:pt x="1967967" y="4546655"/>
                    <a:pt x="1963339" y="4547300"/>
                    <a:pt x="1959004" y="4549605"/>
                  </a:cubicBezTo>
                  <a:cubicBezTo>
                    <a:pt x="1951649" y="4553554"/>
                    <a:pt x="1943968" y="4557468"/>
                    <a:pt x="1940476" y="4565459"/>
                  </a:cubicBezTo>
                  <a:cubicBezTo>
                    <a:pt x="1935693" y="4576426"/>
                    <a:pt x="1927040" y="4581234"/>
                    <a:pt x="1916089" y="4583892"/>
                  </a:cubicBezTo>
                  <a:cubicBezTo>
                    <a:pt x="1911461" y="4585011"/>
                    <a:pt x="1907763" y="4588383"/>
                    <a:pt x="1906283" y="4593329"/>
                  </a:cubicBezTo>
                  <a:cubicBezTo>
                    <a:pt x="1902946" y="4604468"/>
                    <a:pt x="1896632" y="4614919"/>
                    <a:pt x="1898610" y="4627383"/>
                  </a:cubicBezTo>
                  <a:cubicBezTo>
                    <a:pt x="1899152" y="4630798"/>
                    <a:pt x="1898602" y="4634454"/>
                    <a:pt x="1898292" y="4637990"/>
                  </a:cubicBezTo>
                  <a:cubicBezTo>
                    <a:pt x="1897604" y="4645843"/>
                    <a:pt x="1888598" y="4653929"/>
                    <a:pt x="1881063" y="4652682"/>
                  </a:cubicBezTo>
                  <a:cubicBezTo>
                    <a:pt x="1864779" y="4649989"/>
                    <a:pt x="1848505" y="4647770"/>
                    <a:pt x="1831989" y="4646651"/>
                  </a:cubicBezTo>
                  <a:cubicBezTo>
                    <a:pt x="1824763" y="4646204"/>
                    <a:pt x="1819929" y="4639899"/>
                    <a:pt x="1816953" y="4633043"/>
                  </a:cubicBezTo>
                  <a:cubicBezTo>
                    <a:pt x="1814966" y="4628355"/>
                    <a:pt x="1817116" y="4621586"/>
                    <a:pt x="1822398" y="4617448"/>
                  </a:cubicBezTo>
                  <a:cubicBezTo>
                    <a:pt x="1825288" y="4615169"/>
                    <a:pt x="1828755" y="4614283"/>
                    <a:pt x="1832213" y="4616218"/>
                  </a:cubicBezTo>
                  <a:cubicBezTo>
                    <a:pt x="1834251" y="4617371"/>
                    <a:pt x="1835868" y="4619883"/>
                    <a:pt x="1837959" y="4620270"/>
                  </a:cubicBezTo>
                  <a:cubicBezTo>
                    <a:pt x="1844900" y="4621543"/>
                    <a:pt x="1852100" y="4621569"/>
                    <a:pt x="1858982" y="4623142"/>
                  </a:cubicBezTo>
                  <a:cubicBezTo>
                    <a:pt x="1865777" y="4624708"/>
                    <a:pt x="1872194" y="4627771"/>
                    <a:pt x="1878938" y="4629620"/>
                  </a:cubicBezTo>
                  <a:cubicBezTo>
                    <a:pt x="1880065" y="4629938"/>
                    <a:pt x="1882086" y="4627573"/>
                    <a:pt x="1883351" y="4626136"/>
                  </a:cubicBezTo>
                  <a:cubicBezTo>
                    <a:pt x="1883609" y="4625844"/>
                    <a:pt x="1882628" y="4623685"/>
                    <a:pt x="1881828" y="4623324"/>
                  </a:cubicBezTo>
                  <a:cubicBezTo>
                    <a:pt x="1875359" y="4620682"/>
                    <a:pt x="1868022" y="4619401"/>
                    <a:pt x="1862534" y="4615470"/>
                  </a:cubicBezTo>
                  <a:cubicBezTo>
                    <a:pt x="1854603" y="4609776"/>
                    <a:pt x="1846449" y="4605913"/>
                    <a:pt x="1836866" y="4604313"/>
                  </a:cubicBezTo>
                  <a:cubicBezTo>
                    <a:pt x="1832273" y="4603556"/>
                    <a:pt x="1827817" y="4601647"/>
                    <a:pt x="1823422" y="4599943"/>
                  </a:cubicBezTo>
                  <a:cubicBezTo>
                    <a:pt x="1816557" y="4597251"/>
                    <a:pt x="1811499" y="4593088"/>
                    <a:pt x="1809228" y="4585406"/>
                  </a:cubicBezTo>
                  <a:cubicBezTo>
                    <a:pt x="1805891" y="4574043"/>
                    <a:pt x="1802854" y="4562723"/>
                    <a:pt x="1801659" y="4550870"/>
                  </a:cubicBezTo>
                  <a:cubicBezTo>
                    <a:pt x="1801349" y="4547704"/>
                    <a:pt x="1798966" y="4544246"/>
                    <a:pt x="1796549" y="4541967"/>
                  </a:cubicBezTo>
                  <a:cubicBezTo>
                    <a:pt x="1794244" y="4539817"/>
                    <a:pt x="1789900" y="4537124"/>
                    <a:pt x="1787792" y="4537993"/>
                  </a:cubicBezTo>
                  <a:cubicBezTo>
                    <a:pt x="1783552" y="4539722"/>
                    <a:pt x="1785745" y="4543808"/>
                    <a:pt x="1787509" y="4546939"/>
                  </a:cubicBezTo>
                  <a:cubicBezTo>
                    <a:pt x="1790648" y="4552547"/>
                    <a:pt x="1790390" y="4558113"/>
                    <a:pt x="1787638" y="4563807"/>
                  </a:cubicBezTo>
                  <a:cubicBezTo>
                    <a:pt x="1784051" y="4571248"/>
                    <a:pt x="1780765" y="4578809"/>
                    <a:pt x="1777212" y="4586258"/>
                  </a:cubicBezTo>
                  <a:cubicBezTo>
                    <a:pt x="1774159" y="4592649"/>
                    <a:pt x="1770950" y="4598937"/>
                    <a:pt x="1767742" y="4605251"/>
                  </a:cubicBezTo>
                  <a:cubicBezTo>
                    <a:pt x="1765918" y="4608838"/>
                    <a:pt x="1759578" y="4612167"/>
                    <a:pt x="1755862" y="4611332"/>
                  </a:cubicBezTo>
                  <a:cubicBezTo>
                    <a:pt x="1751295" y="4610300"/>
                    <a:pt x="1746770" y="4608820"/>
                    <a:pt x="1742185" y="4607788"/>
                  </a:cubicBezTo>
                  <a:cubicBezTo>
                    <a:pt x="1706591" y="4599900"/>
                    <a:pt x="1674257" y="4606558"/>
                    <a:pt x="1645595" y="4629585"/>
                  </a:cubicBezTo>
                  <a:cubicBezTo>
                    <a:pt x="1643548" y="4631237"/>
                    <a:pt x="1643393" y="4636321"/>
                    <a:pt x="1645131" y="4639323"/>
                  </a:cubicBezTo>
                  <a:cubicBezTo>
                    <a:pt x="1648924" y="4645800"/>
                    <a:pt x="1653930" y="4650411"/>
                    <a:pt x="1661870" y="4650643"/>
                  </a:cubicBezTo>
                  <a:cubicBezTo>
                    <a:pt x="1665422" y="4650746"/>
                    <a:pt x="1668941" y="4650746"/>
                    <a:pt x="1672493" y="4650798"/>
                  </a:cubicBezTo>
                  <a:cubicBezTo>
                    <a:pt x="1687331" y="4650970"/>
                    <a:pt x="1694127" y="4658488"/>
                    <a:pt x="1691185" y="4672775"/>
                  </a:cubicBezTo>
                  <a:cubicBezTo>
                    <a:pt x="1689809" y="4679571"/>
                    <a:pt x="1686953" y="4686263"/>
                    <a:pt x="1683684" y="4692431"/>
                  </a:cubicBezTo>
                  <a:cubicBezTo>
                    <a:pt x="1678936" y="4701377"/>
                    <a:pt x="1670764" y="4707733"/>
                    <a:pt x="1660786" y="4706520"/>
                  </a:cubicBezTo>
                  <a:cubicBezTo>
                    <a:pt x="1647677" y="4704938"/>
                    <a:pt x="1637828" y="4709841"/>
                    <a:pt x="1628374" y="4717307"/>
                  </a:cubicBezTo>
                  <a:cubicBezTo>
                    <a:pt x="1615368" y="4727561"/>
                    <a:pt x="1602766" y="4738322"/>
                    <a:pt x="1589459" y="4748085"/>
                  </a:cubicBezTo>
                  <a:cubicBezTo>
                    <a:pt x="1580479" y="4754674"/>
                    <a:pt x="1573305" y="4761891"/>
                    <a:pt x="1571585" y="4773314"/>
                  </a:cubicBezTo>
                  <a:cubicBezTo>
                    <a:pt x="1569400" y="4788066"/>
                    <a:pt x="1559275" y="4795111"/>
                    <a:pt x="1546536" y="4800461"/>
                  </a:cubicBezTo>
                  <a:cubicBezTo>
                    <a:pt x="1535250" y="4805210"/>
                    <a:pt x="1526132" y="4804178"/>
                    <a:pt x="1518167" y="4794354"/>
                  </a:cubicBezTo>
                  <a:cubicBezTo>
                    <a:pt x="1515234" y="4790750"/>
                    <a:pt x="1511492" y="4787490"/>
                    <a:pt x="1507466" y="4785185"/>
                  </a:cubicBezTo>
                  <a:cubicBezTo>
                    <a:pt x="1504654" y="4783584"/>
                    <a:pt x="1500766" y="4783610"/>
                    <a:pt x="1497308" y="4783387"/>
                  </a:cubicBezTo>
                  <a:cubicBezTo>
                    <a:pt x="1493351" y="4783154"/>
                    <a:pt x="1489497" y="4787765"/>
                    <a:pt x="1491493" y="4790225"/>
                  </a:cubicBezTo>
                  <a:cubicBezTo>
                    <a:pt x="1500800" y="4801640"/>
                    <a:pt x="1503166" y="4815437"/>
                    <a:pt x="1505376" y="4829295"/>
                  </a:cubicBezTo>
                  <a:cubicBezTo>
                    <a:pt x="1505522" y="4830129"/>
                    <a:pt x="1504378" y="4831359"/>
                    <a:pt x="1503553" y="4832056"/>
                  </a:cubicBezTo>
                  <a:cubicBezTo>
                    <a:pt x="1502787" y="4832710"/>
                    <a:pt x="1501385" y="4833424"/>
                    <a:pt x="1500731" y="4833131"/>
                  </a:cubicBezTo>
                  <a:cubicBezTo>
                    <a:pt x="1497557" y="4831695"/>
                    <a:pt x="1494194" y="4830362"/>
                    <a:pt x="1491527" y="4828194"/>
                  </a:cubicBezTo>
                  <a:cubicBezTo>
                    <a:pt x="1481558" y="4819971"/>
                    <a:pt x="1471889" y="4811325"/>
                    <a:pt x="1461851" y="4803145"/>
                  </a:cubicBezTo>
                  <a:cubicBezTo>
                    <a:pt x="1460345" y="4801881"/>
                    <a:pt x="1457154" y="4801571"/>
                    <a:pt x="1455227" y="4802233"/>
                  </a:cubicBezTo>
                  <a:cubicBezTo>
                    <a:pt x="1453430" y="4802844"/>
                    <a:pt x="1451305" y="4805184"/>
                    <a:pt x="1451004" y="4807042"/>
                  </a:cubicBezTo>
                  <a:cubicBezTo>
                    <a:pt x="1449404" y="4816444"/>
                    <a:pt x="1449722" y="4825871"/>
                    <a:pt x="1452260" y="4835153"/>
                  </a:cubicBezTo>
                  <a:cubicBezTo>
                    <a:pt x="1456664" y="4851324"/>
                    <a:pt x="1457455" y="4867823"/>
                    <a:pt x="1456311" y="4884416"/>
                  </a:cubicBezTo>
                  <a:cubicBezTo>
                    <a:pt x="1456079" y="4887839"/>
                    <a:pt x="1454995" y="4891374"/>
                    <a:pt x="1453378" y="4894368"/>
                  </a:cubicBezTo>
                  <a:cubicBezTo>
                    <a:pt x="1452776" y="4895477"/>
                    <a:pt x="1448931" y="4896123"/>
                    <a:pt x="1447606" y="4895288"/>
                  </a:cubicBezTo>
                  <a:cubicBezTo>
                    <a:pt x="1442127" y="4891925"/>
                    <a:pt x="1440570" y="4886076"/>
                    <a:pt x="1440105" y="4880080"/>
                  </a:cubicBezTo>
                  <a:cubicBezTo>
                    <a:pt x="1439589" y="4873801"/>
                    <a:pt x="1437361" y="4868812"/>
                    <a:pt x="1431658" y="4865552"/>
                  </a:cubicBezTo>
                  <a:cubicBezTo>
                    <a:pt x="1424493" y="4861500"/>
                    <a:pt x="1417594" y="4856915"/>
                    <a:pt x="1410291" y="4853105"/>
                  </a:cubicBezTo>
                  <a:cubicBezTo>
                    <a:pt x="1405724" y="4850696"/>
                    <a:pt x="1401208" y="4851978"/>
                    <a:pt x="1397423" y="4855608"/>
                  </a:cubicBezTo>
                  <a:cubicBezTo>
                    <a:pt x="1395995" y="4856984"/>
                    <a:pt x="1394447" y="4858257"/>
                    <a:pt x="1392924" y="4859556"/>
                  </a:cubicBezTo>
                  <a:cubicBezTo>
                    <a:pt x="1392898" y="4859513"/>
                    <a:pt x="1392898" y="4859470"/>
                    <a:pt x="1392864" y="4859384"/>
                  </a:cubicBezTo>
                  <a:cubicBezTo>
                    <a:pt x="1391995" y="4859264"/>
                    <a:pt x="1391100" y="4859178"/>
                    <a:pt x="1390206" y="4859040"/>
                  </a:cubicBezTo>
                  <a:cubicBezTo>
                    <a:pt x="1388262" y="4857664"/>
                    <a:pt x="1386335" y="4856262"/>
                    <a:pt x="1384271" y="4855066"/>
                  </a:cubicBezTo>
                  <a:cubicBezTo>
                    <a:pt x="1383471" y="4854601"/>
                    <a:pt x="1381819" y="4854550"/>
                    <a:pt x="1381131" y="4855075"/>
                  </a:cubicBezTo>
                  <a:cubicBezTo>
                    <a:pt x="1378791" y="4856821"/>
                    <a:pt x="1379591" y="4857827"/>
                    <a:pt x="1383109" y="4858103"/>
                  </a:cubicBezTo>
                  <a:cubicBezTo>
                    <a:pt x="1385509" y="4858257"/>
                    <a:pt x="1387866" y="4858679"/>
                    <a:pt x="1390206" y="4859040"/>
                  </a:cubicBezTo>
                  <a:cubicBezTo>
                    <a:pt x="1390842" y="4859479"/>
                    <a:pt x="1391479" y="4859866"/>
                    <a:pt x="1392090" y="4860305"/>
                  </a:cubicBezTo>
                  <a:cubicBezTo>
                    <a:pt x="1392365" y="4860064"/>
                    <a:pt x="1392649" y="4859806"/>
                    <a:pt x="1392924" y="4859556"/>
                  </a:cubicBezTo>
                  <a:cubicBezTo>
                    <a:pt x="1393887" y="4862868"/>
                    <a:pt x="1395031" y="4866128"/>
                    <a:pt x="1395788" y="4869474"/>
                  </a:cubicBezTo>
                  <a:cubicBezTo>
                    <a:pt x="1396631" y="4873517"/>
                    <a:pt x="1394653" y="4877104"/>
                    <a:pt x="1391668" y="4878128"/>
                  </a:cubicBezTo>
                  <a:cubicBezTo>
                    <a:pt x="1383729" y="4880837"/>
                    <a:pt x="1375505" y="4882291"/>
                    <a:pt x="1367660" y="4879031"/>
                  </a:cubicBezTo>
                  <a:cubicBezTo>
                    <a:pt x="1350233" y="4871762"/>
                    <a:pt x="1332591" y="4866154"/>
                    <a:pt x="1313417" y="4865595"/>
                  </a:cubicBezTo>
                  <a:cubicBezTo>
                    <a:pt x="1307817" y="4865449"/>
                    <a:pt x="1301211" y="4863633"/>
                    <a:pt x="1296987" y="4860219"/>
                  </a:cubicBezTo>
                  <a:cubicBezTo>
                    <a:pt x="1286846" y="4852021"/>
                    <a:pt x="1275879" y="4852589"/>
                    <a:pt x="1264429" y="4854197"/>
                  </a:cubicBezTo>
                  <a:cubicBezTo>
                    <a:pt x="1264189" y="4853974"/>
                    <a:pt x="1263974" y="4853716"/>
                    <a:pt x="1263741" y="4853466"/>
                  </a:cubicBezTo>
                  <a:lnTo>
                    <a:pt x="1262761" y="4851789"/>
                  </a:lnTo>
                  <a:lnTo>
                    <a:pt x="1263604" y="4854309"/>
                  </a:lnTo>
                  <a:cubicBezTo>
                    <a:pt x="1263879" y="4854266"/>
                    <a:pt x="1264154" y="4854240"/>
                    <a:pt x="1264429" y="4854197"/>
                  </a:cubicBezTo>
                  <a:cubicBezTo>
                    <a:pt x="1265014" y="4854799"/>
                    <a:pt x="1265642" y="4855384"/>
                    <a:pt x="1266150" y="4856047"/>
                  </a:cubicBezTo>
                  <a:cubicBezTo>
                    <a:pt x="1269281" y="4860081"/>
                    <a:pt x="1270012" y="4864218"/>
                    <a:pt x="1266735" y="4868692"/>
                  </a:cubicBezTo>
                  <a:cubicBezTo>
                    <a:pt x="1263716" y="4872794"/>
                    <a:pt x="1260868" y="4873302"/>
                    <a:pt x="1254761" y="4869853"/>
                  </a:cubicBezTo>
                  <a:cubicBezTo>
                    <a:pt x="1250752" y="4867582"/>
                    <a:pt x="1247355" y="4864846"/>
                    <a:pt x="1242194" y="4864218"/>
                  </a:cubicBezTo>
                  <a:cubicBezTo>
                    <a:pt x="1234142" y="4863281"/>
                    <a:pt x="1226048" y="4861311"/>
                    <a:pt x="1218461" y="4858507"/>
                  </a:cubicBezTo>
                  <a:cubicBezTo>
                    <a:pt x="1209395" y="4855160"/>
                    <a:pt x="1202290" y="4849475"/>
                    <a:pt x="1200664" y="4838697"/>
                  </a:cubicBezTo>
                  <a:cubicBezTo>
                    <a:pt x="1199993" y="4834095"/>
                    <a:pt x="1196191" y="4832443"/>
                    <a:pt x="1193559" y="4834215"/>
                  </a:cubicBezTo>
                  <a:cubicBezTo>
                    <a:pt x="1188707" y="4837527"/>
                    <a:pt x="1183899" y="4840899"/>
                    <a:pt x="1179047" y="4844219"/>
                  </a:cubicBezTo>
                  <a:cubicBezTo>
                    <a:pt x="1172020" y="4849062"/>
                    <a:pt x="1167280" y="4855444"/>
                    <a:pt x="1164923" y="4863797"/>
                  </a:cubicBezTo>
                  <a:cubicBezTo>
                    <a:pt x="1162721" y="4871659"/>
                    <a:pt x="1160175" y="4879444"/>
                    <a:pt x="1157276" y="4887099"/>
                  </a:cubicBezTo>
                  <a:cubicBezTo>
                    <a:pt x="1155255" y="4892415"/>
                    <a:pt x="1152425" y="4897447"/>
                    <a:pt x="1149930" y="4902608"/>
                  </a:cubicBezTo>
                  <a:cubicBezTo>
                    <a:pt x="1141982" y="4911391"/>
                    <a:pt x="1131402" y="4916552"/>
                    <a:pt x="1121742" y="4922986"/>
                  </a:cubicBezTo>
                  <a:cubicBezTo>
                    <a:pt x="1106886" y="4932836"/>
                    <a:pt x="1092418" y="4943106"/>
                    <a:pt x="1086380" y="4961222"/>
                  </a:cubicBezTo>
                  <a:cubicBezTo>
                    <a:pt x="1085674" y="4963389"/>
                    <a:pt x="1083954" y="4965273"/>
                    <a:pt x="1082577" y="4967183"/>
                  </a:cubicBezTo>
                  <a:cubicBezTo>
                    <a:pt x="1079661" y="4971139"/>
                    <a:pt x="1075842" y="4973841"/>
                    <a:pt x="1070862" y="4974305"/>
                  </a:cubicBezTo>
                  <a:cubicBezTo>
                    <a:pt x="1066174" y="4974726"/>
                    <a:pt x="1061417" y="4975002"/>
                    <a:pt x="1056703" y="4974856"/>
                  </a:cubicBezTo>
                  <a:cubicBezTo>
                    <a:pt x="1046596" y="4974529"/>
                    <a:pt x="1038390" y="4978572"/>
                    <a:pt x="1030786" y="4984773"/>
                  </a:cubicBezTo>
                  <a:cubicBezTo>
                    <a:pt x="1019810" y="4993702"/>
                    <a:pt x="1009427" y="5003225"/>
                    <a:pt x="995475" y="5008127"/>
                  </a:cubicBezTo>
                  <a:cubicBezTo>
                    <a:pt x="989135" y="5010364"/>
                    <a:pt x="983751" y="5015998"/>
                    <a:pt x="978641" y="5020832"/>
                  </a:cubicBezTo>
                  <a:cubicBezTo>
                    <a:pt x="972628" y="5026510"/>
                    <a:pt x="968087" y="5033176"/>
                    <a:pt x="964672" y="5041038"/>
                  </a:cubicBezTo>
                  <a:cubicBezTo>
                    <a:pt x="961093" y="5049176"/>
                    <a:pt x="953274" y="5052874"/>
                    <a:pt x="943958" y="5051094"/>
                  </a:cubicBezTo>
                  <a:cubicBezTo>
                    <a:pt x="938178" y="5050010"/>
                    <a:pt x="932509" y="5048255"/>
                    <a:pt x="926694" y="5047077"/>
                  </a:cubicBezTo>
                  <a:cubicBezTo>
                    <a:pt x="922918" y="5046328"/>
                    <a:pt x="919753" y="5047989"/>
                    <a:pt x="917783" y="5051188"/>
                  </a:cubicBezTo>
                  <a:cubicBezTo>
                    <a:pt x="912295" y="5060143"/>
                    <a:pt x="912699" y="5071317"/>
                    <a:pt x="907108" y="5080349"/>
                  </a:cubicBezTo>
                  <a:cubicBezTo>
                    <a:pt x="906368" y="5081493"/>
                    <a:pt x="908089" y="5084822"/>
                    <a:pt x="909482" y="5086490"/>
                  </a:cubicBezTo>
                  <a:cubicBezTo>
                    <a:pt x="911899" y="5089493"/>
                    <a:pt x="913413" y="5092907"/>
                    <a:pt x="911899" y="5096194"/>
                  </a:cubicBezTo>
                  <a:cubicBezTo>
                    <a:pt x="910557" y="5099213"/>
                    <a:pt x="908020" y="5102361"/>
                    <a:pt x="905164" y="5103884"/>
                  </a:cubicBezTo>
                  <a:cubicBezTo>
                    <a:pt x="900055" y="5106584"/>
                    <a:pt x="894352" y="5108339"/>
                    <a:pt x="888760" y="5110025"/>
                  </a:cubicBezTo>
                  <a:cubicBezTo>
                    <a:pt x="885388" y="5111057"/>
                    <a:pt x="881750" y="5111083"/>
                    <a:pt x="878257" y="5111720"/>
                  </a:cubicBezTo>
                  <a:cubicBezTo>
                    <a:pt x="872864" y="5112701"/>
                    <a:pt x="871643" y="5114240"/>
                    <a:pt x="872649" y="5122059"/>
                  </a:cubicBezTo>
                  <a:cubicBezTo>
                    <a:pt x="873415" y="5128038"/>
                    <a:pt x="873931" y="5133405"/>
                    <a:pt x="867359" y="5136132"/>
                  </a:cubicBezTo>
                  <a:cubicBezTo>
                    <a:pt x="867419" y="5135977"/>
                    <a:pt x="867505" y="5135865"/>
                    <a:pt x="867539" y="5135719"/>
                  </a:cubicBezTo>
                  <a:cubicBezTo>
                    <a:pt x="866602" y="5135943"/>
                    <a:pt x="865776" y="5135822"/>
                    <a:pt x="864907" y="5135848"/>
                  </a:cubicBezTo>
                  <a:cubicBezTo>
                    <a:pt x="861492" y="5134687"/>
                    <a:pt x="858077" y="5133543"/>
                    <a:pt x="854680" y="5132381"/>
                  </a:cubicBezTo>
                  <a:cubicBezTo>
                    <a:pt x="853415" y="5131564"/>
                    <a:pt x="852159" y="5130730"/>
                    <a:pt x="850878" y="5129939"/>
                  </a:cubicBezTo>
                  <a:cubicBezTo>
                    <a:pt x="850551" y="5129904"/>
                    <a:pt x="850198" y="5129870"/>
                    <a:pt x="849845" y="5129835"/>
                  </a:cubicBezTo>
                  <a:cubicBezTo>
                    <a:pt x="849519" y="5127823"/>
                    <a:pt x="849372" y="5125732"/>
                    <a:pt x="848538" y="5123969"/>
                  </a:cubicBezTo>
                  <a:cubicBezTo>
                    <a:pt x="846121" y="5118825"/>
                    <a:pt x="842112" y="5117560"/>
                    <a:pt x="837347" y="5120717"/>
                  </a:cubicBezTo>
                  <a:cubicBezTo>
                    <a:pt x="835738" y="5121784"/>
                    <a:pt x="835145" y="5124511"/>
                    <a:pt x="834431" y="5126584"/>
                  </a:cubicBezTo>
                  <a:cubicBezTo>
                    <a:pt x="834319" y="5126928"/>
                    <a:pt x="836039" y="5128373"/>
                    <a:pt x="837003" y="5128511"/>
                  </a:cubicBezTo>
                  <a:cubicBezTo>
                    <a:pt x="841287" y="5129078"/>
                    <a:pt x="845570" y="5129431"/>
                    <a:pt x="849845" y="5129835"/>
                  </a:cubicBezTo>
                  <a:cubicBezTo>
                    <a:pt x="849906" y="5130162"/>
                    <a:pt x="849923" y="5130489"/>
                    <a:pt x="850000" y="5130799"/>
                  </a:cubicBezTo>
                  <a:cubicBezTo>
                    <a:pt x="851549" y="5131323"/>
                    <a:pt x="853131" y="5131865"/>
                    <a:pt x="854680" y="5132381"/>
                  </a:cubicBezTo>
                  <a:cubicBezTo>
                    <a:pt x="857811" y="5134386"/>
                    <a:pt x="861071" y="5135934"/>
                    <a:pt x="864907" y="5135848"/>
                  </a:cubicBezTo>
                  <a:cubicBezTo>
                    <a:pt x="865535" y="5136054"/>
                    <a:pt x="866163" y="5136270"/>
                    <a:pt x="866765" y="5136485"/>
                  </a:cubicBezTo>
                  <a:cubicBezTo>
                    <a:pt x="867049" y="5136390"/>
                    <a:pt x="867118" y="5136226"/>
                    <a:pt x="867359" y="5136132"/>
                  </a:cubicBezTo>
                  <a:cubicBezTo>
                    <a:pt x="864675" y="5145181"/>
                    <a:pt x="860271" y="5153164"/>
                    <a:pt x="853209" y="5159744"/>
                  </a:cubicBezTo>
                  <a:cubicBezTo>
                    <a:pt x="849269" y="5163425"/>
                    <a:pt x="845286" y="5164286"/>
                    <a:pt x="840409" y="5162634"/>
                  </a:cubicBezTo>
                  <a:cubicBezTo>
                    <a:pt x="832564" y="5159985"/>
                    <a:pt x="824659" y="5157404"/>
                    <a:pt x="818062" y="5152080"/>
                  </a:cubicBezTo>
                  <a:cubicBezTo>
                    <a:pt x="807843" y="5143831"/>
                    <a:pt x="796385" y="5143624"/>
                    <a:pt x="784420" y="5147074"/>
                  </a:cubicBezTo>
                  <a:cubicBezTo>
                    <a:pt x="777607" y="5149061"/>
                    <a:pt x="770786" y="5151099"/>
                    <a:pt x="763990" y="5153155"/>
                  </a:cubicBezTo>
                  <a:cubicBezTo>
                    <a:pt x="752240" y="5156707"/>
                    <a:pt x="743157" y="5151744"/>
                    <a:pt x="735303" y="5143813"/>
                  </a:cubicBezTo>
                  <a:cubicBezTo>
                    <a:pt x="732912" y="5141413"/>
                    <a:pt x="732206" y="5137405"/>
                    <a:pt x="730013" y="5134730"/>
                  </a:cubicBezTo>
                  <a:cubicBezTo>
                    <a:pt x="727854" y="5132115"/>
                    <a:pt x="724998" y="5128906"/>
                    <a:pt x="722048" y="5128399"/>
                  </a:cubicBezTo>
                  <a:cubicBezTo>
                    <a:pt x="712835" y="5126833"/>
                    <a:pt x="703702" y="5122739"/>
                    <a:pt x="694146" y="5125405"/>
                  </a:cubicBezTo>
                  <a:cubicBezTo>
                    <a:pt x="680477" y="5129207"/>
                    <a:pt x="667816" y="5125078"/>
                    <a:pt x="657094" y="5118025"/>
                  </a:cubicBezTo>
                  <a:cubicBezTo>
                    <a:pt x="636416" y="5104417"/>
                    <a:pt x="613870" y="5093286"/>
                    <a:pt x="596061" y="5075497"/>
                  </a:cubicBezTo>
                  <a:cubicBezTo>
                    <a:pt x="593551" y="5072986"/>
                    <a:pt x="590910" y="5070422"/>
                    <a:pt x="587879" y="5068685"/>
                  </a:cubicBezTo>
                  <a:cubicBezTo>
                    <a:pt x="564856" y="5055584"/>
                    <a:pt x="541621" y="5043438"/>
                    <a:pt x="514666" y="5058732"/>
                  </a:cubicBezTo>
                  <a:cubicBezTo>
                    <a:pt x="513665" y="5059308"/>
                    <a:pt x="512516" y="5059670"/>
                    <a:pt x="511403" y="5060074"/>
                  </a:cubicBezTo>
                  <a:cubicBezTo>
                    <a:pt x="500531" y="5064152"/>
                    <a:pt x="494656" y="5062646"/>
                    <a:pt x="486465" y="5053175"/>
                  </a:cubicBezTo>
                  <a:cubicBezTo>
                    <a:pt x="481072" y="5046922"/>
                    <a:pt x="476872" y="5039309"/>
                    <a:pt x="470608" y="5034165"/>
                  </a:cubicBezTo>
                  <a:cubicBezTo>
                    <a:pt x="460901" y="5026174"/>
                    <a:pt x="458525" y="5017727"/>
                    <a:pt x="463122" y="5006209"/>
                  </a:cubicBezTo>
                  <a:cubicBezTo>
                    <a:pt x="466187" y="4998554"/>
                    <a:pt x="467470" y="4990193"/>
                    <a:pt x="470276" y="4982425"/>
                  </a:cubicBezTo>
                  <a:cubicBezTo>
                    <a:pt x="478219" y="4960422"/>
                    <a:pt x="480488" y="4938831"/>
                    <a:pt x="468220" y="4917404"/>
                  </a:cubicBezTo>
                  <a:cubicBezTo>
                    <a:pt x="465777" y="4913103"/>
                    <a:pt x="468667" y="4905137"/>
                    <a:pt x="473683" y="4901723"/>
                  </a:cubicBezTo>
                  <a:cubicBezTo>
                    <a:pt x="479446" y="4897791"/>
                    <a:pt x="485947" y="4894987"/>
                    <a:pt x="491774" y="4891151"/>
                  </a:cubicBezTo>
                  <a:cubicBezTo>
                    <a:pt x="493155" y="4890274"/>
                    <a:pt x="493209" y="4887297"/>
                    <a:pt x="493595" y="4885207"/>
                  </a:cubicBezTo>
                  <a:cubicBezTo>
                    <a:pt x="493629" y="4885026"/>
                    <a:pt x="491656" y="4884261"/>
                    <a:pt x="490574" y="4884132"/>
                  </a:cubicBezTo>
                  <a:cubicBezTo>
                    <a:pt x="486844" y="4883642"/>
                    <a:pt x="483095" y="4882386"/>
                    <a:pt x="482584" y="4878446"/>
                  </a:cubicBezTo>
                  <a:cubicBezTo>
                    <a:pt x="481411" y="4869122"/>
                    <a:pt x="480736" y="4859720"/>
                    <a:pt x="480481" y="4850344"/>
                  </a:cubicBezTo>
                  <a:cubicBezTo>
                    <a:pt x="480426" y="4848890"/>
                    <a:pt x="483410" y="4846507"/>
                    <a:pt x="485390" y="4846008"/>
                  </a:cubicBezTo>
                  <a:cubicBezTo>
                    <a:pt x="488196" y="4845294"/>
                    <a:pt x="491293" y="4845380"/>
                    <a:pt x="494291" y="4845320"/>
                  </a:cubicBezTo>
                  <a:cubicBezTo>
                    <a:pt x="494415" y="4845750"/>
                    <a:pt x="494509" y="4846232"/>
                    <a:pt x="494697" y="4846602"/>
                  </a:cubicBezTo>
                  <a:cubicBezTo>
                    <a:pt x="495090" y="4846412"/>
                    <a:pt x="495513" y="4846241"/>
                    <a:pt x="495913" y="4846060"/>
                  </a:cubicBezTo>
                  <a:cubicBezTo>
                    <a:pt x="496202" y="4848142"/>
                    <a:pt x="496518" y="4850206"/>
                    <a:pt x="496821" y="4852296"/>
                  </a:cubicBezTo>
                  <a:cubicBezTo>
                    <a:pt x="496623" y="4852253"/>
                    <a:pt x="496428" y="4852253"/>
                    <a:pt x="496226" y="4852193"/>
                  </a:cubicBezTo>
                  <a:lnTo>
                    <a:pt x="494855" y="4853724"/>
                  </a:lnTo>
                  <a:lnTo>
                    <a:pt x="496884" y="4852683"/>
                  </a:lnTo>
                  <a:cubicBezTo>
                    <a:pt x="496861" y="4852554"/>
                    <a:pt x="496847" y="4852425"/>
                    <a:pt x="496821" y="4852296"/>
                  </a:cubicBezTo>
                  <a:cubicBezTo>
                    <a:pt x="506948" y="4854799"/>
                    <a:pt x="516689" y="4853294"/>
                    <a:pt x="526242" y="4849492"/>
                  </a:cubicBezTo>
                  <a:cubicBezTo>
                    <a:pt x="528812" y="4848460"/>
                    <a:pt x="530640" y="4843282"/>
                    <a:pt x="528778" y="4840512"/>
                  </a:cubicBezTo>
                  <a:cubicBezTo>
                    <a:pt x="527731" y="4838929"/>
                    <a:pt x="525378" y="4837105"/>
                    <a:pt x="523742" y="4837234"/>
                  </a:cubicBezTo>
                  <a:cubicBezTo>
                    <a:pt x="513803" y="4837888"/>
                    <a:pt x="504892" y="4842129"/>
                    <a:pt x="495913" y="4846060"/>
                  </a:cubicBezTo>
                  <a:cubicBezTo>
                    <a:pt x="495883" y="4845811"/>
                    <a:pt x="495856" y="4845561"/>
                    <a:pt x="495819" y="4845294"/>
                  </a:cubicBezTo>
                  <a:cubicBezTo>
                    <a:pt x="495302" y="4845320"/>
                    <a:pt x="494788" y="4845320"/>
                    <a:pt x="494291" y="4845320"/>
                  </a:cubicBezTo>
                  <a:cubicBezTo>
                    <a:pt x="492920" y="4841466"/>
                    <a:pt x="493548" y="4836176"/>
                    <a:pt x="487914" y="4835540"/>
                  </a:cubicBezTo>
                  <a:cubicBezTo>
                    <a:pt x="480632" y="4834723"/>
                    <a:pt x="474174" y="4832555"/>
                    <a:pt x="468310" y="4828151"/>
                  </a:cubicBezTo>
                  <a:cubicBezTo>
                    <a:pt x="461895" y="4823325"/>
                    <a:pt x="454796" y="4824151"/>
                    <a:pt x="448143" y="4827377"/>
                  </a:cubicBezTo>
                  <a:cubicBezTo>
                    <a:pt x="440720" y="4830990"/>
                    <a:pt x="433597" y="4835222"/>
                    <a:pt x="426453" y="4839368"/>
                  </a:cubicBezTo>
                  <a:cubicBezTo>
                    <a:pt x="421648" y="4842129"/>
                    <a:pt x="420442" y="4846843"/>
                    <a:pt x="423252" y="4851143"/>
                  </a:cubicBezTo>
                  <a:cubicBezTo>
                    <a:pt x="425832" y="4855118"/>
                    <a:pt x="428778" y="4858808"/>
                    <a:pt x="431272" y="4862834"/>
                  </a:cubicBezTo>
                  <a:cubicBezTo>
                    <a:pt x="436252" y="4870833"/>
                    <a:pt x="428721" y="4880570"/>
                    <a:pt x="420779" y="4880743"/>
                  </a:cubicBezTo>
                  <a:cubicBezTo>
                    <a:pt x="411403" y="4880949"/>
                    <a:pt x="401895" y="4880743"/>
                    <a:pt x="392657" y="4879229"/>
                  </a:cubicBezTo>
                  <a:cubicBezTo>
                    <a:pt x="387094" y="4878317"/>
                    <a:pt x="380272" y="4875943"/>
                    <a:pt x="377013" y="4871822"/>
                  </a:cubicBezTo>
                  <a:cubicBezTo>
                    <a:pt x="371496" y="4864924"/>
                    <a:pt x="365773" y="4865354"/>
                    <a:pt x="358385" y="4866033"/>
                  </a:cubicBezTo>
                  <a:cubicBezTo>
                    <a:pt x="352753" y="4866550"/>
                    <a:pt x="346889" y="4864459"/>
                    <a:pt x="341137" y="4863582"/>
                  </a:cubicBezTo>
                  <a:cubicBezTo>
                    <a:pt x="324300" y="4860993"/>
                    <a:pt x="311494" y="4849269"/>
                    <a:pt x="295934" y="4843737"/>
                  </a:cubicBezTo>
                  <a:cubicBezTo>
                    <a:pt x="290201" y="4841699"/>
                    <a:pt x="288319" y="4833888"/>
                    <a:pt x="291837" y="4828856"/>
                  </a:cubicBezTo>
                  <a:cubicBezTo>
                    <a:pt x="297231" y="4821132"/>
                    <a:pt x="303007" y="4813674"/>
                    <a:pt x="308571" y="4806087"/>
                  </a:cubicBezTo>
                  <a:cubicBezTo>
                    <a:pt x="310513" y="4803464"/>
                    <a:pt x="309169" y="4801734"/>
                    <a:pt x="303531" y="4799248"/>
                  </a:cubicBezTo>
                  <a:cubicBezTo>
                    <a:pt x="301518" y="4798328"/>
                    <a:pt x="298061" y="4797502"/>
                    <a:pt x="297822" y="4796169"/>
                  </a:cubicBezTo>
                  <a:cubicBezTo>
                    <a:pt x="295719" y="4784410"/>
                    <a:pt x="289089" y="4774337"/>
                    <a:pt x="285948" y="4763104"/>
                  </a:cubicBezTo>
                  <a:cubicBezTo>
                    <a:pt x="284808" y="4759009"/>
                    <a:pt x="285571" y="4753048"/>
                    <a:pt x="287886" y="4749590"/>
                  </a:cubicBezTo>
                  <a:cubicBezTo>
                    <a:pt x="296048" y="4737522"/>
                    <a:pt x="306337" y="4727492"/>
                    <a:pt x="322677" y="4730305"/>
                  </a:cubicBezTo>
                  <a:cubicBezTo>
                    <a:pt x="336251" y="4732627"/>
                    <a:pt x="348435" y="4731122"/>
                    <a:pt x="359416" y="4722236"/>
                  </a:cubicBezTo>
                  <a:cubicBezTo>
                    <a:pt x="365357" y="4717436"/>
                    <a:pt x="371657" y="4716576"/>
                    <a:pt x="379109" y="4720223"/>
                  </a:cubicBezTo>
                  <a:cubicBezTo>
                    <a:pt x="390776" y="4725901"/>
                    <a:pt x="402842" y="4730830"/>
                    <a:pt x="415002" y="4735423"/>
                  </a:cubicBezTo>
                  <a:cubicBezTo>
                    <a:pt x="417943" y="4736532"/>
                    <a:pt x="421847" y="4735148"/>
                    <a:pt x="425270" y="4734580"/>
                  </a:cubicBezTo>
                  <a:cubicBezTo>
                    <a:pt x="426104" y="4734451"/>
                    <a:pt x="427061" y="4733178"/>
                    <a:pt x="427343" y="4732232"/>
                  </a:cubicBezTo>
                  <a:cubicBezTo>
                    <a:pt x="427660" y="4731225"/>
                    <a:pt x="427660" y="4729479"/>
                    <a:pt x="427011" y="4728980"/>
                  </a:cubicBezTo>
                  <a:cubicBezTo>
                    <a:pt x="425247" y="4727501"/>
                    <a:pt x="423221" y="4726021"/>
                    <a:pt x="421050" y="4725436"/>
                  </a:cubicBezTo>
                  <a:cubicBezTo>
                    <a:pt x="414911" y="4723759"/>
                    <a:pt x="409942" y="4721798"/>
                    <a:pt x="411803" y="4713626"/>
                  </a:cubicBezTo>
                  <a:cubicBezTo>
                    <a:pt x="412529" y="4710374"/>
                    <a:pt x="412768" y="4706202"/>
                    <a:pt x="411320" y="4703433"/>
                  </a:cubicBezTo>
                  <a:cubicBezTo>
                    <a:pt x="406387" y="4693927"/>
                    <a:pt x="402106" y="4684543"/>
                    <a:pt x="400309" y="4673722"/>
                  </a:cubicBezTo>
                  <a:cubicBezTo>
                    <a:pt x="398363" y="4662204"/>
                    <a:pt x="380611" y="4649825"/>
                    <a:pt x="368455" y="4649989"/>
                  </a:cubicBezTo>
                  <a:cubicBezTo>
                    <a:pt x="366187" y="4650032"/>
                    <a:pt x="363721" y="4650901"/>
                    <a:pt x="361789" y="4652105"/>
                  </a:cubicBezTo>
                  <a:cubicBezTo>
                    <a:pt x="357827" y="4654583"/>
                    <a:pt x="354019" y="4657361"/>
                    <a:pt x="350462" y="4660389"/>
                  </a:cubicBezTo>
                  <a:cubicBezTo>
                    <a:pt x="347841" y="4662591"/>
                    <a:pt x="345733" y="4667365"/>
                    <a:pt x="343291" y="4667434"/>
                  </a:cubicBezTo>
                  <a:cubicBezTo>
                    <a:pt x="339511" y="4667554"/>
                    <a:pt x="340152" y="4662428"/>
                    <a:pt x="339047" y="4659443"/>
                  </a:cubicBezTo>
                  <a:cubicBezTo>
                    <a:pt x="333983" y="4645800"/>
                    <a:pt x="323225" y="4639418"/>
                    <a:pt x="309569" y="4637302"/>
                  </a:cubicBezTo>
                  <a:cubicBezTo>
                    <a:pt x="307580" y="4637000"/>
                    <a:pt x="304925" y="4638282"/>
                    <a:pt x="303256" y="4639641"/>
                  </a:cubicBezTo>
                  <a:cubicBezTo>
                    <a:pt x="301518" y="4641043"/>
                    <a:pt x="300645" y="4643503"/>
                    <a:pt x="299277" y="4645413"/>
                  </a:cubicBezTo>
                  <a:cubicBezTo>
                    <a:pt x="293031" y="4654281"/>
                    <a:pt x="286226" y="4656750"/>
                    <a:pt x="278811" y="4652389"/>
                  </a:cubicBezTo>
                  <a:cubicBezTo>
                    <a:pt x="265575" y="4644553"/>
                    <a:pt x="251708" y="4637310"/>
                    <a:pt x="247219" y="4620631"/>
                  </a:cubicBezTo>
                  <a:cubicBezTo>
                    <a:pt x="246654" y="4618532"/>
                    <a:pt x="245008" y="4616080"/>
                    <a:pt x="243147" y="4615074"/>
                  </a:cubicBezTo>
                  <a:cubicBezTo>
                    <a:pt x="222180" y="4603556"/>
                    <a:pt x="207999" y="4583944"/>
                    <a:pt x="189126" y="4570035"/>
                  </a:cubicBezTo>
                  <a:cubicBezTo>
                    <a:pt x="175994" y="4560383"/>
                    <a:pt x="172010" y="4548066"/>
                    <a:pt x="175982" y="4532651"/>
                  </a:cubicBezTo>
                  <a:cubicBezTo>
                    <a:pt x="177440" y="4526999"/>
                    <a:pt x="178633" y="4521245"/>
                    <a:pt x="180249" y="4515619"/>
                  </a:cubicBezTo>
                  <a:cubicBezTo>
                    <a:pt x="182006" y="4509461"/>
                    <a:pt x="181365" y="4503499"/>
                    <a:pt x="176872" y="4499138"/>
                  </a:cubicBezTo>
                  <a:cubicBezTo>
                    <a:pt x="166086" y="4488670"/>
                    <a:pt x="165397" y="4476584"/>
                    <a:pt x="169399" y="4463148"/>
                  </a:cubicBezTo>
                  <a:cubicBezTo>
                    <a:pt x="171774" y="4455226"/>
                    <a:pt x="173243" y="4447037"/>
                    <a:pt x="175541" y="4439089"/>
                  </a:cubicBezTo>
                  <a:cubicBezTo>
                    <a:pt x="176925" y="4434280"/>
                    <a:pt x="180753" y="4431106"/>
                    <a:pt x="185403" y="4429730"/>
                  </a:cubicBezTo>
                  <a:cubicBezTo>
                    <a:pt x="189805" y="4428422"/>
                    <a:pt x="194795" y="4426762"/>
                    <a:pt x="199041" y="4427648"/>
                  </a:cubicBezTo>
                  <a:cubicBezTo>
                    <a:pt x="208054" y="4429558"/>
                    <a:pt x="216871" y="4431923"/>
                    <a:pt x="226144" y="4430848"/>
                  </a:cubicBezTo>
                  <a:cubicBezTo>
                    <a:pt x="226202" y="4431149"/>
                    <a:pt x="226262" y="4431442"/>
                    <a:pt x="226326" y="4431751"/>
                  </a:cubicBezTo>
                  <a:cubicBezTo>
                    <a:pt x="226628" y="4432482"/>
                    <a:pt x="226890" y="4433231"/>
                    <a:pt x="227209" y="4433962"/>
                  </a:cubicBezTo>
                  <a:cubicBezTo>
                    <a:pt x="227337" y="4436388"/>
                    <a:pt x="227455" y="4438814"/>
                    <a:pt x="227619" y="4441256"/>
                  </a:cubicBezTo>
                  <a:cubicBezTo>
                    <a:pt x="227656" y="4442409"/>
                    <a:pt x="227455" y="4444190"/>
                    <a:pt x="228086" y="4444594"/>
                  </a:cubicBezTo>
                  <a:cubicBezTo>
                    <a:pt x="230311" y="4446082"/>
                    <a:pt x="231339" y="4444732"/>
                    <a:pt x="230227" y="4441385"/>
                  </a:cubicBezTo>
                  <a:cubicBezTo>
                    <a:pt x="229373" y="4438856"/>
                    <a:pt x="228261" y="4436422"/>
                    <a:pt x="227209" y="4433962"/>
                  </a:cubicBezTo>
                  <a:cubicBezTo>
                    <a:pt x="227172" y="4432904"/>
                    <a:pt x="227096" y="4431863"/>
                    <a:pt x="227062" y="4430814"/>
                  </a:cubicBezTo>
                  <a:cubicBezTo>
                    <a:pt x="226733" y="4430848"/>
                    <a:pt x="226460" y="4430822"/>
                    <a:pt x="226144" y="4430848"/>
                  </a:cubicBezTo>
                  <a:cubicBezTo>
                    <a:pt x="225237" y="4425351"/>
                    <a:pt x="223786" y="4419838"/>
                    <a:pt x="223725" y="4414315"/>
                  </a:cubicBezTo>
                  <a:cubicBezTo>
                    <a:pt x="223641" y="4405129"/>
                    <a:pt x="219185" y="4398875"/>
                    <a:pt x="212693" y="4393180"/>
                  </a:cubicBezTo>
                  <a:cubicBezTo>
                    <a:pt x="207556" y="4388673"/>
                    <a:pt x="207345" y="4382833"/>
                    <a:pt x="210368" y="4377061"/>
                  </a:cubicBezTo>
                  <a:cubicBezTo>
                    <a:pt x="212909" y="4372244"/>
                    <a:pt x="211531" y="4367874"/>
                    <a:pt x="209501" y="4363650"/>
                  </a:cubicBezTo>
                  <a:cubicBezTo>
                    <a:pt x="208033" y="4360545"/>
                    <a:pt x="205658" y="4357887"/>
                    <a:pt x="203834" y="4354928"/>
                  </a:cubicBezTo>
                  <a:cubicBezTo>
                    <a:pt x="201377" y="4350945"/>
                    <a:pt x="202126" y="4348107"/>
                    <a:pt x="205732" y="4346972"/>
                  </a:cubicBezTo>
                  <a:cubicBezTo>
                    <a:pt x="216205" y="4343591"/>
                    <a:pt x="226497" y="4340786"/>
                    <a:pt x="233117" y="4353560"/>
                  </a:cubicBezTo>
                  <a:cubicBezTo>
                    <a:pt x="233560" y="4354369"/>
                    <a:pt x="235899" y="4355238"/>
                    <a:pt x="236188" y="4354928"/>
                  </a:cubicBezTo>
                  <a:cubicBezTo>
                    <a:pt x="245179" y="4346016"/>
                    <a:pt x="257961" y="4340417"/>
                    <a:pt x="260922" y="4326112"/>
                  </a:cubicBezTo>
                  <a:cubicBezTo>
                    <a:pt x="261694" y="4322301"/>
                    <a:pt x="266056" y="4321931"/>
                    <a:pt x="268700" y="4324890"/>
                  </a:cubicBezTo>
                  <a:cubicBezTo>
                    <a:pt x="269493" y="4325776"/>
                    <a:pt x="269973" y="4326903"/>
                    <a:pt x="270696" y="4327832"/>
                  </a:cubicBezTo>
                  <a:cubicBezTo>
                    <a:pt x="276391" y="4334937"/>
                    <a:pt x="276475" y="4334584"/>
                    <a:pt x="287205" y="4330404"/>
                  </a:cubicBezTo>
                  <a:cubicBezTo>
                    <a:pt x="290295" y="4329208"/>
                    <a:pt x="293942" y="4328933"/>
                    <a:pt x="297312" y="4329071"/>
                  </a:cubicBezTo>
                  <a:cubicBezTo>
                    <a:pt x="300809" y="4329183"/>
                    <a:pt x="304247" y="4330404"/>
                    <a:pt x="307741" y="4330920"/>
                  </a:cubicBezTo>
                  <a:cubicBezTo>
                    <a:pt x="308782" y="4331101"/>
                    <a:pt x="310113" y="4330748"/>
                    <a:pt x="311010" y="4330172"/>
                  </a:cubicBezTo>
                  <a:cubicBezTo>
                    <a:pt x="312976" y="4328864"/>
                    <a:pt x="312970" y="4326550"/>
                    <a:pt x="310453" y="4324761"/>
                  </a:cubicBezTo>
                  <a:cubicBezTo>
                    <a:pt x="300537" y="4317759"/>
                    <a:pt x="294563" y="4308358"/>
                    <a:pt x="288881" y="4297511"/>
                  </a:cubicBezTo>
                  <a:cubicBezTo>
                    <a:pt x="276193" y="4273382"/>
                    <a:pt x="260350" y="4251482"/>
                    <a:pt x="234776" y="4238493"/>
                  </a:cubicBezTo>
                  <a:cubicBezTo>
                    <a:pt x="226544" y="4234304"/>
                    <a:pt x="219645" y="4227896"/>
                    <a:pt x="210604" y="4224206"/>
                  </a:cubicBezTo>
                  <a:cubicBezTo>
                    <a:pt x="196464" y="4218417"/>
                    <a:pt x="183619" y="4209548"/>
                    <a:pt x="169866" y="4202718"/>
                  </a:cubicBezTo>
                  <a:cubicBezTo>
                    <a:pt x="161096" y="4198374"/>
                    <a:pt x="154019" y="4192611"/>
                    <a:pt x="148630" y="4184516"/>
                  </a:cubicBezTo>
                  <a:cubicBezTo>
                    <a:pt x="145546" y="4179914"/>
                    <a:pt x="141184" y="4179579"/>
                    <a:pt x="136225" y="4181265"/>
                  </a:cubicBezTo>
                  <a:cubicBezTo>
                    <a:pt x="125257" y="4185059"/>
                    <a:pt x="115066" y="4182185"/>
                    <a:pt x="105752" y="4176379"/>
                  </a:cubicBezTo>
                  <a:cubicBezTo>
                    <a:pt x="97751" y="4171407"/>
                    <a:pt x="89909" y="4165962"/>
                    <a:pt x="82805" y="4159786"/>
                  </a:cubicBezTo>
                  <a:cubicBezTo>
                    <a:pt x="70743" y="4149309"/>
                    <a:pt x="57366" y="4142797"/>
                    <a:pt x="41241" y="4142058"/>
                  </a:cubicBezTo>
                  <a:cubicBezTo>
                    <a:pt x="35357" y="4141774"/>
                    <a:pt x="29511" y="4140458"/>
                    <a:pt x="23604" y="4140062"/>
                  </a:cubicBezTo>
                  <a:cubicBezTo>
                    <a:pt x="11524" y="4139288"/>
                    <a:pt x="5174" y="4130540"/>
                    <a:pt x="-1321" y="4122196"/>
                  </a:cubicBezTo>
                  <a:cubicBezTo>
                    <a:pt x="-2322" y="4120923"/>
                    <a:pt x="-1768" y="4117482"/>
                    <a:pt x="-730" y="4115805"/>
                  </a:cubicBezTo>
                  <a:cubicBezTo>
                    <a:pt x="349" y="4114110"/>
                    <a:pt x="2919" y="4112459"/>
                    <a:pt x="4865" y="4112398"/>
                  </a:cubicBezTo>
                  <a:cubicBezTo>
                    <a:pt x="8295" y="4112304"/>
                    <a:pt x="12042" y="4112794"/>
                    <a:pt x="15143" y="4114153"/>
                  </a:cubicBezTo>
                  <a:cubicBezTo>
                    <a:pt x="22058" y="4117172"/>
                    <a:pt x="29313" y="4114781"/>
                    <a:pt x="36188" y="4116252"/>
                  </a:cubicBezTo>
                  <a:cubicBezTo>
                    <a:pt x="40724" y="4117216"/>
                    <a:pt x="46395" y="4118265"/>
                    <a:pt x="49145" y="4121388"/>
                  </a:cubicBezTo>
                  <a:cubicBezTo>
                    <a:pt x="56943" y="4130213"/>
                    <a:pt x="66341" y="4132776"/>
                    <a:pt x="77557" y="4133163"/>
                  </a:cubicBezTo>
                  <a:cubicBezTo>
                    <a:pt x="92829" y="4133696"/>
                    <a:pt x="104139" y="4141223"/>
                    <a:pt x="111024" y="4154969"/>
                  </a:cubicBezTo>
                  <a:cubicBezTo>
                    <a:pt x="110853" y="4155253"/>
                    <a:pt x="110675" y="4155554"/>
                    <a:pt x="110509" y="4155821"/>
                  </a:cubicBezTo>
                  <a:lnTo>
                    <a:pt x="112509" y="4156595"/>
                  </a:lnTo>
                  <a:lnTo>
                    <a:pt x="111225" y="4155322"/>
                  </a:lnTo>
                  <a:cubicBezTo>
                    <a:pt x="111165" y="4155193"/>
                    <a:pt x="111061" y="4155098"/>
                    <a:pt x="111024" y="4154969"/>
                  </a:cubicBezTo>
                  <a:cubicBezTo>
                    <a:pt x="113913" y="4150247"/>
                    <a:pt x="116790" y="4145541"/>
                    <a:pt x="119750" y="4140836"/>
                  </a:cubicBezTo>
                  <a:cubicBezTo>
                    <a:pt x="121961" y="4137275"/>
                    <a:pt x="122008" y="4137318"/>
                    <a:pt x="125724" y="4143959"/>
                  </a:cubicBezTo>
                  <a:cubicBezTo>
                    <a:pt x="126867" y="4145980"/>
                    <a:pt x="127848" y="4149473"/>
                    <a:pt x="129340" y="4149730"/>
                  </a:cubicBezTo>
                  <a:cubicBezTo>
                    <a:pt x="139618" y="4151408"/>
                    <a:pt x="149507" y="4156646"/>
                    <a:pt x="159894" y="4155485"/>
                  </a:cubicBezTo>
                  <a:cubicBezTo>
                    <a:pt x="164584" y="4154969"/>
                    <a:pt x="168804" y="4152904"/>
                    <a:pt x="172615" y="4156552"/>
                  </a:cubicBezTo>
                  <a:cubicBezTo>
                    <a:pt x="177944" y="4161653"/>
                    <a:pt x="184835" y="4163442"/>
                    <a:pt x="191229" y="4166323"/>
                  </a:cubicBezTo>
                  <a:cubicBezTo>
                    <a:pt x="201730" y="4171063"/>
                    <a:pt x="214384" y="4172784"/>
                    <a:pt x="219132" y="4185738"/>
                  </a:cubicBezTo>
                  <a:cubicBezTo>
                    <a:pt x="227172" y="4190495"/>
                    <a:pt x="234978" y="4195682"/>
                    <a:pt x="243381" y="4199707"/>
                  </a:cubicBezTo>
                  <a:cubicBezTo>
                    <a:pt x="245952" y="4200981"/>
                    <a:pt x="249940" y="4199329"/>
                    <a:pt x="253371" y="4198865"/>
                  </a:cubicBezTo>
                  <a:cubicBezTo>
                    <a:pt x="255028" y="4201763"/>
                    <a:pt x="256418" y="4205952"/>
                    <a:pt x="258676" y="4206512"/>
                  </a:cubicBezTo>
                  <a:cubicBezTo>
                    <a:pt x="266919" y="4208567"/>
                    <a:pt x="273539" y="4213617"/>
                    <a:pt x="281149" y="4216619"/>
                  </a:cubicBezTo>
                  <a:cubicBezTo>
                    <a:pt x="289348" y="4219862"/>
                    <a:pt x="295195" y="4224584"/>
                    <a:pt x="298618" y="4232859"/>
                  </a:cubicBezTo>
                  <a:cubicBezTo>
                    <a:pt x="299848" y="4235861"/>
                    <a:pt x="302875" y="4238545"/>
                    <a:pt x="305732" y="4240334"/>
                  </a:cubicBezTo>
                  <a:cubicBezTo>
                    <a:pt x="321726" y="4250372"/>
                    <a:pt x="337968" y="4260763"/>
                    <a:pt x="356200" y="4265228"/>
                  </a:cubicBezTo>
                  <a:cubicBezTo>
                    <a:pt x="369917" y="4268591"/>
                    <a:pt x="379459" y="4274724"/>
                    <a:pt x="387433" y="4285821"/>
                  </a:cubicBezTo>
                  <a:cubicBezTo>
                    <a:pt x="390672" y="4290328"/>
                    <a:pt x="396623" y="4292995"/>
                    <a:pt x="401555" y="4296177"/>
                  </a:cubicBezTo>
                  <a:cubicBezTo>
                    <a:pt x="405500" y="4298698"/>
                    <a:pt x="409895" y="4300539"/>
                    <a:pt x="413907" y="4303016"/>
                  </a:cubicBezTo>
                  <a:cubicBezTo>
                    <a:pt x="420607" y="4307196"/>
                    <a:pt x="422781" y="4314258"/>
                    <a:pt x="419471" y="4321278"/>
                  </a:cubicBezTo>
                  <a:cubicBezTo>
                    <a:pt x="417989" y="4324443"/>
                    <a:pt x="415765" y="4327282"/>
                    <a:pt x="414139" y="4330439"/>
                  </a:cubicBezTo>
                  <a:cubicBezTo>
                    <a:pt x="411606" y="4335393"/>
                    <a:pt x="412512" y="4339376"/>
                    <a:pt x="416084" y="4343135"/>
                  </a:cubicBezTo>
                  <a:cubicBezTo>
                    <a:pt x="423049" y="4350507"/>
                    <a:pt x="431413" y="4354231"/>
                    <a:pt x="441513" y="4352089"/>
                  </a:cubicBezTo>
                  <a:cubicBezTo>
                    <a:pt x="447831" y="4350756"/>
                    <a:pt x="452743" y="4352047"/>
                    <a:pt x="457699" y="4356210"/>
                  </a:cubicBezTo>
                  <a:cubicBezTo>
                    <a:pt x="464842" y="4362223"/>
                    <a:pt x="472947" y="4366781"/>
                    <a:pt x="475330" y="4377310"/>
                  </a:cubicBezTo>
                  <a:cubicBezTo>
                    <a:pt x="476630" y="4383013"/>
                    <a:pt x="482487" y="4386497"/>
                    <a:pt x="488811" y="4387134"/>
                  </a:cubicBezTo>
                  <a:cubicBezTo>
                    <a:pt x="493796" y="4387641"/>
                    <a:pt x="498343" y="4389198"/>
                    <a:pt x="500762" y="4393507"/>
                  </a:cubicBezTo>
                  <a:cubicBezTo>
                    <a:pt x="512671" y="4414651"/>
                    <a:pt x="534454" y="4421730"/>
                    <a:pt x="554342" y="4431399"/>
                  </a:cubicBezTo>
                  <a:cubicBezTo>
                    <a:pt x="560797" y="4434529"/>
                    <a:pt x="568643" y="4428758"/>
                    <a:pt x="569238" y="4421050"/>
                  </a:cubicBezTo>
                  <a:cubicBezTo>
                    <a:pt x="569483" y="4417567"/>
                    <a:pt x="569637" y="4413902"/>
                    <a:pt x="568842" y="4410556"/>
                  </a:cubicBezTo>
                  <a:cubicBezTo>
                    <a:pt x="568491" y="4409120"/>
                    <a:pt x="564843" y="4406926"/>
                    <a:pt x="563966" y="4407425"/>
                  </a:cubicBezTo>
                  <a:cubicBezTo>
                    <a:pt x="550075" y="4415021"/>
                    <a:pt x="536830" y="4413412"/>
                    <a:pt x="524071" y="4405103"/>
                  </a:cubicBezTo>
                  <a:cubicBezTo>
                    <a:pt x="521229" y="4403245"/>
                    <a:pt x="517885" y="4400845"/>
                    <a:pt x="516773" y="4397938"/>
                  </a:cubicBezTo>
                  <a:cubicBezTo>
                    <a:pt x="510271" y="4380794"/>
                    <a:pt x="497311" y="4368648"/>
                    <a:pt x="485504" y="4355522"/>
                  </a:cubicBezTo>
                  <a:cubicBezTo>
                    <a:pt x="481213" y="4350756"/>
                    <a:pt x="480524" y="4344812"/>
                    <a:pt x="485901" y="4339866"/>
                  </a:cubicBezTo>
                  <a:cubicBezTo>
                    <a:pt x="488498" y="4337492"/>
                    <a:pt x="488639" y="4336073"/>
                    <a:pt x="485585" y="4334490"/>
                  </a:cubicBezTo>
                  <a:cubicBezTo>
                    <a:pt x="479314" y="4331282"/>
                    <a:pt x="473028" y="4328125"/>
                    <a:pt x="466876" y="4324736"/>
                  </a:cubicBezTo>
                  <a:cubicBezTo>
                    <a:pt x="464271" y="4323316"/>
                    <a:pt x="462796" y="4317897"/>
                    <a:pt x="464789" y="4315248"/>
                  </a:cubicBezTo>
                  <a:cubicBezTo>
                    <a:pt x="466700" y="4312633"/>
                    <a:pt x="469906" y="4309114"/>
                    <a:pt x="472477" y="4309201"/>
                  </a:cubicBezTo>
                  <a:cubicBezTo>
                    <a:pt x="478219" y="4309398"/>
                    <a:pt x="484556" y="4310396"/>
                    <a:pt x="489472" y="4313149"/>
                  </a:cubicBezTo>
                  <a:cubicBezTo>
                    <a:pt x="499855" y="4319033"/>
                    <a:pt x="510751" y="4323110"/>
                    <a:pt x="522129" y="4326378"/>
                  </a:cubicBezTo>
                  <a:cubicBezTo>
                    <a:pt x="526642" y="4327677"/>
                    <a:pt x="531205" y="4329208"/>
                    <a:pt x="535318" y="4331393"/>
                  </a:cubicBezTo>
                  <a:cubicBezTo>
                    <a:pt x="545807" y="4336907"/>
                    <a:pt x="555908" y="4342756"/>
                    <a:pt x="568700" y="4340107"/>
                  </a:cubicBezTo>
                  <a:cubicBezTo>
                    <a:pt x="571560" y="4339505"/>
                    <a:pt x="575191" y="4342326"/>
                    <a:pt x="578397" y="4343780"/>
                  </a:cubicBezTo>
                  <a:cubicBezTo>
                    <a:pt x="583934" y="4346275"/>
                    <a:pt x="587507" y="4350851"/>
                    <a:pt x="591189" y="4355573"/>
                  </a:cubicBezTo>
                  <a:cubicBezTo>
                    <a:pt x="594721" y="4360149"/>
                    <a:pt x="598800" y="4358601"/>
                    <a:pt x="602452" y="4355281"/>
                  </a:cubicBezTo>
                  <a:cubicBezTo>
                    <a:pt x="604791" y="4355263"/>
                    <a:pt x="607163" y="4355238"/>
                    <a:pt x="609535" y="4355229"/>
                  </a:cubicBezTo>
                  <a:cubicBezTo>
                    <a:pt x="611148" y="4360253"/>
                    <a:pt x="613043" y="4364975"/>
                    <a:pt x="606962" y="4369414"/>
                  </a:cubicBezTo>
                  <a:cubicBezTo>
                    <a:pt x="603535" y="4371917"/>
                    <a:pt x="601185" y="4376519"/>
                    <a:pt x="599560" y="4380622"/>
                  </a:cubicBezTo>
                  <a:cubicBezTo>
                    <a:pt x="596743" y="4387787"/>
                    <a:pt x="598951" y="4393972"/>
                    <a:pt x="604868" y="4399064"/>
                  </a:cubicBezTo>
                  <a:cubicBezTo>
                    <a:pt x="608272" y="4401997"/>
                    <a:pt x="611837" y="4402299"/>
                    <a:pt x="613218" y="4398436"/>
                  </a:cubicBezTo>
                  <a:cubicBezTo>
                    <a:pt x="615802" y="4391262"/>
                    <a:pt x="619021" y="4386316"/>
                    <a:pt x="627999" y="4388123"/>
                  </a:cubicBezTo>
                  <a:cubicBezTo>
                    <a:pt x="633423" y="4389198"/>
                    <a:pt x="639111" y="4389043"/>
                    <a:pt x="644695" y="4389396"/>
                  </a:cubicBezTo>
                  <a:cubicBezTo>
                    <a:pt x="644695" y="4389585"/>
                    <a:pt x="644695" y="4389800"/>
                    <a:pt x="644695" y="4389998"/>
                  </a:cubicBezTo>
                  <a:lnTo>
                    <a:pt x="646194" y="4391211"/>
                  </a:lnTo>
                  <a:lnTo>
                    <a:pt x="645186" y="4389413"/>
                  </a:lnTo>
                  <a:cubicBezTo>
                    <a:pt x="645014" y="4389404"/>
                    <a:pt x="644850" y="4389404"/>
                    <a:pt x="644695" y="4389396"/>
                  </a:cubicBezTo>
                  <a:cubicBezTo>
                    <a:pt x="644695" y="4386032"/>
                    <a:pt x="644332" y="4382600"/>
                    <a:pt x="645014" y="4379383"/>
                  </a:cubicBezTo>
                  <a:cubicBezTo>
                    <a:pt x="647840" y="4366153"/>
                    <a:pt x="653116" y="4354756"/>
                    <a:pt x="667524" y="4350171"/>
                  </a:cubicBezTo>
                  <a:cubicBezTo>
                    <a:pt x="675951" y="4347470"/>
                    <a:pt x="680692" y="4340468"/>
                    <a:pt x="684678" y="4333096"/>
                  </a:cubicBezTo>
                  <a:cubicBezTo>
                    <a:pt x="686334" y="4330017"/>
                    <a:pt x="686814" y="4326284"/>
                    <a:pt x="688524" y="4323204"/>
                  </a:cubicBezTo>
                  <a:cubicBezTo>
                    <a:pt x="690863" y="4318972"/>
                    <a:pt x="694542" y="4315884"/>
                    <a:pt x="699536" y="4315110"/>
                  </a:cubicBezTo>
                  <a:cubicBezTo>
                    <a:pt x="704193" y="4314353"/>
                    <a:pt x="708930" y="4313502"/>
                    <a:pt x="713609" y="4313579"/>
                  </a:cubicBezTo>
                  <a:cubicBezTo>
                    <a:pt x="724903" y="4313828"/>
                    <a:pt x="734357" y="4310078"/>
                    <a:pt x="742735" y="4302594"/>
                  </a:cubicBezTo>
                  <a:cubicBezTo>
                    <a:pt x="745255" y="4300324"/>
                    <a:pt x="748593" y="4298973"/>
                    <a:pt x="751586" y="4297252"/>
                  </a:cubicBezTo>
                  <a:cubicBezTo>
                    <a:pt x="751449" y="4297425"/>
                    <a:pt x="751294" y="4297588"/>
                    <a:pt x="751165" y="4297777"/>
                  </a:cubicBezTo>
                  <a:lnTo>
                    <a:pt x="752636" y="4298586"/>
                  </a:lnTo>
                  <a:lnTo>
                    <a:pt x="751844" y="4297115"/>
                  </a:lnTo>
                  <a:cubicBezTo>
                    <a:pt x="751750" y="4297158"/>
                    <a:pt x="751664" y="4297201"/>
                    <a:pt x="751586" y="4297252"/>
                  </a:cubicBezTo>
                  <a:cubicBezTo>
                    <a:pt x="753591" y="4294612"/>
                    <a:pt x="755457" y="4291825"/>
                    <a:pt x="757702" y="4289434"/>
                  </a:cubicBezTo>
                  <a:cubicBezTo>
                    <a:pt x="765358" y="4281279"/>
                    <a:pt x="774063" y="4275765"/>
                    <a:pt x="786002" y="4279094"/>
                  </a:cubicBezTo>
                  <a:cubicBezTo>
                    <a:pt x="786992" y="4279369"/>
                    <a:pt x="788299" y="4278896"/>
                    <a:pt x="789297" y="4278449"/>
                  </a:cubicBezTo>
                  <a:cubicBezTo>
                    <a:pt x="791792" y="4277374"/>
                    <a:pt x="793254" y="4274655"/>
                    <a:pt x="791516" y="4272969"/>
                  </a:cubicBezTo>
                  <a:cubicBezTo>
                    <a:pt x="783990" y="4265572"/>
                    <a:pt x="784575" y="4258794"/>
                    <a:pt x="791705" y="4251645"/>
                  </a:cubicBezTo>
                  <a:cubicBezTo>
                    <a:pt x="795000" y="4248342"/>
                    <a:pt x="797236" y="4243551"/>
                    <a:pt x="801056" y="4241306"/>
                  </a:cubicBezTo>
                  <a:cubicBezTo>
                    <a:pt x="806303" y="4238218"/>
                    <a:pt x="810931" y="4235947"/>
                    <a:pt x="810621" y="4228661"/>
                  </a:cubicBezTo>
                  <a:cubicBezTo>
                    <a:pt x="810440" y="4224025"/>
                    <a:pt x="811679" y="4219320"/>
                    <a:pt x="812427" y="4214657"/>
                  </a:cubicBezTo>
                  <a:cubicBezTo>
                    <a:pt x="814148" y="4203871"/>
                    <a:pt x="818887" y="4194443"/>
                    <a:pt x="826345" y="4186581"/>
                  </a:cubicBezTo>
                  <a:cubicBezTo>
                    <a:pt x="830483" y="4182202"/>
                    <a:pt x="835738" y="4179716"/>
                    <a:pt x="842198" y="4180534"/>
                  </a:cubicBezTo>
                  <a:cubicBezTo>
                    <a:pt x="847050" y="4181162"/>
                    <a:pt x="850955" y="4185574"/>
                    <a:pt x="849940" y="4190211"/>
                  </a:cubicBezTo>
                  <a:cubicBezTo>
                    <a:pt x="849183" y="4193643"/>
                    <a:pt x="847876" y="4196955"/>
                    <a:pt x="846998" y="4200370"/>
                  </a:cubicBezTo>
                  <a:cubicBezTo>
                    <a:pt x="846714" y="4201411"/>
                    <a:pt x="846714" y="4202864"/>
                    <a:pt x="847222" y="4203733"/>
                  </a:cubicBezTo>
                  <a:cubicBezTo>
                    <a:pt x="848650" y="4206090"/>
                    <a:pt x="850250" y="4205454"/>
                    <a:pt x="851549" y="4202159"/>
                  </a:cubicBezTo>
                  <a:cubicBezTo>
                    <a:pt x="853260" y="4197815"/>
                    <a:pt x="856185" y="4193514"/>
                    <a:pt x="856391" y="4189110"/>
                  </a:cubicBezTo>
                  <a:cubicBezTo>
                    <a:pt x="856813" y="4181119"/>
                    <a:pt x="861922" y="4176396"/>
                    <a:pt x="866198" y="4170865"/>
                  </a:cubicBezTo>
                  <a:cubicBezTo>
                    <a:pt x="866774" y="4170108"/>
                    <a:pt x="867290" y="4168534"/>
                    <a:pt x="866920" y="4167820"/>
                  </a:cubicBezTo>
                  <a:cubicBezTo>
                    <a:pt x="865578" y="4165223"/>
                    <a:pt x="863462" y="4165042"/>
                    <a:pt x="860890" y="4166667"/>
                  </a:cubicBezTo>
                  <a:cubicBezTo>
                    <a:pt x="858920" y="4167941"/>
                    <a:pt x="856890" y="4169351"/>
                    <a:pt x="854714" y="4169962"/>
                  </a:cubicBezTo>
                  <a:cubicBezTo>
                    <a:pt x="847222" y="4172044"/>
                    <a:pt x="839824" y="4168655"/>
                    <a:pt x="837003" y="4162203"/>
                  </a:cubicBezTo>
                  <a:cubicBezTo>
                    <a:pt x="834190" y="4155657"/>
                    <a:pt x="831730" y="4149016"/>
                    <a:pt x="833098" y="4141670"/>
                  </a:cubicBezTo>
                  <a:cubicBezTo>
                    <a:pt x="834414" y="4134712"/>
                    <a:pt x="835661" y="4127718"/>
                    <a:pt x="836925" y="4120751"/>
                  </a:cubicBezTo>
                  <a:lnTo>
                    <a:pt x="836074" y="4121551"/>
                  </a:lnTo>
                  <a:cubicBezTo>
                    <a:pt x="836091" y="4120871"/>
                    <a:pt x="836117" y="4120209"/>
                    <a:pt x="836143" y="4119538"/>
                  </a:cubicBezTo>
                  <a:cubicBezTo>
                    <a:pt x="836375" y="4119856"/>
                    <a:pt x="836590" y="4120209"/>
                    <a:pt x="836805" y="4120536"/>
                  </a:cubicBezTo>
                  <a:cubicBezTo>
                    <a:pt x="841089" y="4115065"/>
                    <a:pt x="843704" y="4108975"/>
                    <a:pt x="841123" y="4101965"/>
                  </a:cubicBezTo>
                  <a:cubicBezTo>
                    <a:pt x="836977" y="4090601"/>
                    <a:pt x="836177" y="4079041"/>
                    <a:pt x="837700" y="4067221"/>
                  </a:cubicBezTo>
                  <a:cubicBezTo>
                    <a:pt x="837837" y="4066172"/>
                    <a:pt x="839085" y="4064374"/>
                    <a:pt x="839618" y="4064451"/>
                  </a:cubicBezTo>
                  <a:cubicBezTo>
                    <a:pt x="841639" y="4064727"/>
                    <a:pt x="844607" y="4065028"/>
                    <a:pt x="845355" y="4066353"/>
                  </a:cubicBezTo>
                  <a:cubicBezTo>
                    <a:pt x="849484" y="4073819"/>
                    <a:pt x="853192" y="4081518"/>
                    <a:pt x="857002" y="4089156"/>
                  </a:cubicBezTo>
                  <a:cubicBezTo>
                    <a:pt x="857097" y="4090274"/>
                    <a:pt x="857097" y="4091410"/>
                    <a:pt x="857295" y="4092520"/>
                  </a:cubicBezTo>
                  <a:cubicBezTo>
                    <a:pt x="857888" y="4092485"/>
                    <a:pt x="858456" y="4092511"/>
                    <a:pt x="859032" y="4092494"/>
                  </a:cubicBezTo>
                  <a:cubicBezTo>
                    <a:pt x="862404" y="4097044"/>
                    <a:pt x="867101" y="4098283"/>
                    <a:pt x="872468" y="4097939"/>
                  </a:cubicBezTo>
                  <a:cubicBezTo>
                    <a:pt x="872666" y="4098257"/>
                    <a:pt x="872950" y="4098403"/>
                    <a:pt x="873122" y="4098739"/>
                  </a:cubicBezTo>
                  <a:cubicBezTo>
                    <a:pt x="873380" y="4098713"/>
                    <a:pt x="873655" y="4098696"/>
                    <a:pt x="873931" y="4098670"/>
                  </a:cubicBezTo>
                  <a:cubicBezTo>
                    <a:pt x="874060" y="4099625"/>
                    <a:pt x="874094" y="4100597"/>
                    <a:pt x="874576" y="4101276"/>
                  </a:cubicBezTo>
                  <a:cubicBezTo>
                    <a:pt x="884003" y="4114282"/>
                    <a:pt x="893904" y="4127004"/>
                    <a:pt x="899263" y="4142488"/>
                  </a:cubicBezTo>
                  <a:cubicBezTo>
                    <a:pt x="899573" y="4143417"/>
                    <a:pt x="902884" y="4143597"/>
                    <a:pt x="904786" y="4143529"/>
                  </a:cubicBezTo>
                  <a:cubicBezTo>
                    <a:pt x="905482" y="4143503"/>
                    <a:pt x="906704" y="4141817"/>
                    <a:pt x="906721" y="4140896"/>
                  </a:cubicBezTo>
                  <a:cubicBezTo>
                    <a:pt x="906747" y="4137464"/>
                    <a:pt x="907048" y="4133843"/>
                    <a:pt x="906033" y="4130686"/>
                  </a:cubicBezTo>
                  <a:cubicBezTo>
                    <a:pt x="903555" y="4123022"/>
                    <a:pt x="900691" y="4115495"/>
                    <a:pt x="897474" y="4108132"/>
                  </a:cubicBezTo>
                  <a:cubicBezTo>
                    <a:pt x="894825" y="4102016"/>
                    <a:pt x="898119" y="4097879"/>
                    <a:pt x="901018" y="4093509"/>
                  </a:cubicBezTo>
                  <a:cubicBezTo>
                    <a:pt x="901517" y="4093432"/>
                    <a:pt x="902007" y="4093388"/>
                    <a:pt x="902489" y="4093294"/>
                  </a:cubicBezTo>
                  <a:cubicBezTo>
                    <a:pt x="902515" y="4092580"/>
                    <a:pt x="902515" y="4091848"/>
                    <a:pt x="902523" y="4091126"/>
                  </a:cubicBezTo>
                  <a:cubicBezTo>
                    <a:pt x="905241" y="4087582"/>
                    <a:pt x="906824" y="4083565"/>
                    <a:pt x="907340" y="4079135"/>
                  </a:cubicBezTo>
                  <a:cubicBezTo>
                    <a:pt x="907753" y="4078868"/>
                    <a:pt x="907934" y="4078524"/>
                    <a:pt x="908450" y="4078283"/>
                  </a:cubicBezTo>
                  <a:lnTo>
                    <a:pt x="909164" y="4076615"/>
                  </a:lnTo>
                  <a:lnTo>
                    <a:pt x="907702" y="4077501"/>
                  </a:lnTo>
                  <a:cubicBezTo>
                    <a:pt x="907659" y="4078068"/>
                    <a:pt x="907418" y="4078559"/>
                    <a:pt x="907340" y="4079135"/>
                  </a:cubicBezTo>
                  <a:cubicBezTo>
                    <a:pt x="902859" y="4081991"/>
                    <a:pt x="902549" y="4086507"/>
                    <a:pt x="902523" y="4091126"/>
                  </a:cubicBezTo>
                  <a:cubicBezTo>
                    <a:pt x="902188" y="4091573"/>
                    <a:pt x="902042" y="4092098"/>
                    <a:pt x="901672" y="4092502"/>
                  </a:cubicBezTo>
                  <a:cubicBezTo>
                    <a:pt x="901482" y="4092846"/>
                    <a:pt x="901250" y="4093182"/>
                    <a:pt x="901018" y="4093509"/>
                  </a:cubicBezTo>
                  <a:cubicBezTo>
                    <a:pt x="897121" y="4094120"/>
                    <a:pt x="893044" y="4094386"/>
                    <a:pt x="889552" y="4095934"/>
                  </a:cubicBezTo>
                  <a:cubicBezTo>
                    <a:pt x="884451" y="4098197"/>
                    <a:pt x="879204" y="4098360"/>
                    <a:pt x="873931" y="4098670"/>
                  </a:cubicBezTo>
                  <a:cubicBezTo>
                    <a:pt x="873896" y="4098412"/>
                    <a:pt x="873896" y="4098154"/>
                    <a:pt x="873845" y="4097913"/>
                  </a:cubicBezTo>
                  <a:cubicBezTo>
                    <a:pt x="873372" y="4097956"/>
                    <a:pt x="872924" y="4097921"/>
                    <a:pt x="872468" y="4097939"/>
                  </a:cubicBezTo>
                  <a:cubicBezTo>
                    <a:pt x="869182" y="4093104"/>
                    <a:pt x="864314" y="4092313"/>
                    <a:pt x="859032" y="4092494"/>
                  </a:cubicBezTo>
                  <a:cubicBezTo>
                    <a:pt x="858774" y="4092124"/>
                    <a:pt x="858456" y="4091917"/>
                    <a:pt x="858206" y="4091505"/>
                  </a:cubicBezTo>
                  <a:cubicBezTo>
                    <a:pt x="857811" y="4090722"/>
                    <a:pt x="857389" y="4089939"/>
                    <a:pt x="857002" y="4089156"/>
                  </a:cubicBezTo>
                  <a:cubicBezTo>
                    <a:pt x="856013" y="4079032"/>
                    <a:pt x="857561" y="4068606"/>
                    <a:pt x="852701" y="4058860"/>
                  </a:cubicBezTo>
                  <a:cubicBezTo>
                    <a:pt x="850878" y="4055179"/>
                    <a:pt x="854602" y="4050448"/>
                    <a:pt x="859531" y="4048848"/>
                  </a:cubicBezTo>
                  <a:cubicBezTo>
                    <a:pt x="861338" y="4048272"/>
                    <a:pt x="863273" y="4048177"/>
                    <a:pt x="865191" y="4047971"/>
                  </a:cubicBezTo>
                  <a:cubicBezTo>
                    <a:pt x="865217" y="4048203"/>
                    <a:pt x="865294" y="4048461"/>
                    <a:pt x="865337" y="4048685"/>
                  </a:cubicBezTo>
                  <a:cubicBezTo>
                    <a:pt x="866017" y="4049338"/>
                    <a:pt x="866679" y="4050043"/>
                    <a:pt x="867402" y="4050697"/>
                  </a:cubicBezTo>
                  <a:cubicBezTo>
                    <a:pt x="868013" y="4052332"/>
                    <a:pt x="868675" y="4053966"/>
                    <a:pt x="869277" y="4055592"/>
                  </a:cubicBezTo>
                  <a:cubicBezTo>
                    <a:pt x="869501" y="4054732"/>
                    <a:pt x="870189" y="4053510"/>
                    <a:pt x="869862" y="4053106"/>
                  </a:cubicBezTo>
                  <a:cubicBezTo>
                    <a:pt x="869139" y="4052228"/>
                    <a:pt x="868228" y="4051489"/>
                    <a:pt x="867402" y="4050697"/>
                  </a:cubicBezTo>
                  <a:cubicBezTo>
                    <a:pt x="867015" y="4049725"/>
                    <a:pt x="866636" y="4048779"/>
                    <a:pt x="866266" y="4047798"/>
                  </a:cubicBezTo>
                  <a:cubicBezTo>
                    <a:pt x="865905" y="4047859"/>
                    <a:pt x="865561" y="4047927"/>
                    <a:pt x="865191" y="4047971"/>
                  </a:cubicBezTo>
                  <a:cubicBezTo>
                    <a:pt x="864649" y="4044667"/>
                    <a:pt x="863058" y="4040693"/>
                    <a:pt x="864426" y="4038586"/>
                  </a:cubicBezTo>
                  <a:cubicBezTo>
                    <a:pt x="867737" y="4033434"/>
                    <a:pt x="870284" y="4028918"/>
                    <a:pt x="868013" y="4022604"/>
                  </a:cubicBezTo>
                  <a:cubicBezTo>
                    <a:pt x="866456" y="4018234"/>
                    <a:pt x="865458" y="4013606"/>
                    <a:pt x="864675" y="4009021"/>
                  </a:cubicBezTo>
                  <a:cubicBezTo>
                    <a:pt x="864064" y="4005693"/>
                    <a:pt x="862757" y="4001211"/>
                    <a:pt x="864314" y="3999026"/>
                  </a:cubicBezTo>
                  <a:cubicBezTo>
                    <a:pt x="869931" y="3990974"/>
                    <a:pt x="868787" y="3980902"/>
                    <a:pt x="873303" y="3972764"/>
                  </a:cubicBezTo>
                  <a:cubicBezTo>
                    <a:pt x="874163" y="3971190"/>
                    <a:pt x="877019" y="3969840"/>
                    <a:pt x="878851" y="3969960"/>
                  </a:cubicBezTo>
                  <a:cubicBezTo>
                    <a:pt x="880795" y="3970098"/>
                    <a:pt x="883616" y="3971655"/>
                    <a:pt x="884365" y="3973341"/>
                  </a:cubicBezTo>
                  <a:cubicBezTo>
                    <a:pt x="888950" y="3983680"/>
                    <a:pt x="894283" y="3993891"/>
                    <a:pt x="894549" y="4005615"/>
                  </a:cubicBezTo>
                  <a:cubicBezTo>
                    <a:pt x="894283" y="4005615"/>
                    <a:pt x="894033" y="4005615"/>
                    <a:pt x="893758" y="4005615"/>
                  </a:cubicBezTo>
                  <a:cubicBezTo>
                    <a:pt x="893698" y="4006217"/>
                    <a:pt x="893595" y="4006836"/>
                    <a:pt x="893517" y="4007439"/>
                  </a:cubicBezTo>
                  <a:cubicBezTo>
                    <a:pt x="892838" y="4007989"/>
                    <a:pt x="892210" y="4008539"/>
                    <a:pt x="891565" y="4009082"/>
                  </a:cubicBezTo>
                  <a:cubicBezTo>
                    <a:pt x="892210" y="4008849"/>
                    <a:pt x="893156" y="4008746"/>
                    <a:pt x="893354" y="4008333"/>
                  </a:cubicBezTo>
                  <a:cubicBezTo>
                    <a:pt x="893483" y="4008049"/>
                    <a:pt x="893440" y="4007714"/>
                    <a:pt x="893517" y="4007439"/>
                  </a:cubicBezTo>
                  <a:cubicBezTo>
                    <a:pt x="893870" y="4007103"/>
                    <a:pt x="894248" y="4006768"/>
                    <a:pt x="894618" y="4006432"/>
                  </a:cubicBezTo>
                  <a:cubicBezTo>
                    <a:pt x="894618" y="4006165"/>
                    <a:pt x="894549" y="4005899"/>
                    <a:pt x="894549" y="4005615"/>
                  </a:cubicBezTo>
                  <a:cubicBezTo>
                    <a:pt x="896760" y="4005598"/>
                    <a:pt x="898979" y="4005598"/>
                    <a:pt x="901199" y="4005580"/>
                  </a:cubicBezTo>
                  <a:cubicBezTo>
                    <a:pt x="901018" y="4005864"/>
                    <a:pt x="900863" y="4006157"/>
                    <a:pt x="900691" y="4006423"/>
                  </a:cubicBezTo>
                  <a:cubicBezTo>
                    <a:pt x="901199" y="4006922"/>
                    <a:pt x="901672" y="4007413"/>
                    <a:pt x="902188" y="4007920"/>
                  </a:cubicBezTo>
                  <a:cubicBezTo>
                    <a:pt x="901973" y="4007155"/>
                    <a:pt x="901775" y="4006372"/>
                    <a:pt x="901577" y="4005580"/>
                  </a:cubicBezTo>
                  <a:cubicBezTo>
                    <a:pt x="901439" y="4005580"/>
                    <a:pt x="901319" y="4005580"/>
                    <a:pt x="901199" y="4005580"/>
                  </a:cubicBezTo>
                  <a:cubicBezTo>
                    <a:pt x="903633" y="4001452"/>
                    <a:pt x="906067" y="3997289"/>
                    <a:pt x="908536" y="3993142"/>
                  </a:cubicBezTo>
                  <a:cubicBezTo>
                    <a:pt x="908889" y="3993349"/>
                    <a:pt x="909061" y="3993641"/>
                    <a:pt x="909474" y="3993831"/>
                  </a:cubicBezTo>
                  <a:cubicBezTo>
                    <a:pt x="909577" y="3992901"/>
                    <a:pt x="909714" y="3991981"/>
                    <a:pt x="909843" y="3991069"/>
                  </a:cubicBezTo>
                  <a:cubicBezTo>
                    <a:pt x="910772" y="3989650"/>
                    <a:pt x="911701" y="3988222"/>
                    <a:pt x="911770" y="3986768"/>
                  </a:cubicBezTo>
                  <a:cubicBezTo>
                    <a:pt x="911934" y="3983586"/>
                    <a:pt x="910652" y="3983551"/>
                    <a:pt x="909938" y="3986768"/>
                  </a:cubicBezTo>
                  <a:cubicBezTo>
                    <a:pt x="909680" y="3987887"/>
                    <a:pt x="909990" y="3989134"/>
                    <a:pt x="909921" y="3990312"/>
                  </a:cubicBezTo>
                  <a:cubicBezTo>
                    <a:pt x="909921" y="3990553"/>
                    <a:pt x="909843" y="3990803"/>
                    <a:pt x="909843" y="3991069"/>
                  </a:cubicBezTo>
                  <a:cubicBezTo>
                    <a:pt x="909422" y="3991680"/>
                    <a:pt x="909018" y="3992282"/>
                    <a:pt x="908674" y="3992893"/>
                  </a:cubicBezTo>
                  <a:cubicBezTo>
                    <a:pt x="908613" y="3992970"/>
                    <a:pt x="908570" y="3993065"/>
                    <a:pt x="908536" y="3993142"/>
                  </a:cubicBezTo>
                  <a:cubicBezTo>
                    <a:pt x="903203" y="3989942"/>
                    <a:pt x="902136" y="3984936"/>
                    <a:pt x="903246" y="3979027"/>
                  </a:cubicBezTo>
                  <a:cubicBezTo>
                    <a:pt x="904149" y="3974063"/>
                    <a:pt x="906953" y="3970193"/>
                    <a:pt x="911357" y="3968145"/>
                  </a:cubicBezTo>
                  <a:cubicBezTo>
                    <a:pt x="914394" y="3966735"/>
                    <a:pt x="918127" y="3966795"/>
                    <a:pt x="921490" y="3965995"/>
                  </a:cubicBezTo>
                  <a:cubicBezTo>
                    <a:pt x="925912" y="3964980"/>
                    <a:pt x="927443" y="3961840"/>
                    <a:pt x="924656" y="3958752"/>
                  </a:cubicBezTo>
                  <a:cubicBezTo>
                    <a:pt x="918204" y="3951621"/>
                    <a:pt x="913284" y="3944112"/>
                    <a:pt x="913129" y="3933901"/>
                  </a:cubicBezTo>
                  <a:cubicBezTo>
                    <a:pt x="913043" y="3929574"/>
                    <a:pt x="907985" y="3929936"/>
                    <a:pt x="904966" y="3928413"/>
                  </a:cubicBezTo>
                  <a:cubicBezTo>
                    <a:pt x="900571" y="3926185"/>
                    <a:pt x="900089" y="3923906"/>
                    <a:pt x="903074" y="3920671"/>
                  </a:cubicBezTo>
                  <a:cubicBezTo>
                    <a:pt x="911108" y="3911923"/>
                    <a:pt x="910643" y="3908147"/>
                    <a:pt x="900571" y="3903631"/>
                  </a:cubicBezTo>
                  <a:cubicBezTo>
                    <a:pt x="898188" y="3902573"/>
                    <a:pt x="895926" y="3901902"/>
                    <a:pt x="896579" y="3898995"/>
                  </a:cubicBezTo>
                  <a:cubicBezTo>
                    <a:pt x="898429" y="3890737"/>
                    <a:pt x="905276" y="3885275"/>
                    <a:pt x="911357" y="3887228"/>
                  </a:cubicBezTo>
                  <a:cubicBezTo>
                    <a:pt x="919151" y="3889808"/>
                    <a:pt x="926600" y="3893731"/>
                    <a:pt x="935150" y="3893369"/>
                  </a:cubicBezTo>
                  <a:cubicBezTo>
                    <a:pt x="936191" y="3893326"/>
                    <a:pt x="938015" y="3892612"/>
                    <a:pt x="938092" y="3892053"/>
                  </a:cubicBezTo>
                  <a:cubicBezTo>
                    <a:pt x="938264" y="3890049"/>
                    <a:pt x="938651" y="3887331"/>
                    <a:pt x="937559" y="3886075"/>
                  </a:cubicBezTo>
                  <a:cubicBezTo>
                    <a:pt x="934522" y="3882625"/>
                    <a:pt x="930841" y="3879727"/>
                    <a:pt x="927348" y="3876716"/>
                  </a:cubicBezTo>
                  <a:cubicBezTo>
                    <a:pt x="920639" y="3870876"/>
                    <a:pt x="918136" y="3863228"/>
                    <a:pt x="918437" y="3854721"/>
                  </a:cubicBezTo>
                  <a:cubicBezTo>
                    <a:pt x="918471" y="3852923"/>
                    <a:pt x="921077" y="3851220"/>
                    <a:pt x="922480" y="3849465"/>
                  </a:cubicBezTo>
                  <a:lnTo>
                    <a:pt x="922480" y="3849465"/>
                  </a:lnTo>
                  <a:cubicBezTo>
                    <a:pt x="922204" y="3849784"/>
                    <a:pt x="921929" y="3850085"/>
                    <a:pt x="921628" y="3850386"/>
                  </a:cubicBezTo>
                  <a:cubicBezTo>
                    <a:pt x="922480" y="3850377"/>
                    <a:pt x="922669" y="3850532"/>
                    <a:pt x="923219" y="3850601"/>
                  </a:cubicBezTo>
                  <a:cubicBezTo>
                    <a:pt x="923598" y="3851169"/>
                    <a:pt x="923942" y="3851728"/>
                    <a:pt x="924320" y="3852295"/>
                  </a:cubicBezTo>
                  <a:cubicBezTo>
                    <a:pt x="925628" y="3851289"/>
                    <a:pt x="924940" y="3850799"/>
                    <a:pt x="923219" y="3850601"/>
                  </a:cubicBezTo>
                  <a:cubicBezTo>
                    <a:pt x="922979" y="3850222"/>
                    <a:pt x="922720" y="3849844"/>
                    <a:pt x="922480" y="3849465"/>
                  </a:cubicBezTo>
                  <a:cubicBezTo>
                    <a:pt x="928312" y="3843255"/>
                    <a:pt x="934178" y="3837036"/>
                    <a:pt x="939933" y="3830816"/>
                  </a:cubicBezTo>
                  <a:cubicBezTo>
                    <a:pt x="943253" y="3827212"/>
                    <a:pt x="944087" y="3822765"/>
                    <a:pt x="942470" y="3818361"/>
                  </a:cubicBezTo>
                  <a:cubicBezTo>
                    <a:pt x="941068" y="3814542"/>
                    <a:pt x="938849" y="3811007"/>
                    <a:pt x="936905" y="3807385"/>
                  </a:cubicBezTo>
                  <a:cubicBezTo>
                    <a:pt x="936750" y="3807480"/>
                    <a:pt x="936561" y="3807566"/>
                    <a:pt x="936389" y="3807643"/>
                  </a:cubicBezTo>
                  <a:cubicBezTo>
                    <a:pt x="936415" y="3807273"/>
                    <a:pt x="936389" y="3806877"/>
                    <a:pt x="936466" y="3806551"/>
                  </a:cubicBezTo>
                  <a:lnTo>
                    <a:pt x="937172" y="3807230"/>
                  </a:lnTo>
                  <a:cubicBezTo>
                    <a:pt x="936870" y="3803755"/>
                    <a:pt x="935486" y="3799910"/>
                    <a:pt x="936552" y="3796865"/>
                  </a:cubicBezTo>
                  <a:cubicBezTo>
                    <a:pt x="938651" y="3790758"/>
                    <a:pt x="938711" y="3785519"/>
                    <a:pt x="934471" y="3780453"/>
                  </a:cubicBezTo>
                  <a:cubicBezTo>
                    <a:pt x="933731" y="3779575"/>
                    <a:pt x="933499" y="3778319"/>
                    <a:pt x="933025" y="3777253"/>
                  </a:cubicBezTo>
                  <a:lnTo>
                    <a:pt x="943055" y="3756496"/>
                  </a:lnTo>
                  <a:cubicBezTo>
                    <a:pt x="949618" y="3753606"/>
                    <a:pt x="955648" y="3749770"/>
                    <a:pt x="959855" y="3743895"/>
                  </a:cubicBezTo>
                  <a:cubicBezTo>
                    <a:pt x="964173" y="3737891"/>
                    <a:pt x="969738" y="3734097"/>
                    <a:pt x="976577" y="3731491"/>
                  </a:cubicBezTo>
                  <a:cubicBezTo>
                    <a:pt x="982039" y="3729426"/>
                    <a:pt x="987295" y="3726562"/>
                    <a:pt x="992361" y="3723586"/>
                  </a:cubicBezTo>
                  <a:cubicBezTo>
                    <a:pt x="995501" y="3721771"/>
                    <a:pt x="997754" y="3718424"/>
                    <a:pt x="996438" y="3714812"/>
                  </a:cubicBezTo>
                  <a:cubicBezTo>
                    <a:pt x="993892" y="3707939"/>
                    <a:pt x="992507" y="3701032"/>
                    <a:pt x="994890" y="3694064"/>
                  </a:cubicBezTo>
                  <a:cubicBezTo>
                    <a:pt x="995810" y="3691320"/>
                    <a:pt x="998021" y="3689006"/>
                    <a:pt x="999888" y="3686572"/>
                  </a:cubicBezTo>
                  <a:lnTo>
                    <a:pt x="1001625" y="3686890"/>
                  </a:lnTo>
                  <a:lnTo>
                    <a:pt x="1000576" y="3685712"/>
                  </a:lnTo>
                  <a:cubicBezTo>
                    <a:pt x="1000352" y="3686004"/>
                    <a:pt x="1000120" y="3686297"/>
                    <a:pt x="999888" y="3686572"/>
                  </a:cubicBezTo>
                  <a:lnTo>
                    <a:pt x="999707" y="3686520"/>
                  </a:lnTo>
                  <a:cubicBezTo>
                    <a:pt x="1000189" y="3684146"/>
                    <a:pt x="1000671" y="3681781"/>
                    <a:pt x="1001144" y="3679398"/>
                  </a:cubicBezTo>
                  <a:cubicBezTo>
                    <a:pt x="1004318" y="3678856"/>
                    <a:pt x="1007518" y="3678486"/>
                    <a:pt x="1010649" y="3677695"/>
                  </a:cubicBezTo>
                  <a:cubicBezTo>
                    <a:pt x="1015285" y="3676542"/>
                    <a:pt x="1019199" y="3674813"/>
                    <a:pt x="1020919" y="3669385"/>
                  </a:cubicBezTo>
                  <a:cubicBezTo>
                    <a:pt x="1023328" y="3661566"/>
                    <a:pt x="1026029" y="3653644"/>
                    <a:pt x="1029960" y="3646522"/>
                  </a:cubicBezTo>
                  <a:cubicBezTo>
                    <a:pt x="1034158" y="3638892"/>
                    <a:pt x="1030760" y="3632879"/>
                    <a:pt x="1027956" y="3626522"/>
                  </a:cubicBezTo>
                  <a:cubicBezTo>
                    <a:pt x="1027027" y="3624432"/>
                    <a:pt x="1025384" y="3622316"/>
                    <a:pt x="1023526" y="3621094"/>
                  </a:cubicBezTo>
                  <a:cubicBezTo>
                    <a:pt x="1020739" y="3619262"/>
                    <a:pt x="1016919" y="3616415"/>
                    <a:pt x="1014477" y="3617164"/>
                  </a:cubicBezTo>
                  <a:cubicBezTo>
                    <a:pt x="1004576" y="3620183"/>
                    <a:pt x="993531" y="3621043"/>
                    <a:pt x="986004" y="3629627"/>
                  </a:cubicBezTo>
                  <a:lnTo>
                    <a:pt x="987226" y="3628742"/>
                  </a:lnTo>
                  <a:cubicBezTo>
                    <a:pt x="986951" y="3629008"/>
                    <a:pt x="986658" y="3629283"/>
                    <a:pt x="986400" y="3629567"/>
                  </a:cubicBezTo>
                  <a:cubicBezTo>
                    <a:pt x="989712" y="3629086"/>
                    <a:pt x="993015" y="3628294"/>
                    <a:pt x="996335" y="3628277"/>
                  </a:cubicBezTo>
                  <a:cubicBezTo>
                    <a:pt x="1003088" y="3628243"/>
                    <a:pt x="1006855" y="3632440"/>
                    <a:pt x="1007380" y="3638849"/>
                  </a:cubicBezTo>
                  <a:cubicBezTo>
                    <a:pt x="1008533" y="3652741"/>
                    <a:pt x="1005660" y="3665833"/>
                    <a:pt x="1000593" y="3678555"/>
                  </a:cubicBezTo>
                  <a:cubicBezTo>
                    <a:pt x="995406" y="3680835"/>
                    <a:pt x="990529" y="3683312"/>
                    <a:pt x="988852" y="3689634"/>
                  </a:cubicBezTo>
                  <a:cubicBezTo>
                    <a:pt x="987355" y="3695329"/>
                    <a:pt x="985093" y="3700834"/>
                    <a:pt x="983716" y="3706588"/>
                  </a:cubicBezTo>
                  <a:cubicBezTo>
                    <a:pt x="980637" y="3719319"/>
                    <a:pt x="972818" y="3727577"/>
                    <a:pt x="960319" y="3730743"/>
                  </a:cubicBezTo>
                  <a:cubicBezTo>
                    <a:pt x="950762" y="3733160"/>
                    <a:pt x="943158" y="3738544"/>
                    <a:pt x="935769" y="3744523"/>
                  </a:cubicBezTo>
                  <a:cubicBezTo>
                    <a:pt x="931185" y="3748247"/>
                    <a:pt x="926832" y="3752385"/>
                    <a:pt x="921886" y="3755490"/>
                  </a:cubicBezTo>
                  <a:cubicBezTo>
                    <a:pt x="919065" y="3757253"/>
                    <a:pt x="915245" y="3757468"/>
                    <a:pt x="911822" y="3758045"/>
                  </a:cubicBezTo>
                  <a:cubicBezTo>
                    <a:pt x="908957" y="3758544"/>
                    <a:pt x="904252" y="3754346"/>
                    <a:pt x="904691" y="3751817"/>
                  </a:cubicBezTo>
                  <a:cubicBezTo>
                    <a:pt x="905895" y="3744867"/>
                    <a:pt x="908218" y="3738192"/>
                    <a:pt x="907624" y="3730846"/>
                  </a:cubicBezTo>
                  <a:cubicBezTo>
                    <a:pt x="907375" y="3727740"/>
                    <a:pt x="909293" y="3723973"/>
                    <a:pt x="911289" y="3721280"/>
                  </a:cubicBezTo>
                  <a:cubicBezTo>
                    <a:pt x="916217" y="3714683"/>
                    <a:pt x="922402" y="3708928"/>
                    <a:pt x="926884" y="3702072"/>
                  </a:cubicBezTo>
                  <a:cubicBezTo>
                    <a:pt x="940466" y="3681299"/>
                    <a:pt x="958831" y="3664259"/>
                    <a:pt x="972216" y="3643408"/>
                  </a:cubicBezTo>
                  <a:cubicBezTo>
                    <a:pt x="974082" y="3640544"/>
                    <a:pt x="977445" y="3638642"/>
                    <a:pt x="980146" y="3636294"/>
                  </a:cubicBezTo>
                  <a:lnTo>
                    <a:pt x="979114" y="3636853"/>
                  </a:lnTo>
                  <a:cubicBezTo>
                    <a:pt x="979346" y="3636621"/>
                    <a:pt x="979587" y="3636372"/>
                    <a:pt x="979828" y="3636139"/>
                  </a:cubicBezTo>
                  <a:cubicBezTo>
                    <a:pt x="970280" y="3632320"/>
                    <a:pt x="964439" y="3625533"/>
                    <a:pt x="964285" y="3614970"/>
                  </a:cubicBezTo>
                  <a:cubicBezTo>
                    <a:pt x="964052" y="3599581"/>
                    <a:pt x="963553" y="3584132"/>
                    <a:pt x="964508" y="3568804"/>
                  </a:cubicBezTo>
                  <a:cubicBezTo>
                    <a:pt x="965704" y="3549389"/>
                    <a:pt x="961549" y="3531420"/>
                    <a:pt x="954780" y="3513365"/>
                  </a:cubicBezTo>
                  <a:cubicBezTo>
                    <a:pt x="947683" y="3494596"/>
                    <a:pt x="938806" y="3476514"/>
                    <a:pt x="934127" y="3456713"/>
                  </a:cubicBezTo>
                  <a:cubicBezTo>
                    <a:pt x="929817" y="3438314"/>
                    <a:pt x="923185" y="3420379"/>
                    <a:pt x="912278" y="3404680"/>
                  </a:cubicBezTo>
                  <a:cubicBezTo>
                    <a:pt x="902274" y="3390298"/>
                    <a:pt x="899659" y="3374333"/>
                    <a:pt x="899891" y="3357482"/>
                  </a:cubicBezTo>
                  <a:cubicBezTo>
                    <a:pt x="899943" y="3353921"/>
                    <a:pt x="900209" y="3350377"/>
                    <a:pt x="900407" y="3346841"/>
                  </a:cubicBezTo>
                  <a:cubicBezTo>
                    <a:pt x="901439" y="3327496"/>
                    <a:pt x="898635" y="3309157"/>
                    <a:pt x="887135" y="3292830"/>
                  </a:cubicBezTo>
                  <a:cubicBezTo>
                    <a:pt x="883573" y="3287764"/>
                    <a:pt x="882859" y="3281519"/>
                    <a:pt x="885646" y="3275885"/>
                  </a:cubicBezTo>
                  <a:cubicBezTo>
                    <a:pt x="891694" y="3263713"/>
                    <a:pt x="893474" y="3251430"/>
                    <a:pt x="889939" y="3238062"/>
                  </a:cubicBezTo>
                  <a:cubicBezTo>
                    <a:pt x="888485" y="3232540"/>
                    <a:pt x="889354" y="3226338"/>
                    <a:pt x="889569" y="3220472"/>
                  </a:cubicBezTo>
                  <a:cubicBezTo>
                    <a:pt x="889706" y="3216979"/>
                    <a:pt x="890051" y="3213323"/>
                    <a:pt x="891332" y="3210141"/>
                  </a:cubicBezTo>
                  <a:cubicBezTo>
                    <a:pt x="895263" y="3200334"/>
                    <a:pt x="899349" y="3190546"/>
                    <a:pt x="904097" y="3181075"/>
                  </a:cubicBezTo>
                  <a:cubicBezTo>
                    <a:pt x="905517" y="3178245"/>
                    <a:pt x="909018" y="3176215"/>
                    <a:pt x="911899" y="3174357"/>
                  </a:cubicBezTo>
                  <a:cubicBezTo>
                    <a:pt x="918437" y="3170202"/>
                    <a:pt x="918600" y="3170323"/>
                    <a:pt x="916544" y="3164964"/>
                  </a:cubicBezTo>
                  <a:cubicBezTo>
                    <a:pt x="915271" y="3161643"/>
                    <a:pt x="913327" y="3158521"/>
                    <a:pt x="912570" y="3155140"/>
                  </a:cubicBezTo>
                  <a:cubicBezTo>
                    <a:pt x="911822" y="3151760"/>
                    <a:pt x="911220" y="3147846"/>
                    <a:pt x="912252" y="3144758"/>
                  </a:cubicBezTo>
                  <a:cubicBezTo>
                    <a:pt x="915547" y="3134857"/>
                    <a:pt x="921430" y="3125705"/>
                    <a:pt x="916966" y="3114368"/>
                  </a:cubicBezTo>
                  <a:cubicBezTo>
                    <a:pt x="915899" y="3111598"/>
                    <a:pt x="917568" y="3107331"/>
                    <a:pt x="918927" y="3104166"/>
                  </a:cubicBezTo>
                  <a:cubicBezTo>
                    <a:pt x="924587" y="3091160"/>
                    <a:pt x="930402" y="3078231"/>
                    <a:pt x="936518" y="3065431"/>
                  </a:cubicBezTo>
                  <a:cubicBezTo>
                    <a:pt x="939666" y="3058868"/>
                    <a:pt x="941326" y="3052503"/>
                    <a:pt x="940587" y="3044985"/>
                  </a:cubicBezTo>
                  <a:cubicBezTo>
                    <a:pt x="939752" y="3036736"/>
                    <a:pt x="942410" y="3032547"/>
                    <a:pt x="948672" y="3031575"/>
                  </a:cubicBezTo>
                  <a:cubicBezTo>
                    <a:pt x="969523" y="3028340"/>
                    <a:pt x="984817" y="3014818"/>
                    <a:pt x="1001944" y="3004479"/>
                  </a:cubicBezTo>
                  <a:cubicBezTo>
                    <a:pt x="1016206" y="2995825"/>
                    <a:pt x="1024609" y="2984118"/>
                    <a:pt x="1025151" y="2967207"/>
                  </a:cubicBezTo>
                  <a:cubicBezTo>
                    <a:pt x="1025599" y="2954037"/>
                    <a:pt x="1029676" y="2941711"/>
                    <a:pt x="1033186" y="2929126"/>
                  </a:cubicBezTo>
                  <a:cubicBezTo>
                    <a:pt x="1039129" y="2907562"/>
                    <a:pt x="1049572" y="2887347"/>
                    <a:pt x="1052299" y="2864759"/>
                  </a:cubicBezTo>
                  <a:cubicBezTo>
                    <a:pt x="1053168" y="2857654"/>
                    <a:pt x="1057537" y="2851641"/>
                    <a:pt x="1063258" y="2847004"/>
                  </a:cubicBezTo>
                  <a:cubicBezTo>
                    <a:pt x="1074612" y="2837809"/>
                    <a:pt x="1081330" y="2825242"/>
                    <a:pt x="1088324" y="2812864"/>
                  </a:cubicBezTo>
                  <a:cubicBezTo>
                    <a:pt x="1092246" y="2805948"/>
                    <a:pt x="1090870" y="2799238"/>
                    <a:pt x="1087257" y="2792667"/>
                  </a:cubicBezTo>
                  <a:cubicBezTo>
                    <a:pt x="1084599" y="2787755"/>
                    <a:pt x="1080203" y="2786981"/>
                    <a:pt x="1075223" y="2787265"/>
                  </a:cubicBezTo>
                  <a:cubicBezTo>
                    <a:pt x="1074079" y="2787308"/>
                    <a:pt x="1072883" y="2786981"/>
                    <a:pt x="1071756" y="2786628"/>
                  </a:cubicBezTo>
                  <a:cubicBezTo>
                    <a:pt x="1068608" y="2785647"/>
                    <a:pt x="1066569" y="2780736"/>
                    <a:pt x="1067954" y="2778069"/>
                  </a:cubicBezTo>
                  <a:cubicBezTo>
                    <a:pt x="1073623" y="2767265"/>
                    <a:pt x="1081700" y="2758337"/>
                    <a:pt x="1092599" y="2753356"/>
                  </a:cubicBezTo>
                  <a:cubicBezTo>
                    <a:pt x="1106998" y="2746681"/>
                    <a:pt x="1117217" y="2735327"/>
                    <a:pt x="1128546" y="2725133"/>
                  </a:cubicBezTo>
                  <a:cubicBezTo>
                    <a:pt x="1133260" y="2720910"/>
                    <a:pt x="1135023" y="2715207"/>
                    <a:pt x="1134963" y="2709177"/>
                  </a:cubicBezTo>
                  <a:cubicBezTo>
                    <a:pt x="1134928" y="2703310"/>
                    <a:pt x="1134567" y="2697315"/>
                    <a:pt x="1133260" y="2691612"/>
                  </a:cubicBezTo>
                  <a:cubicBezTo>
                    <a:pt x="1131539" y="2683801"/>
                    <a:pt x="1133905" y="2678451"/>
                    <a:pt x="1139470" y="2672739"/>
                  </a:cubicBezTo>
                  <a:cubicBezTo>
                    <a:pt x="1156622" y="2655131"/>
                    <a:pt x="1177490" y="2640698"/>
                    <a:pt x="1188888" y="2617739"/>
                  </a:cubicBezTo>
                  <a:cubicBezTo>
                    <a:pt x="1190798" y="2613894"/>
                    <a:pt x="1197395" y="2613808"/>
                    <a:pt x="1201533" y="2617077"/>
                  </a:cubicBezTo>
                  <a:cubicBezTo>
                    <a:pt x="1206771" y="2621145"/>
                    <a:pt x="1209025" y="2627528"/>
                    <a:pt x="1207640" y="2632560"/>
                  </a:cubicBezTo>
                  <a:cubicBezTo>
                    <a:pt x="1205352" y="2640775"/>
                    <a:pt x="1200836" y="2647630"/>
                    <a:pt x="1195356" y="2653884"/>
                  </a:cubicBezTo>
                  <a:cubicBezTo>
                    <a:pt x="1190565" y="2659364"/>
                    <a:pt x="1176570" y="2683922"/>
                    <a:pt x="1174394" y="2690752"/>
                  </a:cubicBezTo>
                  <a:cubicBezTo>
                    <a:pt x="1172596" y="2696412"/>
                    <a:pt x="1169964" y="2701839"/>
                    <a:pt x="1168734" y="2707586"/>
                  </a:cubicBezTo>
                  <a:cubicBezTo>
                    <a:pt x="1166781" y="2716798"/>
                    <a:pt x="1166007" y="2726295"/>
                    <a:pt x="1164149" y="2735559"/>
                  </a:cubicBezTo>
                  <a:cubicBezTo>
                    <a:pt x="1161964" y="2746337"/>
                    <a:pt x="1151014" y="2751575"/>
                    <a:pt x="1147427" y="2762388"/>
                  </a:cubicBezTo>
                  <a:cubicBezTo>
                    <a:pt x="1142300" y="2777880"/>
                    <a:pt x="1135393" y="2793294"/>
                    <a:pt x="1126585" y="2807006"/>
                  </a:cubicBezTo>
                  <a:cubicBezTo>
                    <a:pt x="1116994" y="2821956"/>
                    <a:pt x="1110680" y="2838772"/>
                    <a:pt x="1099179" y="2852510"/>
                  </a:cubicBezTo>
                  <a:cubicBezTo>
                    <a:pt x="1096994" y="2855090"/>
                    <a:pt x="1095308" y="2858780"/>
                    <a:pt x="1094938" y="2862118"/>
                  </a:cubicBezTo>
                  <a:cubicBezTo>
                    <a:pt x="1092822" y="2879683"/>
                    <a:pt x="1089794" y="2897282"/>
                    <a:pt x="1094723" y="2914916"/>
                  </a:cubicBezTo>
                  <a:cubicBezTo>
                    <a:pt x="1095558" y="2917910"/>
                    <a:pt x="1097218" y="2919208"/>
                    <a:pt x="1100039" y="2917970"/>
                  </a:cubicBezTo>
                  <a:cubicBezTo>
                    <a:pt x="1106491" y="2915166"/>
                    <a:pt x="1112908" y="2912232"/>
                    <a:pt x="1119239" y="2909136"/>
                  </a:cubicBezTo>
                  <a:cubicBezTo>
                    <a:pt x="1125810" y="2905876"/>
                    <a:pt x="1130189" y="2901643"/>
                    <a:pt x="1131643" y="2893403"/>
                  </a:cubicBezTo>
                  <a:cubicBezTo>
                    <a:pt x="1134275" y="2878307"/>
                    <a:pt x="1136133" y="2862978"/>
                    <a:pt x="1141784" y="2848467"/>
                  </a:cubicBezTo>
                  <a:cubicBezTo>
                    <a:pt x="1150455" y="2826240"/>
                    <a:pt x="1162033" y="2805741"/>
                    <a:pt x="1177009" y="2787239"/>
                  </a:cubicBezTo>
                  <a:cubicBezTo>
                    <a:pt x="1179942" y="2783592"/>
                    <a:pt x="1184372" y="2780177"/>
                    <a:pt x="1185266" y="2776065"/>
                  </a:cubicBezTo>
                  <a:cubicBezTo>
                    <a:pt x="1187778" y="2764693"/>
                    <a:pt x="1195580" y="2757777"/>
                    <a:pt x="1203718" y="2750827"/>
                  </a:cubicBezTo>
                  <a:cubicBezTo>
                    <a:pt x="1209111" y="2746268"/>
                    <a:pt x="1214676" y="2741873"/>
                    <a:pt x="1219648" y="2736823"/>
                  </a:cubicBezTo>
                  <a:cubicBezTo>
                    <a:pt x="1222117" y="2734389"/>
                    <a:pt x="1223055" y="2730690"/>
                    <a:pt x="1220646" y="2727155"/>
                  </a:cubicBezTo>
                  <a:cubicBezTo>
                    <a:pt x="1219295" y="2725176"/>
                    <a:pt x="1218022" y="2723181"/>
                    <a:pt x="1216818" y="2721176"/>
                  </a:cubicBezTo>
                  <a:cubicBezTo>
                    <a:pt x="1213627" y="2715774"/>
                    <a:pt x="1214109" y="2708902"/>
                    <a:pt x="1219261" y="2705177"/>
                  </a:cubicBezTo>
                  <a:cubicBezTo>
                    <a:pt x="1225953" y="2700343"/>
                    <a:pt x="1232534" y="2695001"/>
                    <a:pt x="1239845" y="2691328"/>
                  </a:cubicBezTo>
                  <a:cubicBezTo>
                    <a:pt x="1248026" y="2687208"/>
                    <a:pt x="1252774" y="2682184"/>
                    <a:pt x="1253497" y="2672550"/>
                  </a:cubicBezTo>
                  <a:cubicBezTo>
                    <a:pt x="1253823" y="2668602"/>
                    <a:pt x="1258012" y="2664507"/>
                    <a:pt x="1261169" y="2661239"/>
                  </a:cubicBezTo>
                  <a:cubicBezTo>
                    <a:pt x="1297555" y="2623442"/>
                    <a:pt x="1307516" y="2603959"/>
                    <a:pt x="1318441" y="2561388"/>
                  </a:cubicBezTo>
                  <a:cubicBezTo>
                    <a:pt x="1319275" y="2558145"/>
                    <a:pt x="1318991" y="2554257"/>
                    <a:pt x="1318045" y="2551006"/>
                  </a:cubicBezTo>
                  <a:cubicBezTo>
                    <a:pt x="1316694" y="2546499"/>
                    <a:pt x="1314905" y="2541888"/>
                    <a:pt x="1312178" y="2538120"/>
                  </a:cubicBezTo>
                  <a:cubicBezTo>
                    <a:pt x="1303878" y="2526637"/>
                    <a:pt x="1307301" y="2516143"/>
                    <a:pt x="1313322" y="2505124"/>
                  </a:cubicBezTo>
                  <a:cubicBezTo>
                    <a:pt x="1318647" y="2495378"/>
                    <a:pt x="1325202" y="2487447"/>
                    <a:pt x="1336074" y="2484006"/>
                  </a:cubicBezTo>
                  <a:cubicBezTo>
                    <a:pt x="1346637" y="2480600"/>
                    <a:pt x="1354998" y="2473950"/>
                    <a:pt x="1361243" y="2465159"/>
                  </a:cubicBezTo>
                  <a:cubicBezTo>
                    <a:pt x="1367944" y="2455714"/>
                    <a:pt x="1377166" y="2451319"/>
                    <a:pt x="1387746" y="2448747"/>
                  </a:cubicBezTo>
                  <a:cubicBezTo>
                    <a:pt x="1392348" y="2447620"/>
                    <a:pt x="1397165" y="2447293"/>
                    <a:pt x="1401629" y="2445796"/>
                  </a:cubicBezTo>
                  <a:cubicBezTo>
                    <a:pt x="1406025" y="2444420"/>
                    <a:pt x="1410833" y="2442820"/>
                    <a:pt x="1414179" y="2439810"/>
                  </a:cubicBezTo>
                  <a:cubicBezTo>
                    <a:pt x="1429465" y="2426253"/>
                    <a:pt x="1446127" y="2415862"/>
                    <a:pt x="1466246" y="2410623"/>
                  </a:cubicBezTo>
                  <a:cubicBezTo>
                    <a:pt x="1476397" y="2408000"/>
                    <a:pt x="1486203" y="2402959"/>
                    <a:pt x="1495303" y="2397617"/>
                  </a:cubicBezTo>
                  <a:cubicBezTo>
                    <a:pt x="1505729" y="2391467"/>
                    <a:pt x="1517023" y="2388104"/>
                    <a:pt x="1528249" y="2384706"/>
                  </a:cubicBezTo>
                  <a:cubicBezTo>
                    <a:pt x="1567353" y="2372810"/>
                    <a:pt x="1567499" y="2372810"/>
                    <a:pt x="1606612" y="2387287"/>
                  </a:cubicBezTo>
                  <a:cubicBezTo>
                    <a:pt x="1617992" y="2391467"/>
                    <a:pt x="1628572" y="2390203"/>
                    <a:pt x="1636494" y="2382599"/>
                  </a:cubicBezTo>
                  <a:cubicBezTo>
                    <a:pt x="1654361" y="2365335"/>
                    <a:pt x="1676287" y="2352664"/>
                    <a:pt x="1692011" y="2332975"/>
                  </a:cubicBezTo>
                  <a:cubicBezTo>
                    <a:pt x="1698780" y="2324476"/>
                    <a:pt x="1708509" y="2319160"/>
                    <a:pt x="1719571" y="2318291"/>
                  </a:cubicBezTo>
                  <a:cubicBezTo>
                    <a:pt x="1735149" y="2316975"/>
                    <a:pt x="1749471" y="2311693"/>
                    <a:pt x="1764172" y="2307109"/>
                  </a:cubicBezTo>
                  <a:cubicBezTo>
                    <a:pt x="1780937" y="2301801"/>
                    <a:pt x="1797461" y="2294533"/>
                    <a:pt x="1815766" y="2295814"/>
                  </a:cubicBezTo>
                  <a:cubicBezTo>
                    <a:pt x="1819645" y="2296098"/>
                    <a:pt x="1822518" y="2293948"/>
                    <a:pt x="1823860" y="2290455"/>
                  </a:cubicBezTo>
                  <a:cubicBezTo>
                    <a:pt x="1827688" y="2280125"/>
                    <a:pt x="1835928" y="2273011"/>
                    <a:pt x="1842715" y="2264908"/>
                  </a:cubicBezTo>
                  <a:cubicBezTo>
                    <a:pt x="1850277" y="2255824"/>
                    <a:pt x="1858689" y="2247291"/>
                    <a:pt x="1865708" y="2237795"/>
                  </a:cubicBezTo>
                  <a:cubicBezTo>
                    <a:pt x="1869785" y="2232324"/>
                    <a:pt x="1872822" y="2225778"/>
                    <a:pt x="1870250" y="2217993"/>
                  </a:cubicBezTo>
                  <a:cubicBezTo>
                    <a:pt x="1866534" y="2206527"/>
                    <a:pt x="1872736" y="2200136"/>
                    <a:pt x="1883230" y="2197099"/>
                  </a:cubicBezTo>
                  <a:cubicBezTo>
                    <a:pt x="1887695" y="2195740"/>
                    <a:pt x="1892245" y="2193925"/>
                    <a:pt x="1896778" y="2193874"/>
                  </a:cubicBezTo>
                  <a:cubicBezTo>
                    <a:pt x="1900460" y="2193874"/>
                    <a:pt x="1903978" y="2193968"/>
                    <a:pt x="1906748" y="2191749"/>
                  </a:cubicBezTo>
                  <a:cubicBezTo>
                    <a:pt x="1915109" y="2185272"/>
                    <a:pt x="1924425" y="2179466"/>
                    <a:pt x="1926885" y="2167965"/>
                  </a:cubicBezTo>
                  <a:cubicBezTo>
                    <a:pt x="1929620" y="2155097"/>
                    <a:pt x="1939942" y="2152146"/>
                    <a:pt x="1950703" y="2150262"/>
                  </a:cubicBezTo>
                  <a:cubicBezTo>
                    <a:pt x="1954049" y="2149720"/>
                    <a:pt x="1957929" y="2150211"/>
                    <a:pt x="1961172" y="2151372"/>
                  </a:cubicBezTo>
                  <a:cubicBezTo>
                    <a:pt x="1972819" y="2155518"/>
                    <a:pt x="1983038" y="2151570"/>
                    <a:pt x="1990083" y="2143450"/>
                  </a:cubicBezTo>
                  <a:cubicBezTo>
                    <a:pt x="1996543" y="2135923"/>
                    <a:pt x="2005385" y="2132603"/>
                    <a:pt x="2012396" y="2126323"/>
                  </a:cubicBezTo>
                  <a:cubicBezTo>
                    <a:pt x="2020094" y="2119416"/>
                    <a:pt x="2024507" y="2120345"/>
                    <a:pt x="2034038" y="2127708"/>
                  </a:cubicBezTo>
                  <a:cubicBezTo>
                    <a:pt x="2038236" y="2130925"/>
                    <a:pt x="2039466" y="2135080"/>
                    <a:pt x="2037444" y="2140155"/>
                  </a:cubicBezTo>
                  <a:cubicBezTo>
                    <a:pt x="2036154" y="2143407"/>
                    <a:pt x="2034270" y="2147802"/>
                    <a:pt x="2037410" y="2149910"/>
                  </a:cubicBezTo>
                  <a:cubicBezTo>
                    <a:pt x="2046476" y="2155991"/>
                    <a:pt x="2051870" y="2165152"/>
                    <a:pt x="2058691" y="2173178"/>
                  </a:cubicBezTo>
                  <a:cubicBezTo>
                    <a:pt x="2060153" y="2174838"/>
                    <a:pt x="2065658" y="2174623"/>
                    <a:pt x="2068351" y="2173315"/>
                  </a:cubicBezTo>
                  <a:cubicBezTo>
                    <a:pt x="2078467" y="2168524"/>
                    <a:pt x="2085950" y="2160645"/>
                    <a:pt x="2086922" y="2149187"/>
                  </a:cubicBezTo>
                  <a:cubicBezTo>
                    <a:pt x="2087628" y="2140499"/>
                    <a:pt x="2090148" y="2133127"/>
                    <a:pt x="2095541" y="2126521"/>
                  </a:cubicBezTo>
                  <a:cubicBezTo>
                    <a:pt x="2102242" y="2118238"/>
                    <a:pt x="2103550" y="2106780"/>
                    <a:pt x="2111601" y="2099107"/>
                  </a:cubicBezTo>
                  <a:cubicBezTo>
                    <a:pt x="2113700" y="2097120"/>
                    <a:pt x="2114001" y="2092604"/>
                    <a:pt x="2114001" y="2089284"/>
                  </a:cubicBezTo>
                  <a:cubicBezTo>
                    <a:pt x="2114087" y="2073972"/>
                    <a:pt x="2114878" y="2058558"/>
                    <a:pt x="2113167" y="2043453"/>
                  </a:cubicBezTo>
                  <a:cubicBezTo>
                    <a:pt x="2112212" y="2034559"/>
                    <a:pt x="2112823" y="2027342"/>
                    <a:pt x="2118293" y="2020434"/>
                  </a:cubicBezTo>
                  <a:cubicBezTo>
                    <a:pt x="2120814" y="2017166"/>
                    <a:pt x="2119670" y="2013467"/>
                    <a:pt x="2117777" y="2010456"/>
                  </a:cubicBezTo>
                  <a:cubicBezTo>
                    <a:pt x="2110767" y="1999506"/>
                    <a:pt x="2103825" y="1988091"/>
                    <a:pt x="2091301" y="1982595"/>
                  </a:cubicBezTo>
                  <a:cubicBezTo>
                    <a:pt x="2078346" y="1976823"/>
                    <a:pt x="2070510" y="1967206"/>
                    <a:pt x="2067147" y="1953839"/>
                  </a:cubicBezTo>
                  <a:cubicBezTo>
                    <a:pt x="2065254" y="1946304"/>
                    <a:pt x="2060816" y="1941383"/>
                    <a:pt x="2054149" y="1937934"/>
                  </a:cubicBezTo>
                  <a:cubicBezTo>
                    <a:pt x="2047861" y="1934725"/>
                    <a:pt x="2041530" y="1931474"/>
                    <a:pt x="2035552" y="1927715"/>
                  </a:cubicBezTo>
                  <a:cubicBezTo>
                    <a:pt x="2033771" y="1926640"/>
                    <a:pt x="2032498" y="1923947"/>
                    <a:pt x="2032017" y="1921814"/>
                  </a:cubicBezTo>
                  <a:cubicBezTo>
                    <a:pt x="2025479" y="1892318"/>
                    <a:pt x="2025514" y="1892318"/>
                    <a:pt x="2013936" y="1872938"/>
                  </a:cubicBezTo>
                  <a:cubicBezTo>
                    <a:pt x="2012731" y="1870925"/>
                    <a:pt x="2010478" y="1869007"/>
                    <a:pt x="2010340" y="1866951"/>
                  </a:cubicBezTo>
                  <a:cubicBezTo>
                    <a:pt x="2009592" y="1855184"/>
                    <a:pt x="2007484" y="1843099"/>
                    <a:pt x="2009497" y="1831830"/>
                  </a:cubicBezTo>
                  <a:cubicBezTo>
                    <a:pt x="2011088" y="1822815"/>
                    <a:pt x="2020120" y="1817018"/>
                    <a:pt x="2028817" y="1813069"/>
                  </a:cubicBezTo>
                  <a:cubicBezTo>
                    <a:pt x="2029341" y="1812837"/>
                    <a:pt x="2030830" y="1814076"/>
                    <a:pt x="2031526" y="1814841"/>
                  </a:cubicBezTo>
                  <a:cubicBezTo>
                    <a:pt x="2033006" y="1816605"/>
                    <a:pt x="2034253" y="1818540"/>
                    <a:pt x="2035586" y="1820415"/>
                  </a:cubicBezTo>
                  <a:cubicBezTo>
                    <a:pt x="2036223" y="1818540"/>
                    <a:pt x="2037376" y="1816673"/>
                    <a:pt x="2037324" y="1814841"/>
                  </a:cubicBezTo>
                  <a:cubicBezTo>
                    <a:pt x="2037186" y="1808734"/>
                    <a:pt x="2035302" y="1803074"/>
                    <a:pt x="2030262" y="1799220"/>
                  </a:cubicBezTo>
                  <a:cubicBezTo>
                    <a:pt x="2023656" y="1794334"/>
                    <a:pt x="2016327" y="1790292"/>
                    <a:pt x="2010056" y="1784933"/>
                  </a:cubicBezTo>
                  <a:cubicBezTo>
                    <a:pt x="2000637" y="1776821"/>
                    <a:pt x="1994624" y="1767118"/>
                    <a:pt x="1998925" y="1753708"/>
                  </a:cubicBezTo>
                  <a:cubicBezTo>
                    <a:pt x="2000732" y="1748125"/>
                    <a:pt x="2002108" y="1742302"/>
                    <a:pt x="2002891" y="1736521"/>
                  </a:cubicBezTo>
                  <a:cubicBezTo>
                    <a:pt x="2003321" y="1733149"/>
                    <a:pt x="2002856" y="1729373"/>
                    <a:pt x="2001661" y="1726216"/>
                  </a:cubicBezTo>
                  <a:cubicBezTo>
                    <a:pt x="1999020" y="1719309"/>
                    <a:pt x="2001944" y="1714681"/>
                    <a:pt x="2007286" y="1711352"/>
                  </a:cubicBezTo>
                  <a:cubicBezTo>
                    <a:pt x="2014305" y="1706983"/>
                    <a:pt x="2021634" y="1703095"/>
                    <a:pt x="2028954" y="1699275"/>
                  </a:cubicBezTo>
                  <a:cubicBezTo>
                    <a:pt x="2037565" y="1694734"/>
                    <a:pt x="2045031" y="1689074"/>
                    <a:pt x="2048765" y="1679758"/>
                  </a:cubicBezTo>
                  <a:cubicBezTo>
                    <a:pt x="2051913" y="1671904"/>
                    <a:pt x="2056498" y="1665427"/>
                    <a:pt x="2062983" y="1659810"/>
                  </a:cubicBezTo>
                  <a:cubicBezTo>
                    <a:pt x="2066458" y="1656885"/>
                    <a:pt x="2069908" y="1652731"/>
                    <a:pt x="2071095" y="1648455"/>
                  </a:cubicBezTo>
                  <a:cubicBezTo>
                    <a:pt x="2075250" y="1633437"/>
                    <a:pt x="2084746" y="1620878"/>
                    <a:pt x="2089770" y="1606401"/>
                  </a:cubicBezTo>
                  <a:cubicBezTo>
                    <a:pt x="2096496" y="1587227"/>
                    <a:pt x="2107068" y="1570505"/>
                    <a:pt x="2118362" y="1553826"/>
                  </a:cubicBezTo>
                  <a:cubicBezTo>
                    <a:pt x="2130233" y="1536236"/>
                    <a:pt x="2140675" y="1517716"/>
                    <a:pt x="2151505" y="1499445"/>
                  </a:cubicBezTo>
                  <a:cubicBezTo>
                    <a:pt x="2153226" y="1496529"/>
                    <a:pt x="2155023" y="1492555"/>
                    <a:pt x="2154387" y="1489553"/>
                  </a:cubicBezTo>
                  <a:cubicBezTo>
                    <a:pt x="2152090" y="1478577"/>
                    <a:pt x="2158275" y="1471317"/>
                    <a:pt x="2164546" y="1464298"/>
                  </a:cubicBezTo>
                  <a:cubicBezTo>
                    <a:pt x="2184545" y="1442062"/>
                    <a:pt x="2211572" y="1428867"/>
                    <a:pt x="2234831" y="1410889"/>
                  </a:cubicBezTo>
                  <a:cubicBezTo>
                    <a:pt x="2239304" y="1407406"/>
                    <a:pt x="2245893" y="1406838"/>
                    <a:pt x="2251235" y="1404438"/>
                  </a:cubicBezTo>
                  <a:cubicBezTo>
                    <a:pt x="2264155" y="1398442"/>
                    <a:pt x="2277591" y="1392860"/>
                    <a:pt x="2287673" y="1382658"/>
                  </a:cubicBezTo>
                  <a:cubicBezTo>
                    <a:pt x="2300963" y="1369127"/>
                    <a:pt x="2315655" y="1357240"/>
                    <a:pt x="2329916" y="1344913"/>
                  </a:cubicBezTo>
                  <a:cubicBezTo>
                    <a:pt x="2333779" y="1341550"/>
                    <a:pt x="2335447" y="1337292"/>
                    <a:pt x="2336084" y="1332587"/>
                  </a:cubicBezTo>
                  <a:cubicBezTo>
                    <a:pt x="2336858" y="1326694"/>
                    <a:pt x="2336815" y="1320664"/>
                    <a:pt x="2338105" y="1314961"/>
                  </a:cubicBezTo>
                  <a:cubicBezTo>
                    <a:pt x="2340712" y="1303314"/>
                    <a:pt x="2342699" y="1291917"/>
                    <a:pt x="2339129" y="1279995"/>
                  </a:cubicBezTo>
                  <a:cubicBezTo>
                    <a:pt x="2337907" y="1275832"/>
                    <a:pt x="2339052" y="1270473"/>
                    <a:pt x="2340445" y="1266077"/>
                  </a:cubicBezTo>
                  <a:cubicBezTo>
                    <a:pt x="2347972" y="1242689"/>
                    <a:pt x="2346071" y="1219515"/>
                    <a:pt x="2339929" y="1196290"/>
                  </a:cubicBezTo>
                  <a:cubicBezTo>
                    <a:pt x="2339052" y="1192927"/>
                    <a:pt x="2338269" y="1189133"/>
                    <a:pt x="2339017" y="1185951"/>
                  </a:cubicBezTo>
                  <a:cubicBezTo>
                    <a:pt x="2347447" y="1150975"/>
                    <a:pt x="2342819" y="1115381"/>
                    <a:pt x="2344161" y="1080079"/>
                  </a:cubicBezTo>
                  <a:cubicBezTo>
                    <a:pt x="2344522" y="1070729"/>
                    <a:pt x="2342707" y="1061215"/>
                    <a:pt x="2341159" y="1051899"/>
                  </a:cubicBezTo>
                  <a:cubicBezTo>
                    <a:pt x="2339206" y="1040252"/>
                    <a:pt x="2336858" y="1028648"/>
                    <a:pt x="2333942" y="1017173"/>
                  </a:cubicBezTo>
                  <a:cubicBezTo>
                    <a:pt x="2332084" y="1010043"/>
                    <a:pt x="2331439" y="1003497"/>
                    <a:pt x="2334140" y="996434"/>
                  </a:cubicBezTo>
                  <a:cubicBezTo>
                    <a:pt x="2338140" y="986000"/>
                    <a:pt x="2337538" y="975214"/>
                    <a:pt x="2333624" y="965106"/>
                  </a:cubicBezTo>
                  <a:cubicBezTo>
                    <a:pt x="2329512" y="954569"/>
                    <a:pt x="2329099" y="944238"/>
                    <a:pt x="2333348" y="934054"/>
                  </a:cubicBezTo>
                  <a:cubicBezTo>
                    <a:pt x="2338965" y="920600"/>
                    <a:pt x="2335396" y="905883"/>
                    <a:pt x="2340755" y="892266"/>
                  </a:cubicBezTo>
                  <a:cubicBezTo>
                    <a:pt x="2343129" y="886253"/>
                    <a:pt x="2340325" y="878296"/>
                    <a:pt x="2340643" y="871286"/>
                  </a:cubicBezTo>
                  <a:cubicBezTo>
                    <a:pt x="2340875" y="865376"/>
                    <a:pt x="2341847" y="859450"/>
                    <a:pt x="2343275" y="853815"/>
                  </a:cubicBezTo>
                  <a:cubicBezTo>
                    <a:pt x="2344806" y="847820"/>
                    <a:pt x="2344522" y="842428"/>
                    <a:pt x="2342415" y="836560"/>
                  </a:cubicBezTo>
                  <a:cubicBezTo>
                    <a:pt x="2339671" y="828836"/>
                    <a:pt x="2337770" y="820752"/>
                    <a:pt x="2335886" y="812697"/>
                  </a:cubicBezTo>
                  <a:cubicBezTo>
                    <a:pt x="2329615" y="786230"/>
                    <a:pt x="2323491" y="759685"/>
                    <a:pt x="2317409" y="733140"/>
                  </a:cubicBezTo>
                  <a:cubicBezTo>
                    <a:pt x="2316343" y="728426"/>
                    <a:pt x="2315078" y="723944"/>
                    <a:pt x="2311276" y="720718"/>
                  </a:cubicBezTo>
                  <a:cubicBezTo>
                    <a:pt x="2303517" y="714199"/>
                    <a:pt x="2303388" y="705658"/>
                    <a:pt x="2308007" y="698346"/>
                  </a:cubicBezTo>
                  <a:cubicBezTo>
                    <a:pt x="2315758" y="686072"/>
                    <a:pt x="2316429" y="671284"/>
                    <a:pt x="2324144" y="659104"/>
                  </a:cubicBezTo>
                  <a:cubicBezTo>
                    <a:pt x="2331121" y="648109"/>
                    <a:pt x="2330604" y="636413"/>
                    <a:pt x="2324420" y="625351"/>
                  </a:cubicBezTo>
                  <a:cubicBezTo>
                    <a:pt x="2320738" y="618802"/>
                    <a:pt x="2319715" y="612421"/>
                    <a:pt x="2320704" y="604999"/>
                  </a:cubicBezTo>
                  <a:cubicBezTo>
                    <a:pt x="2321659" y="597997"/>
                    <a:pt x="2321151" y="590839"/>
                    <a:pt x="2321151" y="583743"/>
                  </a:cubicBezTo>
                  <a:cubicBezTo>
                    <a:pt x="2321151" y="575091"/>
                    <a:pt x="2324067" y="567494"/>
                    <a:pt x="2329151" y="560717"/>
                  </a:cubicBezTo>
                  <a:cubicBezTo>
                    <a:pt x="2331972" y="556869"/>
                    <a:pt x="2335009" y="553250"/>
                    <a:pt x="2337942" y="549534"/>
                  </a:cubicBezTo>
                  <a:cubicBezTo>
                    <a:pt x="2325142" y="549981"/>
                    <a:pt x="2322975" y="548718"/>
                    <a:pt x="2320265" y="538728"/>
                  </a:cubicBezTo>
                  <a:cubicBezTo>
                    <a:pt x="2319388" y="535435"/>
                    <a:pt x="2317934" y="531924"/>
                    <a:pt x="2318364" y="528648"/>
                  </a:cubicBezTo>
                  <a:cubicBezTo>
                    <a:pt x="2319878" y="517284"/>
                    <a:pt x="2322037" y="505913"/>
                    <a:pt x="2324050" y="494576"/>
                  </a:cubicBezTo>
                  <a:cubicBezTo>
                    <a:pt x="2324704" y="490920"/>
                    <a:pt x="2332893" y="488864"/>
                    <a:pt x="2335834" y="491435"/>
                  </a:cubicBezTo>
                  <a:cubicBezTo>
                    <a:pt x="2340282" y="495420"/>
                    <a:pt x="2344067" y="500167"/>
                    <a:pt x="2343851" y="506102"/>
                  </a:cubicBezTo>
                  <a:cubicBezTo>
                    <a:pt x="2343533" y="514240"/>
                    <a:pt x="2343972" y="522092"/>
                    <a:pt x="2345038" y="530126"/>
                  </a:cubicBezTo>
                  <a:cubicBezTo>
                    <a:pt x="2346036" y="537370"/>
                    <a:pt x="2342338" y="543529"/>
                    <a:pt x="2338269" y="549249"/>
                  </a:cubicBezTo>
                  <a:cubicBezTo>
                    <a:pt x="2344324" y="547451"/>
                    <a:pt x="2349511" y="549508"/>
                    <a:pt x="2354870" y="552319"/>
                  </a:cubicBezTo>
                  <a:cubicBezTo>
                    <a:pt x="2359077" y="554540"/>
                    <a:pt x="2360014" y="553388"/>
                    <a:pt x="2361304" y="547830"/>
                  </a:cubicBezTo>
                  <a:cubicBezTo>
                    <a:pt x="2362070" y="544457"/>
                    <a:pt x="2364264" y="541137"/>
                    <a:pt x="2364100" y="537929"/>
                  </a:cubicBezTo>
                  <a:cubicBezTo>
                    <a:pt x="2363292" y="522868"/>
                    <a:pt x="2360298" y="507738"/>
                    <a:pt x="2361132" y="492752"/>
                  </a:cubicBezTo>
                  <a:cubicBezTo>
                    <a:pt x="2361932" y="477457"/>
                    <a:pt x="2359851" y="462776"/>
                    <a:pt x="2357520" y="447921"/>
                  </a:cubicBezTo>
                  <a:cubicBezTo>
                    <a:pt x="2356763" y="443170"/>
                    <a:pt x="2356255" y="438500"/>
                    <a:pt x="2358819" y="434353"/>
                  </a:cubicBezTo>
                  <a:cubicBezTo>
                    <a:pt x="2367223" y="420738"/>
                    <a:pt x="2364410" y="407509"/>
                    <a:pt x="2358053" y="394227"/>
                  </a:cubicBezTo>
                  <a:cubicBezTo>
                    <a:pt x="2356763" y="391458"/>
                    <a:pt x="2355111" y="390477"/>
                    <a:pt x="2352565" y="391697"/>
                  </a:cubicBezTo>
                  <a:cubicBezTo>
                    <a:pt x="2351550" y="392214"/>
                    <a:pt x="2350260" y="392849"/>
                    <a:pt x="2349916" y="393753"/>
                  </a:cubicBezTo>
                  <a:cubicBezTo>
                    <a:pt x="2348307" y="397839"/>
                    <a:pt x="2346965" y="401958"/>
                    <a:pt x="2345520" y="406054"/>
                  </a:cubicBezTo>
                  <a:cubicBezTo>
                    <a:pt x="2335009" y="406380"/>
                    <a:pt x="2326613" y="400490"/>
                    <a:pt x="2324695" y="391576"/>
                  </a:cubicBezTo>
                  <a:cubicBezTo>
                    <a:pt x="2322080" y="379725"/>
                    <a:pt x="2315594" y="370461"/>
                    <a:pt x="2310717" y="360128"/>
                  </a:cubicBezTo>
                  <a:cubicBezTo>
                    <a:pt x="2310055" y="358650"/>
                    <a:pt x="2311508" y="355441"/>
                    <a:pt x="2312936" y="354023"/>
                  </a:cubicBezTo>
                  <a:cubicBezTo>
                    <a:pt x="2314287" y="352689"/>
                    <a:pt x="2317220" y="351587"/>
                    <a:pt x="2318846" y="352189"/>
                  </a:cubicBezTo>
                  <a:cubicBezTo>
                    <a:pt x="2321977" y="353290"/>
                    <a:pt x="2324781" y="357272"/>
                    <a:pt x="2327585" y="357111"/>
                  </a:cubicBezTo>
                  <a:cubicBezTo>
                    <a:pt x="2334398" y="356798"/>
                    <a:pt x="2341193" y="355099"/>
                    <a:pt x="2347894" y="353435"/>
                  </a:cubicBezTo>
                  <a:cubicBezTo>
                    <a:pt x="2351714" y="352481"/>
                    <a:pt x="2355137" y="346227"/>
                    <a:pt x="2354174" y="342092"/>
                  </a:cubicBezTo>
                  <a:cubicBezTo>
                    <a:pt x="2352092" y="333153"/>
                    <a:pt x="2349916" y="324347"/>
                    <a:pt x="2351576" y="315107"/>
                  </a:cubicBezTo>
                  <a:cubicBezTo>
                    <a:pt x="2351885" y="315183"/>
                    <a:pt x="2352204" y="315227"/>
                    <a:pt x="2352513" y="315287"/>
                  </a:cubicBezTo>
                  <a:cubicBezTo>
                    <a:pt x="2352677" y="314538"/>
                    <a:pt x="2352806" y="314427"/>
                    <a:pt x="2352952" y="313954"/>
                  </a:cubicBezTo>
                  <a:cubicBezTo>
                    <a:pt x="2353744" y="313678"/>
                    <a:pt x="2354432" y="313436"/>
                    <a:pt x="2354406" y="313299"/>
                  </a:cubicBezTo>
                  <a:cubicBezTo>
                    <a:pt x="2354027" y="311804"/>
                    <a:pt x="2353494" y="312321"/>
                    <a:pt x="2352952" y="313954"/>
                  </a:cubicBezTo>
                  <a:cubicBezTo>
                    <a:pt x="2352513" y="314125"/>
                    <a:pt x="2352015" y="314256"/>
                    <a:pt x="2351653" y="314427"/>
                  </a:cubicBezTo>
                  <a:cubicBezTo>
                    <a:pt x="2351610" y="314659"/>
                    <a:pt x="2351610" y="314864"/>
                    <a:pt x="2351576" y="315107"/>
                  </a:cubicBezTo>
                  <a:cubicBezTo>
                    <a:pt x="2345116" y="314058"/>
                    <a:pt x="2338819" y="312929"/>
                    <a:pt x="2333598" y="308060"/>
                  </a:cubicBezTo>
                  <a:cubicBezTo>
                    <a:pt x="2329942" y="304603"/>
                    <a:pt x="2327637" y="301051"/>
                    <a:pt x="2328488" y="296122"/>
                  </a:cubicBezTo>
                  <a:cubicBezTo>
                    <a:pt x="2329263" y="291639"/>
                    <a:pt x="2330295" y="287107"/>
                    <a:pt x="2331998" y="282900"/>
                  </a:cubicBezTo>
                  <a:cubicBezTo>
                    <a:pt x="2333228" y="279812"/>
                    <a:pt x="2337073" y="277379"/>
                    <a:pt x="2337383" y="274386"/>
                  </a:cubicBezTo>
                  <a:cubicBezTo>
                    <a:pt x="2337856" y="269974"/>
                    <a:pt x="2336480" y="265216"/>
                    <a:pt x="2339791" y="261416"/>
                  </a:cubicBezTo>
                  <a:cubicBezTo>
                    <a:pt x="2341030" y="259944"/>
                    <a:pt x="2342733" y="258869"/>
                    <a:pt x="2344324" y="257732"/>
                  </a:cubicBezTo>
                  <a:lnTo>
                    <a:pt x="2344324" y="257760"/>
                  </a:lnTo>
                  <a:lnTo>
                    <a:pt x="2345795" y="258488"/>
                  </a:lnTo>
                  <a:lnTo>
                    <a:pt x="2345047" y="257131"/>
                  </a:lnTo>
                  <a:cubicBezTo>
                    <a:pt x="2344806" y="257319"/>
                    <a:pt x="2344583" y="257524"/>
                    <a:pt x="2344324" y="257732"/>
                  </a:cubicBezTo>
                  <a:cubicBezTo>
                    <a:pt x="2344127" y="254436"/>
                    <a:pt x="2344213" y="251093"/>
                    <a:pt x="2343688" y="247884"/>
                  </a:cubicBezTo>
                  <a:cubicBezTo>
                    <a:pt x="2342019" y="237740"/>
                    <a:pt x="2342019" y="237898"/>
                    <a:pt x="2350578" y="232760"/>
                  </a:cubicBezTo>
                  <a:cubicBezTo>
                    <a:pt x="2355937" y="229561"/>
                    <a:pt x="2361047" y="226027"/>
                    <a:pt x="2366233" y="222559"/>
                  </a:cubicBezTo>
                  <a:cubicBezTo>
                    <a:pt x="2366233" y="222334"/>
                    <a:pt x="2366233" y="222042"/>
                    <a:pt x="2366233" y="221793"/>
                  </a:cubicBezTo>
                  <a:cubicBezTo>
                    <a:pt x="2366414" y="221820"/>
                    <a:pt x="2366595" y="221914"/>
                    <a:pt x="2366801" y="221931"/>
                  </a:cubicBezTo>
                  <a:cubicBezTo>
                    <a:pt x="2371266" y="214431"/>
                    <a:pt x="2371317" y="213302"/>
                    <a:pt x="2366904" y="208229"/>
                  </a:cubicBezTo>
                  <a:cubicBezTo>
                    <a:pt x="2366638" y="208299"/>
                    <a:pt x="2366354" y="208393"/>
                    <a:pt x="2366079" y="208437"/>
                  </a:cubicBezTo>
                  <a:cubicBezTo>
                    <a:pt x="2366053" y="208047"/>
                    <a:pt x="2366053" y="207627"/>
                    <a:pt x="2366036" y="207224"/>
                  </a:cubicBezTo>
                  <a:lnTo>
                    <a:pt x="2367154" y="208178"/>
                  </a:lnTo>
                  <a:cubicBezTo>
                    <a:pt x="2367033" y="196693"/>
                    <a:pt x="2371154" y="185399"/>
                    <a:pt x="2367661" y="173737"/>
                  </a:cubicBezTo>
                  <a:cubicBezTo>
                    <a:pt x="2366216" y="168962"/>
                    <a:pt x="2370319" y="165407"/>
                    <a:pt x="2375738" y="165313"/>
                  </a:cubicBezTo>
                  <a:cubicBezTo>
                    <a:pt x="2380934" y="165151"/>
                    <a:pt x="2383635" y="167887"/>
                    <a:pt x="2384194" y="173925"/>
                  </a:cubicBezTo>
                  <a:cubicBezTo>
                    <a:pt x="2385063" y="182604"/>
                    <a:pt x="2384504" y="191464"/>
                    <a:pt x="2388117" y="199670"/>
                  </a:cubicBezTo>
                  <a:cubicBezTo>
                    <a:pt x="2387979" y="199791"/>
                    <a:pt x="2387919" y="199996"/>
                    <a:pt x="2387755" y="200133"/>
                  </a:cubicBezTo>
                  <a:lnTo>
                    <a:pt x="2386499" y="202190"/>
                  </a:lnTo>
                  <a:lnTo>
                    <a:pt x="2388633" y="201021"/>
                  </a:lnTo>
                  <a:cubicBezTo>
                    <a:pt x="2388383" y="200581"/>
                    <a:pt x="2388314" y="200117"/>
                    <a:pt x="2388117" y="199670"/>
                  </a:cubicBezTo>
                  <a:cubicBezTo>
                    <a:pt x="2391402" y="196350"/>
                    <a:pt x="2393519" y="192365"/>
                    <a:pt x="2393510" y="187738"/>
                  </a:cubicBezTo>
                  <a:cubicBezTo>
                    <a:pt x="2393484" y="182665"/>
                    <a:pt x="2395282" y="178501"/>
                    <a:pt x="2398465" y="174983"/>
                  </a:cubicBezTo>
                  <a:cubicBezTo>
                    <a:pt x="2401974" y="171096"/>
                    <a:pt x="2403729" y="167420"/>
                    <a:pt x="2400013" y="162604"/>
                  </a:cubicBezTo>
                  <a:cubicBezTo>
                    <a:pt x="2397088" y="158932"/>
                    <a:pt x="2394396" y="155085"/>
                    <a:pt x="2389063" y="155085"/>
                  </a:cubicBezTo>
                  <a:cubicBezTo>
                    <a:pt x="2386723" y="155085"/>
                    <a:pt x="2384194" y="156059"/>
                    <a:pt x="2382130" y="155437"/>
                  </a:cubicBezTo>
                  <a:cubicBezTo>
                    <a:pt x="2380160" y="154880"/>
                    <a:pt x="2378087" y="153109"/>
                    <a:pt x="2377080" y="151328"/>
                  </a:cubicBezTo>
                  <a:cubicBezTo>
                    <a:pt x="2375807" y="149040"/>
                    <a:pt x="2377020" y="146604"/>
                    <a:pt x="2379455" y="145804"/>
                  </a:cubicBezTo>
                  <a:cubicBezTo>
                    <a:pt x="2382723" y="144635"/>
                    <a:pt x="2386112" y="143130"/>
                    <a:pt x="2389493" y="143002"/>
                  </a:cubicBezTo>
                  <a:cubicBezTo>
                    <a:pt x="2401079" y="142397"/>
                    <a:pt x="2403927" y="132851"/>
                    <a:pt x="2408641" y="125186"/>
                  </a:cubicBezTo>
                  <a:cubicBezTo>
                    <a:pt x="2406155" y="118443"/>
                    <a:pt x="2409234" y="114307"/>
                    <a:pt x="2414696" y="110607"/>
                  </a:cubicBezTo>
                  <a:cubicBezTo>
                    <a:pt x="2422111" y="105722"/>
                    <a:pt x="2429122" y="100154"/>
                    <a:pt x="2436278" y="94838"/>
                  </a:cubicBezTo>
                  <a:cubicBezTo>
                    <a:pt x="2436863" y="94933"/>
                    <a:pt x="2437474" y="94872"/>
                    <a:pt x="2438085" y="95009"/>
                  </a:cubicBezTo>
                  <a:cubicBezTo>
                    <a:pt x="2438145" y="94270"/>
                    <a:pt x="2438592" y="93894"/>
                    <a:pt x="2438790" y="93289"/>
                  </a:cubicBezTo>
                  <a:cubicBezTo>
                    <a:pt x="2440880" y="92319"/>
                    <a:pt x="2442326" y="90762"/>
                    <a:pt x="2443194" y="88679"/>
                  </a:cubicBezTo>
                  <a:cubicBezTo>
                    <a:pt x="2443762" y="88457"/>
                    <a:pt x="2444106" y="88034"/>
                    <a:pt x="2444777" y="87930"/>
                  </a:cubicBezTo>
                  <a:lnTo>
                    <a:pt x="2445569" y="86280"/>
                  </a:lnTo>
                  <a:lnTo>
                    <a:pt x="2443986" y="87114"/>
                  </a:lnTo>
                  <a:cubicBezTo>
                    <a:pt x="2443848" y="87718"/>
                    <a:pt x="2443426" y="88111"/>
                    <a:pt x="2443194" y="88679"/>
                  </a:cubicBezTo>
                  <a:cubicBezTo>
                    <a:pt x="2440984" y="89489"/>
                    <a:pt x="2439513" y="91011"/>
                    <a:pt x="2438790" y="93289"/>
                  </a:cubicBezTo>
                  <a:cubicBezTo>
                    <a:pt x="2438231" y="93541"/>
                    <a:pt x="2437878" y="93988"/>
                    <a:pt x="2437250" y="94115"/>
                  </a:cubicBezTo>
                  <a:cubicBezTo>
                    <a:pt x="2436932" y="94381"/>
                    <a:pt x="2436597" y="94616"/>
                    <a:pt x="2436278" y="94838"/>
                  </a:cubicBezTo>
                  <a:cubicBezTo>
                    <a:pt x="2426197" y="93746"/>
                    <a:pt x="2416666" y="95252"/>
                    <a:pt x="2407841" y="100903"/>
                  </a:cubicBezTo>
                  <a:cubicBezTo>
                    <a:pt x="2406017" y="102072"/>
                    <a:pt x="2403479" y="102315"/>
                    <a:pt x="2401226" y="102452"/>
                  </a:cubicBezTo>
                  <a:cubicBezTo>
                    <a:pt x="2400392" y="102546"/>
                    <a:pt x="2398645" y="100997"/>
                    <a:pt x="2398731" y="100318"/>
                  </a:cubicBezTo>
                  <a:cubicBezTo>
                    <a:pt x="2398963" y="98141"/>
                    <a:pt x="2399213" y="95087"/>
                    <a:pt x="2400632" y="94099"/>
                  </a:cubicBezTo>
                  <a:cubicBezTo>
                    <a:pt x="2414894" y="84163"/>
                    <a:pt x="2429466" y="74805"/>
                    <a:pt x="2441310" y="61593"/>
                  </a:cubicBezTo>
                  <a:cubicBezTo>
                    <a:pt x="2445663" y="56775"/>
                    <a:pt x="2453121" y="54178"/>
                    <a:pt x="2459641" y="52027"/>
                  </a:cubicBezTo>
                  <a:cubicBezTo>
                    <a:pt x="2463675" y="50633"/>
                    <a:pt x="2468553" y="51812"/>
                    <a:pt x="2473069" y="51933"/>
                  </a:cubicBezTo>
                  <a:cubicBezTo>
                    <a:pt x="2474299" y="54581"/>
                    <a:pt x="2475460" y="57266"/>
                    <a:pt x="2476802" y="59863"/>
                  </a:cubicBezTo>
                  <a:cubicBezTo>
                    <a:pt x="2477232" y="60723"/>
                    <a:pt x="2478419" y="61738"/>
                    <a:pt x="2479219" y="61661"/>
                  </a:cubicBezTo>
                  <a:cubicBezTo>
                    <a:pt x="2481954" y="61593"/>
                    <a:pt x="2482204" y="60071"/>
                    <a:pt x="2481163" y="57336"/>
                  </a:cubicBezTo>
                  <a:cubicBezTo>
                    <a:pt x="2480518" y="55683"/>
                    <a:pt x="2480767" y="53637"/>
                    <a:pt x="2480767" y="51752"/>
                  </a:cubicBezTo>
                  <a:cubicBezTo>
                    <a:pt x="2482763" y="51073"/>
                    <a:pt x="2484758" y="50256"/>
                    <a:pt x="2486806" y="49783"/>
                  </a:cubicBezTo>
                  <a:cubicBezTo>
                    <a:pt x="2494264" y="47985"/>
                    <a:pt x="2499777" y="44803"/>
                    <a:pt x="2497601" y="35657"/>
                  </a:cubicBezTo>
                  <a:cubicBezTo>
                    <a:pt x="2496973" y="32922"/>
                    <a:pt x="2498160" y="30936"/>
                    <a:pt x="2500930" y="30318"/>
                  </a:cubicBezTo>
                  <a:cubicBezTo>
                    <a:pt x="2509609" y="28312"/>
                    <a:pt x="2514547" y="22814"/>
                    <a:pt x="2517927" y="14774"/>
                  </a:cubicBezTo>
                  <a:cubicBezTo>
                    <a:pt x="2519880" y="10231"/>
                    <a:pt x="2524964" y="9465"/>
                    <a:pt x="2529669" y="9199"/>
                  </a:cubicBezTo>
                  <a:cubicBezTo>
                    <a:pt x="2533780" y="14334"/>
                    <a:pt x="2536550" y="20614"/>
                    <a:pt x="2542993" y="23513"/>
                  </a:cubicBezTo>
                  <a:cubicBezTo>
                    <a:pt x="2545557" y="24710"/>
                    <a:pt x="2547965" y="24236"/>
                    <a:pt x="2548903" y="21739"/>
                  </a:cubicBezTo>
                  <a:cubicBezTo>
                    <a:pt x="2549651" y="19659"/>
                    <a:pt x="2549651" y="17233"/>
                    <a:pt x="2549470" y="14979"/>
                  </a:cubicBezTo>
                  <a:cubicBezTo>
                    <a:pt x="2549100" y="10379"/>
                    <a:pt x="2548275" y="5251"/>
                    <a:pt x="2552644" y="2395"/>
                  </a:cubicBezTo>
                  <a:cubicBezTo>
                    <a:pt x="2556369" y="-58"/>
                    <a:pt x="2560962" y="-1640"/>
                    <a:pt x="2565384" y="-2413"/>
                  </a:cubicBezTo>
                  <a:cubicBezTo>
                    <a:pt x="2568592" y="-2974"/>
                    <a:pt x="2572128" y="-1321"/>
                    <a:pt x="2575551" y="-1288"/>
                  </a:cubicBezTo>
                  <a:cubicBezTo>
                    <a:pt x="2580110" y="-1254"/>
                    <a:pt x="2584704" y="-1855"/>
                    <a:pt x="2589254" y="-2208"/>
                  </a:cubicBezTo>
                  <a:cubicBezTo>
                    <a:pt x="2596720" y="-2699"/>
                    <a:pt x="2596832" y="-2507"/>
                    <a:pt x="2594544" y="8064"/>
                  </a:cubicBezTo>
                  <a:cubicBezTo>
                    <a:pt x="2594217" y="7953"/>
                    <a:pt x="2593856" y="7875"/>
                    <a:pt x="2593512" y="7754"/>
                  </a:cubicBezTo>
                  <a:cubicBezTo>
                    <a:pt x="2593512" y="8621"/>
                    <a:pt x="2593348" y="8897"/>
                    <a:pt x="2593262" y="9414"/>
                  </a:cubicBezTo>
                  <a:cubicBezTo>
                    <a:pt x="2592789" y="9750"/>
                    <a:pt x="2592316" y="10049"/>
                    <a:pt x="2591826" y="10379"/>
                  </a:cubicBezTo>
                  <a:cubicBezTo>
                    <a:pt x="2592617" y="11521"/>
                    <a:pt x="2593039" y="10842"/>
                    <a:pt x="2593262" y="9414"/>
                  </a:cubicBezTo>
                  <a:cubicBezTo>
                    <a:pt x="2593658" y="9183"/>
                    <a:pt x="2594062" y="8897"/>
                    <a:pt x="2594432" y="8675"/>
                  </a:cubicBezTo>
                  <a:cubicBezTo>
                    <a:pt x="2594492" y="8390"/>
                    <a:pt x="2594492" y="8322"/>
                    <a:pt x="2594544" y="8064"/>
                  </a:cubicBezTo>
                  <a:cubicBezTo>
                    <a:pt x="2600944" y="9928"/>
                    <a:pt x="2607326" y="11901"/>
                    <a:pt x="2613752" y="13604"/>
                  </a:cubicBezTo>
                  <a:cubicBezTo>
                    <a:pt x="2618956" y="15056"/>
                    <a:pt x="2621296" y="18376"/>
                    <a:pt x="2622113" y="23513"/>
                  </a:cubicBezTo>
                  <a:cubicBezTo>
                    <a:pt x="2622535" y="26309"/>
                    <a:pt x="2624960" y="26712"/>
                    <a:pt x="2627747" y="26255"/>
                  </a:cubicBezTo>
                  <a:cubicBezTo>
                    <a:pt x="2632263" y="25466"/>
                    <a:pt x="2637829" y="23161"/>
                    <a:pt x="2641175" y="24904"/>
                  </a:cubicBezTo>
                  <a:cubicBezTo>
                    <a:pt x="2649200" y="29111"/>
                    <a:pt x="2656185" y="35220"/>
                    <a:pt x="2663479" y="40751"/>
                  </a:cubicBezTo>
                  <a:cubicBezTo>
                    <a:pt x="2663901" y="41043"/>
                    <a:pt x="2663531" y="43056"/>
                    <a:pt x="2662920" y="43845"/>
                  </a:cubicBezTo>
                  <a:cubicBezTo>
                    <a:pt x="2659574" y="48284"/>
                    <a:pt x="2654095" y="45835"/>
                    <a:pt x="2650009" y="47562"/>
                  </a:cubicBezTo>
                  <a:cubicBezTo>
                    <a:pt x="2634956" y="53902"/>
                    <a:pt x="2620057" y="60723"/>
                    <a:pt x="2605193" y="67511"/>
                  </a:cubicBezTo>
                  <a:cubicBezTo>
                    <a:pt x="2603112" y="68465"/>
                    <a:pt x="2600944" y="69799"/>
                    <a:pt x="2599533" y="71553"/>
                  </a:cubicBezTo>
                  <a:cubicBezTo>
                    <a:pt x="2592832" y="79630"/>
                    <a:pt x="2583396" y="84748"/>
                    <a:pt x="2576859" y="93350"/>
                  </a:cubicBezTo>
                  <a:cubicBezTo>
                    <a:pt x="2573091" y="98219"/>
                    <a:pt x="2571267" y="102624"/>
                    <a:pt x="2570123" y="108551"/>
                  </a:cubicBezTo>
                  <a:cubicBezTo>
                    <a:pt x="2567216" y="123964"/>
                    <a:pt x="2559173" y="130415"/>
                    <a:pt x="2543733" y="131097"/>
                  </a:cubicBezTo>
                  <a:cubicBezTo>
                    <a:pt x="2539621" y="131313"/>
                    <a:pt x="2535492" y="130966"/>
                    <a:pt x="2531363" y="130795"/>
                  </a:cubicBezTo>
                  <a:cubicBezTo>
                    <a:pt x="2531208" y="130391"/>
                    <a:pt x="2531011" y="130039"/>
                    <a:pt x="2530813" y="129642"/>
                  </a:cubicBezTo>
                  <a:cubicBezTo>
                    <a:pt x="2530262" y="129531"/>
                    <a:pt x="2529884" y="129246"/>
                    <a:pt x="2529359" y="129092"/>
                  </a:cubicBezTo>
                  <a:cubicBezTo>
                    <a:pt x="2528748" y="125838"/>
                    <a:pt x="2528508" y="121890"/>
                    <a:pt x="2526761" y="120990"/>
                  </a:cubicBezTo>
                  <a:cubicBezTo>
                    <a:pt x="2514917" y="115355"/>
                    <a:pt x="2515235" y="104697"/>
                    <a:pt x="2514134" y="94331"/>
                  </a:cubicBezTo>
                  <a:cubicBezTo>
                    <a:pt x="2514005" y="93212"/>
                    <a:pt x="2513902" y="91999"/>
                    <a:pt x="2513385" y="91038"/>
                  </a:cubicBezTo>
                  <a:cubicBezTo>
                    <a:pt x="2512973" y="90262"/>
                    <a:pt x="2511639" y="89136"/>
                    <a:pt x="2511192" y="89308"/>
                  </a:cubicBezTo>
                  <a:cubicBezTo>
                    <a:pt x="2510254" y="89731"/>
                    <a:pt x="2508981" y="90856"/>
                    <a:pt x="2508947" y="91760"/>
                  </a:cubicBezTo>
                  <a:cubicBezTo>
                    <a:pt x="2508758" y="96370"/>
                    <a:pt x="2508439" y="101041"/>
                    <a:pt x="2509085" y="105584"/>
                  </a:cubicBezTo>
                  <a:cubicBezTo>
                    <a:pt x="2510805" y="117788"/>
                    <a:pt x="2517540" y="125805"/>
                    <a:pt x="2529359" y="129092"/>
                  </a:cubicBezTo>
                  <a:cubicBezTo>
                    <a:pt x="2529462" y="129642"/>
                    <a:pt x="2529574" y="130237"/>
                    <a:pt x="2529695" y="130751"/>
                  </a:cubicBezTo>
                  <a:cubicBezTo>
                    <a:pt x="2530262" y="130795"/>
                    <a:pt x="2530813" y="130795"/>
                    <a:pt x="2531363" y="130795"/>
                  </a:cubicBezTo>
                  <a:cubicBezTo>
                    <a:pt x="2534159" y="136971"/>
                    <a:pt x="2537144" y="142793"/>
                    <a:pt x="2546073" y="140052"/>
                  </a:cubicBezTo>
                  <a:cubicBezTo>
                    <a:pt x="2547182" y="139749"/>
                    <a:pt x="2548516" y="139275"/>
                    <a:pt x="2549513" y="139568"/>
                  </a:cubicBezTo>
                  <a:cubicBezTo>
                    <a:pt x="2551612" y="140240"/>
                    <a:pt x="2554296" y="140902"/>
                    <a:pt x="2555380" y="142485"/>
                  </a:cubicBezTo>
                  <a:cubicBezTo>
                    <a:pt x="2556395" y="143956"/>
                    <a:pt x="2556515" y="147189"/>
                    <a:pt x="2555535" y="148661"/>
                  </a:cubicBezTo>
                  <a:cubicBezTo>
                    <a:pt x="2550382" y="156523"/>
                    <a:pt x="2543698" y="163489"/>
                    <a:pt x="2539621" y="171721"/>
                  </a:cubicBezTo>
                  <a:cubicBezTo>
                    <a:pt x="2535509" y="180051"/>
                    <a:pt x="2533910" y="189563"/>
                    <a:pt x="2531062" y="198545"/>
                  </a:cubicBezTo>
                  <a:cubicBezTo>
                    <a:pt x="2527957" y="208437"/>
                    <a:pt x="2529978" y="217226"/>
                    <a:pt x="2536576" y="224952"/>
                  </a:cubicBezTo>
                  <a:cubicBezTo>
                    <a:pt x="2539621" y="228486"/>
                    <a:pt x="2542821" y="232021"/>
                    <a:pt x="2546451" y="234817"/>
                  </a:cubicBezTo>
                  <a:cubicBezTo>
                    <a:pt x="2555638" y="241826"/>
                    <a:pt x="2559818" y="250791"/>
                    <a:pt x="2558846" y="262343"/>
                  </a:cubicBezTo>
                  <a:cubicBezTo>
                    <a:pt x="2558038" y="272262"/>
                    <a:pt x="2561401" y="280457"/>
                    <a:pt x="2568575" y="287768"/>
                  </a:cubicBezTo>
                  <a:cubicBezTo>
                    <a:pt x="2575981" y="295349"/>
                    <a:pt x="2582450" y="303803"/>
                    <a:pt x="2588979" y="312183"/>
                  </a:cubicBezTo>
                  <a:cubicBezTo>
                    <a:pt x="2592746" y="316931"/>
                    <a:pt x="2594166" y="322667"/>
                    <a:pt x="2593348" y="328809"/>
                  </a:cubicBezTo>
                  <a:cubicBezTo>
                    <a:pt x="2592892" y="332300"/>
                    <a:pt x="2592591" y="335855"/>
                    <a:pt x="2591834" y="339302"/>
                  </a:cubicBezTo>
                  <a:cubicBezTo>
                    <a:pt x="2589701" y="349057"/>
                    <a:pt x="2586020" y="357272"/>
                    <a:pt x="2573960" y="357618"/>
                  </a:cubicBezTo>
                  <a:cubicBezTo>
                    <a:pt x="2567938" y="357867"/>
                    <a:pt x="2562614" y="360267"/>
                    <a:pt x="2557909" y="364248"/>
                  </a:cubicBezTo>
                  <a:cubicBezTo>
                    <a:pt x="2552489" y="368747"/>
                    <a:pt x="2546666" y="372849"/>
                    <a:pt x="2541428" y="377574"/>
                  </a:cubicBezTo>
                  <a:cubicBezTo>
                    <a:pt x="2530262" y="387671"/>
                    <a:pt x="2528989" y="399747"/>
                    <a:pt x="2538167" y="412119"/>
                  </a:cubicBezTo>
                  <a:cubicBezTo>
                    <a:pt x="2541591" y="416746"/>
                    <a:pt x="2545840" y="421252"/>
                    <a:pt x="2550692" y="424162"/>
                  </a:cubicBezTo>
                  <a:cubicBezTo>
                    <a:pt x="2557719" y="428368"/>
                    <a:pt x="2565728" y="430802"/>
                    <a:pt x="2573177" y="434353"/>
                  </a:cubicBezTo>
                  <a:cubicBezTo>
                    <a:pt x="2575121" y="435267"/>
                    <a:pt x="2577805" y="437176"/>
                    <a:pt x="2578003" y="438886"/>
                  </a:cubicBezTo>
                  <a:cubicBezTo>
                    <a:pt x="2579147" y="449131"/>
                    <a:pt x="2587706" y="458163"/>
                    <a:pt x="2582717" y="469405"/>
                  </a:cubicBezTo>
                  <a:cubicBezTo>
                    <a:pt x="2581340" y="472591"/>
                    <a:pt x="2581065" y="476307"/>
                    <a:pt x="2580712" y="479789"/>
                  </a:cubicBezTo>
                  <a:cubicBezTo>
                    <a:pt x="2579766" y="489663"/>
                    <a:pt x="2581891" y="498221"/>
                    <a:pt x="2589443" y="505473"/>
                  </a:cubicBezTo>
                  <a:cubicBezTo>
                    <a:pt x="2594097" y="509982"/>
                    <a:pt x="2597710" y="515573"/>
                    <a:pt x="2601658" y="520795"/>
                  </a:cubicBezTo>
                  <a:cubicBezTo>
                    <a:pt x="2601606" y="520795"/>
                    <a:pt x="2601555" y="520795"/>
                    <a:pt x="2601503" y="520856"/>
                  </a:cubicBezTo>
                  <a:cubicBezTo>
                    <a:pt x="2601219" y="521268"/>
                    <a:pt x="2600909" y="521672"/>
                    <a:pt x="2600617" y="522092"/>
                  </a:cubicBezTo>
                  <a:cubicBezTo>
                    <a:pt x="2597813" y="522307"/>
                    <a:pt x="2594948" y="522361"/>
                    <a:pt x="2592437" y="523382"/>
                  </a:cubicBezTo>
                  <a:cubicBezTo>
                    <a:pt x="2590097" y="524252"/>
                    <a:pt x="2590424" y="526971"/>
                    <a:pt x="2592712" y="528476"/>
                  </a:cubicBezTo>
                  <a:cubicBezTo>
                    <a:pt x="2593546" y="529094"/>
                    <a:pt x="2595525" y="529518"/>
                    <a:pt x="2595809" y="529121"/>
                  </a:cubicBezTo>
                  <a:cubicBezTo>
                    <a:pt x="2597581" y="526917"/>
                    <a:pt x="2599077" y="524485"/>
                    <a:pt x="2600617" y="522092"/>
                  </a:cubicBezTo>
                  <a:cubicBezTo>
                    <a:pt x="2601271" y="522075"/>
                    <a:pt x="2601907" y="522025"/>
                    <a:pt x="2602535" y="521964"/>
                  </a:cubicBezTo>
                  <a:cubicBezTo>
                    <a:pt x="2602226" y="521612"/>
                    <a:pt x="2601967" y="521164"/>
                    <a:pt x="2601658" y="520795"/>
                  </a:cubicBezTo>
                  <a:cubicBezTo>
                    <a:pt x="2603929" y="520415"/>
                    <a:pt x="2606225" y="519616"/>
                    <a:pt x="2608462" y="519763"/>
                  </a:cubicBezTo>
                  <a:cubicBezTo>
                    <a:pt x="2616918" y="520415"/>
                    <a:pt x="2622397" y="526195"/>
                    <a:pt x="2621047" y="533318"/>
                  </a:cubicBezTo>
                  <a:cubicBezTo>
                    <a:pt x="2619937" y="539080"/>
                    <a:pt x="2618156" y="544709"/>
                    <a:pt x="2616444" y="550333"/>
                  </a:cubicBezTo>
                  <a:cubicBezTo>
                    <a:pt x="2615576" y="553294"/>
                    <a:pt x="2610587" y="555125"/>
                    <a:pt x="2607361" y="553818"/>
                  </a:cubicBezTo>
                  <a:cubicBezTo>
                    <a:pt x="2605193" y="552871"/>
                    <a:pt x="2603284" y="551409"/>
                    <a:pt x="2601133" y="550438"/>
                  </a:cubicBezTo>
                  <a:cubicBezTo>
                    <a:pt x="2589899" y="545586"/>
                    <a:pt x="2579241" y="550566"/>
                    <a:pt x="2576566" y="561903"/>
                  </a:cubicBezTo>
                  <a:cubicBezTo>
                    <a:pt x="2574949" y="568777"/>
                    <a:pt x="2573538" y="575736"/>
                    <a:pt x="2571904" y="582625"/>
                  </a:cubicBezTo>
                  <a:cubicBezTo>
                    <a:pt x="2571379" y="584869"/>
                    <a:pt x="2570407" y="587012"/>
                    <a:pt x="2569797" y="589240"/>
                  </a:cubicBezTo>
                  <a:cubicBezTo>
                    <a:pt x="2568764" y="593171"/>
                    <a:pt x="2575078" y="598151"/>
                    <a:pt x="2579517" y="596559"/>
                  </a:cubicBezTo>
                  <a:cubicBezTo>
                    <a:pt x="2586131" y="594203"/>
                    <a:pt x="2592901" y="591922"/>
                    <a:pt x="2598983" y="588491"/>
                  </a:cubicBezTo>
                  <a:cubicBezTo>
                    <a:pt x="2607774" y="583494"/>
                    <a:pt x="2616883" y="582745"/>
                    <a:pt x="2626474" y="584042"/>
                  </a:cubicBezTo>
                  <a:cubicBezTo>
                    <a:pt x="2636340" y="585430"/>
                    <a:pt x="2647626" y="596381"/>
                    <a:pt x="2647394" y="605359"/>
                  </a:cubicBezTo>
                  <a:cubicBezTo>
                    <a:pt x="2647213" y="612372"/>
                    <a:pt x="2644667" y="619370"/>
                    <a:pt x="2644796" y="626329"/>
                  </a:cubicBezTo>
                  <a:cubicBezTo>
                    <a:pt x="2644977" y="634434"/>
                    <a:pt x="2646990" y="642458"/>
                    <a:pt x="2648065" y="650589"/>
                  </a:cubicBezTo>
                  <a:cubicBezTo>
                    <a:pt x="2648194" y="651664"/>
                    <a:pt x="2647394" y="652850"/>
                    <a:pt x="2647041" y="654003"/>
                  </a:cubicBezTo>
                  <a:cubicBezTo>
                    <a:pt x="2646370" y="656247"/>
                    <a:pt x="2645553" y="658502"/>
                    <a:pt x="2645140" y="660824"/>
                  </a:cubicBezTo>
                  <a:cubicBezTo>
                    <a:pt x="2643712" y="668499"/>
                    <a:pt x="2647239" y="672987"/>
                    <a:pt x="2654043" y="671559"/>
                  </a:cubicBezTo>
                  <a:cubicBezTo>
                    <a:pt x="2680305" y="665924"/>
                    <a:pt x="2705766" y="668196"/>
                    <a:pt x="2730651" y="678209"/>
                  </a:cubicBezTo>
                  <a:cubicBezTo>
                    <a:pt x="2737232" y="680894"/>
                    <a:pt x="2744122" y="682759"/>
                    <a:pt x="2750616" y="685666"/>
                  </a:cubicBezTo>
                  <a:cubicBezTo>
                    <a:pt x="2761661" y="690578"/>
                    <a:pt x="2771097" y="696582"/>
                    <a:pt x="2773755" y="710318"/>
                  </a:cubicBezTo>
                  <a:cubicBezTo>
                    <a:pt x="2775278" y="718198"/>
                    <a:pt x="2780465" y="725331"/>
                    <a:pt x="2783596" y="732935"/>
                  </a:cubicBezTo>
                  <a:cubicBezTo>
                    <a:pt x="2785359" y="737303"/>
                    <a:pt x="2786495" y="741930"/>
                    <a:pt x="2787527" y="746517"/>
                  </a:cubicBezTo>
                  <a:cubicBezTo>
                    <a:pt x="2788705" y="751805"/>
                    <a:pt x="2785497" y="758670"/>
                    <a:pt x="2780654" y="761560"/>
                  </a:cubicBezTo>
                  <a:cubicBezTo>
                    <a:pt x="2777609" y="763358"/>
                    <a:pt x="2774228" y="764526"/>
                    <a:pt x="2771192" y="766301"/>
                  </a:cubicBezTo>
                  <a:cubicBezTo>
                    <a:pt x="2767872" y="768304"/>
                    <a:pt x="2766710" y="771838"/>
                    <a:pt x="2766874" y="775444"/>
                  </a:cubicBezTo>
                  <a:cubicBezTo>
                    <a:pt x="2767037" y="778962"/>
                    <a:pt x="2767657" y="782530"/>
                    <a:pt x="2768938" y="785809"/>
                  </a:cubicBezTo>
                  <a:cubicBezTo>
                    <a:pt x="2772560" y="795161"/>
                    <a:pt x="2768388" y="801525"/>
                    <a:pt x="2761799" y="807606"/>
                  </a:cubicBezTo>
                  <a:cubicBezTo>
                    <a:pt x="2754384" y="814488"/>
                    <a:pt x="2744449" y="818013"/>
                    <a:pt x="2737782" y="825774"/>
                  </a:cubicBezTo>
                  <a:cubicBezTo>
                    <a:pt x="2737146" y="825852"/>
                    <a:pt x="2736527" y="825892"/>
                    <a:pt x="2735890" y="825980"/>
                  </a:cubicBezTo>
                  <a:cubicBezTo>
                    <a:pt x="2735804" y="826625"/>
                    <a:pt x="2735761" y="827253"/>
                    <a:pt x="2735658" y="827932"/>
                  </a:cubicBezTo>
                  <a:cubicBezTo>
                    <a:pt x="2735107" y="828450"/>
                    <a:pt x="2734531" y="829007"/>
                    <a:pt x="2734006" y="829541"/>
                  </a:cubicBezTo>
                  <a:cubicBezTo>
                    <a:pt x="2734531" y="829283"/>
                    <a:pt x="2735374" y="829024"/>
                    <a:pt x="2735589" y="828554"/>
                  </a:cubicBezTo>
                  <a:cubicBezTo>
                    <a:pt x="2735666" y="828372"/>
                    <a:pt x="2735606" y="828113"/>
                    <a:pt x="2735658" y="827932"/>
                  </a:cubicBezTo>
                  <a:cubicBezTo>
                    <a:pt x="2736036" y="827528"/>
                    <a:pt x="2736397" y="827159"/>
                    <a:pt x="2736750" y="826779"/>
                  </a:cubicBezTo>
                  <a:cubicBezTo>
                    <a:pt x="2737068" y="826403"/>
                    <a:pt x="2737473" y="826134"/>
                    <a:pt x="2737782" y="825774"/>
                  </a:cubicBezTo>
                  <a:cubicBezTo>
                    <a:pt x="2754633" y="823879"/>
                    <a:pt x="2771897" y="824001"/>
                    <a:pt x="2787226" y="814710"/>
                  </a:cubicBezTo>
                  <a:cubicBezTo>
                    <a:pt x="2790056" y="813033"/>
                    <a:pt x="2794030" y="812872"/>
                    <a:pt x="2797496" y="812663"/>
                  </a:cubicBezTo>
                  <a:cubicBezTo>
                    <a:pt x="2804550" y="812189"/>
                    <a:pt x="2811629" y="812072"/>
                    <a:pt x="2818717" y="812002"/>
                  </a:cubicBezTo>
                  <a:cubicBezTo>
                    <a:pt x="2836497" y="811891"/>
                    <a:pt x="2850622" y="818177"/>
                    <a:pt x="2860170" y="834108"/>
                  </a:cubicBezTo>
                  <a:cubicBezTo>
                    <a:pt x="2864944" y="842142"/>
                    <a:pt x="2867111" y="851896"/>
                    <a:pt x="2874879" y="858073"/>
                  </a:cubicBezTo>
                  <a:cubicBezTo>
                    <a:pt x="2883661" y="865084"/>
                    <a:pt x="2887971" y="874658"/>
                    <a:pt x="2890663" y="885152"/>
                  </a:cubicBezTo>
                  <a:cubicBezTo>
                    <a:pt x="2893588" y="896567"/>
                    <a:pt x="2896495" y="908007"/>
                    <a:pt x="2899437" y="919465"/>
                  </a:cubicBezTo>
                  <a:lnTo>
                    <a:pt x="2900142" y="918596"/>
                  </a:lnTo>
                  <a:cubicBezTo>
                    <a:pt x="2900289" y="918992"/>
                    <a:pt x="2900375" y="919396"/>
                    <a:pt x="2900495" y="919749"/>
                  </a:cubicBezTo>
                  <a:cubicBezTo>
                    <a:pt x="2900297" y="919697"/>
                    <a:pt x="2900108" y="919671"/>
                    <a:pt x="2899902" y="919628"/>
                  </a:cubicBezTo>
                  <a:cubicBezTo>
                    <a:pt x="2897097" y="929460"/>
                    <a:pt x="2898216" y="933916"/>
                    <a:pt x="2905450" y="938165"/>
                  </a:cubicBezTo>
                  <a:cubicBezTo>
                    <a:pt x="2907970" y="939602"/>
                    <a:pt x="2911058" y="940075"/>
                    <a:pt x="2913991" y="940866"/>
                  </a:cubicBezTo>
                  <a:cubicBezTo>
                    <a:pt x="2915918" y="949821"/>
                    <a:pt x="2918774" y="958449"/>
                    <a:pt x="2923918" y="966078"/>
                  </a:cubicBezTo>
                  <a:cubicBezTo>
                    <a:pt x="2925062" y="967756"/>
                    <a:pt x="2927677" y="969390"/>
                    <a:pt x="2929544" y="969321"/>
                  </a:cubicBezTo>
                  <a:cubicBezTo>
                    <a:pt x="2930886" y="969287"/>
                    <a:pt x="2932640" y="966586"/>
                    <a:pt x="2933320" y="964762"/>
                  </a:cubicBezTo>
                  <a:cubicBezTo>
                    <a:pt x="2934455" y="961700"/>
                    <a:pt x="2935014" y="958449"/>
                    <a:pt x="2935763" y="955292"/>
                  </a:cubicBezTo>
                  <a:cubicBezTo>
                    <a:pt x="2942343" y="956066"/>
                    <a:pt x="2945552" y="961201"/>
                    <a:pt x="2947711" y="966380"/>
                  </a:cubicBezTo>
                  <a:cubicBezTo>
                    <a:pt x="2957439" y="989252"/>
                    <a:pt x="2967822" y="1011608"/>
                    <a:pt x="2982316" y="1032158"/>
                  </a:cubicBezTo>
                  <a:cubicBezTo>
                    <a:pt x="2991881" y="1045800"/>
                    <a:pt x="2997610" y="1061834"/>
                    <a:pt x="2988518" y="1078961"/>
                  </a:cubicBezTo>
                  <a:cubicBezTo>
                    <a:pt x="2987434" y="1080948"/>
                    <a:pt x="2987279" y="1083528"/>
                    <a:pt x="2986909" y="1085808"/>
                  </a:cubicBezTo>
                  <a:cubicBezTo>
                    <a:pt x="2983538" y="1106951"/>
                    <a:pt x="2987365" y="1125677"/>
                    <a:pt x="3004603" y="1140232"/>
                  </a:cubicBezTo>
                  <a:cubicBezTo>
                    <a:pt x="3011812" y="1146296"/>
                    <a:pt x="3018814" y="1152748"/>
                    <a:pt x="3025385" y="1159534"/>
                  </a:cubicBezTo>
                  <a:cubicBezTo>
                    <a:pt x="3036361" y="1170846"/>
                    <a:pt x="3049815" y="1178613"/>
                    <a:pt x="3064197" y="1183568"/>
                  </a:cubicBezTo>
                  <a:cubicBezTo>
                    <a:pt x="3072283" y="1186346"/>
                    <a:pt x="3079147" y="1189331"/>
                    <a:pt x="3085083" y="1195258"/>
                  </a:cubicBezTo>
                  <a:cubicBezTo>
                    <a:pt x="3090029" y="1200264"/>
                    <a:pt x="3096514" y="1203705"/>
                    <a:pt x="3098243" y="1211472"/>
                  </a:cubicBezTo>
                  <a:cubicBezTo>
                    <a:pt x="3098536" y="1212831"/>
                    <a:pt x="3102209" y="1214526"/>
                    <a:pt x="3103869" y="1214130"/>
                  </a:cubicBezTo>
                  <a:cubicBezTo>
                    <a:pt x="3111060" y="1212427"/>
                    <a:pt x="3117795" y="1214156"/>
                    <a:pt x="3124858" y="1215171"/>
                  </a:cubicBezTo>
                  <a:cubicBezTo>
                    <a:pt x="3131687" y="1216074"/>
                    <a:pt x="3138853" y="1214423"/>
                    <a:pt x="3145872" y="1214526"/>
                  </a:cubicBezTo>
                  <a:cubicBezTo>
                    <a:pt x="3159110" y="1214818"/>
                    <a:pt x="3171161" y="1217270"/>
                    <a:pt x="3180142" y="1229158"/>
                  </a:cubicBezTo>
                  <a:cubicBezTo>
                    <a:pt x="3184124" y="1234439"/>
                    <a:pt x="3192081" y="1236487"/>
                    <a:pt x="3197758" y="1240719"/>
                  </a:cubicBezTo>
                  <a:cubicBezTo>
                    <a:pt x="3201612" y="1243626"/>
                    <a:pt x="3203857" y="1247858"/>
                    <a:pt x="3202575" y="1253131"/>
                  </a:cubicBezTo>
                  <a:cubicBezTo>
                    <a:pt x="3201130" y="1259152"/>
                    <a:pt x="3201904" y="1264744"/>
                    <a:pt x="3204992" y="1270189"/>
                  </a:cubicBezTo>
                  <a:cubicBezTo>
                    <a:pt x="3212003" y="1282550"/>
                    <a:pt x="3218119" y="1295452"/>
                    <a:pt x="3225895" y="1307237"/>
                  </a:cubicBezTo>
                  <a:cubicBezTo>
                    <a:pt x="3232114" y="1316613"/>
                    <a:pt x="3235194" y="1326152"/>
                    <a:pt x="3233731" y="1337275"/>
                  </a:cubicBezTo>
                  <a:cubicBezTo>
                    <a:pt x="3232596" y="1345618"/>
                    <a:pt x="3232484" y="1354409"/>
                    <a:pt x="3237370" y="1361351"/>
                  </a:cubicBezTo>
                  <a:cubicBezTo>
                    <a:pt x="3246901" y="1374753"/>
                    <a:pt x="3248432" y="1389952"/>
                    <a:pt x="3249086" y="1405290"/>
                  </a:cubicBezTo>
                  <a:cubicBezTo>
                    <a:pt x="3249911" y="1424196"/>
                    <a:pt x="3249911" y="1443181"/>
                    <a:pt x="3249894" y="1462139"/>
                  </a:cubicBezTo>
                  <a:cubicBezTo>
                    <a:pt x="3249851" y="1475076"/>
                    <a:pt x="3248853" y="1488057"/>
                    <a:pt x="3248948" y="1501037"/>
                  </a:cubicBezTo>
                  <a:cubicBezTo>
                    <a:pt x="3248991" y="1507024"/>
                    <a:pt x="3250883" y="1513372"/>
                    <a:pt x="3256801" y="1516038"/>
                  </a:cubicBezTo>
                  <a:cubicBezTo>
                    <a:pt x="3273231" y="1523307"/>
                    <a:pt x="3282478" y="1536236"/>
                    <a:pt x="3287940" y="1552708"/>
                  </a:cubicBezTo>
                  <a:cubicBezTo>
                    <a:pt x="3289033" y="1556071"/>
                    <a:pt x="3291183" y="1559013"/>
                    <a:pt x="3292654" y="1562248"/>
                  </a:cubicBezTo>
                  <a:cubicBezTo>
                    <a:pt x="3297075" y="1572140"/>
                    <a:pt x="3303036" y="1580578"/>
                    <a:pt x="3311354" y="1587787"/>
                  </a:cubicBezTo>
                  <a:cubicBezTo>
                    <a:pt x="3321186" y="1596294"/>
                    <a:pt x="3330227" y="1605764"/>
                    <a:pt x="3339078" y="1615287"/>
                  </a:cubicBezTo>
                  <a:cubicBezTo>
                    <a:pt x="3347998" y="1624869"/>
                    <a:pt x="3355112" y="1635725"/>
                    <a:pt x="3359852" y="1648103"/>
                  </a:cubicBezTo>
                  <a:cubicBezTo>
                    <a:pt x="3364394" y="1659913"/>
                    <a:pt x="3368032" y="1687319"/>
                    <a:pt x="3364893" y="1696841"/>
                  </a:cubicBezTo>
                  <a:cubicBezTo>
                    <a:pt x="3359714" y="1712582"/>
                    <a:pt x="3354045" y="1728100"/>
                    <a:pt x="3347973" y="174347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80A086B-26C7-FEEC-DFF2-4393A97DBB2F}"/>
                </a:ext>
              </a:extLst>
            </p:cNvPr>
            <p:cNvSpPr/>
            <p:nvPr/>
          </p:nvSpPr>
          <p:spPr>
            <a:xfrm flipV="1">
              <a:off x="2457825" y="2564996"/>
              <a:ext cx="1144" cy="1358"/>
            </a:xfrm>
            <a:custGeom>
              <a:avLst/>
              <a:gdLst>
                <a:gd name="connsiteX0" fmla="*/ -250 w 1144"/>
                <a:gd name="connsiteY0" fmla="*/ -2781 h 1359"/>
                <a:gd name="connsiteX1" fmla="*/ -1161 w 1144"/>
                <a:gd name="connsiteY1" fmla="*/ -2617 h 1359"/>
                <a:gd name="connsiteX2" fmla="*/ -800 w 1144"/>
                <a:gd name="connsiteY2" fmla="*/ -3624 h 1359"/>
                <a:gd name="connsiteX3" fmla="*/ -17 w 1144"/>
                <a:gd name="connsiteY3" fmla="*/ -3977 h 1359"/>
                <a:gd name="connsiteX4" fmla="*/ -250 w 1144"/>
                <a:gd name="connsiteY4" fmla="*/ -2781 h 1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4" h="1359">
                  <a:moveTo>
                    <a:pt x="-250" y="-2781"/>
                  </a:moveTo>
                  <a:cubicBezTo>
                    <a:pt x="-568" y="-2738"/>
                    <a:pt x="-843" y="-2678"/>
                    <a:pt x="-1161" y="-2617"/>
                  </a:cubicBezTo>
                  <a:cubicBezTo>
                    <a:pt x="-1032" y="-2944"/>
                    <a:pt x="-938" y="-3280"/>
                    <a:pt x="-800" y="-3624"/>
                  </a:cubicBezTo>
                  <a:cubicBezTo>
                    <a:pt x="-525" y="-3727"/>
                    <a:pt x="-284" y="-3856"/>
                    <a:pt x="-17" y="-3977"/>
                  </a:cubicBezTo>
                  <a:cubicBezTo>
                    <a:pt x="-112" y="-3581"/>
                    <a:pt x="-181" y="-3185"/>
                    <a:pt x="-250" y="-278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12E9D2-1476-EF34-F75F-C844B730F564}"/>
                </a:ext>
              </a:extLst>
            </p:cNvPr>
            <p:cNvSpPr/>
            <p:nvPr/>
          </p:nvSpPr>
          <p:spPr>
            <a:xfrm flipV="1">
              <a:off x="4585166" y="1818678"/>
              <a:ext cx="822" cy="800"/>
            </a:xfrm>
            <a:custGeom>
              <a:avLst/>
              <a:gdLst>
                <a:gd name="connsiteX0" fmla="*/ -3305 w 822"/>
                <a:gd name="connsiteY0" fmla="*/ -4960 h 800"/>
                <a:gd name="connsiteX1" fmla="*/ -2488 w 822"/>
                <a:gd name="connsiteY1" fmla="*/ -4771 h 800"/>
                <a:gd name="connsiteX2" fmla="*/ -2488 w 822"/>
                <a:gd name="connsiteY2" fmla="*/ -4160 h 800"/>
                <a:gd name="connsiteX3" fmla="*/ -3305 w 822"/>
                <a:gd name="connsiteY3" fmla="*/ -4960 h 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" h="800">
                  <a:moveTo>
                    <a:pt x="-3305" y="-4960"/>
                  </a:moveTo>
                  <a:cubicBezTo>
                    <a:pt x="-3047" y="-4909"/>
                    <a:pt x="-2746" y="-4823"/>
                    <a:pt x="-2488" y="-4771"/>
                  </a:cubicBezTo>
                  <a:cubicBezTo>
                    <a:pt x="-2470" y="-4565"/>
                    <a:pt x="-2505" y="-4350"/>
                    <a:pt x="-2488" y="-4160"/>
                  </a:cubicBezTo>
                  <a:lnTo>
                    <a:pt x="-3305" y="-4960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6F1B8B8-70C4-DAA1-7E75-DB89A73C0EE9}"/>
                </a:ext>
              </a:extLst>
            </p:cNvPr>
            <p:cNvSpPr/>
            <p:nvPr/>
          </p:nvSpPr>
          <p:spPr>
            <a:xfrm flipV="1">
              <a:off x="4377009" y="694300"/>
              <a:ext cx="1224478" cy="1578943"/>
            </a:xfrm>
            <a:custGeom>
              <a:avLst/>
              <a:gdLst>
                <a:gd name="connsiteX0" fmla="*/ 823186 w 1224529"/>
                <a:gd name="connsiteY0" fmla="*/ 584928 h 1579243"/>
                <a:gd name="connsiteX1" fmla="*/ 821758 w 1224529"/>
                <a:gd name="connsiteY1" fmla="*/ 586175 h 1579243"/>
                <a:gd name="connsiteX2" fmla="*/ 823538 w 1224529"/>
                <a:gd name="connsiteY2" fmla="*/ 585694 h 1579243"/>
                <a:gd name="connsiteX3" fmla="*/ 824373 w 1224529"/>
                <a:gd name="connsiteY3" fmla="*/ 583431 h 1579243"/>
                <a:gd name="connsiteX4" fmla="*/ 812107 w 1224529"/>
                <a:gd name="connsiteY4" fmla="*/ 526625 h 1579243"/>
                <a:gd name="connsiteX5" fmla="*/ 811444 w 1224529"/>
                <a:gd name="connsiteY5" fmla="*/ 528784 h 1579243"/>
                <a:gd name="connsiteX6" fmla="*/ 813199 w 1224529"/>
                <a:gd name="connsiteY6" fmla="*/ 528595 h 1579243"/>
                <a:gd name="connsiteX7" fmla="*/ 719723 w 1224529"/>
                <a:gd name="connsiteY7" fmla="*/ 1473724 h 1579243"/>
                <a:gd name="connsiteX8" fmla="*/ 716953 w 1224529"/>
                <a:gd name="connsiteY8" fmla="*/ 1479049 h 1579243"/>
                <a:gd name="connsiteX9" fmla="*/ 716187 w 1224529"/>
                <a:gd name="connsiteY9" fmla="*/ 1479694 h 1579243"/>
                <a:gd name="connsiteX10" fmla="*/ 714045 w 1224529"/>
                <a:gd name="connsiteY10" fmla="*/ 1483049 h 1579243"/>
                <a:gd name="connsiteX11" fmla="*/ 716961 w 1224529"/>
                <a:gd name="connsiteY11" fmla="*/ 1480434 h 1579243"/>
                <a:gd name="connsiteX12" fmla="*/ 716953 w 1224529"/>
                <a:gd name="connsiteY12" fmla="*/ 1479049 h 1579243"/>
                <a:gd name="connsiteX13" fmla="*/ 720428 w 1224529"/>
                <a:gd name="connsiteY13" fmla="*/ 1476012 h 1579243"/>
                <a:gd name="connsiteX14" fmla="*/ 719723 w 1224529"/>
                <a:gd name="connsiteY14" fmla="*/ 1473724 h 1579243"/>
                <a:gd name="connsiteX15" fmla="*/ 707912 w 1224529"/>
                <a:gd name="connsiteY15" fmla="*/ 1486868 h 1579243"/>
                <a:gd name="connsiteX16" fmla="*/ 708867 w 1224529"/>
                <a:gd name="connsiteY16" fmla="*/ 1487719 h 1579243"/>
                <a:gd name="connsiteX17" fmla="*/ 711714 w 1224529"/>
                <a:gd name="connsiteY17" fmla="*/ 1485148 h 1579243"/>
                <a:gd name="connsiteX18" fmla="*/ 707912 w 1224529"/>
                <a:gd name="connsiteY18" fmla="*/ 1486868 h 1579243"/>
                <a:gd name="connsiteX19" fmla="*/ 524942 w 1224529"/>
                <a:gd name="connsiteY19" fmla="*/ 273283 h 1579243"/>
                <a:gd name="connsiteX20" fmla="*/ 522688 w 1224529"/>
                <a:gd name="connsiteY20" fmla="*/ 275012 h 1579243"/>
                <a:gd name="connsiteX21" fmla="*/ 525329 w 1224529"/>
                <a:gd name="connsiteY21" fmla="*/ 276216 h 1579243"/>
                <a:gd name="connsiteX22" fmla="*/ 527600 w 1224529"/>
                <a:gd name="connsiteY22" fmla="*/ 274590 h 1579243"/>
                <a:gd name="connsiteX23" fmla="*/ 524942 w 1224529"/>
                <a:gd name="connsiteY23" fmla="*/ 273283 h 1579243"/>
                <a:gd name="connsiteX24" fmla="*/ 1057191 w 1224529"/>
                <a:gd name="connsiteY24" fmla="*/ 1178448 h 1579243"/>
                <a:gd name="connsiteX25" fmla="*/ 1062240 w 1224529"/>
                <a:gd name="connsiteY25" fmla="*/ 1182130 h 1579243"/>
                <a:gd name="connsiteX26" fmla="*/ 1065139 w 1224529"/>
                <a:gd name="connsiteY26" fmla="*/ 1180401 h 1579243"/>
                <a:gd name="connsiteX27" fmla="*/ 1065793 w 1224529"/>
                <a:gd name="connsiteY27" fmla="*/ 1174328 h 1579243"/>
                <a:gd name="connsiteX28" fmla="*/ 1060365 w 1224529"/>
                <a:gd name="connsiteY28" fmla="*/ 1170406 h 1579243"/>
                <a:gd name="connsiteX29" fmla="*/ 1057191 w 1224529"/>
                <a:gd name="connsiteY29" fmla="*/ 1178448 h 1579243"/>
                <a:gd name="connsiteX30" fmla="*/ 1082670 w 1224529"/>
                <a:gd name="connsiteY30" fmla="*/ 1188968 h 1579243"/>
                <a:gd name="connsiteX31" fmla="*/ 1085439 w 1224529"/>
                <a:gd name="connsiteY31" fmla="*/ 1189708 h 1579243"/>
                <a:gd name="connsiteX32" fmla="*/ 1088054 w 1224529"/>
                <a:gd name="connsiteY32" fmla="*/ 1187618 h 1579243"/>
                <a:gd name="connsiteX33" fmla="*/ 1084880 w 1224529"/>
                <a:gd name="connsiteY33" fmla="*/ 1184169 h 1579243"/>
                <a:gd name="connsiteX34" fmla="*/ 1082162 w 1224529"/>
                <a:gd name="connsiteY34" fmla="*/ 1185915 h 1579243"/>
                <a:gd name="connsiteX35" fmla="*/ 1082670 w 1224529"/>
                <a:gd name="connsiteY35" fmla="*/ 1188968 h 1579243"/>
                <a:gd name="connsiteX36" fmla="*/ 921918 w 1224529"/>
                <a:gd name="connsiteY36" fmla="*/ 473259 h 1579243"/>
                <a:gd name="connsiteX37" fmla="*/ 922787 w 1224529"/>
                <a:gd name="connsiteY37" fmla="*/ 479736 h 1579243"/>
                <a:gd name="connsiteX38" fmla="*/ 920249 w 1224529"/>
                <a:gd name="connsiteY38" fmla="*/ 481827 h 1579243"/>
                <a:gd name="connsiteX39" fmla="*/ 879158 w 1224529"/>
                <a:gd name="connsiteY39" fmla="*/ 491719 h 1579243"/>
                <a:gd name="connsiteX40" fmla="*/ 848630 w 1224529"/>
                <a:gd name="connsiteY40" fmla="*/ 493258 h 1579243"/>
                <a:gd name="connsiteX41" fmla="*/ 841817 w 1224529"/>
                <a:gd name="connsiteY41" fmla="*/ 494248 h 1579243"/>
                <a:gd name="connsiteX42" fmla="*/ 839469 w 1224529"/>
                <a:gd name="connsiteY42" fmla="*/ 496630 h 1579243"/>
                <a:gd name="connsiteX43" fmla="*/ 840105 w 1224529"/>
                <a:gd name="connsiteY43" fmla="*/ 502566 h 1579243"/>
                <a:gd name="connsiteX44" fmla="*/ 856793 w 1224529"/>
                <a:gd name="connsiteY44" fmla="*/ 508157 h 1579243"/>
                <a:gd name="connsiteX45" fmla="*/ 866780 w 1224529"/>
                <a:gd name="connsiteY45" fmla="*/ 525119 h 1579243"/>
                <a:gd name="connsiteX46" fmla="*/ 863666 w 1224529"/>
                <a:gd name="connsiteY46" fmla="*/ 545833 h 1579243"/>
                <a:gd name="connsiteX47" fmla="*/ 870857 w 1224529"/>
                <a:gd name="connsiteY47" fmla="*/ 552568 h 1579243"/>
                <a:gd name="connsiteX48" fmla="*/ 876242 w 1224529"/>
                <a:gd name="connsiteY48" fmla="*/ 549058 h 1579243"/>
                <a:gd name="connsiteX49" fmla="*/ 893506 w 1224529"/>
                <a:gd name="connsiteY49" fmla="*/ 510367 h 1579243"/>
                <a:gd name="connsiteX50" fmla="*/ 917187 w 1224529"/>
                <a:gd name="connsiteY50" fmla="*/ 497886 h 1579243"/>
                <a:gd name="connsiteX51" fmla="*/ 931328 w 1224529"/>
                <a:gd name="connsiteY51" fmla="*/ 498204 h 1579243"/>
                <a:gd name="connsiteX52" fmla="*/ 946683 w 1224529"/>
                <a:gd name="connsiteY52" fmla="*/ 510866 h 1579243"/>
                <a:gd name="connsiteX53" fmla="*/ 947809 w 1224529"/>
                <a:gd name="connsiteY53" fmla="*/ 542599 h 1579243"/>
                <a:gd name="connsiteX54" fmla="*/ 941590 w 1224529"/>
                <a:gd name="connsiteY54" fmla="*/ 573066 h 1579243"/>
                <a:gd name="connsiteX55" fmla="*/ 937350 w 1224529"/>
                <a:gd name="connsiteY55" fmla="*/ 582124 h 1579243"/>
                <a:gd name="connsiteX56" fmla="*/ 909574 w 1224529"/>
                <a:gd name="connsiteY56" fmla="*/ 613736 h 1579243"/>
                <a:gd name="connsiteX57" fmla="*/ 895906 w 1224529"/>
                <a:gd name="connsiteY57" fmla="*/ 625048 h 1579243"/>
                <a:gd name="connsiteX58" fmla="*/ 890160 w 1224529"/>
                <a:gd name="connsiteY58" fmla="*/ 633666 h 1579243"/>
                <a:gd name="connsiteX59" fmla="*/ 885945 w 1224529"/>
                <a:gd name="connsiteY59" fmla="*/ 657864 h 1579243"/>
                <a:gd name="connsiteX60" fmla="*/ 889558 w 1224529"/>
                <a:gd name="connsiteY60" fmla="*/ 663429 h 1579243"/>
                <a:gd name="connsiteX61" fmla="*/ 895261 w 1224529"/>
                <a:gd name="connsiteY61" fmla="*/ 662603 h 1579243"/>
                <a:gd name="connsiteX62" fmla="*/ 898100 w 1224529"/>
                <a:gd name="connsiteY62" fmla="*/ 652883 h 1579243"/>
                <a:gd name="connsiteX63" fmla="*/ 914211 w 1224529"/>
                <a:gd name="connsiteY63" fmla="*/ 623276 h 1579243"/>
                <a:gd name="connsiteX64" fmla="*/ 934786 w 1224529"/>
                <a:gd name="connsiteY64" fmla="*/ 609848 h 1579243"/>
                <a:gd name="connsiteX65" fmla="*/ 943379 w 1224529"/>
                <a:gd name="connsiteY65" fmla="*/ 613882 h 1579243"/>
                <a:gd name="connsiteX66" fmla="*/ 948325 w 1224529"/>
                <a:gd name="connsiteY66" fmla="*/ 630114 h 1579243"/>
                <a:gd name="connsiteX67" fmla="*/ 952739 w 1224529"/>
                <a:gd name="connsiteY67" fmla="*/ 645838 h 1579243"/>
                <a:gd name="connsiteX68" fmla="*/ 950261 w 1224529"/>
                <a:gd name="connsiteY68" fmla="*/ 658767 h 1579243"/>
                <a:gd name="connsiteX69" fmla="*/ 927096 w 1224529"/>
                <a:gd name="connsiteY69" fmla="*/ 674964 h 1579243"/>
                <a:gd name="connsiteX70" fmla="*/ 924154 w 1224529"/>
                <a:gd name="connsiteY70" fmla="*/ 683041 h 1579243"/>
                <a:gd name="connsiteX71" fmla="*/ 922950 w 1224529"/>
                <a:gd name="connsiteY71" fmla="*/ 683618 h 1579243"/>
                <a:gd name="connsiteX72" fmla="*/ 921935 w 1224529"/>
                <a:gd name="connsiteY72" fmla="*/ 684744 h 1579243"/>
                <a:gd name="connsiteX73" fmla="*/ 901531 w 1224529"/>
                <a:gd name="connsiteY73" fmla="*/ 693733 h 1579243"/>
                <a:gd name="connsiteX74" fmla="*/ 901824 w 1224529"/>
                <a:gd name="connsiteY74" fmla="*/ 696099 h 1579243"/>
                <a:gd name="connsiteX75" fmla="*/ 904783 w 1224529"/>
                <a:gd name="connsiteY75" fmla="*/ 697552 h 1579243"/>
                <a:gd name="connsiteX76" fmla="*/ 911484 w 1224529"/>
                <a:gd name="connsiteY76" fmla="*/ 696615 h 1579243"/>
                <a:gd name="connsiteX77" fmla="*/ 921935 w 1224529"/>
                <a:gd name="connsiteY77" fmla="*/ 684744 h 1579243"/>
                <a:gd name="connsiteX78" fmla="*/ 923819 w 1224529"/>
                <a:gd name="connsiteY78" fmla="*/ 684529 h 1579243"/>
                <a:gd name="connsiteX79" fmla="*/ 924154 w 1224529"/>
                <a:gd name="connsiteY79" fmla="*/ 683041 h 1579243"/>
                <a:gd name="connsiteX80" fmla="*/ 932498 w 1224529"/>
                <a:gd name="connsiteY80" fmla="*/ 679007 h 1579243"/>
                <a:gd name="connsiteX81" fmla="*/ 955715 w 1224529"/>
                <a:gd name="connsiteY81" fmla="*/ 678663 h 1579243"/>
                <a:gd name="connsiteX82" fmla="*/ 982053 w 1224529"/>
                <a:gd name="connsiteY82" fmla="*/ 687703 h 1579243"/>
                <a:gd name="connsiteX83" fmla="*/ 989658 w 1224529"/>
                <a:gd name="connsiteY83" fmla="*/ 694404 h 1579243"/>
                <a:gd name="connsiteX84" fmla="*/ 993812 w 1224529"/>
                <a:gd name="connsiteY84" fmla="*/ 707849 h 1579243"/>
                <a:gd name="connsiteX85" fmla="*/ 988066 w 1224529"/>
                <a:gd name="connsiteY85" fmla="*/ 719126 h 1579243"/>
                <a:gd name="connsiteX86" fmla="*/ 962398 w 1224529"/>
                <a:gd name="connsiteY86" fmla="*/ 730429 h 1579243"/>
                <a:gd name="connsiteX87" fmla="*/ 961633 w 1224529"/>
                <a:gd name="connsiteY87" fmla="*/ 733706 h 1579243"/>
                <a:gd name="connsiteX88" fmla="*/ 967232 w 1224529"/>
                <a:gd name="connsiteY88" fmla="*/ 736020 h 1579243"/>
                <a:gd name="connsiteX89" fmla="*/ 999765 w 1224529"/>
                <a:gd name="connsiteY89" fmla="*/ 736579 h 1579243"/>
                <a:gd name="connsiteX90" fmla="*/ 1010070 w 1224529"/>
                <a:gd name="connsiteY90" fmla="*/ 737947 h 1579243"/>
                <a:gd name="connsiteX91" fmla="*/ 1019618 w 1224529"/>
                <a:gd name="connsiteY91" fmla="*/ 765430 h 1579243"/>
                <a:gd name="connsiteX92" fmla="*/ 1009433 w 1224529"/>
                <a:gd name="connsiteY92" fmla="*/ 782960 h 1579243"/>
                <a:gd name="connsiteX93" fmla="*/ 1003575 w 1224529"/>
                <a:gd name="connsiteY93" fmla="*/ 791064 h 1579243"/>
                <a:gd name="connsiteX94" fmla="*/ 1000642 w 1224529"/>
                <a:gd name="connsiteY94" fmla="*/ 796740 h 1579243"/>
                <a:gd name="connsiteX95" fmla="*/ 1006664 w 1224529"/>
                <a:gd name="connsiteY95" fmla="*/ 799295 h 1579243"/>
                <a:gd name="connsiteX96" fmla="*/ 1016633 w 1224529"/>
                <a:gd name="connsiteY96" fmla="*/ 799244 h 1579243"/>
                <a:gd name="connsiteX97" fmla="*/ 1023583 w 1224529"/>
                <a:gd name="connsiteY97" fmla="*/ 810805 h 1579243"/>
                <a:gd name="connsiteX98" fmla="*/ 1025570 w 1224529"/>
                <a:gd name="connsiteY98" fmla="*/ 835518 h 1579243"/>
                <a:gd name="connsiteX99" fmla="*/ 1018904 w 1224529"/>
                <a:gd name="connsiteY99" fmla="*/ 851328 h 1579243"/>
                <a:gd name="connsiteX100" fmla="*/ 1020659 w 1224529"/>
                <a:gd name="connsiteY100" fmla="*/ 864541 h 1579243"/>
                <a:gd name="connsiteX101" fmla="*/ 1019024 w 1224529"/>
                <a:gd name="connsiteY101" fmla="*/ 873951 h 1579243"/>
                <a:gd name="connsiteX102" fmla="*/ 1000926 w 1224529"/>
                <a:gd name="connsiteY102" fmla="*/ 882553 h 1579243"/>
                <a:gd name="connsiteX103" fmla="*/ 994965 w 1224529"/>
                <a:gd name="connsiteY103" fmla="*/ 883765 h 1579243"/>
                <a:gd name="connsiteX104" fmla="*/ 987834 w 1224529"/>
                <a:gd name="connsiteY104" fmla="*/ 893813 h 1579243"/>
                <a:gd name="connsiteX105" fmla="*/ 993193 w 1224529"/>
                <a:gd name="connsiteY105" fmla="*/ 904212 h 1579243"/>
                <a:gd name="connsiteX106" fmla="*/ 1000995 w 1224529"/>
                <a:gd name="connsiteY106" fmla="*/ 896410 h 1579243"/>
                <a:gd name="connsiteX107" fmla="*/ 1001537 w 1224529"/>
                <a:gd name="connsiteY107" fmla="*/ 895903 h 1579243"/>
                <a:gd name="connsiteX108" fmla="*/ 1001537 w 1224529"/>
                <a:gd name="connsiteY108" fmla="*/ 897434 h 1579243"/>
                <a:gd name="connsiteX109" fmla="*/ 993976 w 1224529"/>
                <a:gd name="connsiteY109" fmla="*/ 905047 h 1579243"/>
                <a:gd name="connsiteX110" fmla="*/ 992969 w 1224529"/>
                <a:gd name="connsiteY110" fmla="*/ 904436 h 1579243"/>
                <a:gd name="connsiteX111" fmla="*/ 1010371 w 1224529"/>
                <a:gd name="connsiteY111" fmla="*/ 922078 h 1579243"/>
                <a:gd name="connsiteX112" fmla="*/ 1023850 w 1224529"/>
                <a:gd name="connsiteY112" fmla="*/ 922689 h 1579243"/>
                <a:gd name="connsiteX113" fmla="*/ 1026844 w 1224529"/>
                <a:gd name="connsiteY113" fmla="*/ 920814 h 1579243"/>
                <a:gd name="connsiteX114" fmla="*/ 1041286 w 1224529"/>
                <a:gd name="connsiteY114" fmla="*/ 894217 h 1579243"/>
                <a:gd name="connsiteX115" fmla="*/ 1046060 w 1224529"/>
                <a:gd name="connsiteY115" fmla="*/ 863405 h 1579243"/>
                <a:gd name="connsiteX116" fmla="*/ 1048666 w 1224529"/>
                <a:gd name="connsiteY116" fmla="*/ 863061 h 1579243"/>
                <a:gd name="connsiteX117" fmla="*/ 1050774 w 1224529"/>
                <a:gd name="connsiteY117" fmla="*/ 873177 h 1579243"/>
                <a:gd name="connsiteX118" fmla="*/ 1058223 w 1224529"/>
                <a:gd name="connsiteY118" fmla="*/ 910431 h 1579243"/>
                <a:gd name="connsiteX119" fmla="*/ 1065276 w 1224529"/>
                <a:gd name="connsiteY119" fmla="*/ 941217 h 1579243"/>
                <a:gd name="connsiteX120" fmla="*/ 1055376 w 1224529"/>
                <a:gd name="connsiteY120" fmla="*/ 954765 h 1579243"/>
                <a:gd name="connsiteX121" fmla="*/ 1041484 w 1224529"/>
                <a:gd name="connsiteY121" fmla="*/ 957226 h 1579243"/>
                <a:gd name="connsiteX122" fmla="*/ 1033011 w 1224529"/>
                <a:gd name="connsiteY122" fmla="*/ 963195 h 1579243"/>
                <a:gd name="connsiteX123" fmla="*/ 1031944 w 1224529"/>
                <a:gd name="connsiteY123" fmla="*/ 966292 h 1579243"/>
                <a:gd name="connsiteX124" fmla="*/ 1035918 w 1224529"/>
                <a:gd name="connsiteY124" fmla="*/ 970576 h 1579243"/>
                <a:gd name="connsiteX125" fmla="*/ 1045079 w 1224529"/>
                <a:gd name="connsiteY125" fmla="*/ 984674 h 1579243"/>
                <a:gd name="connsiteX126" fmla="*/ 1034207 w 1224529"/>
                <a:gd name="connsiteY126" fmla="*/ 998360 h 1579243"/>
                <a:gd name="connsiteX127" fmla="*/ 1024684 w 1224529"/>
                <a:gd name="connsiteY127" fmla="*/ 1008407 h 1579243"/>
                <a:gd name="connsiteX128" fmla="*/ 1025519 w 1224529"/>
                <a:gd name="connsiteY128" fmla="*/ 1011280 h 1579243"/>
                <a:gd name="connsiteX129" fmla="*/ 1028374 w 1224529"/>
                <a:gd name="connsiteY129" fmla="*/ 1012888 h 1579243"/>
                <a:gd name="connsiteX130" fmla="*/ 1046886 w 1224529"/>
                <a:gd name="connsiteY130" fmla="*/ 1022170 h 1579243"/>
                <a:gd name="connsiteX131" fmla="*/ 1058060 w 1224529"/>
                <a:gd name="connsiteY131" fmla="*/ 1059321 h 1579243"/>
                <a:gd name="connsiteX132" fmla="*/ 1091349 w 1224529"/>
                <a:gd name="connsiteY132" fmla="*/ 1143318 h 1579243"/>
                <a:gd name="connsiteX133" fmla="*/ 1108492 w 1224529"/>
                <a:gd name="connsiteY133" fmla="*/ 1165975 h 1579243"/>
                <a:gd name="connsiteX134" fmla="*/ 1109447 w 1224529"/>
                <a:gd name="connsiteY134" fmla="*/ 1175988 h 1579243"/>
                <a:gd name="connsiteX135" fmla="*/ 1115856 w 1224529"/>
                <a:gd name="connsiteY135" fmla="*/ 1186818 h 1579243"/>
                <a:gd name="connsiteX136" fmla="*/ 1137764 w 1224529"/>
                <a:gd name="connsiteY136" fmla="*/ 1203161 h 1579243"/>
                <a:gd name="connsiteX137" fmla="*/ 1133997 w 1224529"/>
                <a:gd name="connsiteY137" fmla="*/ 1215548 h 1579243"/>
                <a:gd name="connsiteX138" fmla="*/ 1124019 w 1224529"/>
                <a:gd name="connsiteY138" fmla="*/ 1218851 h 1579243"/>
                <a:gd name="connsiteX139" fmla="*/ 1110015 w 1224529"/>
                <a:gd name="connsiteY139" fmla="*/ 1220468 h 1579243"/>
                <a:gd name="connsiteX140" fmla="*/ 1108268 w 1224529"/>
                <a:gd name="connsiteY140" fmla="*/ 1222584 h 1579243"/>
                <a:gd name="connsiteX141" fmla="*/ 1112096 w 1224529"/>
                <a:gd name="connsiteY141" fmla="*/ 1227823 h 1579243"/>
                <a:gd name="connsiteX142" fmla="*/ 1129223 w 1224529"/>
                <a:gd name="connsiteY142" fmla="*/ 1226257 h 1579243"/>
                <a:gd name="connsiteX143" fmla="*/ 1156439 w 1224529"/>
                <a:gd name="connsiteY143" fmla="*/ 1228847 h 1579243"/>
                <a:gd name="connsiteX144" fmla="*/ 1165927 w 1224529"/>
                <a:gd name="connsiteY144" fmla="*/ 1233638 h 1579243"/>
                <a:gd name="connsiteX145" fmla="*/ 1169411 w 1224529"/>
                <a:gd name="connsiteY145" fmla="*/ 1242919 h 1579243"/>
                <a:gd name="connsiteX146" fmla="*/ 1168069 w 1224529"/>
                <a:gd name="connsiteY146" fmla="*/ 1249818 h 1579243"/>
                <a:gd name="connsiteX147" fmla="*/ 1174038 w 1224529"/>
                <a:gd name="connsiteY147" fmla="*/ 1256983 h 1579243"/>
                <a:gd name="connsiteX148" fmla="*/ 1196403 w 1224529"/>
                <a:gd name="connsiteY148" fmla="*/ 1264149 h 1579243"/>
                <a:gd name="connsiteX149" fmla="*/ 1207018 w 1224529"/>
                <a:gd name="connsiteY149" fmla="*/ 1273559 h 1579243"/>
                <a:gd name="connsiteX150" fmla="*/ 1210691 w 1224529"/>
                <a:gd name="connsiteY150" fmla="*/ 1311304 h 1579243"/>
                <a:gd name="connsiteX151" fmla="*/ 1206080 w 1224529"/>
                <a:gd name="connsiteY151" fmla="*/ 1316697 h 1579243"/>
                <a:gd name="connsiteX152" fmla="*/ 1152405 w 1224529"/>
                <a:gd name="connsiteY152" fmla="*/ 1340206 h 1579243"/>
                <a:gd name="connsiteX153" fmla="*/ 1117937 w 1224529"/>
                <a:gd name="connsiteY153" fmla="*/ 1333032 h 1579243"/>
                <a:gd name="connsiteX154" fmla="*/ 1113610 w 1224529"/>
                <a:gd name="connsiteY154" fmla="*/ 1327785 h 1579243"/>
                <a:gd name="connsiteX155" fmla="*/ 1110368 w 1224529"/>
                <a:gd name="connsiteY155" fmla="*/ 1317721 h 1579243"/>
                <a:gd name="connsiteX156" fmla="*/ 1098566 w 1224529"/>
                <a:gd name="connsiteY156" fmla="*/ 1312904 h 1579243"/>
                <a:gd name="connsiteX157" fmla="*/ 1086188 w 1224529"/>
                <a:gd name="connsiteY157" fmla="*/ 1318968 h 1579243"/>
                <a:gd name="connsiteX158" fmla="*/ 1077517 w 1224529"/>
                <a:gd name="connsiteY158" fmla="*/ 1317566 h 1579243"/>
                <a:gd name="connsiteX159" fmla="*/ 1026972 w 1224529"/>
                <a:gd name="connsiteY159" fmla="*/ 1281249 h 1579243"/>
                <a:gd name="connsiteX160" fmla="*/ 995636 w 1224529"/>
                <a:gd name="connsiteY160" fmla="*/ 1267942 h 1579243"/>
                <a:gd name="connsiteX161" fmla="*/ 995447 w 1224529"/>
                <a:gd name="connsiteY161" fmla="*/ 1266557 h 1579243"/>
                <a:gd name="connsiteX162" fmla="*/ 987955 w 1224529"/>
                <a:gd name="connsiteY162" fmla="*/ 1259891 h 1579243"/>
                <a:gd name="connsiteX163" fmla="*/ 980591 w 1224529"/>
                <a:gd name="connsiteY163" fmla="*/ 1252975 h 1579243"/>
                <a:gd name="connsiteX164" fmla="*/ 978613 w 1224529"/>
                <a:gd name="connsiteY164" fmla="*/ 1251667 h 1579243"/>
                <a:gd name="connsiteX165" fmla="*/ 980049 w 1224529"/>
                <a:gd name="connsiteY165" fmla="*/ 1253345 h 1579243"/>
                <a:gd name="connsiteX166" fmla="*/ 987077 w 1224529"/>
                <a:gd name="connsiteY166" fmla="*/ 1260691 h 1579243"/>
                <a:gd name="connsiteX167" fmla="*/ 994655 w 1224529"/>
                <a:gd name="connsiteY167" fmla="*/ 1267262 h 1579243"/>
                <a:gd name="connsiteX168" fmla="*/ 995636 w 1224529"/>
                <a:gd name="connsiteY168" fmla="*/ 1267942 h 1579243"/>
                <a:gd name="connsiteX169" fmla="*/ 997872 w 1224529"/>
                <a:gd name="connsiteY169" fmla="*/ 1276561 h 1579243"/>
                <a:gd name="connsiteX170" fmla="*/ 1025192 w 1224529"/>
                <a:gd name="connsiteY170" fmla="*/ 1298324 h 1579243"/>
                <a:gd name="connsiteX171" fmla="*/ 1051488 w 1224529"/>
                <a:gd name="connsiteY171" fmla="*/ 1325488 h 1579243"/>
                <a:gd name="connsiteX172" fmla="*/ 1055599 w 1224529"/>
                <a:gd name="connsiteY172" fmla="*/ 1335295 h 1579243"/>
                <a:gd name="connsiteX173" fmla="*/ 1031979 w 1224529"/>
                <a:gd name="connsiteY173" fmla="*/ 1366579 h 1579243"/>
                <a:gd name="connsiteX174" fmla="*/ 1028529 w 1224529"/>
                <a:gd name="connsiteY174" fmla="*/ 1365891 h 1579243"/>
                <a:gd name="connsiteX175" fmla="*/ 1023179 w 1224529"/>
                <a:gd name="connsiteY175" fmla="*/ 1361548 h 1579243"/>
                <a:gd name="connsiteX176" fmla="*/ 1017226 w 1224529"/>
                <a:gd name="connsiteY176" fmla="*/ 1344894 h 1579243"/>
                <a:gd name="connsiteX177" fmla="*/ 1000677 w 1224529"/>
                <a:gd name="connsiteY177" fmla="*/ 1333772 h 1579243"/>
                <a:gd name="connsiteX178" fmla="*/ 997184 w 1224529"/>
                <a:gd name="connsiteY178" fmla="*/ 1333703 h 1579243"/>
                <a:gd name="connsiteX179" fmla="*/ 959104 w 1224529"/>
                <a:gd name="connsiteY179" fmla="*/ 1334710 h 1579243"/>
                <a:gd name="connsiteX180" fmla="*/ 957134 w 1224529"/>
                <a:gd name="connsiteY180" fmla="*/ 1337118 h 1579243"/>
                <a:gd name="connsiteX181" fmla="*/ 958278 w 1224529"/>
                <a:gd name="connsiteY181" fmla="*/ 1340266 h 1579243"/>
                <a:gd name="connsiteX182" fmla="*/ 978131 w 1224529"/>
                <a:gd name="connsiteY182" fmla="*/ 1347389 h 1579243"/>
                <a:gd name="connsiteX183" fmla="*/ 989503 w 1224529"/>
                <a:gd name="connsiteY183" fmla="*/ 1360197 h 1579243"/>
                <a:gd name="connsiteX184" fmla="*/ 984187 w 1224529"/>
                <a:gd name="connsiteY184" fmla="*/ 1371930 h 1579243"/>
                <a:gd name="connsiteX185" fmla="*/ 959981 w 1224529"/>
                <a:gd name="connsiteY185" fmla="*/ 1377401 h 1579243"/>
                <a:gd name="connsiteX186" fmla="*/ 877197 w 1224529"/>
                <a:gd name="connsiteY186" fmla="*/ 1369642 h 1579243"/>
                <a:gd name="connsiteX187" fmla="*/ 864234 w 1224529"/>
                <a:gd name="connsiteY187" fmla="*/ 1363853 h 1579243"/>
                <a:gd name="connsiteX188" fmla="*/ 843951 w 1224529"/>
                <a:gd name="connsiteY188" fmla="*/ 1357487 h 1579243"/>
                <a:gd name="connsiteX189" fmla="*/ 839787 w 1224529"/>
                <a:gd name="connsiteY189" fmla="*/ 1361548 h 1579243"/>
                <a:gd name="connsiteX190" fmla="*/ 840768 w 1224529"/>
                <a:gd name="connsiteY190" fmla="*/ 1364507 h 1579243"/>
                <a:gd name="connsiteX191" fmla="*/ 852940 w 1224529"/>
                <a:gd name="connsiteY191" fmla="*/ 1371500 h 1579243"/>
                <a:gd name="connsiteX192" fmla="*/ 889403 w 1224529"/>
                <a:gd name="connsiteY192" fmla="*/ 1385288 h 1579243"/>
                <a:gd name="connsiteX193" fmla="*/ 954992 w 1224529"/>
                <a:gd name="connsiteY193" fmla="*/ 1390278 h 1579243"/>
                <a:gd name="connsiteX194" fmla="*/ 1000642 w 1224529"/>
                <a:gd name="connsiteY194" fmla="*/ 1387026 h 1579243"/>
                <a:gd name="connsiteX195" fmla="*/ 1042843 w 1224529"/>
                <a:gd name="connsiteY195" fmla="*/ 1392419 h 1579243"/>
                <a:gd name="connsiteX196" fmla="*/ 1083495 w 1224529"/>
                <a:gd name="connsiteY196" fmla="*/ 1412445 h 1579243"/>
                <a:gd name="connsiteX197" fmla="*/ 1084588 w 1224529"/>
                <a:gd name="connsiteY197" fmla="*/ 1434741 h 1579243"/>
                <a:gd name="connsiteX198" fmla="*/ 1059049 w 1224529"/>
                <a:gd name="connsiteY198" fmla="*/ 1453803 h 1579243"/>
                <a:gd name="connsiteX199" fmla="*/ 1012599 w 1224529"/>
                <a:gd name="connsiteY199" fmla="*/ 1460322 h 1579243"/>
                <a:gd name="connsiteX200" fmla="*/ 1005606 w 1224529"/>
                <a:gd name="connsiteY200" fmla="*/ 1459927 h 1579243"/>
                <a:gd name="connsiteX201" fmla="*/ 1002930 w 1224529"/>
                <a:gd name="connsiteY201" fmla="*/ 1461914 h 1579243"/>
                <a:gd name="connsiteX202" fmla="*/ 1004324 w 1224529"/>
                <a:gd name="connsiteY202" fmla="*/ 1464305 h 1579243"/>
                <a:gd name="connsiteX203" fmla="*/ 1014018 w 1224529"/>
                <a:gd name="connsiteY203" fmla="*/ 1468426 h 1579243"/>
                <a:gd name="connsiteX204" fmla="*/ 1019437 w 1224529"/>
                <a:gd name="connsiteY204" fmla="*/ 1493087 h 1579243"/>
                <a:gd name="connsiteX205" fmla="*/ 1007773 w 1224529"/>
                <a:gd name="connsiteY205" fmla="*/ 1499487 h 1579243"/>
                <a:gd name="connsiteX206" fmla="*/ 942037 w 1224529"/>
                <a:gd name="connsiteY206" fmla="*/ 1501526 h 1579243"/>
                <a:gd name="connsiteX207" fmla="*/ 921101 w 1224529"/>
                <a:gd name="connsiteY207" fmla="*/ 1503478 h 1579243"/>
                <a:gd name="connsiteX208" fmla="*/ 896732 w 1224529"/>
                <a:gd name="connsiteY208" fmla="*/ 1498928 h 1579243"/>
                <a:gd name="connsiteX209" fmla="*/ 861980 w 1224529"/>
                <a:gd name="connsiteY209" fmla="*/ 1496365 h 1579243"/>
                <a:gd name="connsiteX210" fmla="*/ 838239 w 1224529"/>
                <a:gd name="connsiteY210" fmla="*/ 1491083 h 1579243"/>
                <a:gd name="connsiteX211" fmla="*/ 828097 w 1224529"/>
                <a:gd name="connsiteY211" fmla="*/ 1489130 h 1579243"/>
                <a:gd name="connsiteX212" fmla="*/ 825242 w 1224529"/>
                <a:gd name="connsiteY212" fmla="*/ 1490816 h 1579243"/>
                <a:gd name="connsiteX213" fmla="*/ 825663 w 1224529"/>
                <a:gd name="connsiteY213" fmla="*/ 1493414 h 1579243"/>
                <a:gd name="connsiteX214" fmla="*/ 838015 w 1224529"/>
                <a:gd name="connsiteY214" fmla="*/ 1499495 h 1579243"/>
                <a:gd name="connsiteX215" fmla="*/ 866143 w 1224529"/>
                <a:gd name="connsiteY215" fmla="*/ 1501611 h 1579243"/>
                <a:gd name="connsiteX216" fmla="*/ 918727 w 1224529"/>
                <a:gd name="connsiteY216" fmla="*/ 1508657 h 1579243"/>
                <a:gd name="connsiteX217" fmla="*/ 960884 w 1224529"/>
                <a:gd name="connsiteY217" fmla="*/ 1504992 h 1579243"/>
                <a:gd name="connsiteX218" fmla="*/ 997657 w 1224529"/>
                <a:gd name="connsiteY218" fmla="*/ 1512665 h 1579243"/>
                <a:gd name="connsiteX219" fmla="*/ 999008 w 1224529"/>
                <a:gd name="connsiteY219" fmla="*/ 1518858 h 1579243"/>
                <a:gd name="connsiteX220" fmla="*/ 965727 w 1224529"/>
                <a:gd name="connsiteY220" fmla="*/ 1543503 h 1579243"/>
                <a:gd name="connsiteX221" fmla="*/ 891459 w 1224529"/>
                <a:gd name="connsiteY221" fmla="*/ 1566960 h 1579243"/>
                <a:gd name="connsiteX222" fmla="*/ 856630 w 1224529"/>
                <a:gd name="connsiteY222" fmla="*/ 1573334 h 1579243"/>
                <a:gd name="connsiteX223" fmla="*/ 818274 w 1224529"/>
                <a:gd name="connsiteY223" fmla="*/ 1569480 h 1579243"/>
                <a:gd name="connsiteX224" fmla="*/ 796709 w 1224529"/>
                <a:gd name="connsiteY224" fmla="*/ 1546453 h 1579243"/>
                <a:gd name="connsiteX225" fmla="*/ 795109 w 1224529"/>
                <a:gd name="connsiteY225" fmla="*/ 1544716 h 1579243"/>
                <a:gd name="connsiteX226" fmla="*/ 794180 w 1224529"/>
                <a:gd name="connsiteY226" fmla="*/ 1545008 h 1579243"/>
                <a:gd name="connsiteX227" fmla="*/ 794292 w 1224529"/>
                <a:gd name="connsiteY227" fmla="*/ 1543829 h 1579243"/>
                <a:gd name="connsiteX228" fmla="*/ 795212 w 1224529"/>
                <a:gd name="connsiteY228" fmla="*/ 1544689 h 1579243"/>
                <a:gd name="connsiteX229" fmla="*/ 794249 w 1224529"/>
                <a:gd name="connsiteY229" fmla="*/ 1538084 h 1579243"/>
                <a:gd name="connsiteX230" fmla="*/ 795049 w 1224529"/>
                <a:gd name="connsiteY230" fmla="*/ 1538066 h 1579243"/>
                <a:gd name="connsiteX231" fmla="*/ 796305 w 1224529"/>
                <a:gd name="connsiteY231" fmla="*/ 1535795 h 1579243"/>
                <a:gd name="connsiteX232" fmla="*/ 794137 w 1224529"/>
                <a:gd name="connsiteY232" fmla="*/ 1537189 h 1579243"/>
                <a:gd name="connsiteX233" fmla="*/ 794249 w 1224529"/>
                <a:gd name="connsiteY233" fmla="*/ 1538084 h 1579243"/>
                <a:gd name="connsiteX234" fmla="*/ 772736 w 1224529"/>
                <a:gd name="connsiteY234" fmla="*/ 1546832 h 1579243"/>
                <a:gd name="connsiteX235" fmla="*/ 766912 w 1224529"/>
                <a:gd name="connsiteY235" fmla="*/ 1545472 h 1579243"/>
                <a:gd name="connsiteX236" fmla="*/ 765966 w 1224529"/>
                <a:gd name="connsiteY236" fmla="*/ 1542247 h 1579243"/>
                <a:gd name="connsiteX237" fmla="*/ 768753 w 1224529"/>
                <a:gd name="connsiteY237" fmla="*/ 1532182 h 1579243"/>
                <a:gd name="connsiteX238" fmla="*/ 767231 w 1224529"/>
                <a:gd name="connsiteY238" fmla="*/ 1526273 h 1579243"/>
                <a:gd name="connsiteX239" fmla="*/ 760650 w 1224529"/>
                <a:gd name="connsiteY239" fmla="*/ 1525224 h 1579243"/>
                <a:gd name="connsiteX240" fmla="*/ 732754 w 1224529"/>
                <a:gd name="connsiteY240" fmla="*/ 1539864 h 1579243"/>
                <a:gd name="connsiteX241" fmla="*/ 713133 w 1224529"/>
                <a:gd name="connsiteY241" fmla="*/ 1539743 h 1579243"/>
                <a:gd name="connsiteX242" fmla="*/ 693710 w 1224529"/>
                <a:gd name="connsiteY242" fmla="*/ 1532122 h 1579243"/>
                <a:gd name="connsiteX243" fmla="*/ 686881 w 1224529"/>
                <a:gd name="connsiteY243" fmla="*/ 1525508 h 1579243"/>
                <a:gd name="connsiteX244" fmla="*/ 685556 w 1224529"/>
                <a:gd name="connsiteY244" fmla="*/ 1500803 h 1579243"/>
                <a:gd name="connsiteX245" fmla="*/ 678812 w 1224529"/>
                <a:gd name="connsiteY245" fmla="*/ 1489320 h 1579243"/>
                <a:gd name="connsiteX246" fmla="*/ 668920 w 1224529"/>
                <a:gd name="connsiteY246" fmla="*/ 1479522 h 1579243"/>
                <a:gd name="connsiteX247" fmla="*/ 662813 w 1224529"/>
                <a:gd name="connsiteY247" fmla="*/ 1478188 h 1579243"/>
                <a:gd name="connsiteX248" fmla="*/ 639699 w 1224529"/>
                <a:gd name="connsiteY248" fmla="*/ 1486240 h 1579243"/>
                <a:gd name="connsiteX249" fmla="*/ 631975 w 1224529"/>
                <a:gd name="connsiteY249" fmla="*/ 1480133 h 1579243"/>
                <a:gd name="connsiteX250" fmla="*/ 631425 w 1224529"/>
                <a:gd name="connsiteY250" fmla="*/ 1469595 h 1579243"/>
                <a:gd name="connsiteX251" fmla="*/ 638753 w 1224529"/>
                <a:gd name="connsiteY251" fmla="*/ 1431377 h 1579243"/>
                <a:gd name="connsiteX252" fmla="*/ 650744 w 1224529"/>
                <a:gd name="connsiteY252" fmla="*/ 1383491 h 1579243"/>
                <a:gd name="connsiteX253" fmla="*/ 644895 w 1224529"/>
                <a:gd name="connsiteY253" fmla="*/ 1377383 h 1579243"/>
                <a:gd name="connsiteX254" fmla="*/ 631141 w 1224529"/>
                <a:gd name="connsiteY254" fmla="*/ 1384540 h 1579243"/>
                <a:gd name="connsiteX255" fmla="*/ 619485 w 1224529"/>
                <a:gd name="connsiteY255" fmla="*/ 1396824 h 1579243"/>
                <a:gd name="connsiteX256" fmla="*/ 621171 w 1224529"/>
                <a:gd name="connsiteY256" fmla="*/ 1400703 h 1579243"/>
                <a:gd name="connsiteX257" fmla="*/ 622633 w 1224529"/>
                <a:gd name="connsiteY257" fmla="*/ 1414664 h 1579243"/>
                <a:gd name="connsiteX258" fmla="*/ 609240 w 1224529"/>
                <a:gd name="connsiteY258" fmla="*/ 1429975 h 1579243"/>
                <a:gd name="connsiteX259" fmla="*/ 595443 w 1224529"/>
                <a:gd name="connsiteY259" fmla="*/ 1462585 h 1579243"/>
                <a:gd name="connsiteX260" fmla="*/ 580579 w 1224529"/>
                <a:gd name="connsiteY260" fmla="*/ 1477148 h 1579243"/>
                <a:gd name="connsiteX261" fmla="*/ 565655 w 1224529"/>
                <a:gd name="connsiteY261" fmla="*/ 1472864 h 1579243"/>
                <a:gd name="connsiteX262" fmla="*/ 563177 w 1224529"/>
                <a:gd name="connsiteY262" fmla="*/ 1466249 h 1579243"/>
                <a:gd name="connsiteX263" fmla="*/ 559461 w 1224529"/>
                <a:gd name="connsiteY263" fmla="*/ 1424238 h 1579243"/>
                <a:gd name="connsiteX264" fmla="*/ 556063 w 1224529"/>
                <a:gd name="connsiteY264" fmla="*/ 1407258 h 1579243"/>
                <a:gd name="connsiteX265" fmla="*/ 539789 w 1224529"/>
                <a:gd name="connsiteY265" fmla="*/ 1405279 h 1579243"/>
                <a:gd name="connsiteX266" fmla="*/ 536382 w 1224529"/>
                <a:gd name="connsiteY266" fmla="*/ 1405021 h 1579243"/>
                <a:gd name="connsiteX267" fmla="*/ 530568 w 1224529"/>
                <a:gd name="connsiteY267" fmla="*/ 1401262 h 1579243"/>
                <a:gd name="connsiteX268" fmla="*/ 523970 w 1224529"/>
                <a:gd name="connsiteY268" fmla="*/ 1406226 h 1579243"/>
                <a:gd name="connsiteX269" fmla="*/ 528391 w 1224529"/>
                <a:gd name="connsiteY269" fmla="*/ 1422362 h 1579243"/>
                <a:gd name="connsiteX270" fmla="*/ 525518 w 1224529"/>
                <a:gd name="connsiteY270" fmla="*/ 1457372 h 1579243"/>
                <a:gd name="connsiteX271" fmla="*/ 522387 w 1224529"/>
                <a:gd name="connsiteY271" fmla="*/ 1467299 h 1579243"/>
                <a:gd name="connsiteX272" fmla="*/ 520142 w 1224529"/>
                <a:gd name="connsiteY272" fmla="*/ 1469475 h 1579243"/>
                <a:gd name="connsiteX273" fmla="*/ 514069 w 1224529"/>
                <a:gd name="connsiteY273" fmla="*/ 1467118 h 1579243"/>
                <a:gd name="connsiteX274" fmla="*/ 509992 w 1224529"/>
                <a:gd name="connsiteY274" fmla="*/ 1450370 h 1579243"/>
                <a:gd name="connsiteX275" fmla="*/ 509613 w 1224529"/>
                <a:gd name="connsiteY275" fmla="*/ 1433038 h 1579243"/>
                <a:gd name="connsiteX276" fmla="*/ 498904 w 1224529"/>
                <a:gd name="connsiteY276" fmla="*/ 1419300 h 1579243"/>
                <a:gd name="connsiteX277" fmla="*/ 496986 w 1224529"/>
                <a:gd name="connsiteY277" fmla="*/ 1416892 h 1579243"/>
                <a:gd name="connsiteX278" fmla="*/ 497562 w 1224529"/>
                <a:gd name="connsiteY278" fmla="*/ 1415774 h 1579243"/>
                <a:gd name="connsiteX279" fmla="*/ 489562 w 1224529"/>
                <a:gd name="connsiteY279" fmla="*/ 1409726 h 1579243"/>
                <a:gd name="connsiteX280" fmla="*/ 481115 w 1224529"/>
                <a:gd name="connsiteY280" fmla="*/ 1401925 h 1579243"/>
                <a:gd name="connsiteX281" fmla="*/ 480083 w 1224529"/>
                <a:gd name="connsiteY281" fmla="*/ 1400282 h 1579243"/>
                <a:gd name="connsiteX282" fmla="*/ 479773 w 1224529"/>
                <a:gd name="connsiteY282" fmla="*/ 1396918 h 1579243"/>
                <a:gd name="connsiteX283" fmla="*/ 480083 w 1224529"/>
                <a:gd name="connsiteY283" fmla="*/ 1400282 h 1579243"/>
                <a:gd name="connsiteX284" fmla="*/ 480341 w 1224529"/>
                <a:gd name="connsiteY284" fmla="*/ 1402587 h 1579243"/>
                <a:gd name="connsiteX285" fmla="*/ 488797 w 1224529"/>
                <a:gd name="connsiteY285" fmla="*/ 1410527 h 1579243"/>
                <a:gd name="connsiteX286" fmla="*/ 496693 w 1224529"/>
                <a:gd name="connsiteY286" fmla="*/ 1416539 h 1579243"/>
                <a:gd name="connsiteX287" fmla="*/ 496986 w 1224529"/>
                <a:gd name="connsiteY287" fmla="*/ 1416892 h 1579243"/>
                <a:gd name="connsiteX288" fmla="*/ 494672 w 1224529"/>
                <a:gd name="connsiteY288" fmla="*/ 1429149 h 1579243"/>
                <a:gd name="connsiteX289" fmla="*/ 502887 w 1224529"/>
                <a:gd name="connsiteY289" fmla="*/ 1452547 h 1579243"/>
                <a:gd name="connsiteX290" fmla="*/ 504237 w 1224529"/>
                <a:gd name="connsiteY290" fmla="*/ 1477045 h 1579243"/>
                <a:gd name="connsiteX291" fmla="*/ 493665 w 1224529"/>
                <a:gd name="connsiteY291" fmla="*/ 1484769 h 1579243"/>
                <a:gd name="connsiteX292" fmla="*/ 476591 w 1224529"/>
                <a:gd name="connsiteY292" fmla="*/ 1480262 h 1579243"/>
                <a:gd name="connsiteX293" fmla="*/ 442545 w 1224529"/>
                <a:gd name="connsiteY293" fmla="*/ 1472357 h 1579243"/>
                <a:gd name="connsiteX294" fmla="*/ 393385 w 1224529"/>
                <a:gd name="connsiteY294" fmla="*/ 1467514 h 1579243"/>
                <a:gd name="connsiteX295" fmla="*/ 382822 w 1224529"/>
                <a:gd name="connsiteY295" fmla="*/ 1455686 h 1579243"/>
                <a:gd name="connsiteX296" fmla="*/ 383200 w 1224529"/>
                <a:gd name="connsiteY296" fmla="*/ 1445140 h 1579243"/>
                <a:gd name="connsiteX297" fmla="*/ 381222 w 1224529"/>
                <a:gd name="connsiteY297" fmla="*/ 1442783 h 1579243"/>
                <a:gd name="connsiteX298" fmla="*/ 378168 w 1224529"/>
                <a:gd name="connsiteY298" fmla="*/ 1443833 h 1579243"/>
                <a:gd name="connsiteX299" fmla="*/ 369343 w 1224529"/>
                <a:gd name="connsiteY299" fmla="*/ 1454404 h 1579243"/>
                <a:gd name="connsiteX300" fmla="*/ 352526 w 1224529"/>
                <a:gd name="connsiteY300" fmla="*/ 1451970 h 1579243"/>
                <a:gd name="connsiteX301" fmla="*/ 341180 w 1224529"/>
                <a:gd name="connsiteY301" fmla="*/ 1439239 h 1579243"/>
                <a:gd name="connsiteX302" fmla="*/ 339056 w 1224529"/>
                <a:gd name="connsiteY302" fmla="*/ 1428831 h 1579243"/>
                <a:gd name="connsiteX303" fmla="*/ 335796 w 1224529"/>
                <a:gd name="connsiteY303" fmla="*/ 1408204 h 1579243"/>
                <a:gd name="connsiteX304" fmla="*/ 321869 w 1224529"/>
                <a:gd name="connsiteY304" fmla="*/ 1392626 h 1579243"/>
                <a:gd name="connsiteX305" fmla="*/ 317740 w 1224529"/>
                <a:gd name="connsiteY305" fmla="*/ 1386897 h 1579243"/>
                <a:gd name="connsiteX306" fmla="*/ 305311 w 1224529"/>
                <a:gd name="connsiteY306" fmla="*/ 1385177 h 1579243"/>
                <a:gd name="connsiteX307" fmla="*/ 279651 w 1224529"/>
                <a:gd name="connsiteY307" fmla="*/ 1391258 h 1579243"/>
                <a:gd name="connsiteX308" fmla="*/ 249527 w 1224529"/>
                <a:gd name="connsiteY308" fmla="*/ 1375121 h 1579243"/>
                <a:gd name="connsiteX309" fmla="*/ 218905 w 1224529"/>
                <a:gd name="connsiteY309" fmla="*/ 1359345 h 1579243"/>
                <a:gd name="connsiteX310" fmla="*/ 212359 w 1224529"/>
                <a:gd name="connsiteY310" fmla="*/ 1353049 h 1579243"/>
                <a:gd name="connsiteX311" fmla="*/ 186115 w 1224529"/>
                <a:gd name="connsiteY311" fmla="*/ 1321532 h 1579243"/>
                <a:gd name="connsiteX312" fmla="*/ 192480 w 1224529"/>
                <a:gd name="connsiteY312" fmla="*/ 1302263 h 1579243"/>
                <a:gd name="connsiteX313" fmla="*/ 218630 w 1224529"/>
                <a:gd name="connsiteY313" fmla="*/ 1294341 h 1579243"/>
                <a:gd name="connsiteX314" fmla="*/ 218440 w 1224529"/>
                <a:gd name="connsiteY314" fmla="*/ 1294986 h 1579243"/>
                <a:gd name="connsiteX315" fmla="*/ 219774 w 1224529"/>
                <a:gd name="connsiteY315" fmla="*/ 1296311 h 1579243"/>
                <a:gd name="connsiteX316" fmla="*/ 218862 w 1224529"/>
                <a:gd name="connsiteY316" fmla="*/ 1294264 h 1579243"/>
                <a:gd name="connsiteX317" fmla="*/ 218630 w 1224529"/>
                <a:gd name="connsiteY317" fmla="*/ 1294341 h 1579243"/>
                <a:gd name="connsiteX318" fmla="*/ 220324 w 1224529"/>
                <a:gd name="connsiteY318" fmla="*/ 1288260 h 1579243"/>
                <a:gd name="connsiteX319" fmla="*/ 218182 w 1224529"/>
                <a:gd name="connsiteY319" fmla="*/ 1279013 h 1579243"/>
                <a:gd name="connsiteX320" fmla="*/ 207869 w 1224529"/>
                <a:gd name="connsiteY320" fmla="*/ 1265800 h 1579243"/>
                <a:gd name="connsiteX321" fmla="*/ 201555 w 1224529"/>
                <a:gd name="connsiteY321" fmla="*/ 1253491 h 1579243"/>
                <a:gd name="connsiteX322" fmla="*/ 180007 w 1224529"/>
                <a:gd name="connsiteY322" fmla="*/ 1230137 h 1579243"/>
                <a:gd name="connsiteX323" fmla="*/ 167070 w 1224529"/>
                <a:gd name="connsiteY323" fmla="*/ 1227083 h 1579243"/>
                <a:gd name="connsiteX324" fmla="*/ 122005 w 1224529"/>
                <a:gd name="connsiteY324" fmla="*/ 1232090 h 1579243"/>
                <a:gd name="connsiteX325" fmla="*/ 105395 w 1224529"/>
                <a:gd name="connsiteY325" fmla="*/ 1226988 h 1579243"/>
                <a:gd name="connsiteX326" fmla="*/ 82677 w 1224529"/>
                <a:gd name="connsiteY326" fmla="*/ 1218034 h 1579243"/>
                <a:gd name="connsiteX327" fmla="*/ 34068 w 1224529"/>
                <a:gd name="connsiteY327" fmla="*/ 1209277 h 1579243"/>
                <a:gd name="connsiteX328" fmla="*/ 5011 w 1224529"/>
                <a:gd name="connsiteY328" fmla="*/ 1186310 h 1579243"/>
                <a:gd name="connsiteX329" fmla="*/ 5751 w 1224529"/>
                <a:gd name="connsiteY329" fmla="*/ 1163851 h 1579243"/>
                <a:gd name="connsiteX330" fmla="*/ 25690 w 1224529"/>
                <a:gd name="connsiteY330" fmla="*/ 1132428 h 1579243"/>
                <a:gd name="connsiteX331" fmla="*/ 28012 w 1224529"/>
                <a:gd name="connsiteY331" fmla="*/ 1132884 h 1579243"/>
                <a:gd name="connsiteX332" fmla="*/ 31109 w 1224529"/>
                <a:gd name="connsiteY332" fmla="*/ 1135361 h 1579243"/>
                <a:gd name="connsiteX333" fmla="*/ 28012 w 1224529"/>
                <a:gd name="connsiteY333" fmla="*/ 1132884 h 1579243"/>
                <a:gd name="connsiteX334" fmla="*/ 26387 w 1224529"/>
                <a:gd name="connsiteY334" fmla="*/ 1131585 h 1579243"/>
                <a:gd name="connsiteX335" fmla="*/ 25690 w 1224529"/>
                <a:gd name="connsiteY335" fmla="*/ 1132428 h 1579243"/>
                <a:gd name="connsiteX336" fmla="*/ 25647 w 1224529"/>
                <a:gd name="connsiteY336" fmla="*/ 1132420 h 1579243"/>
                <a:gd name="connsiteX337" fmla="*/ 34670 w 1224529"/>
                <a:gd name="connsiteY337" fmla="*/ 1113194 h 1579243"/>
                <a:gd name="connsiteX338" fmla="*/ 52381 w 1224529"/>
                <a:gd name="connsiteY338" fmla="*/ 1103792 h 1579243"/>
                <a:gd name="connsiteX339" fmla="*/ 69551 w 1224529"/>
                <a:gd name="connsiteY339" fmla="*/ 1106141 h 1579243"/>
                <a:gd name="connsiteX340" fmla="*/ 90514 w 1224529"/>
                <a:gd name="connsiteY340" fmla="*/ 1105806 h 1579243"/>
                <a:gd name="connsiteX341" fmla="*/ 96844 w 1224529"/>
                <a:gd name="connsiteY341" fmla="*/ 1103707 h 1579243"/>
                <a:gd name="connsiteX342" fmla="*/ 99855 w 1224529"/>
                <a:gd name="connsiteY342" fmla="*/ 1097995 h 1579243"/>
                <a:gd name="connsiteX343" fmla="*/ 95941 w 1224529"/>
                <a:gd name="connsiteY343" fmla="*/ 1092610 h 1579243"/>
                <a:gd name="connsiteX344" fmla="*/ 85783 w 1224529"/>
                <a:gd name="connsiteY344" fmla="*/ 1092567 h 1579243"/>
                <a:gd name="connsiteX345" fmla="*/ 44657 w 1224529"/>
                <a:gd name="connsiteY345" fmla="*/ 1092043 h 1579243"/>
                <a:gd name="connsiteX346" fmla="*/ 27298 w 1224529"/>
                <a:gd name="connsiteY346" fmla="*/ 1090847 h 1579243"/>
                <a:gd name="connsiteX347" fmla="*/ 6817 w 1224529"/>
                <a:gd name="connsiteY347" fmla="*/ 1087019 h 1579243"/>
                <a:gd name="connsiteX348" fmla="*/ -116 w 1224529"/>
                <a:gd name="connsiteY348" fmla="*/ 1060018 h 1579243"/>
                <a:gd name="connsiteX349" fmla="*/ 22739 w 1224529"/>
                <a:gd name="connsiteY349" fmla="*/ 1038264 h 1579243"/>
                <a:gd name="connsiteX350" fmla="*/ 22146 w 1224529"/>
                <a:gd name="connsiteY350" fmla="*/ 1032156 h 1579243"/>
                <a:gd name="connsiteX351" fmla="*/ 10146 w 1224529"/>
                <a:gd name="connsiteY351" fmla="*/ 1024690 h 1579243"/>
                <a:gd name="connsiteX352" fmla="*/ 7050 w 1224529"/>
                <a:gd name="connsiteY352" fmla="*/ 1015400 h 1579243"/>
                <a:gd name="connsiteX353" fmla="*/ 35419 w 1224529"/>
                <a:gd name="connsiteY353" fmla="*/ 979969 h 1579243"/>
                <a:gd name="connsiteX354" fmla="*/ 54635 w 1224529"/>
                <a:gd name="connsiteY354" fmla="*/ 984803 h 1579243"/>
                <a:gd name="connsiteX355" fmla="*/ 65491 w 1224529"/>
                <a:gd name="connsiteY355" fmla="*/ 988622 h 1579243"/>
                <a:gd name="connsiteX356" fmla="*/ 76871 w 1224529"/>
                <a:gd name="connsiteY356" fmla="*/ 980966 h 1579243"/>
                <a:gd name="connsiteX357" fmla="*/ 82660 w 1224529"/>
                <a:gd name="connsiteY357" fmla="*/ 978291 h 1579243"/>
                <a:gd name="connsiteX358" fmla="*/ 127157 w 1224529"/>
                <a:gd name="connsiteY358" fmla="*/ 983341 h 1579243"/>
                <a:gd name="connsiteX359" fmla="*/ 130564 w 1224529"/>
                <a:gd name="connsiteY359" fmla="*/ 983779 h 1579243"/>
                <a:gd name="connsiteX360" fmla="*/ 171242 w 1224529"/>
                <a:gd name="connsiteY360" fmla="*/ 962602 h 1579243"/>
                <a:gd name="connsiteX361" fmla="*/ 202019 w 1224529"/>
                <a:gd name="connsiteY361" fmla="*/ 938688 h 1579243"/>
                <a:gd name="connsiteX362" fmla="*/ 211525 w 1224529"/>
                <a:gd name="connsiteY362" fmla="*/ 928263 h 1579243"/>
                <a:gd name="connsiteX363" fmla="*/ 213666 w 1224529"/>
                <a:gd name="connsiteY363" fmla="*/ 918431 h 1579243"/>
                <a:gd name="connsiteX364" fmla="*/ 208479 w 1224529"/>
                <a:gd name="connsiteY364" fmla="*/ 901580 h 1579243"/>
                <a:gd name="connsiteX365" fmla="*/ 211800 w 1224529"/>
                <a:gd name="connsiteY365" fmla="*/ 875714 h 1579243"/>
                <a:gd name="connsiteX366" fmla="*/ 216892 w 1224529"/>
                <a:gd name="connsiteY366" fmla="*/ 862820 h 1579243"/>
                <a:gd name="connsiteX367" fmla="*/ 211963 w 1224529"/>
                <a:gd name="connsiteY367" fmla="*/ 847053 h 1579243"/>
                <a:gd name="connsiteX368" fmla="*/ 211671 w 1224529"/>
                <a:gd name="connsiteY368" fmla="*/ 841702 h 1579243"/>
                <a:gd name="connsiteX369" fmla="*/ 221632 w 1224529"/>
                <a:gd name="connsiteY369" fmla="*/ 838184 h 1579243"/>
                <a:gd name="connsiteX370" fmla="*/ 225373 w 1224529"/>
                <a:gd name="connsiteY370" fmla="*/ 829935 h 1579243"/>
                <a:gd name="connsiteX371" fmla="*/ 221399 w 1224529"/>
                <a:gd name="connsiteY371" fmla="*/ 824095 h 1579243"/>
                <a:gd name="connsiteX372" fmla="*/ 221632 w 1224529"/>
                <a:gd name="connsiteY372" fmla="*/ 809119 h 1579243"/>
                <a:gd name="connsiteX373" fmla="*/ 223171 w 1224529"/>
                <a:gd name="connsiteY373" fmla="*/ 802624 h 1579243"/>
                <a:gd name="connsiteX374" fmla="*/ 218974 w 1224529"/>
                <a:gd name="connsiteY374" fmla="*/ 793291 h 1579243"/>
                <a:gd name="connsiteX375" fmla="*/ 224049 w 1224529"/>
                <a:gd name="connsiteY375" fmla="*/ 780595 h 1579243"/>
                <a:gd name="connsiteX376" fmla="*/ 226543 w 1224529"/>
                <a:gd name="connsiteY376" fmla="*/ 759537 h 1579243"/>
                <a:gd name="connsiteX377" fmla="*/ 222862 w 1224529"/>
                <a:gd name="connsiteY377" fmla="*/ 739469 h 1579243"/>
                <a:gd name="connsiteX378" fmla="*/ 223653 w 1224529"/>
                <a:gd name="connsiteY378" fmla="*/ 733182 h 1579243"/>
                <a:gd name="connsiteX379" fmla="*/ 228728 w 1224529"/>
                <a:gd name="connsiteY379" fmla="*/ 728296 h 1579243"/>
                <a:gd name="connsiteX380" fmla="*/ 224006 w 1224529"/>
                <a:gd name="connsiteY380" fmla="*/ 717036 h 1579243"/>
                <a:gd name="connsiteX381" fmla="*/ 211525 w 1224529"/>
                <a:gd name="connsiteY381" fmla="*/ 711591 h 1579243"/>
                <a:gd name="connsiteX382" fmla="*/ 212187 w 1224529"/>
                <a:gd name="connsiteY382" fmla="*/ 705328 h 1579243"/>
                <a:gd name="connsiteX383" fmla="*/ 214010 w 1224529"/>
                <a:gd name="connsiteY383" fmla="*/ 698129 h 1579243"/>
                <a:gd name="connsiteX384" fmla="*/ 204875 w 1224529"/>
                <a:gd name="connsiteY384" fmla="*/ 677054 h 1579243"/>
                <a:gd name="connsiteX385" fmla="*/ 211903 w 1224529"/>
                <a:gd name="connsiteY385" fmla="*/ 675661 h 1579243"/>
                <a:gd name="connsiteX386" fmla="*/ 212522 w 1224529"/>
                <a:gd name="connsiteY386" fmla="*/ 676185 h 1579243"/>
                <a:gd name="connsiteX387" fmla="*/ 213873 w 1224529"/>
                <a:gd name="connsiteY387" fmla="*/ 677398 h 1579243"/>
                <a:gd name="connsiteX388" fmla="*/ 213297 w 1224529"/>
                <a:gd name="connsiteY388" fmla="*/ 675394 h 1579243"/>
                <a:gd name="connsiteX389" fmla="*/ 211903 w 1224529"/>
                <a:gd name="connsiteY389" fmla="*/ 675661 h 1579243"/>
                <a:gd name="connsiteX390" fmla="*/ 204824 w 1224529"/>
                <a:gd name="connsiteY390" fmla="*/ 669648 h 1579243"/>
                <a:gd name="connsiteX391" fmla="*/ 204161 w 1224529"/>
                <a:gd name="connsiteY391" fmla="*/ 670181 h 1579243"/>
                <a:gd name="connsiteX392" fmla="*/ 204178 w 1224529"/>
                <a:gd name="connsiteY392" fmla="*/ 669080 h 1579243"/>
                <a:gd name="connsiteX393" fmla="*/ 204875 w 1224529"/>
                <a:gd name="connsiteY393" fmla="*/ 669605 h 1579243"/>
                <a:gd name="connsiteX394" fmla="*/ 193091 w 1224529"/>
                <a:gd name="connsiteY394" fmla="*/ 645270 h 1579243"/>
                <a:gd name="connsiteX395" fmla="*/ 194803 w 1224529"/>
                <a:gd name="connsiteY395" fmla="*/ 629245 h 1579243"/>
                <a:gd name="connsiteX396" fmla="*/ 229657 w 1224529"/>
                <a:gd name="connsiteY396" fmla="*/ 627533 h 1579243"/>
                <a:gd name="connsiteX397" fmla="*/ 236212 w 1224529"/>
                <a:gd name="connsiteY397" fmla="*/ 635499 h 1579243"/>
                <a:gd name="connsiteX398" fmla="*/ 248994 w 1224529"/>
                <a:gd name="connsiteY398" fmla="*/ 637383 h 1579243"/>
                <a:gd name="connsiteX399" fmla="*/ 253811 w 1224529"/>
                <a:gd name="connsiteY399" fmla="*/ 634363 h 1579243"/>
                <a:gd name="connsiteX400" fmla="*/ 253811 w 1224529"/>
                <a:gd name="connsiteY400" fmla="*/ 633692 h 1579243"/>
                <a:gd name="connsiteX401" fmla="*/ 254757 w 1224529"/>
                <a:gd name="connsiteY401" fmla="*/ 633666 h 1579243"/>
                <a:gd name="connsiteX402" fmla="*/ 253811 w 1224529"/>
                <a:gd name="connsiteY402" fmla="*/ 634595 h 1579243"/>
                <a:gd name="connsiteX403" fmla="*/ 259600 w 1224529"/>
                <a:gd name="connsiteY403" fmla="*/ 631714 h 1579243"/>
                <a:gd name="connsiteX404" fmla="*/ 254207 w 1224529"/>
                <a:gd name="connsiteY404" fmla="*/ 626621 h 1579243"/>
                <a:gd name="connsiteX405" fmla="*/ 243274 w 1224529"/>
                <a:gd name="connsiteY405" fmla="*/ 610433 h 1579243"/>
                <a:gd name="connsiteX406" fmla="*/ 244960 w 1224529"/>
                <a:gd name="connsiteY406" fmla="*/ 601582 h 1579243"/>
                <a:gd name="connsiteX407" fmla="*/ 254147 w 1224529"/>
                <a:gd name="connsiteY407" fmla="*/ 597246 h 1579243"/>
                <a:gd name="connsiteX408" fmla="*/ 257888 w 1224529"/>
                <a:gd name="connsiteY408" fmla="*/ 585599 h 1579243"/>
                <a:gd name="connsiteX409" fmla="*/ 253699 w 1224529"/>
                <a:gd name="connsiteY409" fmla="*/ 577410 h 1579243"/>
                <a:gd name="connsiteX410" fmla="*/ 254078 w 1224529"/>
                <a:gd name="connsiteY410" fmla="*/ 577393 h 1579243"/>
                <a:gd name="connsiteX411" fmla="*/ 254723 w 1224529"/>
                <a:gd name="connsiteY411" fmla="*/ 576327 h 1579243"/>
                <a:gd name="connsiteX412" fmla="*/ 269234 w 1224529"/>
                <a:gd name="connsiteY412" fmla="*/ 562710 h 1579243"/>
                <a:gd name="connsiteX413" fmla="*/ 267514 w 1224529"/>
                <a:gd name="connsiteY413" fmla="*/ 560009 h 1579243"/>
                <a:gd name="connsiteX414" fmla="*/ 264538 w 1224529"/>
                <a:gd name="connsiteY414" fmla="*/ 560112 h 1579243"/>
                <a:gd name="connsiteX415" fmla="*/ 254723 w 1224529"/>
                <a:gd name="connsiteY415" fmla="*/ 576327 h 1579243"/>
                <a:gd name="connsiteX416" fmla="*/ 253244 w 1224529"/>
                <a:gd name="connsiteY416" fmla="*/ 576498 h 1579243"/>
                <a:gd name="connsiteX417" fmla="*/ 253699 w 1224529"/>
                <a:gd name="connsiteY417" fmla="*/ 577410 h 1579243"/>
                <a:gd name="connsiteX418" fmla="*/ 226853 w 1224529"/>
                <a:gd name="connsiteY418" fmla="*/ 583560 h 1579243"/>
                <a:gd name="connsiteX419" fmla="*/ 209881 w 1224529"/>
                <a:gd name="connsiteY419" fmla="*/ 587612 h 1579243"/>
                <a:gd name="connsiteX420" fmla="*/ 197108 w 1224529"/>
                <a:gd name="connsiteY420" fmla="*/ 574830 h 1579243"/>
                <a:gd name="connsiteX421" fmla="*/ 197994 w 1224529"/>
                <a:gd name="connsiteY421" fmla="*/ 571441 h 1579243"/>
                <a:gd name="connsiteX422" fmla="*/ 199404 w 1224529"/>
                <a:gd name="connsiteY422" fmla="*/ 561454 h 1579243"/>
                <a:gd name="connsiteX423" fmla="*/ 190759 w 1224529"/>
                <a:gd name="connsiteY423" fmla="*/ 556310 h 1579243"/>
                <a:gd name="connsiteX424" fmla="*/ 181771 w 1224529"/>
                <a:gd name="connsiteY424" fmla="*/ 546254 h 1579243"/>
                <a:gd name="connsiteX425" fmla="*/ 178201 w 1224529"/>
                <a:gd name="connsiteY425" fmla="*/ 525662 h 1579243"/>
                <a:gd name="connsiteX426" fmla="*/ 195671 w 1224529"/>
                <a:gd name="connsiteY426" fmla="*/ 492992 h 1579243"/>
                <a:gd name="connsiteX427" fmla="*/ 198863 w 1224529"/>
                <a:gd name="connsiteY427" fmla="*/ 491624 h 1579243"/>
                <a:gd name="connsiteX428" fmla="*/ 236212 w 1224529"/>
                <a:gd name="connsiteY428" fmla="*/ 496802 h 1579243"/>
                <a:gd name="connsiteX429" fmla="*/ 241149 w 1224529"/>
                <a:gd name="connsiteY429" fmla="*/ 515167 h 1579243"/>
                <a:gd name="connsiteX430" fmla="*/ 234113 w 1224529"/>
                <a:gd name="connsiteY430" fmla="*/ 522702 h 1579243"/>
                <a:gd name="connsiteX431" fmla="*/ 226268 w 1224529"/>
                <a:gd name="connsiteY431" fmla="*/ 540009 h 1579243"/>
                <a:gd name="connsiteX432" fmla="*/ 225193 w 1224529"/>
                <a:gd name="connsiteY432" fmla="*/ 540543 h 1579243"/>
                <a:gd name="connsiteX433" fmla="*/ 224642 w 1224529"/>
                <a:gd name="connsiteY433" fmla="*/ 542968 h 1579243"/>
                <a:gd name="connsiteX434" fmla="*/ 226062 w 1224529"/>
                <a:gd name="connsiteY434" fmla="*/ 541395 h 1579243"/>
                <a:gd name="connsiteX435" fmla="*/ 226268 w 1224529"/>
                <a:gd name="connsiteY435" fmla="*/ 540009 h 1579243"/>
                <a:gd name="connsiteX436" fmla="*/ 273699 w 1224529"/>
                <a:gd name="connsiteY436" fmla="*/ 523047 h 1579243"/>
                <a:gd name="connsiteX437" fmla="*/ 277346 w 1224529"/>
                <a:gd name="connsiteY437" fmla="*/ 515322 h 1579243"/>
                <a:gd name="connsiteX438" fmla="*/ 268753 w 1224529"/>
                <a:gd name="connsiteY438" fmla="*/ 506221 h 1579243"/>
                <a:gd name="connsiteX439" fmla="*/ 267824 w 1224529"/>
                <a:gd name="connsiteY439" fmla="*/ 506591 h 1579243"/>
                <a:gd name="connsiteX440" fmla="*/ 267849 w 1224529"/>
                <a:gd name="connsiteY440" fmla="*/ 505249 h 1579243"/>
                <a:gd name="connsiteX441" fmla="*/ 268830 w 1224529"/>
                <a:gd name="connsiteY441" fmla="*/ 506178 h 1579243"/>
                <a:gd name="connsiteX442" fmla="*/ 263050 w 1224529"/>
                <a:gd name="connsiteY442" fmla="*/ 493344 h 1579243"/>
                <a:gd name="connsiteX443" fmla="*/ 262688 w 1224529"/>
                <a:gd name="connsiteY443" fmla="*/ 483358 h 1579243"/>
                <a:gd name="connsiteX444" fmla="*/ 257415 w 1224529"/>
                <a:gd name="connsiteY444" fmla="*/ 475246 h 1579243"/>
                <a:gd name="connsiteX445" fmla="*/ 248788 w 1224529"/>
                <a:gd name="connsiteY445" fmla="*/ 470661 h 1579243"/>
                <a:gd name="connsiteX446" fmla="*/ 221830 w 1224529"/>
                <a:gd name="connsiteY446" fmla="*/ 451023 h 1579243"/>
                <a:gd name="connsiteX447" fmla="*/ 205271 w 1224529"/>
                <a:gd name="connsiteY447" fmla="*/ 448641 h 1579243"/>
                <a:gd name="connsiteX448" fmla="*/ 210217 w 1224529"/>
                <a:gd name="connsiteY448" fmla="*/ 428684 h 1579243"/>
                <a:gd name="connsiteX449" fmla="*/ 211447 w 1224529"/>
                <a:gd name="connsiteY449" fmla="*/ 428512 h 1579243"/>
                <a:gd name="connsiteX450" fmla="*/ 212221 w 1224529"/>
                <a:gd name="connsiteY450" fmla="*/ 427041 h 1579243"/>
                <a:gd name="connsiteX451" fmla="*/ 210630 w 1224529"/>
                <a:gd name="connsiteY451" fmla="*/ 427695 h 1579243"/>
                <a:gd name="connsiteX452" fmla="*/ 210217 w 1224529"/>
                <a:gd name="connsiteY452" fmla="*/ 428684 h 1579243"/>
                <a:gd name="connsiteX453" fmla="*/ 201142 w 1224529"/>
                <a:gd name="connsiteY453" fmla="*/ 430026 h 1579243"/>
                <a:gd name="connsiteX454" fmla="*/ 190906 w 1224529"/>
                <a:gd name="connsiteY454" fmla="*/ 424848 h 1579243"/>
                <a:gd name="connsiteX455" fmla="*/ 186347 w 1224529"/>
                <a:gd name="connsiteY455" fmla="*/ 415618 h 1579243"/>
                <a:gd name="connsiteX456" fmla="*/ 173160 w 1224529"/>
                <a:gd name="connsiteY456" fmla="*/ 400135 h 1579243"/>
                <a:gd name="connsiteX457" fmla="*/ 166046 w 1224529"/>
                <a:gd name="connsiteY457" fmla="*/ 381150 h 1579243"/>
                <a:gd name="connsiteX458" fmla="*/ 162735 w 1224529"/>
                <a:gd name="connsiteY458" fmla="*/ 367766 h 1579243"/>
                <a:gd name="connsiteX459" fmla="*/ 167552 w 1224529"/>
                <a:gd name="connsiteY459" fmla="*/ 355413 h 1579243"/>
                <a:gd name="connsiteX460" fmla="*/ 174837 w 1224529"/>
                <a:gd name="connsiteY460" fmla="*/ 349891 h 1579243"/>
                <a:gd name="connsiteX461" fmla="*/ 175035 w 1224529"/>
                <a:gd name="connsiteY461" fmla="*/ 350054 h 1579243"/>
                <a:gd name="connsiteX462" fmla="*/ 177693 w 1224529"/>
                <a:gd name="connsiteY462" fmla="*/ 350983 h 1579243"/>
                <a:gd name="connsiteX463" fmla="*/ 179947 w 1224529"/>
                <a:gd name="connsiteY463" fmla="*/ 353203 h 1579243"/>
                <a:gd name="connsiteX464" fmla="*/ 182227 w 1224529"/>
                <a:gd name="connsiteY464" fmla="*/ 352558 h 1579243"/>
                <a:gd name="connsiteX465" fmla="*/ 177693 w 1224529"/>
                <a:gd name="connsiteY465" fmla="*/ 350983 h 1579243"/>
                <a:gd name="connsiteX466" fmla="*/ 175835 w 1224529"/>
                <a:gd name="connsiteY466" fmla="*/ 349126 h 1579243"/>
                <a:gd name="connsiteX467" fmla="*/ 174837 w 1224529"/>
                <a:gd name="connsiteY467" fmla="*/ 349891 h 1579243"/>
                <a:gd name="connsiteX468" fmla="*/ 160335 w 1224529"/>
                <a:gd name="connsiteY468" fmla="*/ 335251 h 1579243"/>
                <a:gd name="connsiteX469" fmla="*/ 158623 w 1224529"/>
                <a:gd name="connsiteY469" fmla="*/ 312551 h 1579243"/>
                <a:gd name="connsiteX470" fmla="*/ 164111 w 1224529"/>
                <a:gd name="connsiteY470" fmla="*/ 296585 h 1579243"/>
                <a:gd name="connsiteX471" fmla="*/ 166236 w 1224529"/>
                <a:gd name="connsiteY471" fmla="*/ 282840 h 1579243"/>
                <a:gd name="connsiteX472" fmla="*/ 172739 w 1224529"/>
                <a:gd name="connsiteY472" fmla="*/ 234342 h 1579243"/>
                <a:gd name="connsiteX473" fmla="*/ 173126 w 1224529"/>
                <a:gd name="connsiteY473" fmla="*/ 227306 h 1579243"/>
                <a:gd name="connsiteX474" fmla="*/ 180506 w 1224529"/>
                <a:gd name="connsiteY474" fmla="*/ 221216 h 1579243"/>
                <a:gd name="connsiteX475" fmla="*/ 202510 w 1224529"/>
                <a:gd name="connsiteY475" fmla="*/ 227865 h 1579243"/>
                <a:gd name="connsiteX476" fmla="*/ 203198 w 1224529"/>
                <a:gd name="connsiteY476" fmla="*/ 229224 h 1579243"/>
                <a:gd name="connsiteX477" fmla="*/ 205624 w 1224529"/>
                <a:gd name="connsiteY477" fmla="*/ 229672 h 1579243"/>
                <a:gd name="connsiteX478" fmla="*/ 208522 w 1224529"/>
                <a:gd name="connsiteY478" fmla="*/ 232174 h 1579243"/>
                <a:gd name="connsiteX479" fmla="*/ 205624 w 1224529"/>
                <a:gd name="connsiteY479" fmla="*/ 229672 h 1579243"/>
                <a:gd name="connsiteX480" fmla="*/ 204032 w 1224529"/>
                <a:gd name="connsiteY480" fmla="*/ 228330 h 1579243"/>
                <a:gd name="connsiteX481" fmla="*/ 202510 w 1224529"/>
                <a:gd name="connsiteY481" fmla="*/ 227865 h 1579243"/>
                <a:gd name="connsiteX482" fmla="*/ 187001 w 1224529"/>
                <a:gd name="connsiteY482" fmla="*/ 212158 h 1579243"/>
                <a:gd name="connsiteX483" fmla="*/ 179070 w 1224529"/>
                <a:gd name="connsiteY483" fmla="*/ 191204 h 1579243"/>
                <a:gd name="connsiteX484" fmla="*/ 190329 w 1224529"/>
                <a:gd name="connsiteY484" fmla="*/ 156977 h 1579243"/>
                <a:gd name="connsiteX485" fmla="*/ 191009 w 1224529"/>
                <a:gd name="connsiteY485" fmla="*/ 157940 h 1579243"/>
                <a:gd name="connsiteX486" fmla="*/ 190940 w 1224529"/>
                <a:gd name="connsiteY486" fmla="*/ 156005 h 1579243"/>
                <a:gd name="connsiteX487" fmla="*/ 190329 w 1224529"/>
                <a:gd name="connsiteY487" fmla="*/ 156977 h 1579243"/>
                <a:gd name="connsiteX488" fmla="*/ 190235 w 1224529"/>
                <a:gd name="connsiteY488" fmla="*/ 156831 h 1579243"/>
                <a:gd name="connsiteX489" fmla="*/ 196635 w 1224529"/>
                <a:gd name="connsiteY489" fmla="*/ 148771 h 1579243"/>
                <a:gd name="connsiteX490" fmla="*/ 200712 w 1224529"/>
                <a:gd name="connsiteY490" fmla="*/ 133520 h 1579243"/>
                <a:gd name="connsiteX491" fmla="*/ 200471 w 1224529"/>
                <a:gd name="connsiteY491" fmla="*/ 123499 h 1579243"/>
                <a:gd name="connsiteX492" fmla="*/ 211017 w 1224529"/>
                <a:gd name="connsiteY492" fmla="*/ 97822 h 1579243"/>
                <a:gd name="connsiteX493" fmla="*/ 210621 w 1224529"/>
                <a:gd name="connsiteY493" fmla="*/ 80851 h 1579243"/>
                <a:gd name="connsiteX494" fmla="*/ 210449 w 1224529"/>
                <a:gd name="connsiteY494" fmla="*/ 74399 h 1579243"/>
                <a:gd name="connsiteX495" fmla="*/ 224169 w 1224529"/>
                <a:gd name="connsiteY495" fmla="*/ 58649 h 1579243"/>
                <a:gd name="connsiteX496" fmla="*/ 239627 w 1224529"/>
                <a:gd name="connsiteY496" fmla="*/ 39648 h 1579243"/>
                <a:gd name="connsiteX497" fmla="*/ 245373 w 1224529"/>
                <a:gd name="connsiteY497" fmla="*/ 37257 h 1579243"/>
                <a:gd name="connsiteX498" fmla="*/ 265974 w 1224529"/>
                <a:gd name="connsiteY498" fmla="*/ 41368 h 1579243"/>
                <a:gd name="connsiteX499" fmla="*/ 275970 w 1224529"/>
                <a:gd name="connsiteY499" fmla="*/ 44680 h 1579243"/>
                <a:gd name="connsiteX500" fmla="*/ 289208 w 1224529"/>
                <a:gd name="connsiteY500" fmla="*/ 37971 h 1579243"/>
                <a:gd name="connsiteX501" fmla="*/ 300347 w 1224529"/>
                <a:gd name="connsiteY501" fmla="*/ 13369 h 1579243"/>
                <a:gd name="connsiteX502" fmla="*/ 305844 w 1224529"/>
                <a:gd name="connsiteY502" fmla="*/ 4569 h 1579243"/>
                <a:gd name="connsiteX503" fmla="*/ 314188 w 1224529"/>
                <a:gd name="connsiteY503" fmla="*/ -876 h 1579243"/>
                <a:gd name="connsiteX504" fmla="*/ 338135 w 1224529"/>
                <a:gd name="connsiteY504" fmla="*/ -5392 h 1579243"/>
                <a:gd name="connsiteX505" fmla="*/ 352801 w 1224529"/>
                <a:gd name="connsiteY505" fmla="*/ 2686 h 1579243"/>
                <a:gd name="connsiteX506" fmla="*/ 368792 w 1224529"/>
                <a:gd name="connsiteY506" fmla="*/ 44310 h 1579243"/>
                <a:gd name="connsiteX507" fmla="*/ 381540 w 1224529"/>
                <a:gd name="connsiteY507" fmla="*/ 72774 h 1579243"/>
                <a:gd name="connsiteX508" fmla="*/ 391759 w 1224529"/>
                <a:gd name="connsiteY508" fmla="*/ 94768 h 1579243"/>
                <a:gd name="connsiteX509" fmla="*/ 397144 w 1224529"/>
                <a:gd name="connsiteY509" fmla="*/ 114691 h 1579243"/>
                <a:gd name="connsiteX510" fmla="*/ 396387 w 1224529"/>
                <a:gd name="connsiteY510" fmla="*/ 114278 h 1579243"/>
                <a:gd name="connsiteX511" fmla="*/ 395751 w 1224529"/>
                <a:gd name="connsiteY511" fmla="*/ 115749 h 1579243"/>
                <a:gd name="connsiteX512" fmla="*/ 391475 w 1224529"/>
                <a:gd name="connsiteY512" fmla="*/ 117331 h 1579243"/>
                <a:gd name="connsiteX513" fmla="*/ 389927 w 1224529"/>
                <a:gd name="connsiteY513" fmla="*/ 119430 h 1579243"/>
                <a:gd name="connsiteX514" fmla="*/ 393893 w 1224529"/>
                <a:gd name="connsiteY514" fmla="*/ 119963 h 1579243"/>
                <a:gd name="connsiteX515" fmla="*/ 395751 w 1224529"/>
                <a:gd name="connsiteY515" fmla="*/ 115749 h 1579243"/>
                <a:gd name="connsiteX516" fmla="*/ 397290 w 1224529"/>
                <a:gd name="connsiteY516" fmla="*/ 115189 h 1579243"/>
                <a:gd name="connsiteX517" fmla="*/ 397144 w 1224529"/>
                <a:gd name="connsiteY517" fmla="*/ 114691 h 1579243"/>
                <a:gd name="connsiteX518" fmla="*/ 411698 w 1224529"/>
                <a:gd name="connsiteY518" fmla="*/ 128333 h 1579243"/>
                <a:gd name="connsiteX519" fmla="*/ 434648 w 1224529"/>
                <a:gd name="connsiteY519" fmla="*/ 158827 h 1579243"/>
                <a:gd name="connsiteX520" fmla="*/ 443551 w 1224529"/>
                <a:gd name="connsiteY520" fmla="*/ 193905 h 1579243"/>
                <a:gd name="connsiteX521" fmla="*/ 448265 w 1224529"/>
                <a:gd name="connsiteY521" fmla="*/ 205285 h 1579243"/>
                <a:gd name="connsiteX522" fmla="*/ 454209 w 1224529"/>
                <a:gd name="connsiteY522" fmla="*/ 209139 h 1579243"/>
                <a:gd name="connsiteX523" fmla="*/ 457202 w 1224529"/>
                <a:gd name="connsiteY523" fmla="*/ 218610 h 1579243"/>
                <a:gd name="connsiteX524" fmla="*/ 454192 w 1224529"/>
                <a:gd name="connsiteY524" fmla="*/ 224949 h 1579243"/>
                <a:gd name="connsiteX525" fmla="*/ 460196 w 1224529"/>
                <a:gd name="connsiteY525" fmla="*/ 235004 h 1579243"/>
                <a:gd name="connsiteX526" fmla="*/ 474415 w 1224529"/>
                <a:gd name="connsiteY526" fmla="*/ 243348 h 1579243"/>
                <a:gd name="connsiteX527" fmla="*/ 492926 w 1224529"/>
                <a:gd name="connsiteY527" fmla="*/ 256028 h 1579243"/>
                <a:gd name="connsiteX528" fmla="*/ 531462 w 1224529"/>
                <a:gd name="connsiteY528" fmla="*/ 258471 h 1579243"/>
                <a:gd name="connsiteX529" fmla="*/ 540606 w 1224529"/>
                <a:gd name="connsiteY529" fmla="*/ 262625 h 1579243"/>
                <a:gd name="connsiteX530" fmla="*/ 548847 w 1224529"/>
                <a:gd name="connsiteY530" fmla="*/ 268629 h 1579243"/>
                <a:gd name="connsiteX531" fmla="*/ 596587 w 1224529"/>
                <a:gd name="connsiteY531" fmla="*/ 289024 h 1579243"/>
                <a:gd name="connsiteX532" fmla="*/ 603374 w 1224529"/>
                <a:gd name="connsiteY532" fmla="*/ 290839 h 1579243"/>
                <a:gd name="connsiteX533" fmla="*/ 627803 w 1224529"/>
                <a:gd name="connsiteY533" fmla="*/ 310185 h 1579243"/>
                <a:gd name="connsiteX534" fmla="*/ 655561 w 1224529"/>
                <a:gd name="connsiteY534" fmla="*/ 346700 h 1579243"/>
                <a:gd name="connsiteX535" fmla="*/ 690003 w 1224529"/>
                <a:gd name="connsiteY535" fmla="*/ 376737 h 1579243"/>
                <a:gd name="connsiteX536" fmla="*/ 714295 w 1224529"/>
                <a:gd name="connsiteY536" fmla="*/ 378286 h 1579243"/>
                <a:gd name="connsiteX537" fmla="*/ 727636 w 1224529"/>
                <a:gd name="connsiteY537" fmla="*/ 382733 h 1579243"/>
                <a:gd name="connsiteX538" fmla="*/ 737640 w 1224529"/>
                <a:gd name="connsiteY538" fmla="*/ 384849 h 1579243"/>
                <a:gd name="connsiteX539" fmla="*/ 758164 w 1224529"/>
                <a:gd name="connsiteY539" fmla="*/ 387352 h 1579243"/>
                <a:gd name="connsiteX540" fmla="*/ 795256 w 1224529"/>
                <a:gd name="connsiteY540" fmla="*/ 398835 h 1579243"/>
                <a:gd name="connsiteX541" fmla="*/ 853688 w 1224529"/>
                <a:gd name="connsiteY541" fmla="*/ 422818 h 1579243"/>
                <a:gd name="connsiteX542" fmla="*/ 921918 w 1224529"/>
                <a:gd name="connsiteY542" fmla="*/ 473259 h 1579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</a:cxnLst>
              <a:rect l="l" t="t" r="r" b="b"/>
              <a:pathLst>
                <a:path w="1224529" h="1579243">
                  <a:moveTo>
                    <a:pt x="823186" y="584928"/>
                  </a:moveTo>
                  <a:lnTo>
                    <a:pt x="821758" y="586175"/>
                  </a:lnTo>
                  <a:lnTo>
                    <a:pt x="823538" y="585694"/>
                  </a:lnTo>
                  <a:lnTo>
                    <a:pt x="824373" y="583431"/>
                  </a:lnTo>
                  <a:close/>
                  <a:moveTo>
                    <a:pt x="812107" y="526625"/>
                  </a:moveTo>
                  <a:lnTo>
                    <a:pt x="811444" y="528784"/>
                  </a:lnTo>
                  <a:lnTo>
                    <a:pt x="813199" y="528595"/>
                  </a:lnTo>
                  <a:close/>
                  <a:moveTo>
                    <a:pt x="719723" y="1473724"/>
                  </a:moveTo>
                  <a:cubicBezTo>
                    <a:pt x="716703" y="1474628"/>
                    <a:pt x="716849" y="1476855"/>
                    <a:pt x="716953" y="1479049"/>
                  </a:cubicBezTo>
                  <a:cubicBezTo>
                    <a:pt x="716669" y="1479255"/>
                    <a:pt x="716445" y="1479488"/>
                    <a:pt x="716187" y="1479694"/>
                  </a:cubicBezTo>
                  <a:cubicBezTo>
                    <a:pt x="715791" y="1481182"/>
                    <a:pt x="714905" y="1482068"/>
                    <a:pt x="714045" y="1483049"/>
                  </a:cubicBezTo>
                  <a:cubicBezTo>
                    <a:pt x="715017" y="1482189"/>
                    <a:pt x="715989" y="1481311"/>
                    <a:pt x="716961" y="1480434"/>
                  </a:cubicBezTo>
                  <a:cubicBezTo>
                    <a:pt x="716987" y="1479987"/>
                    <a:pt x="716953" y="1479522"/>
                    <a:pt x="716953" y="1479049"/>
                  </a:cubicBezTo>
                  <a:cubicBezTo>
                    <a:pt x="718131" y="1478068"/>
                    <a:pt x="719396" y="1477148"/>
                    <a:pt x="720428" y="1476012"/>
                  </a:cubicBezTo>
                  <a:cubicBezTo>
                    <a:pt x="720729" y="1475703"/>
                    <a:pt x="719731" y="1473707"/>
                    <a:pt x="719723" y="1473724"/>
                  </a:cubicBezTo>
                  <a:close/>
                  <a:moveTo>
                    <a:pt x="707912" y="1486868"/>
                  </a:moveTo>
                  <a:cubicBezTo>
                    <a:pt x="708342" y="1487066"/>
                    <a:pt x="705951" y="1490343"/>
                    <a:pt x="708867" y="1487719"/>
                  </a:cubicBezTo>
                  <a:cubicBezTo>
                    <a:pt x="709830" y="1486868"/>
                    <a:pt x="710794" y="1486008"/>
                    <a:pt x="711714" y="1485148"/>
                  </a:cubicBezTo>
                  <a:cubicBezTo>
                    <a:pt x="710562" y="1485836"/>
                    <a:pt x="709374" y="1486515"/>
                    <a:pt x="707912" y="1486868"/>
                  </a:cubicBezTo>
                  <a:close/>
                  <a:moveTo>
                    <a:pt x="524942" y="273283"/>
                  </a:moveTo>
                  <a:cubicBezTo>
                    <a:pt x="524194" y="273859"/>
                    <a:pt x="523437" y="274436"/>
                    <a:pt x="522688" y="275012"/>
                  </a:cubicBezTo>
                  <a:cubicBezTo>
                    <a:pt x="523548" y="275442"/>
                    <a:pt x="524478" y="276285"/>
                    <a:pt x="525329" y="276216"/>
                  </a:cubicBezTo>
                  <a:cubicBezTo>
                    <a:pt x="526086" y="276156"/>
                    <a:pt x="526851" y="275175"/>
                    <a:pt x="527600" y="274590"/>
                  </a:cubicBezTo>
                  <a:cubicBezTo>
                    <a:pt x="526714" y="274160"/>
                    <a:pt x="525819" y="273730"/>
                    <a:pt x="524942" y="273283"/>
                  </a:cubicBezTo>
                  <a:close/>
                  <a:moveTo>
                    <a:pt x="1057191" y="1178448"/>
                  </a:moveTo>
                  <a:cubicBezTo>
                    <a:pt x="1058060" y="1180134"/>
                    <a:pt x="1060365" y="1181235"/>
                    <a:pt x="1062240" y="1182130"/>
                  </a:cubicBezTo>
                  <a:cubicBezTo>
                    <a:pt x="1062834" y="1182379"/>
                    <a:pt x="1064244" y="1181141"/>
                    <a:pt x="1065139" y="1180401"/>
                  </a:cubicBezTo>
                  <a:cubicBezTo>
                    <a:pt x="1067350" y="1178603"/>
                    <a:pt x="1067762" y="1176332"/>
                    <a:pt x="1065793" y="1174328"/>
                  </a:cubicBezTo>
                  <a:cubicBezTo>
                    <a:pt x="1064244" y="1172754"/>
                    <a:pt x="1062197" y="1171696"/>
                    <a:pt x="1060365" y="1170406"/>
                  </a:cubicBezTo>
                  <a:cubicBezTo>
                    <a:pt x="1057311" y="1169992"/>
                    <a:pt x="1055169" y="1174560"/>
                    <a:pt x="1057191" y="1178448"/>
                  </a:cubicBezTo>
                  <a:close/>
                  <a:moveTo>
                    <a:pt x="1082670" y="1188968"/>
                  </a:moveTo>
                  <a:cubicBezTo>
                    <a:pt x="1083151" y="1189570"/>
                    <a:pt x="1084493" y="1189502"/>
                    <a:pt x="1085439" y="1189708"/>
                  </a:cubicBezTo>
                  <a:cubicBezTo>
                    <a:pt x="1086317" y="1189029"/>
                    <a:pt x="1087581" y="1188521"/>
                    <a:pt x="1088054" y="1187618"/>
                  </a:cubicBezTo>
                  <a:cubicBezTo>
                    <a:pt x="1089267" y="1185244"/>
                    <a:pt x="1088037" y="1183867"/>
                    <a:pt x="1084880" y="1184169"/>
                  </a:cubicBezTo>
                  <a:cubicBezTo>
                    <a:pt x="1083900" y="1184280"/>
                    <a:pt x="1082592" y="1185072"/>
                    <a:pt x="1082162" y="1185915"/>
                  </a:cubicBezTo>
                  <a:cubicBezTo>
                    <a:pt x="1081818" y="1186715"/>
                    <a:pt x="1082119" y="1188228"/>
                    <a:pt x="1082670" y="1188968"/>
                  </a:cubicBezTo>
                  <a:close/>
                  <a:moveTo>
                    <a:pt x="921918" y="473259"/>
                  </a:moveTo>
                  <a:cubicBezTo>
                    <a:pt x="923165" y="474274"/>
                    <a:pt x="922890" y="477542"/>
                    <a:pt x="922787" y="479736"/>
                  </a:cubicBezTo>
                  <a:cubicBezTo>
                    <a:pt x="922769" y="480493"/>
                    <a:pt x="921264" y="481474"/>
                    <a:pt x="920249" y="481827"/>
                  </a:cubicBezTo>
                  <a:cubicBezTo>
                    <a:pt x="906865" y="486437"/>
                    <a:pt x="891614" y="483667"/>
                    <a:pt x="879158" y="491719"/>
                  </a:cubicBezTo>
                  <a:cubicBezTo>
                    <a:pt x="869094" y="498187"/>
                    <a:pt x="859107" y="496992"/>
                    <a:pt x="848630" y="493258"/>
                  </a:cubicBezTo>
                  <a:cubicBezTo>
                    <a:pt x="846721" y="492562"/>
                    <a:pt x="844028" y="493611"/>
                    <a:pt x="841817" y="494248"/>
                  </a:cubicBezTo>
                  <a:cubicBezTo>
                    <a:pt x="840880" y="494523"/>
                    <a:pt x="840063" y="495701"/>
                    <a:pt x="839469" y="496630"/>
                  </a:cubicBezTo>
                  <a:cubicBezTo>
                    <a:pt x="837947" y="498961"/>
                    <a:pt x="837964" y="501679"/>
                    <a:pt x="840105" y="502566"/>
                  </a:cubicBezTo>
                  <a:cubicBezTo>
                    <a:pt x="845542" y="504742"/>
                    <a:pt x="851314" y="506006"/>
                    <a:pt x="856793" y="508157"/>
                  </a:cubicBezTo>
                  <a:cubicBezTo>
                    <a:pt x="863847" y="510909"/>
                    <a:pt x="867657" y="517481"/>
                    <a:pt x="866780" y="525119"/>
                  </a:cubicBezTo>
                  <a:cubicBezTo>
                    <a:pt x="865971" y="532044"/>
                    <a:pt x="864561" y="538908"/>
                    <a:pt x="863666" y="545833"/>
                  </a:cubicBezTo>
                  <a:cubicBezTo>
                    <a:pt x="863330" y="548327"/>
                    <a:pt x="868259" y="553127"/>
                    <a:pt x="870857" y="552568"/>
                  </a:cubicBezTo>
                  <a:cubicBezTo>
                    <a:pt x="872879" y="552130"/>
                    <a:pt x="875649" y="550702"/>
                    <a:pt x="876242" y="549058"/>
                  </a:cubicBezTo>
                  <a:cubicBezTo>
                    <a:pt x="881154" y="535769"/>
                    <a:pt x="885042" y="522074"/>
                    <a:pt x="893506" y="510367"/>
                  </a:cubicBezTo>
                  <a:cubicBezTo>
                    <a:pt x="899347" y="502282"/>
                    <a:pt x="906254" y="496484"/>
                    <a:pt x="917187" y="497886"/>
                  </a:cubicBezTo>
                  <a:cubicBezTo>
                    <a:pt x="921866" y="498488"/>
                    <a:pt x="926606" y="498307"/>
                    <a:pt x="931328" y="498204"/>
                  </a:cubicBezTo>
                  <a:cubicBezTo>
                    <a:pt x="944093" y="497955"/>
                    <a:pt x="946038" y="499279"/>
                    <a:pt x="946683" y="510866"/>
                  </a:cubicBezTo>
                  <a:cubicBezTo>
                    <a:pt x="947259" y="521438"/>
                    <a:pt x="946468" y="532148"/>
                    <a:pt x="947809" y="542599"/>
                  </a:cubicBezTo>
                  <a:cubicBezTo>
                    <a:pt x="949203" y="553643"/>
                    <a:pt x="937969" y="561574"/>
                    <a:pt x="941590" y="573066"/>
                  </a:cubicBezTo>
                  <a:cubicBezTo>
                    <a:pt x="942356" y="575389"/>
                    <a:pt x="938769" y="579028"/>
                    <a:pt x="937350" y="582124"/>
                  </a:cubicBezTo>
                  <a:cubicBezTo>
                    <a:pt x="931251" y="595457"/>
                    <a:pt x="921505" y="605470"/>
                    <a:pt x="909574" y="613736"/>
                  </a:cubicBezTo>
                  <a:cubicBezTo>
                    <a:pt x="904740" y="617108"/>
                    <a:pt x="900138" y="620945"/>
                    <a:pt x="895906" y="625048"/>
                  </a:cubicBezTo>
                  <a:cubicBezTo>
                    <a:pt x="893463" y="627430"/>
                    <a:pt x="890942" y="630501"/>
                    <a:pt x="890160" y="633666"/>
                  </a:cubicBezTo>
                  <a:cubicBezTo>
                    <a:pt x="888173" y="641597"/>
                    <a:pt x="886865" y="649744"/>
                    <a:pt x="885945" y="657864"/>
                  </a:cubicBezTo>
                  <a:cubicBezTo>
                    <a:pt x="885721" y="659636"/>
                    <a:pt x="887777" y="662414"/>
                    <a:pt x="889558" y="663429"/>
                  </a:cubicBezTo>
                  <a:cubicBezTo>
                    <a:pt x="890942" y="664229"/>
                    <a:pt x="894676" y="663678"/>
                    <a:pt x="895261" y="662603"/>
                  </a:cubicBezTo>
                  <a:cubicBezTo>
                    <a:pt x="896843" y="659687"/>
                    <a:pt x="898082" y="656169"/>
                    <a:pt x="898100" y="652883"/>
                  </a:cubicBezTo>
                  <a:cubicBezTo>
                    <a:pt x="898168" y="639998"/>
                    <a:pt x="902925" y="630209"/>
                    <a:pt x="914211" y="623276"/>
                  </a:cubicBezTo>
                  <a:cubicBezTo>
                    <a:pt x="921144" y="618983"/>
                    <a:pt x="926133" y="611792"/>
                    <a:pt x="934786" y="609848"/>
                  </a:cubicBezTo>
                  <a:cubicBezTo>
                    <a:pt x="938107" y="609083"/>
                    <a:pt x="943216" y="610613"/>
                    <a:pt x="943379" y="613882"/>
                  </a:cubicBezTo>
                  <a:cubicBezTo>
                    <a:pt x="943612" y="619826"/>
                    <a:pt x="944412" y="625383"/>
                    <a:pt x="948325" y="630114"/>
                  </a:cubicBezTo>
                  <a:cubicBezTo>
                    <a:pt x="946244" y="636393"/>
                    <a:pt x="949771" y="640849"/>
                    <a:pt x="952739" y="645838"/>
                  </a:cubicBezTo>
                  <a:cubicBezTo>
                    <a:pt x="955285" y="650139"/>
                    <a:pt x="953599" y="656444"/>
                    <a:pt x="950261" y="658767"/>
                  </a:cubicBezTo>
                  <a:cubicBezTo>
                    <a:pt x="942545" y="664169"/>
                    <a:pt x="934399" y="669029"/>
                    <a:pt x="927096" y="674964"/>
                  </a:cubicBezTo>
                  <a:cubicBezTo>
                    <a:pt x="925187" y="676504"/>
                    <a:pt x="924868" y="679996"/>
                    <a:pt x="924154" y="683041"/>
                  </a:cubicBezTo>
                  <a:cubicBezTo>
                    <a:pt x="923750" y="683222"/>
                    <a:pt x="923372" y="683428"/>
                    <a:pt x="922950" y="683618"/>
                  </a:cubicBezTo>
                  <a:cubicBezTo>
                    <a:pt x="922615" y="684004"/>
                    <a:pt x="922279" y="684374"/>
                    <a:pt x="921935" y="684744"/>
                  </a:cubicBezTo>
                  <a:cubicBezTo>
                    <a:pt x="914133" y="685261"/>
                    <a:pt x="907794" y="689458"/>
                    <a:pt x="901531" y="693733"/>
                  </a:cubicBezTo>
                  <a:cubicBezTo>
                    <a:pt x="901187" y="693940"/>
                    <a:pt x="901359" y="695626"/>
                    <a:pt x="901824" y="696099"/>
                  </a:cubicBezTo>
                  <a:cubicBezTo>
                    <a:pt x="902607" y="696839"/>
                    <a:pt x="903785" y="697570"/>
                    <a:pt x="904783" y="697552"/>
                  </a:cubicBezTo>
                  <a:cubicBezTo>
                    <a:pt x="907071" y="697527"/>
                    <a:pt x="910133" y="697880"/>
                    <a:pt x="911484" y="696615"/>
                  </a:cubicBezTo>
                  <a:cubicBezTo>
                    <a:pt x="915277" y="692993"/>
                    <a:pt x="918529" y="688770"/>
                    <a:pt x="921935" y="684744"/>
                  </a:cubicBezTo>
                  <a:cubicBezTo>
                    <a:pt x="922580" y="684701"/>
                    <a:pt x="923165" y="684512"/>
                    <a:pt x="923819" y="684529"/>
                  </a:cubicBezTo>
                  <a:cubicBezTo>
                    <a:pt x="923956" y="684065"/>
                    <a:pt x="924042" y="683531"/>
                    <a:pt x="924154" y="683041"/>
                  </a:cubicBezTo>
                  <a:cubicBezTo>
                    <a:pt x="926967" y="681742"/>
                    <a:pt x="929858" y="680572"/>
                    <a:pt x="932498" y="679007"/>
                  </a:cubicBezTo>
                  <a:cubicBezTo>
                    <a:pt x="940240" y="674465"/>
                    <a:pt x="948291" y="673011"/>
                    <a:pt x="955715" y="678663"/>
                  </a:cubicBezTo>
                  <a:cubicBezTo>
                    <a:pt x="963671" y="684718"/>
                    <a:pt x="972669" y="686155"/>
                    <a:pt x="982053" y="687703"/>
                  </a:cubicBezTo>
                  <a:cubicBezTo>
                    <a:pt x="984952" y="688194"/>
                    <a:pt x="988152" y="691531"/>
                    <a:pt x="989658" y="694404"/>
                  </a:cubicBezTo>
                  <a:cubicBezTo>
                    <a:pt x="991817" y="698499"/>
                    <a:pt x="992771" y="703273"/>
                    <a:pt x="993812" y="707849"/>
                  </a:cubicBezTo>
                  <a:cubicBezTo>
                    <a:pt x="994965" y="712881"/>
                    <a:pt x="992591" y="718206"/>
                    <a:pt x="988066" y="719126"/>
                  </a:cubicBezTo>
                  <a:cubicBezTo>
                    <a:pt x="978621" y="721053"/>
                    <a:pt x="970475" y="725629"/>
                    <a:pt x="962398" y="730429"/>
                  </a:cubicBezTo>
                  <a:cubicBezTo>
                    <a:pt x="961702" y="730842"/>
                    <a:pt x="961289" y="732769"/>
                    <a:pt x="961633" y="733706"/>
                  </a:cubicBezTo>
                  <a:cubicBezTo>
                    <a:pt x="962596" y="736553"/>
                    <a:pt x="964730" y="737379"/>
                    <a:pt x="967232" y="736020"/>
                  </a:cubicBezTo>
                  <a:cubicBezTo>
                    <a:pt x="978165" y="730171"/>
                    <a:pt x="988780" y="726377"/>
                    <a:pt x="999765" y="736579"/>
                  </a:cubicBezTo>
                  <a:cubicBezTo>
                    <a:pt x="1001820" y="738497"/>
                    <a:pt x="1006534" y="737706"/>
                    <a:pt x="1010070" y="737947"/>
                  </a:cubicBezTo>
                  <a:cubicBezTo>
                    <a:pt x="1022241" y="738781"/>
                    <a:pt x="1028099" y="758093"/>
                    <a:pt x="1019618" y="765430"/>
                  </a:cubicBezTo>
                  <a:cubicBezTo>
                    <a:pt x="1014035" y="770272"/>
                    <a:pt x="1010070" y="775176"/>
                    <a:pt x="1009433" y="782960"/>
                  </a:cubicBezTo>
                  <a:cubicBezTo>
                    <a:pt x="1009235" y="785834"/>
                    <a:pt x="1006147" y="789050"/>
                    <a:pt x="1003575" y="791064"/>
                  </a:cubicBezTo>
                  <a:cubicBezTo>
                    <a:pt x="1001390" y="792758"/>
                    <a:pt x="999567" y="794014"/>
                    <a:pt x="1000642" y="796740"/>
                  </a:cubicBezTo>
                  <a:cubicBezTo>
                    <a:pt x="1001674" y="799364"/>
                    <a:pt x="1003876" y="799708"/>
                    <a:pt x="1006664" y="799295"/>
                  </a:cubicBezTo>
                  <a:cubicBezTo>
                    <a:pt x="1009949" y="798831"/>
                    <a:pt x="1013717" y="798168"/>
                    <a:pt x="1016633" y="799244"/>
                  </a:cubicBezTo>
                  <a:cubicBezTo>
                    <a:pt x="1021510" y="801076"/>
                    <a:pt x="1022998" y="806134"/>
                    <a:pt x="1023583" y="810805"/>
                  </a:cubicBezTo>
                  <a:cubicBezTo>
                    <a:pt x="1024615" y="819002"/>
                    <a:pt x="1025243" y="827269"/>
                    <a:pt x="1025570" y="835518"/>
                  </a:cubicBezTo>
                  <a:cubicBezTo>
                    <a:pt x="1025777" y="841651"/>
                    <a:pt x="1023781" y="847414"/>
                    <a:pt x="1018904" y="851328"/>
                  </a:cubicBezTo>
                  <a:cubicBezTo>
                    <a:pt x="1011695" y="857100"/>
                    <a:pt x="1017080" y="860325"/>
                    <a:pt x="1020659" y="864541"/>
                  </a:cubicBezTo>
                  <a:cubicBezTo>
                    <a:pt x="1023127" y="867474"/>
                    <a:pt x="1021596" y="872033"/>
                    <a:pt x="1019024" y="873951"/>
                  </a:cubicBezTo>
                  <a:cubicBezTo>
                    <a:pt x="1013536" y="878054"/>
                    <a:pt x="1005193" y="876144"/>
                    <a:pt x="1000926" y="882553"/>
                  </a:cubicBezTo>
                  <a:cubicBezTo>
                    <a:pt x="998930" y="882940"/>
                    <a:pt x="996909" y="883250"/>
                    <a:pt x="994965" y="883765"/>
                  </a:cubicBezTo>
                  <a:cubicBezTo>
                    <a:pt x="989864" y="885125"/>
                    <a:pt x="988015" y="889073"/>
                    <a:pt x="987834" y="893813"/>
                  </a:cubicBezTo>
                  <a:cubicBezTo>
                    <a:pt x="987688" y="898208"/>
                    <a:pt x="989864" y="901563"/>
                    <a:pt x="993193" y="904212"/>
                  </a:cubicBezTo>
                  <a:cubicBezTo>
                    <a:pt x="995799" y="901597"/>
                    <a:pt x="998388" y="899017"/>
                    <a:pt x="1000995" y="896410"/>
                  </a:cubicBezTo>
                  <a:cubicBezTo>
                    <a:pt x="1001236" y="896212"/>
                    <a:pt x="1001305" y="896101"/>
                    <a:pt x="1001537" y="895903"/>
                  </a:cubicBezTo>
                  <a:cubicBezTo>
                    <a:pt x="1001537" y="896419"/>
                    <a:pt x="1001537" y="896935"/>
                    <a:pt x="1001537" y="897434"/>
                  </a:cubicBezTo>
                  <a:cubicBezTo>
                    <a:pt x="999008" y="899989"/>
                    <a:pt x="996488" y="902518"/>
                    <a:pt x="993976" y="905047"/>
                  </a:cubicBezTo>
                  <a:lnTo>
                    <a:pt x="992969" y="904436"/>
                  </a:lnTo>
                  <a:cubicBezTo>
                    <a:pt x="998759" y="910328"/>
                    <a:pt x="1004479" y="916289"/>
                    <a:pt x="1010371" y="922078"/>
                  </a:cubicBezTo>
                  <a:cubicBezTo>
                    <a:pt x="1012952" y="924599"/>
                    <a:pt x="1020659" y="924754"/>
                    <a:pt x="1023850" y="922689"/>
                  </a:cubicBezTo>
                  <a:cubicBezTo>
                    <a:pt x="1024848" y="922052"/>
                    <a:pt x="1026095" y="921657"/>
                    <a:pt x="1026844" y="920814"/>
                  </a:cubicBezTo>
                  <a:cubicBezTo>
                    <a:pt x="1033604" y="913046"/>
                    <a:pt x="1043161" y="907360"/>
                    <a:pt x="1041286" y="894217"/>
                  </a:cubicBezTo>
                  <a:cubicBezTo>
                    <a:pt x="1039798" y="883851"/>
                    <a:pt x="1042447" y="873366"/>
                    <a:pt x="1046060" y="863405"/>
                  </a:cubicBezTo>
                  <a:cubicBezTo>
                    <a:pt x="1046189" y="863001"/>
                    <a:pt x="1048632" y="862932"/>
                    <a:pt x="1048666" y="863061"/>
                  </a:cubicBezTo>
                  <a:cubicBezTo>
                    <a:pt x="1049518" y="866416"/>
                    <a:pt x="1051178" y="869934"/>
                    <a:pt x="1050774" y="873177"/>
                  </a:cubicBezTo>
                  <a:cubicBezTo>
                    <a:pt x="1048985" y="886527"/>
                    <a:pt x="1050455" y="898655"/>
                    <a:pt x="1058223" y="910431"/>
                  </a:cubicBezTo>
                  <a:cubicBezTo>
                    <a:pt x="1064115" y="919369"/>
                    <a:pt x="1065380" y="930362"/>
                    <a:pt x="1065276" y="941217"/>
                  </a:cubicBezTo>
                  <a:cubicBezTo>
                    <a:pt x="1065208" y="946163"/>
                    <a:pt x="1060279" y="953544"/>
                    <a:pt x="1055376" y="954765"/>
                  </a:cubicBezTo>
                  <a:cubicBezTo>
                    <a:pt x="1050800" y="955892"/>
                    <a:pt x="1045897" y="955746"/>
                    <a:pt x="1041484" y="957226"/>
                  </a:cubicBezTo>
                  <a:cubicBezTo>
                    <a:pt x="1038344" y="958266"/>
                    <a:pt x="1035712" y="960993"/>
                    <a:pt x="1033011" y="963195"/>
                  </a:cubicBezTo>
                  <a:cubicBezTo>
                    <a:pt x="1032263" y="963814"/>
                    <a:pt x="1031583" y="965655"/>
                    <a:pt x="1031944" y="966292"/>
                  </a:cubicBezTo>
                  <a:cubicBezTo>
                    <a:pt x="1032925" y="967961"/>
                    <a:pt x="1034361" y="970266"/>
                    <a:pt x="1035918" y="970576"/>
                  </a:cubicBezTo>
                  <a:cubicBezTo>
                    <a:pt x="1049475" y="973174"/>
                    <a:pt x="1050524" y="974825"/>
                    <a:pt x="1045079" y="984674"/>
                  </a:cubicBezTo>
                  <a:cubicBezTo>
                    <a:pt x="1042189" y="989930"/>
                    <a:pt x="1039153" y="994695"/>
                    <a:pt x="1034207" y="998360"/>
                  </a:cubicBezTo>
                  <a:cubicBezTo>
                    <a:pt x="1030551" y="1001069"/>
                    <a:pt x="1027695" y="1004914"/>
                    <a:pt x="1024684" y="1008407"/>
                  </a:cubicBezTo>
                  <a:cubicBezTo>
                    <a:pt x="1024306" y="1008845"/>
                    <a:pt x="1024891" y="1010574"/>
                    <a:pt x="1025519" y="1011280"/>
                  </a:cubicBezTo>
                  <a:cubicBezTo>
                    <a:pt x="1026198" y="1012105"/>
                    <a:pt x="1027773" y="1013172"/>
                    <a:pt x="1028374" y="1012888"/>
                  </a:cubicBezTo>
                  <a:cubicBezTo>
                    <a:pt x="1038533" y="1008183"/>
                    <a:pt x="1044073" y="1012493"/>
                    <a:pt x="1046886" y="1022170"/>
                  </a:cubicBezTo>
                  <a:cubicBezTo>
                    <a:pt x="1050524" y="1034591"/>
                    <a:pt x="1057759" y="1045910"/>
                    <a:pt x="1058060" y="1059321"/>
                  </a:cubicBezTo>
                  <a:cubicBezTo>
                    <a:pt x="1058739" y="1091440"/>
                    <a:pt x="1070601" y="1119078"/>
                    <a:pt x="1091349" y="1143318"/>
                  </a:cubicBezTo>
                  <a:cubicBezTo>
                    <a:pt x="1097508" y="1150509"/>
                    <a:pt x="1102875" y="1158337"/>
                    <a:pt x="1108492" y="1165975"/>
                  </a:cubicBezTo>
                  <a:cubicBezTo>
                    <a:pt x="1110746" y="1169038"/>
                    <a:pt x="1110169" y="1172384"/>
                    <a:pt x="1109447" y="1175988"/>
                  </a:cubicBezTo>
                  <a:cubicBezTo>
                    <a:pt x="1107709" y="1184728"/>
                    <a:pt x="1107813" y="1185691"/>
                    <a:pt x="1115856" y="1186818"/>
                  </a:cubicBezTo>
                  <a:cubicBezTo>
                    <a:pt x="1126573" y="1188306"/>
                    <a:pt x="1132354" y="1195213"/>
                    <a:pt x="1137764" y="1203161"/>
                  </a:cubicBezTo>
                  <a:cubicBezTo>
                    <a:pt x="1139769" y="1206120"/>
                    <a:pt x="1137464" y="1214077"/>
                    <a:pt x="1133997" y="1215548"/>
                  </a:cubicBezTo>
                  <a:cubicBezTo>
                    <a:pt x="1130754" y="1216907"/>
                    <a:pt x="1127399" y="1218223"/>
                    <a:pt x="1124019" y="1218851"/>
                  </a:cubicBezTo>
                  <a:cubicBezTo>
                    <a:pt x="1119400" y="1219720"/>
                    <a:pt x="1114643" y="1219815"/>
                    <a:pt x="1110015" y="1220468"/>
                  </a:cubicBezTo>
                  <a:cubicBezTo>
                    <a:pt x="1109292" y="1220572"/>
                    <a:pt x="1108071" y="1222266"/>
                    <a:pt x="1108268" y="1222584"/>
                  </a:cubicBezTo>
                  <a:cubicBezTo>
                    <a:pt x="1109344" y="1224477"/>
                    <a:pt x="1110368" y="1227014"/>
                    <a:pt x="1112096" y="1227823"/>
                  </a:cubicBezTo>
                  <a:cubicBezTo>
                    <a:pt x="1117937" y="1230498"/>
                    <a:pt x="1123683" y="1228511"/>
                    <a:pt x="1129223" y="1226257"/>
                  </a:cubicBezTo>
                  <a:cubicBezTo>
                    <a:pt x="1138771" y="1222404"/>
                    <a:pt x="1147760" y="1223823"/>
                    <a:pt x="1156439" y="1228847"/>
                  </a:cubicBezTo>
                  <a:cubicBezTo>
                    <a:pt x="1159544" y="1230627"/>
                    <a:pt x="1162908" y="1231806"/>
                    <a:pt x="1165927" y="1233638"/>
                  </a:cubicBezTo>
                  <a:cubicBezTo>
                    <a:pt x="1169376" y="1235702"/>
                    <a:pt x="1169892" y="1239246"/>
                    <a:pt x="1169411" y="1242919"/>
                  </a:cubicBezTo>
                  <a:cubicBezTo>
                    <a:pt x="1169092" y="1245250"/>
                    <a:pt x="1168241" y="1247495"/>
                    <a:pt x="1168069" y="1249818"/>
                  </a:cubicBezTo>
                  <a:cubicBezTo>
                    <a:pt x="1167751" y="1254136"/>
                    <a:pt x="1170159" y="1257465"/>
                    <a:pt x="1174038" y="1256983"/>
                  </a:cubicBezTo>
                  <a:cubicBezTo>
                    <a:pt x="1182770" y="1255916"/>
                    <a:pt x="1190331" y="1256803"/>
                    <a:pt x="1196403" y="1264149"/>
                  </a:cubicBezTo>
                  <a:cubicBezTo>
                    <a:pt x="1199363" y="1267770"/>
                    <a:pt x="1203216" y="1270746"/>
                    <a:pt x="1207018" y="1273559"/>
                  </a:cubicBezTo>
                  <a:cubicBezTo>
                    <a:pt x="1224420" y="1286384"/>
                    <a:pt x="1225048" y="1294238"/>
                    <a:pt x="1210691" y="1311304"/>
                  </a:cubicBezTo>
                  <a:cubicBezTo>
                    <a:pt x="1209160" y="1313102"/>
                    <a:pt x="1207612" y="1314900"/>
                    <a:pt x="1206080" y="1316697"/>
                  </a:cubicBezTo>
                  <a:cubicBezTo>
                    <a:pt x="1192017" y="1333247"/>
                    <a:pt x="1172895" y="1339690"/>
                    <a:pt x="1152405" y="1340206"/>
                  </a:cubicBezTo>
                  <a:cubicBezTo>
                    <a:pt x="1140956" y="1340499"/>
                    <a:pt x="1129352" y="1335897"/>
                    <a:pt x="1117937" y="1333032"/>
                  </a:cubicBezTo>
                  <a:cubicBezTo>
                    <a:pt x="1116148" y="1332559"/>
                    <a:pt x="1114539" y="1329841"/>
                    <a:pt x="1113610" y="1327785"/>
                  </a:cubicBezTo>
                  <a:cubicBezTo>
                    <a:pt x="1112200" y="1324585"/>
                    <a:pt x="1111709" y="1320955"/>
                    <a:pt x="1110368" y="1317721"/>
                  </a:cubicBezTo>
                  <a:cubicBezTo>
                    <a:pt x="1108466" y="1313007"/>
                    <a:pt x="1104570" y="1311880"/>
                    <a:pt x="1098566" y="1312904"/>
                  </a:cubicBezTo>
                  <a:cubicBezTo>
                    <a:pt x="1093671" y="1313712"/>
                    <a:pt x="1089921" y="1315691"/>
                    <a:pt x="1086188" y="1318968"/>
                  </a:cubicBezTo>
                  <a:cubicBezTo>
                    <a:pt x="1082902" y="1321893"/>
                    <a:pt x="1079573" y="1321162"/>
                    <a:pt x="1077517" y="1317566"/>
                  </a:cubicBezTo>
                  <a:cubicBezTo>
                    <a:pt x="1066102" y="1297764"/>
                    <a:pt x="1047634" y="1288311"/>
                    <a:pt x="1026972" y="1281249"/>
                  </a:cubicBezTo>
                  <a:cubicBezTo>
                    <a:pt x="1016263" y="1277602"/>
                    <a:pt x="1004780" y="1275340"/>
                    <a:pt x="995636" y="1267942"/>
                  </a:cubicBezTo>
                  <a:cubicBezTo>
                    <a:pt x="995567" y="1267477"/>
                    <a:pt x="995541" y="1266996"/>
                    <a:pt x="995447" y="1266557"/>
                  </a:cubicBezTo>
                  <a:cubicBezTo>
                    <a:pt x="992943" y="1264338"/>
                    <a:pt x="990440" y="1262118"/>
                    <a:pt x="987955" y="1259891"/>
                  </a:cubicBezTo>
                  <a:cubicBezTo>
                    <a:pt x="985486" y="1257594"/>
                    <a:pt x="983043" y="1255289"/>
                    <a:pt x="980591" y="1252975"/>
                  </a:cubicBezTo>
                  <a:lnTo>
                    <a:pt x="978613" y="1251667"/>
                  </a:lnTo>
                  <a:lnTo>
                    <a:pt x="980049" y="1253345"/>
                  </a:lnTo>
                  <a:cubicBezTo>
                    <a:pt x="982389" y="1255788"/>
                    <a:pt x="984737" y="1258248"/>
                    <a:pt x="987077" y="1260691"/>
                  </a:cubicBezTo>
                  <a:cubicBezTo>
                    <a:pt x="989606" y="1262876"/>
                    <a:pt x="992118" y="1265069"/>
                    <a:pt x="994655" y="1267262"/>
                  </a:cubicBezTo>
                  <a:cubicBezTo>
                    <a:pt x="994948" y="1267538"/>
                    <a:pt x="995326" y="1267684"/>
                    <a:pt x="995636" y="1267942"/>
                  </a:cubicBezTo>
                  <a:cubicBezTo>
                    <a:pt x="996109" y="1271064"/>
                    <a:pt x="996117" y="1274600"/>
                    <a:pt x="997872" y="1276561"/>
                  </a:cubicBezTo>
                  <a:cubicBezTo>
                    <a:pt x="1005666" y="1285318"/>
                    <a:pt x="1013201" y="1294204"/>
                    <a:pt x="1025192" y="1298324"/>
                  </a:cubicBezTo>
                  <a:cubicBezTo>
                    <a:pt x="1038120" y="1302762"/>
                    <a:pt x="1046808" y="1312448"/>
                    <a:pt x="1051488" y="1325488"/>
                  </a:cubicBezTo>
                  <a:cubicBezTo>
                    <a:pt x="1052666" y="1328817"/>
                    <a:pt x="1054292" y="1332000"/>
                    <a:pt x="1055599" y="1335295"/>
                  </a:cubicBezTo>
                  <a:cubicBezTo>
                    <a:pt x="1066653" y="1362743"/>
                    <a:pt x="1053217" y="1368610"/>
                    <a:pt x="1031979" y="1366579"/>
                  </a:cubicBezTo>
                  <a:cubicBezTo>
                    <a:pt x="1030809" y="1366459"/>
                    <a:pt x="1029467" y="1366476"/>
                    <a:pt x="1028529" y="1365891"/>
                  </a:cubicBezTo>
                  <a:cubicBezTo>
                    <a:pt x="1026602" y="1364644"/>
                    <a:pt x="1024013" y="1363422"/>
                    <a:pt x="1023179" y="1361548"/>
                  </a:cubicBezTo>
                  <a:cubicBezTo>
                    <a:pt x="1020848" y="1356171"/>
                    <a:pt x="1019386" y="1350365"/>
                    <a:pt x="1017226" y="1344894"/>
                  </a:cubicBezTo>
                  <a:cubicBezTo>
                    <a:pt x="1014422" y="1337763"/>
                    <a:pt x="1007868" y="1333565"/>
                    <a:pt x="1000677" y="1333772"/>
                  </a:cubicBezTo>
                  <a:cubicBezTo>
                    <a:pt x="999507" y="1333807"/>
                    <a:pt x="998139" y="1333299"/>
                    <a:pt x="997184" y="1333703"/>
                  </a:cubicBezTo>
                  <a:cubicBezTo>
                    <a:pt x="984582" y="1339105"/>
                    <a:pt x="971826" y="1335553"/>
                    <a:pt x="959104" y="1334710"/>
                  </a:cubicBezTo>
                  <a:cubicBezTo>
                    <a:pt x="958441" y="1334684"/>
                    <a:pt x="957203" y="1336215"/>
                    <a:pt x="957134" y="1337118"/>
                  </a:cubicBezTo>
                  <a:cubicBezTo>
                    <a:pt x="956988" y="1338150"/>
                    <a:pt x="957564" y="1339974"/>
                    <a:pt x="958278" y="1340266"/>
                  </a:cubicBezTo>
                  <a:cubicBezTo>
                    <a:pt x="964858" y="1342752"/>
                    <a:pt x="971628" y="1344757"/>
                    <a:pt x="978131" y="1347389"/>
                  </a:cubicBezTo>
                  <a:cubicBezTo>
                    <a:pt x="983877" y="1349711"/>
                    <a:pt x="987438" y="1354262"/>
                    <a:pt x="989503" y="1360197"/>
                  </a:cubicBezTo>
                  <a:cubicBezTo>
                    <a:pt x="990853" y="1364076"/>
                    <a:pt x="988006" y="1371010"/>
                    <a:pt x="984187" y="1371930"/>
                  </a:cubicBezTo>
                  <a:cubicBezTo>
                    <a:pt x="976144" y="1373848"/>
                    <a:pt x="968093" y="1375783"/>
                    <a:pt x="959981" y="1377401"/>
                  </a:cubicBezTo>
                  <a:cubicBezTo>
                    <a:pt x="924404" y="1384514"/>
                    <a:pt x="911871" y="1383318"/>
                    <a:pt x="877197" y="1369642"/>
                  </a:cubicBezTo>
                  <a:cubicBezTo>
                    <a:pt x="872801" y="1367904"/>
                    <a:pt x="868689" y="1365461"/>
                    <a:pt x="864234" y="1363853"/>
                  </a:cubicBezTo>
                  <a:cubicBezTo>
                    <a:pt x="857585" y="1361427"/>
                    <a:pt x="850806" y="1359216"/>
                    <a:pt x="843951" y="1357487"/>
                  </a:cubicBezTo>
                  <a:cubicBezTo>
                    <a:pt x="842918" y="1357229"/>
                    <a:pt x="840914" y="1359922"/>
                    <a:pt x="839787" y="1361548"/>
                  </a:cubicBezTo>
                  <a:cubicBezTo>
                    <a:pt x="839426" y="1362081"/>
                    <a:pt x="840063" y="1364050"/>
                    <a:pt x="840768" y="1364507"/>
                  </a:cubicBezTo>
                  <a:cubicBezTo>
                    <a:pt x="844725" y="1367027"/>
                    <a:pt x="848630" y="1369788"/>
                    <a:pt x="852940" y="1371500"/>
                  </a:cubicBezTo>
                  <a:cubicBezTo>
                    <a:pt x="865034" y="1376274"/>
                    <a:pt x="877756" y="1379689"/>
                    <a:pt x="889403" y="1385288"/>
                  </a:cubicBezTo>
                  <a:cubicBezTo>
                    <a:pt x="910839" y="1395585"/>
                    <a:pt x="932713" y="1397056"/>
                    <a:pt x="954992" y="1390278"/>
                  </a:cubicBezTo>
                  <a:cubicBezTo>
                    <a:pt x="970123" y="1385693"/>
                    <a:pt x="985348" y="1385650"/>
                    <a:pt x="1000642" y="1387026"/>
                  </a:cubicBezTo>
                  <a:cubicBezTo>
                    <a:pt x="1014749" y="1388299"/>
                    <a:pt x="1028693" y="1391413"/>
                    <a:pt x="1042843" y="1392419"/>
                  </a:cubicBezTo>
                  <a:cubicBezTo>
                    <a:pt x="1059367" y="1393598"/>
                    <a:pt x="1071255" y="1403232"/>
                    <a:pt x="1083495" y="1412445"/>
                  </a:cubicBezTo>
                  <a:cubicBezTo>
                    <a:pt x="1089818" y="1417167"/>
                    <a:pt x="1090308" y="1430233"/>
                    <a:pt x="1084588" y="1434741"/>
                  </a:cubicBezTo>
                  <a:cubicBezTo>
                    <a:pt x="1076253" y="1441304"/>
                    <a:pt x="1067814" y="1447841"/>
                    <a:pt x="1059049" y="1453803"/>
                  </a:cubicBezTo>
                  <a:cubicBezTo>
                    <a:pt x="1044744" y="1463514"/>
                    <a:pt x="1029639" y="1468830"/>
                    <a:pt x="1012599" y="1460322"/>
                  </a:cubicBezTo>
                  <a:cubicBezTo>
                    <a:pt x="1010663" y="1459377"/>
                    <a:pt x="1007928" y="1459746"/>
                    <a:pt x="1005606" y="1459927"/>
                  </a:cubicBezTo>
                  <a:cubicBezTo>
                    <a:pt x="1004616" y="1460022"/>
                    <a:pt x="1003438" y="1461011"/>
                    <a:pt x="1002930" y="1461914"/>
                  </a:cubicBezTo>
                  <a:cubicBezTo>
                    <a:pt x="1002698" y="1462353"/>
                    <a:pt x="1003592" y="1463970"/>
                    <a:pt x="1004324" y="1464305"/>
                  </a:cubicBezTo>
                  <a:cubicBezTo>
                    <a:pt x="1007489" y="1465811"/>
                    <a:pt x="1011059" y="1466602"/>
                    <a:pt x="1014018" y="1468426"/>
                  </a:cubicBezTo>
                  <a:cubicBezTo>
                    <a:pt x="1022844" y="1473888"/>
                    <a:pt x="1024822" y="1483513"/>
                    <a:pt x="1019437" y="1493087"/>
                  </a:cubicBezTo>
                  <a:cubicBezTo>
                    <a:pt x="1017261" y="1496924"/>
                    <a:pt x="1011119" y="1500708"/>
                    <a:pt x="1007773" y="1499487"/>
                  </a:cubicBezTo>
                  <a:cubicBezTo>
                    <a:pt x="985537" y="1491427"/>
                    <a:pt x="963895" y="1492373"/>
                    <a:pt x="942037" y="1501526"/>
                  </a:cubicBezTo>
                  <a:cubicBezTo>
                    <a:pt x="935853" y="1504123"/>
                    <a:pt x="928034" y="1503986"/>
                    <a:pt x="921101" y="1503478"/>
                  </a:cubicBezTo>
                  <a:cubicBezTo>
                    <a:pt x="912894" y="1502893"/>
                    <a:pt x="904783" y="1500846"/>
                    <a:pt x="896732" y="1498928"/>
                  </a:cubicBezTo>
                  <a:cubicBezTo>
                    <a:pt x="885240" y="1496167"/>
                    <a:pt x="874023" y="1493818"/>
                    <a:pt x="861980" y="1496365"/>
                  </a:cubicBezTo>
                  <a:cubicBezTo>
                    <a:pt x="853800" y="1498128"/>
                    <a:pt x="845697" y="1495702"/>
                    <a:pt x="838239" y="1491083"/>
                  </a:cubicBezTo>
                  <a:cubicBezTo>
                    <a:pt x="835512" y="1489388"/>
                    <a:pt x="831521" y="1489491"/>
                    <a:pt x="828097" y="1489130"/>
                  </a:cubicBezTo>
                  <a:cubicBezTo>
                    <a:pt x="827160" y="1489036"/>
                    <a:pt x="825861" y="1489973"/>
                    <a:pt x="825242" y="1490816"/>
                  </a:cubicBezTo>
                  <a:cubicBezTo>
                    <a:pt x="824854" y="1491341"/>
                    <a:pt x="825155" y="1493130"/>
                    <a:pt x="825663" y="1493414"/>
                  </a:cubicBezTo>
                  <a:cubicBezTo>
                    <a:pt x="829680" y="1495650"/>
                    <a:pt x="833688" y="1498867"/>
                    <a:pt x="838015" y="1499495"/>
                  </a:cubicBezTo>
                  <a:cubicBezTo>
                    <a:pt x="847322" y="1500777"/>
                    <a:pt x="857507" y="1498747"/>
                    <a:pt x="866143" y="1501611"/>
                  </a:cubicBezTo>
                  <a:cubicBezTo>
                    <a:pt x="883425" y="1507349"/>
                    <a:pt x="901161" y="1507065"/>
                    <a:pt x="918727" y="1508657"/>
                  </a:cubicBezTo>
                  <a:cubicBezTo>
                    <a:pt x="932834" y="1509938"/>
                    <a:pt x="946992" y="1509689"/>
                    <a:pt x="960884" y="1504992"/>
                  </a:cubicBezTo>
                  <a:cubicBezTo>
                    <a:pt x="974286" y="1500433"/>
                    <a:pt x="986380" y="1505809"/>
                    <a:pt x="997657" y="1512665"/>
                  </a:cubicBezTo>
                  <a:cubicBezTo>
                    <a:pt x="998974" y="1513448"/>
                    <a:pt x="999799" y="1517396"/>
                    <a:pt x="999008" y="1518858"/>
                  </a:cubicBezTo>
                  <a:cubicBezTo>
                    <a:pt x="991713" y="1532097"/>
                    <a:pt x="979593" y="1540208"/>
                    <a:pt x="965727" y="1543503"/>
                  </a:cubicBezTo>
                  <a:cubicBezTo>
                    <a:pt x="940326" y="1549541"/>
                    <a:pt x="916189" y="1559046"/>
                    <a:pt x="891459" y="1566960"/>
                  </a:cubicBezTo>
                  <a:cubicBezTo>
                    <a:pt x="880311" y="1570530"/>
                    <a:pt x="868234" y="1571140"/>
                    <a:pt x="856630" y="1573334"/>
                  </a:cubicBezTo>
                  <a:cubicBezTo>
                    <a:pt x="843409" y="1575837"/>
                    <a:pt x="831306" y="1568190"/>
                    <a:pt x="818274" y="1569480"/>
                  </a:cubicBezTo>
                  <a:cubicBezTo>
                    <a:pt x="808090" y="1564603"/>
                    <a:pt x="803092" y="1554874"/>
                    <a:pt x="796709" y="1546453"/>
                  </a:cubicBezTo>
                  <a:cubicBezTo>
                    <a:pt x="796245" y="1545842"/>
                    <a:pt x="795668" y="1545283"/>
                    <a:pt x="795109" y="1544716"/>
                  </a:cubicBezTo>
                  <a:cubicBezTo>
                    <a:pt x="794696" y="1544767"/>
                    <a:pt x="794533" y="1544922"/>
                    <a:pt x="794180" y="1545008"/>
                  </a:cubicBezTo>
                  <a:cubicBezTo>
                    <a:pt x="794180" y="1544595"/>
                    <a:pt x="794249" y="1544234"/>
                    <a:pt x="794292" y="1543829"/>
                  </a:cubicBezTo>
                  <a:lnTo>
                    <a:pt x="795212" y="1544689"/>
                  </a:lnTo>
                  <a:cubicBezTo>
                    <a:pt x="794886" y="1542479"/>
                    <a:pt x="794567" y="1540277"/>
                    <a:pt x="794249" y="1538084"/>
                  </a:cubicBezTo>
                  <a:cubicBezTo>
                    <a:pt x="794533" y="1538101"/>
                    <a:pt x="794765" y="1538032"/>
                    <a:pt x="795049" y="1538066"/>
                  </a:cubicBezTo>
                  <a:lnTo>
                    <a:pt x="796305" y="1535795"/>
                  </a:lnTo>
                  <a:lnTo>
                    <a:pt x="794137" y="1537189"/>
                  </a:lnTo>
                  <a:cubicBezTo>
                    <a:pt x="794180" y="1537473"/>
                    <a:pt x="794223" y="1537791"/>
                    <a:pt x="794249" y="1538084"/>
                  </a:cubicBezTo>
                  <a:cubicBezTo>
                    <a:pt x="785535" y="1537086"/>
                    <a:pt x="779153" y="1541963"/>
                    <a:pt x="772736" y="1546832"/>
                  </a:cubicBezTo>
                  <a:cubicBezTo>
                    <a:pt x="770284" y="1548715"/>
                    <a:pt x="768306" y="1548311"/>
                    <a:pt x="766912" y="1545472"/>
                  </a:cubicBezTo>
                  <a:cubicBezTo>
                    <a:pt x="766439" y="1544440"/>
                    <a:pt x="765760" y="1543193"/>
                    <a:pt x="765966" y="1542247"/>
                  </a:cubicBezTo>
                  <a:cubicBezTo>
                    <a:pt x="766697" y="1538832"/>
                    <a:pt x="767626" y="1535460"/>
                    <a:pt x="768753" y="1532182"/>
                  </a:cubicBezTo>
                  <a:cubicBezTo>
                    <a:pt x="769691" y="1529430"/>
                    <a:pt x="769536" y="1527185"/>
                    <a:pt x="767231" y="1526273"/>
                  </a:cubicBezTo>
                  <a:cubicBezTo>
                    <a:pt x="765175" y="1525456"/>
                    <a:pt x="762474" y="1524561"/>
                    <a:pt x="760650" y="1525224"/>
                  </a:cubicBezTo>
                  <a:cubicBezTo>
                    <a:pt x="750732" y="1528854"/>
                    <a:pt x="741150" y="1533120"/>
                    <a:pt x="732754" y="1539864"/>
                  </a:cubicBezTo>
                  <a:cubicBezTo>
                    <a:pt x="726535" y="1544836"/>
                    <a:pt x="719894" y="1544070"/>
                    <a:pt x="713133" y="1539743"/>
                  </a:cubicBezTo>
                  <a:cubicBezTo>
                    <a:pt x="707276" y="1535976"/>
                    <a:pt x="701444" y="1531667"/>
                    <a:pt x="693710" y="1532122"/>
                  </a:cubicBezTo>
                  <a:cubicBezTo>
                    <a:pt x="689367" y="1532380"/>
                    <a:pt x="687251" y="1529017"/>
                    <a:pt x="686881" y="1525508"/>
                  </a:cubicBezTo>
                  <a:cubicBezTo>
                    <a:pt x="686081" y="1517319"/>
                    <a:pt x="686081" y="1509035"/>
                    <a:pt x="685556" y="1500803"/>
                  </a:cubicBezTo>
                  <a:cubicBezTo>
                    <a:pt x="685246" y="1495943"/>
                    <a:pt x="683423" y="1492193"/>
                    <a:pt x="678812" y="1489320"/>
                  </a:cubicBezTo>
                  <a:cubicBezTo>
                    <a:pt x="674976" y="1486937"/>
                    <a:pt x="672472" y="1482507"/>
                    <a:pt x="668920" y="1479522"/>
                  </a:cubicBezTo>
                  <a:cubicBezTo>
                    <a:pt x="667484" y="1478309"/>
                    <a:pt x="664395" y="1477466"/>
                    <a:pt x="662813" y="1478188"/>
                  </a:cubicBezTo>
                  <a:cubicBezTo>
                    <a:pt x="655338" y="1481595"/>
                    <a:pt x="648439" y="1486352"/>
                    <a:pt x="639699" y="1486240"/>
                  </a:cubicBezTo>
                  <a:cubicBezTo>
                    <a:pt x="637291" y="1486214"/>
                    <a:pt x="632173" y="1482636"/>
                    <a:pt x="631975" y="1480133"/>
                  </a:cubicBezTo>
                  <a:cubicBezTo>
                    <a:pt x="631682" y="1476606"/>
                    <a:pt x="630874" y="1472967"/>
                    <a:pt x="631425" y="1469595"/>
                  </a:cubicBezTo>
                  <a:cubicBezTo>
                    <a:pt x="633566" y="1456796"/>
                    <a:pt x="635502" y="1443910"/>
                    <a:pt x="638753" y="1431377"/>
                  </a:cubicBezTo>
                  <a:cubicBezTo>
                    <a:pt x="642839" y="1415438"/>
                    <a:pt x="643157" y="1398570"/>
                    <a:pt x="650744" y="1383491"/>
                  </a:cubicBezTo>
                  <a:cubicBezTo>
                    <a:pt x="652250" y="1380497"/>
                    <a:pt x="649058" y="1377151"/>
                    <a:pt x="644895" y="1377383"/>
                  </a:cubicBezTo>
                  <a:cubicBezTo>
                    <a:pt x="639347" y="1377736"/>
                    <a:pt x="633007" y="1376248"/>
                    <a:pt x="631141" y="1384540"/>
                  </a:cubicBezTo>
                  <a:cubicBezTo>
                    <a:pt x="629764" y="1390604"/>
                    <a:pt x="625481" y="1394613"/>
                    <a:pt x="619485" y="1396824"/>
                  </a:cubicBezTo>
                  <a:cubicBezTo>
                    <a:pt x="617292" y="1397658"/>
                    <a:pt x="618633" y="1398604"/>
                    <a:pt x="621171" y="1400703"/>
                  </a:cubicBezTo>
                  <a:cubicBezTo>
                    <a:pt x="627166" y="1405675"/>
                    <a:pt x="627803" y="1411172"/>
                    <a:pt x="622633" y="1414664"/>
                  </a:cubicBezTo>
                  <a:cubicBezTo>
                    <a:pt x="616681" y="1418715"/>
                    <a:pt x="611623" y="1422320"/>
                    <a:pt x="609240" y="1429975"/>
                  </a:cubicBezTo>
                  <a:cubicBezTo>
                    <a:pt x="605713" y="1441200"/>
                    <a:pt x="600449" y="1451893"/>
                    <a:pt x="595443" y="1462585"/>
                  </a:cubicBezTo>
                  <a:cubicBezTo>
                    <a:pt x="592389" y="1469131"/>
                    <a:pt x="587323" y="1473974"/>
                    <a:pt x="580579" y="1477148"/>
                  </a:cubicBezTo>
                  <a:cubicBezTo>
                    <a:pt x="574592" y="1479978"/>
                    <a:pt x="567590" y="1478206"/>
                    <a:pt x="565655" y="1472864"/>
                  </a:cubicBezTo>
                  <a:cubicBezTo>
                    <a:pt x="564855" y="1470653"/>
                    <a:pt x="564012" y="1468460"/>
                    <a:pt x="563177" y="1466249"/>
                  </a:cubicBezTo>
                  <a:cubicBezTo>
                    <a:pt x="557973" y="1452598"/>
                    <a:pt x="559057" y="1438448"/>
                    <a:pt x="559461" y="1424238"/>
                  </a:cubicBezTo>
                  <a:cubicBezTo>
                    <a:pt x="559616" y="1418535"/>
                    <a:pt x="558954" y="1411851"/>
                    <a:pt x="556063" y="1407258"/>
                  </a:cubicBezTo>
                  <a:cubicBezTo>
                    <a:pt x="552494" y="1401597"/>
                    <a:pt x="545474" y="1404720"/>
                    <a:pt x="539789" y="1405279"/>
                  </a:cubicBezTo>
                  <a:cubicBezTo>
                    <a:pt x="538662" y="1405383"/>
                    <a:pt x="537303" y="1405520"/>
                    <a:pt x="536382" y="1405021"/>
                  </a:cubicBezTo>
                  <a:cubicBezTo>
                    <a:pt x="534335" y="1403946"/>
                    <a:pt x="532623" y="1402286"/>
                    <a:pt x="530568" y="1401262"/>
                  </a:cubicBezTo>
                  <a:cubicBezTo>
                    <a:pt x="527703" y="1399817"/>
                    <a:pt x="525148" y="1402759"/>
                    <a:pt x="523970" y="1406226"/>
                  </a:cubicBezTo>
                  <a:cubicBezTo>
                    <a:pt x="521734" y="1412995"/>
                    <a:pt x="530524" y="1416935"/>
                    <a:pt x="528391" y="1422362"/>
                  </a:cubicBezTo>
                  <a:cubicBezTo>
                    <a:pt x="523858" y="1433967"/>
                    <a:pt x="526396" y="1445716"/>
                    <a:pt x="525518" y="1457372"/>
                  </a:cubicBezTo>
                  <a:cubicBezTo>
                    <a:pt x="525286" y="1460752"/>
                    <a:pt x="523652" y="1464064"/>
                    <a:pt x="522387" y="1467299"/>
                  </a:cubicBezTo>
                  <a:cubicBezTo>
                    <a:pt x="522060" y="1468236"/>
                    <a:pt x="520718" y="1469604"/>
                    <a:pt x="520142" y="1469475"/>
                  </a:cubicBezTo>
                  <a:cubicBezTo>
                    <a:pt x="518009" y="1469045"/>
                    <a:pt x="515402" y="1468580"/>
                    <a:pt x="514069" y="1467118"/>
                  </a:cubicBezTo>
                  <a:cubicBezTo>
                    <a:pt x="509768" y="1462413"/>
                    <a:pt x="510336" y="1456159"/>
                    <a:pt x="509992" y="1450370"/>
                  </a:cubicBezTo>
                  <a:cubicBezTo>
                    <a:pt x="509622" y="1444556"/>
                    <a:pt x="511437" y="1438216"/>
                    <a:pt x="509613" y="1433038"/>
                  </a:cubicBezTo>
                  <a:cubicBezTo>
                    <a:pt x="507773" y="1427859"/>
                    <a:pt x="502629" y="1423833"/>
                    <a:pt x="498904" y="1419300"/>
                  </a:cubicBezTo>
                  <a:cubicBezTo>
                    <a:pt x="498285" y="1418500"/>
                    <a:pt x="497640" y="1417700"/>
                    <a:pt x="496986" y="1416892"/>
                  </a:cubicBezTo>
                  <a:cubicBezTo>
                    <a:pt x="497175" y="1416522"/>
                    <a:pt x="497364" y="1416143"/>
                    <a:pt x="497562" y="1415774"/>
                  </a:cubicBezTo>
                  <a:cubicBezTo>
                    <a:pt x="494878" y="1413752"/>
                    <a:pt x="492212" y="1411748"/>
                    <a:pt x="489562" y="1409726"/>
                  </a:cubicBezTo>
                  <a:cubicBezTo>
                    <a:pt x="486741" y="1407129"/>
                    <a:pt x="483937" y="1404522"/>
                    <a:pt x="481115" y="1401925"/>
                  </a:cubicBezTo>
                  <a:cubicBezTo>
                    <a:pt x="481115" y="1401288"/>
                    <a:pt x="480599" y="1400789"/>
                    <a:pt x="480083" y="1400282"/>
                  </a:cubicBezTo>
                  <a:cubicBezTo>
                    <a:pt x="479997" y="1399163"/>
                    <a:pt x="479885" y="1398045"/>
                    <a:pt x="479773" y="1396918"/>
                  </a:cubicBezTo>
                  <a:cubicBezTo>
                    <a:pt x="478148" y="1398501"/>
                    <a:pt x="479180" y="1399379"/>
                    <a:pt x="480083" y="1400282"/>
                  </a:cubicBezTo>
                  <a:cubicBezTo>
                    <a:pt x="480169" y="1401056"/>
                    <a:pt x="480238" y="1401830"/>
                    <a:pt x="480341" y="1402587"/>
                  </a:cubicBezTo>
                  <a:cubicBezTo>
                    <a:pt x="483154" y="1405245"/>
                    <a:pt x="485993" y="1407885"/>
                    <a:pt x="488797" y="1410527"/>
                  </a:cubicBezTo>
                  <a:cubicBezTo>
                    <a:pt x="491446" y="1412539"/>
                    <a:pt x="494078" y="1414544"/>
                    <a:pt x="496693" y="1416539"/>
                  </a:cubicBezTo>
                  <a:cubicBezTo>
                    <a:pt x="496797" y="1416660"/>
                    <a:pt x="496891" y="1416780"/>
                    <a:pt x="496986" y="1416892"/>
                  </a:cubicBezTo>
                  <a:cubicBezTo>
                    <a:pt x="495007" y="1420745"/>
                    <a:pt x="493244" y="1424762"/>
                    <a:pt x="494672" y="1429149"/>
                  </a:cubicBezTo>
                  <a:cubicBezTo>
                    <a:pt x="497244" y="1437012"/>
                    <a:pt x="500796" y="1444590"/>
                    <a:pt x="502887" y="1452547"/>
                  </a:cubicBezTo>
                  <a:cubicBezTo>
                    <a:pt x="505020" y="1460477"/>
                    <a:pt x="506483" y="1468666"/>
                    <a:pt x="504237" y="1477045"/>
                  </a:cubicBezTo>
                  <a:cubicBezTo>
                    <a:pt x="503265" y="1480735"/>
                    <a:pt x="497347" y="1485612"/>
                    <a:pt x="493665" y="1484769"/>
                  </a:cubicBezTo>
                  <a:cubicBezTo>
                    <a:pt x="487911" y="1483453"/>
                    <a:pt x="481829" y="1482748"/>
                    <a:pt x="476591" y="1480262"/>
                  </a:cubicBezTo>
                  <a:cubicBezTo>
                    <a:pt x="465692" y="1475014"/>
                    <a:pt x="454209" y="1474232"/>
                    <a:pt x="442545" y="1472357"/>
                  </a:cubicBezTo>
                  <a:cubicBezTo>
                    <a:pt x="426158" y="1469699"/>
                    <a:pt x="409789" y="1469002"/>
                    <a:pt x="393385" y="1467514"/>
                  </a:cubicBezTo>
                  <a:cubicBezTo>
                    <a:pt x="387218" y="1466963"/>
                    <a:pt x="383080" y="1462353"/>
                    <a:pt x="382822" y="1455686"/>
                  </a:cubicBezTo>
                  <a:cubicBezTo>
                    <a:pt x="382710" y="1452194"/>
                    <a:pt x="383278" y="1448650"/>
                    <a:pt x="383200" y="1445140"/>
                  </a:cubicBezTo>
                  <a:cubicBezTo>
                    <a:pt x="383200" y="1444297"/>
                    <a:pt x="382048" y="1442990"/>
                    <a:pt x="381222" y="1442783"/>
                  </a:cubicBezTo>
                  <a:cubicBezTo>
                    <a:pt x="380310" y="1442568"/>
                    <a:pt x="378796" y="1443076"/>
                    <a:pt x="378168" y="1443833"/>
                  </a:cubicBezTo>
                  <a:cubicBezTo>
                    <a:pt x="375175" y="1447342"/>
                    <a:pt x="373076" y="1452246"/>
                    <a:pt x="369343" y="1454404"/>
                  </a:cubicBezTo>
                  <a:cubicBezTo>
                    <a:pt x="363838" y="1457596"/>
                    <a:pt x="357928" y="1454120"/>
                    <a:pt x="352526" y="1451970"/>
                  </a:cubicBezTo>
                  <a:cubicBezTo>
                    <a:pt x="346711" y="1449665"/>
                    <a:pt x="342935" y="1445192"/>
                    <a:pt x="341180" y="1439239"/>
                  </a:cubicBezTo>
                  <a:cubicBezTo>
                    <a:pt x="340200" y="1435859"/>
                    <a:pt x="339572" y="1432341"/>
                    <a:pt x="339056" y="1428831"/>
                  </a:cubicBezTo>
                  <a:cubicBezTo>
                    <a:pt x="338032" y="1421924"/>
                    <a:pt x="338643" y="1414225"/>
                    <a:pt x="335796" y="1408204"/>
                  </a:cubicBezTo>
                  <a:cubicBezTo>
                    <a:pt x="332905" y="1402183"/>
                    <a:pt x="326566" y="1397822"/>
                    <a:pt x="321869" y="1392626"/>
                  </a:cubicBezTo>
                  <a:cubicBezTo>
                    <a:pt x="320312" y="1390880"/>
                    <a:pt x="319237" y="1388686"/>
                    <a:pt x="317740" y="1386897"/>
                  </a:cubicBezTo>
                  <a:cubicBezTo>
                    <a:pt x="314497" y="1383052"/>
                    <a:pt x="308898" y="1381727"/>
                    <a:pt x="305311" y="1385177"/>
                  </a:cubicBezTo>
                  <a:cubicBezTo>
                    <a:pt x="297698" y="1392419"/>
                    <a:pt x="290189" y="1393512"/>
                    <a:pt x="279651" y="1391258"/>
                  </a:cubicBezTo>
                  <a:cubicBezTo>
                    <a:pt x="267505" y="1388678"/>
                    <a:pt x="257338" y="1385288"/>
                    <a:pt x="249527" y="1375121"/>
                  </a:cubicBezTo>
                  <a:cubicBezTo>
                    <a:pt x="241966" y="1365298"/>
                    <a:pt x="230982" y="1360937"/>
                    <a:pt x="218905" y="1359345"/>
                  </a:cubicBezTo>
                  <a:cubicBezTo>
                    <a:pt x="216806" y="1357126"/>
                    <a:pt x="214836" y="1354683"/>
                    <a:pt x="212359" y="1353049"/>
                  </a:cubicBezTo>
                  <a:cubicBezTo>
                    <a:pt x="200351" y="1345195"/>
                    <a:pt x="193323" y="1333308"/>
                    <a:pt x="186115" y="1321532"/>
                  </a:cubicBezTo>
                  <a:cubicBezTo>
                    <a:pt x="180936" y="1313102"/>
                    <a:pt x="183689" y="1304964"/>
                    <a:pt x="192480" y="1302263"/>
                  </a:cubicBezTo>
                  <a:cubicBezTo>
                    <a:pt x="201176" y="1299562"/>
                    <a:pt x="209899" y="1296973"/>
                    <a:pt x="218630" y="1294341"/>
                  </a:cubicBezTo>
                  <a:cubicBezTo>
                    <a:pt x="218578" y="1294573"/>
                    <a:pt x="218501" y="1294763"/>
                    <a:pt x="218440" y="1294986"/>
                  </a:cubicBezTo>
                  <a:lnTo>
                    <a:pt x="219774" y="1296311"/>
                  </a:lnTo>
                  <a:lnTo>
                    <a:pt x="218862" y="1294264"/>
                  </a:lnTo>
                  <a:cubicBezTo>
                    <a:pt x="218776" y="1294298"/>
                    <a:pt x="218707" y="1294315"/>
                    <a:pt x="218630" y="1294341"/>
                  </a:cubicBezTo>
                  <a:cubicBezTo>
                    <a:pt x="219137" y="1292285"/>
                    <a:pt x="219490" y="1290161"/>
                    <a:pt x="220324" y="1288260"/>
                  </a:cubicBezTo>
                  <a:cubicBezTo>
                    <a:pt x="221950" y="1284526"/>
                    <a:pt x="221339" y="1281189"/>
                    <a:pt x="218182" y="1279013"/>
                  </a:cubicBezTo>
                  <a:cubicBezTo>
                    <a:pt x="213305" y="1275632"/>
                    <a:pt x="208996" y="1272509"/>
                    <a:pt x="207869" y="1265800"/>
                  </a:cubicBezTo>
                  <a:cubicBezTo>
                    <a:pt x="207129" y="1261430"/>
                    <a:pt x="204480" y="1256974"/>
                    <a:pt x="201555" y="1253491"/>
                  </a:cubicBezTo>
                  <a:cubicBezTo>
                    <a:pt x="194768" y="1245388"/>
                    <a:pt x="187474" y="1237672"/>
                    <a:pt x="180007" y="1230137"/>
                  </a:cubicBezTo>
                  <a:cubicBezTo>
                    <a:pt x="176575" y="1226670"/>
                    <a:pt x="171586" y="1224761"/>
                    <a:pt x="167070" y="1227083"/>
                  </a:cubicBezTo>
                  <a:cubicBezTo>
                    <a:pt x="152585" y="1234438"/>
                    <a:pt x="137204" y="1232167"/>
                    <a:pt x="122005" y="1232090"/>
                  </a:cubicBezTo>
                  <a:cubicBezTo>
                    <a:pt x="116009" y="1232055"/>
                    <a:pt x="110212" y="1230687"/>
                    <a:pt x="105395" y="1226988"/>
                  </a:cubicBezTo>
                  <a:cubicBezTo>
                    <a:pt x="98651" y="1221802"/>
                    <a:pt x="90961" y="1219367"/>
                    <a:pt x="82677" y="1218034"/>
                  </a:cubicBezTo>
                  <a:cubicBezTo>
                    <a:pt x="66411" y="1215436"/>
                    <a:pt x="50437" y="1211617"/>
                    <a:pt x="34068" y="1209277"/>
                  </a:cubicBezTo>
                  <a:cubicBezTo>
                    <a:pt x="21079" y="1207436"/>
                    <a:pt x="11686" y="1198086"/>
                    <a:pt x="5011" y="1186310"/>
                  </a:cubicBezTo>
                  <a:cubicBezTo>
                    <a:pt x="486" y="1178345"/>
                    <a:pt x="-993" y="1171085"/>
                    <a:pt x="5751" y="1163851"/>
                  </a:cubicBezTo>
                  <a:cubicBezTo>
                    <a:pt x="14361" y="1154621"/>
                    <a:pt x="16374" y="1141211"/>
                    <a:pt x="25690" y="1132428"/>
                  </a:cubicBezTo>
                  <a:cubicBezTo>
                    <a:pt x="26292" y="1132936"/>
                    <a:pt x="27135" y="1132936"/>
                    <a:pt x="28012" y="1132884"/>
                  </a:cubicBezTo>
                  <a:cubicBezTo>
                    <a:pt x="29044" y="1133710"/>
                    <a:pt x="30077" y="1134536"/>
                    <a:pt x="31109" y="1135361"/>
                  </a:cubicBezTo>
                  <a:cubicBezTo>
                    <a:pt x="31014" y="1132789"/>
                    <a:pt x="29518" y="1132833"/>
                    <a:pt x="28012" y="1132884"/>
                  </a:cubicBezTo>
                  <a:cubicBezTo>
                    <a:pt x="27505" y="1132463"/>
                    <a:pt x="26946" y="1132015"/>
                    <a:pt x="26387" y="1131585"/>
                  </a:cubicBezTo>
                  <a:cubicBezTo>
                    <a:pt x="26103" y="1131826"/>
                    <a:pt x="25957" y="1132170"/>
                    <a:pt x="25690" y="1132428"/>
                  </a:cubicBezTo>
                  <a:lnTo>
                    <a:pt x="25647" y="1132420"/>
                  </a:lnTo>
                  <a:cubicBezTo>
                    <a:pt x="28606" y="1125959"/>
                    <a:pt x="31066" y="1119233"/>
                    <a:pt x="34670" y="1113194"/>
                  </a:cubicBezTo>
                  <a:cubicBezTo>
                    <a:pt x="38481" y="1106786"/>
                    <a:pt x="44382" y="1102976"/>
                    <a:pt x="52381" y="1103792"/>
                  </a:cubicBezTo>
                  <a:cubicBezTo>
                    <a:pt x="58136" y="1104403"/>
                    <a:pt x="63392" y="1108696"/>
                    <a:pt x="69551" y="1106141"/>
                  </a:cubicBezTo>
                  <a:cubicBezTo>
                    <a:pt x="76518" y="1103251"/>
                    <a:pt x="83451" y="1104679"/>
                    <a:pt x="90514" y="1105806"/>
                  </a:cubicBezTo>
                  <a:cubicBezTo>
                    <a:pt x="92509" y="1106115"/>
                    <a:pt x="95227" y="1105057"/>
                    <a:pt x="96844" y="1103707"/>
                  </a:cubicBezTo>
                  <a:cubicBezTo>
                    <a:pt x="98436" y="1102399"/>
                    <a:pt x="100062" y="1099819"/>
                    <a:pt x="99855" y="1097995"/>
                  </a:cubicBezTo>
                  <a:cubicBezTo>
                    <a:pt x="99657" y="1096016"/>
                    <a:pt x="97670" y="1093075"/>
                    <a:pt x="95941" y="1092610"/>
                  </a:cubicBezTo>
                  <a:cubicBezTo>
                    <a:pt x="92724" y="1091741"/>
                    <a:pt x="88759" y="1091406"/>
                    <a:pt x="85783" y="1092567"/>
                  </a:cubicBezTo>
                  <a:cubicBezTo>
                    <a:pt x="71899" y="1097995"/>
                    <a:pt x="58291" y="1099311"/>
                    <a:pt x="44657" y="1092043"/>
                  </a:cubicBezTo>
                  <a:cubicBezTo>
                    <a:pt x="39049" y="1089066"/>
                    <a:pt x="33148" y="1089978"/>
                    <a:pt x="27298" y="1090847"/>
                  </a:cubicBezTo>
                  <a:cubicBezTo>
                    <a:pt x="19970" y="1091948"/>
                    <a:pt x="13312" y="1090589"/>
                    <a:pt x="6817" y="1087019"/>
                  </a:cubicBezTo>
                  <a:cubicBezTo>
                    <a:pt x="-2705" y="1081806"/>
                    <a:pt x="-7488" y="1066865"/>
                    <a:pt x="-116" y="1060018"/>
                  </a:cubicBezTo>
                  <a:cubicBezTo>
                    <a:pt x="7540" y="1052878"/>
                    <a:pt x="12357" y="1042805"/>
                    <a:pt x="22739" y="1038264"/>
                  </a:cubicBezTo>
                  <a:cubicBezTo>
                    <a:pt x="27419" y="1036217"/>
                    <a:pt x="27040" y="1035193"/>
                    <a:pt x="22146" y="1032156"/>
                  </a:cubicBezTo>
                  <a:cubicBezTo>
                    <a:pt x="18120" y="1029670"/>
                    <a:pt x="13432" y="1027898"/>
                    <a:pt x="10146" y="1024690"/>
                  </a:cubicBezTo>
                  <a:cubicBezTo>
                    <a:pt x="8004" y="1022591"/>
                    <a:pt x="6138" y="1017852"/>
                    <a:pt x="7050" y="1015400"/>
                  </a:cubicBezTo>
                  <a:cubicBezTo>
                    <a:pt x="12589" y="1000631"/>
                    <a:pt x="22189" y="988837"/>
                    <a:pt x="35419" y="979969"/>
                  </a:cubicBezTo>
                  <a:cubicBezTo>
                    <a:pt x="44459" y="973904"/>
                    <a:pt x="48502" y="974722"/>
                    <a:pt x="54635" y="984803"/>
                  </a:cubicBezTo>
                  <a:cubicBezTo>
                    <a:pt x="58429" y="991048"/>
                    <a:pt x="58996" y="991057"/>
                    <a:pt x="65491" y="988622"/>
                  </a:cubicBezTo>
                  <a:cubicBezTo>
                    <a:pt x="69938" y="986936"/>
                    <a:pt x="74221" y="985560"/>
                    <a:pt x="76871" y="980966"/>
                  </a:cubicBezTo>
                  <a:cubicBezTo>
                    <a:pt x="77791" y="979410"/>
                    <a:pt x="81344" y="977698"/>
                    <a:pt x="82660" y="978291"/>
                  </a:cubicBezTo>
                  <a:cubicBezTo>
                    <a:pt x="97008" y="984872"/>
                    <a:pt x="113343" y="973294"/>
                    <a:pt x="127157" y="983341"/>
                  </a:cubicBezTo>
                  <a:cubicBezTo>
                    <a:pt x="127992" y="983934"/>
                    <a:pt x="129643" y="984158"/>
                    <a:pt x="130564" y="983779"/>
                  </a:cubicBezTo>
                  <a:cubicBezTo>
                    <a:pt x="144722" y="977827"/>
                    <a:pt x="158709" y="971488"/>
                    <a:pt x="171242" y="962602"/>
                  </a:cubicBezTo>
                  <a:cubicBezTo>
                    <a:pt x="181848" y="955084"/>
                    <a:pt x="191955" y="946886"/>
                    <a:pt x="202019" y="938688"/>
                  </a:cubicBezTo>
                  <a:cubicBezTo>
                    <a:pt x="205624" y="935738"/>
                    <a:pt x="209047" y="932185"/>
                    <a:pt x="211525" y="928263"/>
                  </a:cubicBezTo>
                  <a:cubicBezTo>
                    <a:pt x="213236" y="925545"/>
                    <a:pt x="214208" y="921554"/>
                    <a:pt x="213666" y="918431"/>
                  </a:cubicBezTo>
                  <a:cubicBezTo>
                    <a:pt x="212720" y="912633"/>
                    <a:pt x="211499" y="906406"/>
                    <a:pt x="208479" y="901580"/>
                  </a:cubicBezTo>
                  <a:cubicBezTo>
                    <a:pt x="202174" y="891533"/>
                    <a:pt x="205744" y="883920"/>
                    <a:pt x="211800" y="875714"/>
                  </a:cubicBezTo>
                  <a:cubicBezTo>
                    <a:pt x="214475" y="872119"/>
                    <a:pt x="216049" y="867310"/>
                    <a:pt x="216892" y="862820"/>
                  </a:cubicBezTo>
                  <a:cubicBezTo>
                    <a:pt x="218053" y="856988"/>
                    <a:pt x="217830" y="850907"/>
                    <a:pt x="211963" y="847053"/>
                  </a:cubicBezTo>
                  <a:cubicBezTo>
                    <a:pt x="209073" y="845126"/>
                    <a:pt x="208712" y="843148"/>
                    <a:pt x="211671" y="841702"/>
                  </a:cubicBezTo>
                  <a:cubicBezTo>
                    <a:pt x="214810" y="840180"/>
                    <a:pt x="218363" y="839509"/>
                    <a:pt x="221632" y="838184"/>
                  </a:cubicBezTo>
                  <a:cubicBezTo>
                    <a:pt x="225520" y="836619"/>
                    <a:pt x="227102" y="833023"/>
                    <a:pt x="225373" y="829935"/>
                  </a:cubicBezTo>
                  <a:cubicBezTo>
                    <a:pt x="224238" y="827897"/>
                    <a:pt x="222939" y="825849"/>
                    <a:pt x="221399" y="824095"/>
                  </a:cubicBezTo>
                  <a:cubicBezTo>
                    <a:pt x="216858" y="818976"/>
                    <a:pt x="216049" y="814263"/>
                    <a:pt x="221632" y="809119"/>
                  </a:cubicBezTo>
                  <a:cubicBezTo>
                    <a:pt x="223025" y="807820"/>
                    <a:pt x="223687" y="804560"/>
                    <a:pt x="223171" y="802624"/>
                  </a:cubicBezTo>
                  <a:cubicBezTo>
                    <a:pt x="222285" y="799330"/>
                    <a:pt x="218664" y="796181"/>
                    <a:pt x="218974" y="793291"/>
                  </a:cubicBezTo>
                  <a:cubicBezTo>
                    <a:pt x="219455" y="788939"/>
                    <a:pt x="223171" y="784982"/>
                    <a:pt x="224049" y="780595"/>
                  </a:cubicBezTo>
                  <a:cubicBezTo>
                    <a:pt x="225442" y="773696"/>
                    <a:pt x="224617" y="766238"/>
                    <a:pt x="226543" y="759537"/>
                  </a:cubicBezTo>
                  <a:cubicBezTo>
                    <a:pt x="228814" y="751753"/>
                    <a:pt x="226543" y="745826"/>
                    <a:pt x="222862" y="739469"/>
                  </a:cubicBezTo>
                  <a:cubicBezTo>
                    <a:pt x="221993" y="737990"/>
                    <a:pt x="222664" y="734945"/>
                    <a:pt x="223653" y="733182"/>
                  </a:cubicBezTo>
                  <a:cubicBezTo>
                    <a:pt x="224771" y="731246"/>
                    <a:pt x="227335" y="730171"/>
                    <a:pt x="228728" y="728296"/>
                  </a:cubicBezTo>
                  <a:cubicBezTo>
                    <a:pt x="233175" y="722309"/>
                    <a:pt x="231532" y="717879"/>
                    <a:pt x="224006" y="717036"/>
                  </a:cubicBezTo>
                  <a:cubicBezTo>
                    <a:pt x="219060" y="716494"/>
                    <a:pt x="214888" y="715083"/>
                    <a:pt x="211525" y="711591"/>
                  </a:cubicBezTo>
                  <a:cubicBezTo>
                    <a:pt x="209589" y="709535"/>
                    <a:pt x="210346" y="707488"/>
                    <a:pt x="212187" y="705328"/>
                  </a:cubicBezTo>
                  <a:cubicBezTo>
                    <a:pt x="213830" y="703410"/>
                    <a:pt x="223963" y="703238"/>
                    <a:pt x="214010" y="698129"/>
                  </a:cubicBezTo>
                  <a:cubicBezTo>
                    <a:pt x="205340" y="693656"/>
                    <a:pt x="205056" y="685303"/>
                    <a:pt x="204875" y="677054"/>
                  </a:cubicBezTo>
                  <a:cubicBezTo>
                    <a:pt x="207215" y="676590"/>
                    <a:pt x="209555" y="676134"/>
                    <a:pt x="211903" y="675661"/>
                  </a:cubicBezTo>
                  <a:cubicBezTo>
                    <a:pt x="212101" y="675841"/>
                    <a:pt x="212324" y="676005"/>
                    <a:pt x="212522" y="676185"/>
                  </a:cubicBezTo>
                  <a:lnTo>
                    <a:pt x="213873" y="677398"/>
                  </a:lnTo>
                  <a:lnTo>
                    <a:pt x="213297" y="675394"/>
                  </a:lnTo>
                  <a:cubicBezTo>
                    <a:pt x="212841" y="675489"/>
                    <a:pt x="212359" y="675566"/>
                    <a:pt x="211903" y="675661"/>
                  </a:cubicBezTo>
                  <a:cubicBezTo>
                    <a:pt x="209555" y="673648"/>
                    <a:pt x="207215" y="671644"/>
                    <a:pt x="204824" y="669648"/>
                  </a:cubicBezTo>
                  <a:cubicBezTo>
                    <a:pt x="204514" y="669777"/>
                    <a:pt x="204437" y="670018"/>
                    <a:pt x="204161" y="670181"/>
                  </a:cubicBezTo>
                  <a:cubicBezTo>
                    <a:pt x="204161" y="669820"/>
                    <a:pt x="204161" y="669442"/>
                    <a:pt x="204178" y="669080"/>
                  </a:cubicBezTo>
                  <a:lnTo>
                    <a:pt x="204875" y="669605"/>
                  </a:lnTo>
                  <a:cubicBezTo>
                    <a:pt x="202966" y="660513"/>
                    <a:pt x="199542" y="652332"/>
                    <a:pt x="193091" y="645270"/>
                  </a:cubicBezTo>
                  <a:cubicBezTo>
                    <a:pt x="189616" y="641486"/>
                    <a:pt x="191241" y="633322"/>
                    <a:pt x="194803" y="629245"/>
                  </a:cubicBezTo>
                  <a:cubicBezTo>
                    <a:pt x="206768" y="615568"/>
                    <a:pt x="217924" y="614992"/>
                    <a:pt x="229657" y="627533"/>
                  </a:cubicBezTo>
                  <a:cubicBezTo>
                    <a:pt x="232014" y="630028"/>
                    <a:pt x="233829" y="633056"/>
                    <a:pt x="236212" y="635499"/>
                  </a:cubicBezTo>
                  <a:cubicBezTo>
                    <a:pt x="239911" y="639232"/>
                    <a:pt x="244513" y="639026"/>
                    <a:pt x="248994" y="637383"/>
                  </a:cubicBezTo>
                  <a:cubicBezTo>
                    <a:pt x="250715" y="636746"/>
                    <a:pt x="252220" y="635499"/>
                    <a:pt x="253811" y="634363"/>
                  </a:cubicBezTo>
                  <a:cubicBezTo>
                    <a:pt x="253811" y="634131"/>
                    <a:pt x="253811" y="633907"/>
                    <a:pt x="253811" y="633692"/>
                  </a:cubicBezTo>
                  <a:cubicBezTo>
                    <a:pt x="254130" y="633683"/>
                    <a:pt x="254448" y="633666"/>
                    <a:pt x="254757" y="633666"/>
                  </a:cubicBezTo>
                  <a:lnTo>
                    <a:pt x="253811" y="634595"/>
                  </a:lnTo>
                  <a:cubicBezTo>
                    <a:pt x="255815" y="633666"/>
                    <a:pt x="259239" y="633107"/>
                    <a:pt x="259600" y="631714"/>
                  </a:cubicBezTo>
                  <a:cubicBezTo>
                    <a:pt x="260744" y="627499"/>
                    <a:pt x="256418" y="628032"/>
                    <a:pt x="254207" y="626621"/>
                  </a:cubicBezTo>
                  <a:cubicBezTo>
                    <a:pt x="250560" y="621245"/>
                    <a:pt x="246869" y="615878"/>
                    <a:pt x="243274" y="610433"/>
                  </a:cubicBezTo>
                  <a:cubicBezTo>
                    <a:pt x="241089" y="607164"/>
                    <a:pt x="241734" y="603405"/>
                    <a:pt x="244960" y="601582"/>
                  </a:cubicBezTo>
                  <a:cubicBezTo>
                    <a:pt x="247910" y="599938"/>
                    <a:pt x="251231" y="598941"/>
                    <a:pt x="254147" y="597246"/>
                  </a:cubicBezTo>
                  <a:cubicBezTo>
                    <a:pt x="258577" y="594692"/>
                    <a:pt x="259858" y="590778"/>
                    <a:pt x="257888" y="585599"/>
                  </a:cubicBezTo>
                  <a:cubicBezTo>
                    <a:pt x="256830" y="582752"/>
                    <a:pt x="255179" y="580129"/>
                    <a:pt x="253699" y="577410"/>
                  </a:cubicBezTo>
                  <a:cubicBezTo>
                    <a:pt x="253837" y="577410"/>
                    <a:pt x="253949" y="577393"/>
                    <a:pt x="254078" y="577393"/>
                  </a:cubicBezTo>
                  <a:cubicBezTo>
                    <a:pt x="254293" y="577032"/>
                    <a:pt x="254499" y="576688"/>
                    <a:pt x="254723" y="576327"/>
                  </a:cubicBezTo>
                  <a:cubicBezTo>
                    <a:pt x="263282" y="576120"/>
                    <a:pt x="267720" y="570993"/>
                    <a:pt x="269234" y="562710"/>
                  </a:cubicBezTo>
                  <a:cubicBezTo>
                    <a:pt x="269389" y="561910"/>
                    <a:pt x="268383" y="560499"/>
                    <a:pt x="267514" y="560009"/>
                  </a:cubicBezTo>
                  <a:cubicBezTo>
                    <a:pt x="266766" y="559587"/>
                    <a:pt x="264873" y="559605"/>
                    <a:pt x="264538" y="560112"/>
                  </a:cubicBezTo>
                  <a:cubicBezTo>
                    <a:pt x="261149" y="565454"/>
                    <a:pt x="257975" y="570907"/>
                    <a:pt x="254723" y="576327"/>
                  </a:cubicBezTo>
                  <a:cubicBezTo>
                    <a:pt x="254190" y="576344"/>
                    <a:pt x="253811" y="576516"/>
                    <a:pt x="253244" y="576498"/>
                  </a:cubicBezTo>
                  <a:cubicBezTo>
                    <a:pt x="253390" y="576808"/>
                    <a:pt x="253553" y="577118"/>
                    <a:pt x="253699" y="577410"/>
                  </a:cubicBezTo>
                  <a:cubicBezTo>
                    <a:pt x="244341" y="577556"/>
                    <a:pt x="235610" y="580550"/>
                    <a:pt x="226853" y="583560"/>
                  </a:cubicBezTo>
                  <a:cubicBezTo>
                    <a:pt x="221348" y="585445"/>
                    <a:pt x="215610" y="586606"/>
                    <a:pt x="209881" y="587612"/>
                  </a:cubicBezTo>
                  <a:cubicBezTo>
                    <a:pt x="202725" y="588868"/>
                    <a:pt x="196118" y="582081"/>
                    <a:pt x="197108" y="574830"/>
                  </a:cubicBezTo>
                  <a:cubicBezTo>
                    <a:pt x="197263" y="573668"/>
                    <a:pt x="197796" y="572585"/>
                    <a:pt x="197994" y="571441"/>
                  </a:cubicBezTo>
                  <a:cubicBezTo>
                    <a:pt x="198630" y="568060"/>
                    <a:pt x="200600" y="563974"/>
                    <a:pt x="199404" y="561454"/>
                  </a:cubicBezTo>
                  <a:cubicBezTo>
                    <a:pt x="198174" y="558925"/>
                    <a:pt x="193882" y="557721"/>
                    <a:pt x="190759" y="556310"/>
                  </a:cubicBezTo>
                  <a:cubicBezTo>
                    <a:pt x="186209" y="554254"/>
                    <a:pt x="182915" y="550942"/>
                    <a:pt x="181771" y="546254"/>
                  </a:cubicBezTo>
                  <a:cubicBezTo>
                    <a:pt x="180110" y="539467"/>
                    <a:pt x="178003" y="532483"/>
                    <a:pt x="178201" y="525662"/>
                  </a:cubicBezTo>
                  <a:cubicBezTo>
                    <a:pt x="178597" y="512225"/>
                    <a:pt x="184859" y="501189"/>
                    <a:pt x="195671" y="492992"/>
                  </a:cubicBezTo>
                  <a:cubicBezTo>
                    <a:pt x="196600" y="492312"/>
                    <a:pt x="197779" y="491830"/>
                    <a:pt x="198863" y="491624"/>
                  </a:cubicBezTo>
                  <a:cubicBezTo>
                    <a:pt x="211894" y="489224"/>
                    <a:pt x="224410" y="490764"/>
                    <a:pt x="236212" y="496802"/>
                  </a:cubicBezTo>
                  <a:cubicBezTo>
                    <a:pt x="242087" y="499778"/>
                    <a:pt x="244857" y="509722"/>
                    <a:pt x="241149" y="515167"/>
                  </a:cubicBezTo>
                  <a:cubicBezTo>
                    <a:pt x="239205" y="517971"/>
                    <a:pt x="236788" y="520621"/>
                    <a:pt x="234113" y="522702"/>
                  </a:cubicBezTo>
                  <a:cubicBezTo>
                    <a:pt x="228333" y="527210"/>
                    <a:pt x="226999" y="533438"/>
                    <a:pt x="226268" y="540009"/>
                  </a:cubicBezTo>
                  <a:cubicBezTo>
                    <a:pt x="225924" y="540182"/>
                    <a:pt x="225546" y="540371"/>
                    <a:pt x="225193" y="540543"/>
                  </a:cubicBezTo>
                  <a:lnTo>
                    <a:pt x="224642" y="542968"/>
                  </a:lnTo>
                  <a:lnTo>
                    <a:pt x="226062" y="541395"/>
                  </a:lnTo>
                  <a:cubicBezTo>
                    <a:pt x="226105" y="540921"/>
                    <a:pt x="226208" y="540465"/>
                    <a:pt x="226268" y="540009"/>
                  </a:cubicBezTo>
                  <a:cubicBezTo>
                    <a:pt x="241407" y="532526"/>
                    <a:pt x="255996" y="523537"/>
                    <a:pt x="273699" y="523047"/>
                  </a:cubicBezTo>
                  <a:cubicBezTo>
                    <a:pt x="277828" y="522926"/>
                    <a:pt x="279797" y="518272"/>
                    <a:pt x="277346" y="515322"/>
                  </a:cubicBezTo>
                  <a:cubicBezTo>
                    <a:pt x="274671" y="512122"/>
                    <a:pt x="271669" y="509215"/>
                    <a:pt x="268753" y="506221"/>
                  </a:cubicBezTo>
                  <a:cubicBezTo>
                    <a:pt x="268443" y="506359"/>
                    <a:pt x="268108" y="506454"/>
                    <a:pt x="267824" y="506591"/>
                  </a:cubicBezTo>
                  <a:cubicBezTo>
                    <a:pt x="267832" y="506144"/>
                    <a:pt x="267832" y="505705"/>
                    <a:pt x="267849" y="505249"/>
                  </a:cubicBezTo>
                  <a:lnTo>
                    <a:pt x="268830" y="506178"/>
                  </a:lnTo>
                  <a:cubicBezTo>
                    <a:pt x="266929" y="501894"/>
                    <a:pt x="265226" y="497491"/>
                    <a:pt x="263050" y="493344"/>
                  </a:cubicBezTo>
                  <a:cubicBezTo>
                    <a:pt x="261261" y="489930"/>
                    <a:pt x="261854" y="486893"/>
                    <a:pt x="262688" y="483358"/>
                  </a:cubicBezTo>
                  <a:cubicBezTo>
                    <a:pt x="264271" y="476562"/>
                    <a:pt x="263996" y="476287"/>
                    <a:pt x="257415" y="475246"/>
                  </a:cubicBezTo>
                  <a:cubicBezTo>
                    <a:pt x="253846" y="474687"/>
                    <a:pt x="249545" y="474730"/>
                    <a:pt x="248788" y="470661"/>
                  </a:cubicBezTo>
                  <a:cubicBezTo>
                    <a:pt x="245898" y="455453"/>
                    <a:pt x="238156" y="448288"/>
                    <a:pt x="221830" y="451023"/>
                  </a:cubicBezTo>
                  <a:cubicBezTo>
                    <a:pt x="216600" y="451909"/>
                    <a:pt x="210862" y="449673"/>
                    <a:pt x="205271" y="448641"/>
                  </a:cubicBezTo>
                  <a:cubicBezTo>
                    <a:pt x="204927" y="441501"/>
                    <a:pt x="207353" y="435032"/>
                    <a:pt x="210217" y="428684"/>
                  </a:cubicBezTo>
                  <a:cubicBezTo>
                    <a:pt x="210621" y="428641"/>
                    <a:pt x="211034" y="428564"/>
                    <a:pt x="211447" y="428512"/>
                  </a:cubicBezTo>
                  <a:lnTo>
                    <a:pt x="212221" y="427041"/>
                  </a:lnTo>
                  <a:lnTo>
                    <a:pt x="210630" y="427695"/>
                  </a:lnTo>
                  <a:cubicBezTo>
                    <a:pt x="210484" y="428022"/>
                    <a:pt x="210346" y="428357"/>
                    <a:pt x="210217" y="428684"/>
                  </a:cubicBezTo>
                  <a:cubicBezTo>
                    <a:pt x="207172" y="429131"/>
                    <a:pt x="204161" y="429596"/>
                    <a:pt x="201142" y="430026"/>
                  </a:cubicBezTo>
                  <a:cubicBezTo>
                    <a:pt x="194132" y="431050"/>
                    <a:pt x="194097" y="431050"/>
                    <a:pt x="190906" y="424848"/>
                  </a:cubicBezTo>
                  <a:cubicBezTo>
                    <a:pt x="189314" y="421794"/>
                    <a:pt x="188420" y="418241"/>
                    <a:pt x="186347" y="415618"/>
                  </a:cubicBezTo>
                  <a:cubicBezTo>
                    <a:pt x="182080" y="410267"/>
                    <a:pt x="175379" y="406113"/>
                    <a:pt x="173160" y="400135"/>
                  </a:cubicBezTo>
                  <a:cubicBezTo>
                    <a:pt x="170795" y="393855"/>
                    <a:pt x="169840" y="387163"/>
                    <a:pt x="166046" y="381150"/>
                  </a:cubicBezTo>
                  <a:cubicBezTo>
                    <a:pt x="163715" y="377417"/>
                    <a:pt x="163259" y="372316"/>
                    <a:pt x="162735" y="367766"/>
                  </a:cubicBezTo>
                  <a:cubicBezTo>
                    <a:pt x="162167" y="363043"/>
                    <a:pt x="163707" y="358605"/>
                    <a:pt x="167552" y="355413"/>
                  </a:cubicBezTo>
                  <a:cubicBezTo>
                    <a:pt x="169883" y="353452"/>
                    <a:pt x="172403" y="351689"/>
                    <a:pt x="174837" y="349891"/>
                  </a:cubicBezTo>
                  <a:cubicBezTo>
                    <a:pt x="174915" y="349943"/>
                    <a:pt x="174975" y="349986"/>
                    <a:pt x="175035" y="350054"/>
                  </a:cubicBezTo>
                  <a:cubicBezTo>
                    <a:pt x="175921" y="350355"/>
                    <a:pt x="176807" y="350674"/>
                    <a:pt x="177693" y="350983"/>
                  </a:cubicBezTo>
                  <a:cubicBezTo>
                    <a:pt x="178442" y="351749"/>
                    <a:pt x="179113" y="352558"/>
                    <a:pt x="179947" y="353203"/>
                  </a:cubicBezTo>
                  <a:cubicBezTo>
                    <a:pt x="180308" y="353495"/>
                    <a:pt x="181452" y="352807"/>
                    <a:pt x="182227" y="352558"/>
                  </a:cubicBezTo>
                  <a:cubicBezTo>
                    <a:pt x="180713" y="352041"/>
                    <a:pt x="179207" y="351517"/>
                    <a:pt x="177693" y="350983"/>
                  </a:cubicBezTo>
                  <a:cubicBezTo>
                    <a:pt x="177091" y="350338"/>
                    <a:pt x="176455" y="349762"/>
                    <a:pt x="175835" y="349126"/>
                  </a:cubicBezTo>
                  <a:cubicBezTo>
                    <a:pt x="175500" y="349384"/>
                    <a:pt x="175182" y="349633"/>
                    <a:pt x="174837" y="349891"/>
                  </a:cubicBezTo>
                  <a:cubicBezTo>
                    <a:pt x="169960" y="345057"/>
                    <a:pt x="164696" y="340532"/>
                    <a:pt x="160335" y="335251"/>
                  </a:cubicBezTo>
                  <a:cubicBezTo>
                    <a:pt x="154640" y="328326"/>
                    <a:pt x="152920" y="320481"/>
                    <a:pt x="158623" y="312551"/>
                  </a:cubicBezTo>
                  <a:cubicBezTo>
                    <a:pt x="162090" y="307725"/>
                    <a:pt x="165083" y="303260"/>
                    <a:pt x="164111" y="296585"/>
                  </a:cubicBezTo>
                  <a:cubicBezTo>
                    <a:pt x="163457" y="292190"/>
                    <a:pt x="164696" y="287175"/>
                    <a:pt x="166236" y="282840"/>
                  </a:cubicBezTo>
                  <a:cubicBezTo>
                    <a:pt x="171844" y="267081"/>
                    <a:pt x="174519" y="251064"/>
                    <a:pt x="172739" y="234342"/>
                  </a:cubicBezTo>
                  <a:cubicBezTo>
                    <a:pt x="172463" y="232045"/>
                    <a:pt x="173014" y="229654"/>
                    <a:pt x="173126" y="227306"/>
                  </a:cubicBezTo>
                  <a:cubicBezTo>
                    <a:pt x="173324" y="223848"/>
                    <a:pt x="177495" y="220321"/>
                    <a:pt x="180506" y="221216"/>
                  </a:cubicBezTo>
                  <a:cubicBezTo>
                    <a:pt x="187835" y="223375"/>
                    <a:pt x="195155" y="225628"/>
                    <a:pt x="202510" y="227865"/>
                  </a:cubicBezTo>
                  <a:cubicBezTo>
                    <a:pt x="202716" y="228330"/>
                    <a:pt x="203000" y="228717"/>
                    <a:pt x="203198" y="229224"/>
                  </a:cubicBezTo>
                  <a:cubicBezTo>
                    <a:pt x="203680" y="229921"/>
                    <a:pt x="204652" y="229792"/>
                    <a:pt x="205624" y="229672"/>
                  </a:cubicBezTo>
                  <a:cubicBezTo>
                    <a:pt x="206570" y="230506"/>
                    <a:pt x="207542" y="231331"/>
                    <a:pt x="208522" y="232174"/>
                  </a:cubicBezTo>
                  <a:cubicBezTo>
                    <a:pt x="208712" y="229233"/>
                    <a:pt x="207155" y="229482"/>
                    <a:pt x="205624" y="229672"/>
                  </a:cubicBezTo>
                  <a:cubicBezTo>
                    <a:pt x="205082" y="229233"/>
                    <a:pt x="204548" y="228777"/>
                    <a:pt x="204032" y="228330"/>
                  </a:cubicBezTo>
                  <a:cubicBezTo>
                    <a:pt x="203516" y="228166"/>
                    <a:pt x="203000" y="228003"/>
                    <a:pt x="202510" y="227865"/>
                  </a:cubicBezTo>
                  <a:cubicBezTo>
                    <a:pt x="199361" y="220682"/>
                    <a:pt x="193228" y="216115"/>
                    <a:pt x="187001" y="212158"/>
                  </a:cubicBezTo>
                  <a:cubicBezTo>
                    <a:pt x="178717" y="206911"/>
                    <a:pt x="177367" y="198705"/>
                    <a:pt x="179070" y="191204"/>
                  </a:cubicBezTo>
                  <a:cubicBezTo>
                    <a:pt x="181685" y="179591"/>
                    <a:pt x="182519" y="167015"/>
                    <a:pt x="190329" y="156977"/>
                  </a:cubicBezTo>
                  <a:lnTo>
                    <a:pt x="191009" y="157940"/>
                  </a:lnTo>
                  <a:lnTo>
                    <a:pt x="190940" y="156005"/>
                  </a:lnTo>
                  <a:cubicBezTo>
                    <a:pt x="190691" y="156315"/>
                    <a:pt x="190562" y="156676"/>
                    <a:pt x="190329" y="156977"/>
                  </a:cubicBezTo>
                  <a:lnTo>
                    <a:pt x="190235" y="156831"/>
                  </a:lnTo>
                  <a:cubicBezTo>
                    <a:pt x="192334" y="154096"/>
                    <a:pt x="193951" y="150732"/>
                    <a:pt x="196635" y="148771"/>
                  </a:cubicBezTo>
                  <a:cubicBezTo>
                    <a:pt x="202372" y="144582"/>
                    <a:pt x="203336" y="139748"/>
                    <a:pt x="200712" y="133520"/>
                  </a:cubicBezTo>
                  <a:cubicBezTo>
                    <a:pt x="199379" y="130277"/>
                    <a:pt x="197813" y="126286"/>
                    <a:pt x="200471" y="123499"/>
                  </a:cubicBezTo>
                  <a:cubicBezTo>
                    <a:pt x="207387" y="116170"/>
                    <a:pt x="207430" y="106312"/>
                    <a:pt x="211017" y="97822"/>
                  </a:cubicBezTo>
                  <a:cubicBezTo>
                    <a:pt x="213529" y="91852"/>
                    <a:pt x="212634" y="86519"/>
                    <a:pt x="210621" y="80851"/>
                  </a:cubicBezTo>
                  <a:cubicBezTo>
                    <a:pt x="209899" y="78855"/>
                    <a:pt x="209417" y="75758"/>
                    <a:pt x="210449" y="74399"/>
                  </a:cubicBezTo>
                  <a:cubicBezTo>
                    <a:pt x="214699" y="68877"/>
                    <a:pt x="219542" y="63862"/>
                    <a:pt x="224169" y="58649"/>
                  </a:cubicBezTo>
                  <a:cubicBezTo>
                    <a:pt x="235412" y="57281"/>
                    <a:pt x="240117" y="50736"/>
                    <a:pt x="239627" y="39648"/>
                  </a:cubicBezTo>
                  <a:cubicBezTo>
                    <a:pt x="239584" y="38865"/>
                    <a:pt x="243506" y="36981"/>
                    <a:pt x="245373" y="37257"/>
                  </a:cubicBezTo>
                  <a:cubicBezTo>
                    <a:pt x="252306" y="38254"/>
                    <a:pt x="259162" y="39759"/>
                    <a:pt x="265974" y="41368"/>
                  </a:cubicBezTo>
                  <a:cubicBezTo>
                    <a:pt x="269389" y="42177"/>
                    <a:pt x="272606" y="43716"/>
                    <a:pt x="275970" y="44680"/>
                  </a:cubicBezTo>
                  <a:cubicBezTo>
                    <a:pt x="282610" y="46555"/>
                    <a:pt x="288795" y="44026"/>
                    <a:pt x="289208" y="37971"/>
                  </a:cubicBezTo>
                  <a:cubicBezTo>
                    <a:pt x="289827" y="28095"/>
                    <a:pt x="292244" y="19803"/>
                    <a:pt x="300347" y="13369"/>
                  </a:cubicBezTo>
                  <a:cubicBezTo>
                    <a:pt x="302911" y="11356"/>
                    <a:pt x="303521" y="7055"/>
                    <a:pt x="305844" y="4569"/>
                  </a:cubicBezTo>
                  <a:cubicBezTo>
                    <a:pt x="308106" y="2126"/>
                    <a:pt x="311667" y="-1254"/>
                    <a:pt x="314188" y="-876"/>
                  </a:cubicBezTo>
                  <a:cubicBezTo>
                    <a:pt x="322893" y="363"/>
                    <a:pt x="329981" y="-5022"/>
                    <a:pt x="338135" y="-5392"/>
                  </a:cubicBezTo>
                  <a:cubicBezTo>
                    <a:pt x="343210" y="-5633"/>
                    <a:pt x="350083" y="-1770"/>
                    <a:pt x="352801" y="2686"/>
                  </a:cubicBezTo>
                  <a:cubicBezTo>
                    <a:pt x="360612" y="15614"/>
                    <a:pt x="360294" y="31657"/>
                    <a:pt x="368792" y="44310"/>
                  </a:cubicBezTo>
                  <a:cubicBezTo>
                    <a:pt x="369480" y="55372"/>
                    <a:pt x="374779" y="64628"/>
                    <a:pt x="381540" y="72774"/>
                  </a:cubicBezTo>
                  <a:cubicBezTo>
                    <a:pt x="386994" y="79397"/>
                    <a:pt x="390168" y="86468"/>
                    <a:pt x="391759" y="94768"/>
                  </a:cubicBezTo>
                  <a:cubicBezTo>
                    <a:pt x="393050" y="101512"/>
                    <a:pt x="395286" y="108067"/>
                    <a:pt x="397144" y="114691"/>
                  </a:cubicBezTo>
                  <a:cubicBezTo>
                    <a:pt x="396869" y="114561"/>
                    <a:pt x="396637" y="114398"/>
                    <a:pt x="396387" y="114278"/>
                  </a:cubicBezTo>
                  <a:cubicBezTo>
                    <a:pt x="396155" y="114768"/>
                    <a:pt x="395923" y="115241"/>
                    <a:pt x="395751" y="115749"/>
                  </a:cubicBezTo>
                  <a:cubicBezTo>
                    <a:pt x="394297" y="116221"/>
                    <a:pt x="392817" y="116694"/>
                    <a:pt x="391475" y="117331"/>
                  </a:cubicBezTo>
                  <a:cubicBezTo>
                    <a:pt x="390753" y="117684"/>
                    <a:pt x="389729" y="118940"/>
                    <a:pt x="389927" y="119430"/>
                  </a:cubicBezTo>
                  <a:cubicBezTo>
                    <a:pt x="390848" y="122019"/>
                    <a:pt x="392499" y="122252"/>
                    <a:pt x="393893" y="119963"/>
                  </a:cubicBezTo>
                  <a:cubicBezTo>
                    <a:pt x="394701" y="118664"/>
                    <a:pt x="395209" y="117185"/>
                    <a:pt x="395751" y="115749"/>
                  </a:cubicBezTo>
                  <a:cubicBezTo>
                    <a:pt x="396284" y="115559"/>
                    <a:pt x="396748" y="115370"/>
                    <a:pt x="397290" y="115189"/>
                  </a:cubicBezTo>
                  <a:cubicBezTo>
                    <a:pt x="397221" y="115026"/>
                    <a:pt x="397187" y="114862"/>
                    <a:pt x="397144" y="114691"/>
                  </a:cubicBezTo>
                  <a:cubicBezTo>
                    <a:pt x="403251" y="117933"/>
                    <a:pt x="409273" y="121546"/>
                    <a:pt x="411698" y="128333"/>
                  </a:cubicBezTo>
                  <a:cubicBezTo>
                    <a:pt x="416206" y="141012"/>
                    <a:pt x="423732" y="150457"/>
                    <a:pt x="434648" y="158827"/>
                  </a:cubicBezTo>
                  <a:cubicBezTo>
                    <a:pt x="445487" y="167153"/>
                    <a:pt x="449185" y="180159"/>
                    <a:pt x="443551" y="193905"/>
                  </a:cubicBezTo>
                  <a:cubicBezTo>
                    <a:pt x="441134" y="199763"/>
                    <a:pt x="444110" y="202584"/>
                    <a:pt x="448265" y="205285"/>
                  </a:cubicBezTo>
                  <a:cubicBezTo>
                    <a:pt x="450243" y="206584"/>
                    <a:pt x="452420" y="207642"/>
                    <a:pt x="454209" y="209139"/>
                  </a:cubicBezTo>
                  <a:cubicBezTo>
                    <a:pt x="457134" y="211590"/>
                    <a:pt x="458174" y="214988"/>
                    <a:pt x="457202" y="218610"/>
                  </a:cubicBezTo>
                  <a:cubicBezTo>
                    <a:pt x="456609" y="220846"/>
                    <a:pt x="455138" y="222816"/>
                    <a:pt x="454192" y="224949"/>
                  </a:cubicBezTo>
                  <a:cubicBezTo>
                    <a:pt x="450364" y="233439"/>
                    <a:pt x="450329" y="234084"/>
                    <a:pt x="460196" y="235004"/>
                  </a:cubicBezTo>
                  <a:cubicBezTo>
                    <a:pt x="466742" y="235581"/>
                    <a:pt x="472221" y="237499"/>
                    <a:pt x="474415" y="243348"/>
                  </a:cubicBezTo>
                  <a:cubicBezTo>
                    <a:pt x="477812" y="252303"/>
                    <a:pt x="483490" y="257567"/>
                    <a:pt x="492926" y="256028"/>
                  </a:cubicBezTo>
                  <a:cubicBezTo>
                    <a:pt x="506078" y="253886"/>
                    <a:pt x="518327" y="262290"/>
                    <a:pt x="531462" y="258471"/>
                  </a:cubicBezTo>
                  <a:cubicBezTo>
                    <a:pt x="535531" y="257292"/>
                    <a:pt x="537888" y="260389"/>
                    <a:pt x="540606" y="262625"/>
                  </a:cubicBezTo>
                  <a:cubicBezTo>
                    <a:pt x="543264" y="264819"/>
                    <a:pt x="545956" y="268423"/>
                    <a:pt x="548847" y="268629"/>
                  </a:cubicBezTo>
                  <a:cubicBezTo>
                    <a:pt x="567203" y="269997"/>
                    <a:pt x="583142" y="276285"/>
                    <a:pt x="596587" y="289024"/>
                  </a:cubicBezTo>
                  <a:cubicBezTo>
                    <a:pt x="598066" y="290426"/>
                    <a:pt x="601146" y="290022"/>
                    <a:pt x="603374" y="290839"/>
                  </a:cubicBezTo>
                  <a:cubicBezTo>
                    <a:pt x="613593" y="294693"/>
                    <a:pt x="623614" y="300783"/>
                    <a:pt x="627803" y="310185"/>
                  </a:cubicBezTo>
                  <a:cubicBezTo>
                    <a:pt x="634332" y="324903"/>
                    <a:pt x="647828" y="333470"/>
                    <a:pt x="655561" y="346700"/>
                  </a:cubicBezTo>
                  <a:cubicBezTo>
                    <a:pt x="663690" y="360635"/>
                    <a:pt x="681040" y="363843"/>
                    <a:pt x="690003" y="376737"/>
                  </a:cubicBezTo>
                  <a:cubicBezTo>
                    <a:pt x="697882" y="380892"/>
                    <a:pt x="706295" y="376669"/>
                    <a:pt x="714295" y="378286"/>
                  </a:cubicBezTo>
                  <a:cubicBezTo>
                    <a:pt x="718845" y="379198"/>
                    <a:pt x="723172" y="381374"/>
                    <a:pt x="727636" y="382733"/>
                  </a:cubicBezTo>
                  <a:cubicBezTo>
                    <a:pt x="730931" y="383722"/>
                    <a:pt x="734655" y="385571"/>
                    <a:pt x="737640" y="384849"/>
                  </a:cubicBezTo>
                  <a:cubicBezTo>
                    <a:pt x="745004" y="383120"/>
                    <a:pt x="751532" y="383903"/>
                    <a:pt x="758164" y="387352"/>
                  </a:cubicBezTo>
                  <a:cubicBezTo>
                    <a:pt x="769820" y="393365"/>
                    <a:pt x="782207" y="396651"/>
                    <a:pt x="795256" y="398835"/>
                  </a:cubicBezTo>
                  <a:cubicBezTo>
                    <a:pt x="816365" y="402380"/>
                    <a:pt x="836708" y="409209"/>
                    <a:pt x="853688" y="422818"/>
                  </a:cubicBezTo>
                  <a:cubicBezTo>
                    <a:pt x="875769" y="440581"/>
                    <a:pt x="899785" y="455668"/>
                    <a:pt x="921918" y="47325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F037F9A-0F03-897D-C4B5-19B68DE54E0B}"/>
                </a:ext>
              </a:extLst>
            </p:cNvPr>
            <p:cNvSpPr/>
            <p:nvPr/>
          </p:nvSpPr>
          <p:spPr>
            <a:xfrm flipV="1">
              <a:off x="4584709" y="1590745"/>
              <a:ext cx="877" cy="1126"/>
            </a:xfrm>
            <a:custGeom>
              <a:avLst/>
              <a:gdLst>
                <a:gd name="connsiteX0" fmla="*/ -2427 w 877"/>
                <a:gd name="connsiteY0" fmla="*/ -4305 h 1126"/>
                <a:gd name="connsiteX1" fmla="*/ -3304 w 877"/>
                <a:gd name="connsiteY1" fmla="*/ -4134 h 1126"/>
                <a:gd name="connsiteX2" fmla="*/ -3278 w 877"/>
                <a:gd name="connsiteY2" fmla="*/ -5261 h 1126"/>
                <a:gd name="connsiteX3" fmla="*/ -2453 w 877"/>
                <a:gd name="connsiteY3" fmla="*/ -4701 h 1126"/>
                <a:gd name="connsiteX4" fmla="*/ -2427 w 877"/>
                <a:gd name="connsiteY4" fmla="*/ -4305 h 1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7" h="1126">
                  <a:moveTo>
                    <a:pt x="-2427" y="-4305"/>
                  </a:moveTo>
                  <a:cubicBezTo>
                    <a:pt x="-2711" y="-4237"/>
                    <a:pt x="-3021" y="-4185"/>
                    <a:pt x="-3304" y="-4134"/>
                  </a:cubicBezTo>
                  <a:cubicBezTo>
                    <a:pt x="-3304" y="-4520"/>
                    <a:pt x="-3278" y="-4891"/>
                    <a:pt x="-3278" y="-5261"/>
                  </a:cubicBezTo>
                  <a:cubicBezTo>
                    <a:pt x="-2995" y="-5071"/>
                    <a:pt x="-2711" y="-4899"/>
                    <a:pt x="-2453" y="-4701"/>
                  </a:cubicBezTo>
                  <a:cubicBezTo>
                    <a:pt x="-2453" y="-4564"/>
                    <a:pt x="-2427" y="-4452"/>
                    <a:pt x="-2427" y="-430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DDB8D66-A84C-AE5D-D81A-6228BEA16CF3}"/>
                </a:ext>
              </a:extLst>
            </p:cNvPr>
            <p:cNvSpPr/>
            <p:nvPr/>
          </p:nvSpPr>
          <p:spPr>
            <a:xfrm flipV="1">
              <a:off x="5381191" y="1383858"/>
              <a:ext cx="1023" cy="1728"/>
            </a:xfrm>
            <a:custGeom>
              <a:avLst/>
              <a:gdLst>
                <a:gd name="connsiteX0" fmla="*/ -3694 w 1023"/>
                <a:gd name="connsiteY0" fmla="*/ -5404 h 1728"/>
                <a:gd name="connsiteX1" fmla="*/ -3083 w 1023"/>
                <a:gd name="connsiteY1" fmla="*/ -5533 h 1728"/>
                <a:gd name="connsiteX2" fmla="*/ -3083 w 1023"/>
                <a:gd name="connsiteY2" fmla="*/ -3804 h 1728"/>
                <a:gd name="connsiteX3" fmla="*/ -4107 w 1023"/>
                <a:gd name="connsiteY3" fmla="*/ -5017 h 1728"/>
                <a:gd name="connsiteX4" fmla="*/ -3694 w 1023"/>
                <a:gd name="connsiteY4" fmla="*/ -5404 h 1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" h="1728">
                  <a:moveTo>
                    <a:pt x="-3694" y="-5404"/>
                  </a:moveTo>
                  <a:cubicBezTo>
                    <a:pt x="-3513" y="-5438"/>
                    <a:pt x="-3289" y="-5490"/>
                    <a:pt x="-3083" y="-5533"/>
                  </a:cubicBezTo>
                  <a:cubicBezTo>
                    <a:pt x="-3083" y="-4957"/>
                    <a:pt x="-3083" y="-4372"/>
                    <a:pt x="-3083" y="-3804"/>
                  </a:cubicBezTo>
                  <a:cubicBezTo>
                    <a:pt x="-3470" y="-4251"/>
                    <a:pt x="-3659" y="-4509"/>
                    <a:pt x="-4107" y="-5017"/>
                  </a:cubicBezTo>
                  <a:cubicBezTo>
                    <a:pt x="-3977" y="-5198"/>
                    <a:pt x="-3831" y="-5232"/>
                    <a:pt x="-3694" y="-540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A1BCC08-8A17-EB48-3A44-7ED7C735EB25}"/>
                </a:ext>
              </a:extLst>
            </p:cNvPr>
            <p:cNvSpPr/>
            <p:nvPr/>
          </p:nvSpPr>
          <p:spPr>
            <a:xfrm flipV="1">
              <a:off x="9108389" y="5175088"/>
              <a:ext cx="740" cy="636"/>
            </a:xfrm>
            <a:custGeom>
              <a:avLst/>
              <a:gdLst>
                <a:gd name="connsiteX0" fmla="*/ -7165 w 740"/>
                <a:gd name="connsiteY0" fmla="*/ 73 h 636"/>
                <a:gd name="connsiteX1" fmla="*/ -7122 w 740"/>
                <a:gd name="connsiteY1" fmla="*/ 99 h 636"/>
                <a:gd name="connsiteX2" fmla="*/ -7767 w 740"/>
                <a:gd name="connsiteY2" fmla="*/ 99 h 636"/>
                <a:gd name="connsiteX3" fmla="*/ -7862 w 740"/>
                <a:gd name="connsiteY3" fmla="*/ -537 h 636"/>
                <a:gd name="connsiteX4" fmla="*/ -7165 w 740"/>
                <a:gd name="connsiteY4" fmla="*/ 73 h 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" h="636">
                  <a:moveTo>
                    <a:pt x="-7165" y="73"/>
                  </a:moveTo>
                  <a:cubicBezTo>
                    <a:pt x="-7140" y="73"/>
                    <a:pt x="-7140" y="99"/>
                    <a:pt x="-7122" y="99"/>
                  </a:cubicBezTo>
                  <a:cubicBezTo>
                    <a:pt x="-7329" y="99"/>
                    <a:pt x="-7544" y="99"/>
                    <a:pt x="-7767" y="99"/>
                  </a:cubicBezTo>
                  <a:cubicBezTo>
                    <a:pt x="-7802" y="-82"/>
                    <a:pt x="-7819" y="-340"/>
                    <a:pt x="-7862" y="-537"/>
                  </a:cubicBezTo>
                  <a:cubicBezTo>
                    <a:pt x="-7638" y="-365"/>
                    <a:pt x="-7372" y="-185"/>
                    <a:pt x="-7165" y="7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24B3023-9D89-6295-69E6-F16699E4CFBC}"/>
                </a:ext>
              </a:extLst>
            </p:cNvPr>
            <p:cNvSpPr/>
            <p:nvPr/>
          </p:nvSpPr>
          <p:spPr>
            <a:xfrm flipV="1">
              <a:off x="9094155" y="4679961"/>
              <a:ext cx="1179209" cy="1039407"/>
            </a:xfrm>
            <a:custGeom>
              <a:avLst/>
              <a:gdLst>
                <a:gd name="connsiteX0" fmla="*/ 1165392 w 1179258"/>
                <a:gd name="connsiteY0" fmla="*/ 562002 h 1039604"/>
                <a:gd name="connsiteX1" fmla="*/ 1147930 w 1179258"/>
                <a:gd name="connsiteY1" fmla="*/ 563309 h 1039604"/>
                <a:gd name="connsiteX2" fmla="*/ 1143974 w 1179258"/>
                <a:gd name="connsiteY2" fmla="*/ 569210 h 1039604"/>
                <a:gd name="connsiteX3" fmla="*/ 1123587 w 1179258"/>
                <a:gd name="connsiteY3" fmla="*/ 597200 h 1039604"/>
                <a:gd name="connsiteX4" fmla="*/ 1109050 w 1179258"/>
                <a:gd name="connsiteY4" fmla="*/ 639109 h 1039604"/>
                <a:gd name="connsiteX5" fmla="*/ 1098470 w 1179258"/>
                <a:gd name="connsiteY5" fmla="*/ 654962 h 1039604"/>
                <a:gd name="connsiteX6" fmla="*/ 1079116 w 1179258"/>
                <a:gd name="connsiteY6" fmla="*/ 663202 h 1039604"/>
                <a:gd name="connsiteX7" fmla="*/ 1075417 w 1179258"/>
                <a:gd name="connsiteY7" fmla="*/ 668389 h 1039604"/>
                <a:gd name="connsiteX8" fmla="*/ 1068019 w 1179258"/>
                <a:gd name="connsiteY8" fmla="*/ 699141 h 1039604"/>
                <a:gd name="connsiteX9" fmla="*/ 1059417 w 1179258"/>
                <a:gd name="connsiteY9" fmla="*/ 725686 h 1039604"/>
                <a:gd name="connsiteX10" fmla="*/ 1053826 w 1179258"/>
                <a:gd name="connsiteY10" fmla="*/ 734245 h 1039604"/>
                <a:gd name="connsiteX11" fmla="*/ 1004537 w 1179258"/>
                <a:gd name="connsiteY11" fmla="*/ 768412 h 1039604"/>
                <a:gd name="connsiteX12" fmla="*/ 996280 w 1179258"/>
                <a:gd name="connsiteY12" fmla="*/ 779422 h 1039604"/>
                <a:gd name="connsiteX13" fmla="*/ 992752 w 1179258"/>
                <a:gd name="connsiteY13" fmla="*/ 807172 h 1039604"/>
                <a:gd name="connsiteX14" fmla="*/ 984237 w 1179258"/>
                <a:gd name="connsiteY14" fmla="*/ 844254 h 1039604"/>
                <a:gd name="connsiteX15" fmla="*/ 976581 w 1179258"/>
                <a:gd name="connsiteY15" fmla="*/ 874490 h 1039604"/>
                <a:gd name="connsiteX16" fmla="*/ 975463 w 1179258"/>
                <a:gd name="connsiteY16" fmla="*/ 899212 h 1039604"/>
                <a:gd name="connsiteX17" fmla="*/ 963248 w 1179258"/>
                <a:gd name="connsiteY17" fmla="*/ 927417 h 1039604"/>
                <a:gd name="connsiteX18" fmla="*/ 944238 w 1179258"/>
                <a:gd name="connsiteY18" fmla="*/ 933413 h 1039604"/>
                <a:gd name="connsiteX19" fmla="*/ 933744 w 1179258"/>
                <a:gd name="connsiteY19" fmla="*/ 940329 h 1039604"/>
                <a:gd name="connsiteX20" fmla="*/ 931938 w 1179258"/>
                <a:gd name="connsiteY20" fmla="*/ 950737 h 1039604"/>
                <a:gd name="connsiteX21" fmla="*/ 926175 w 1179258"/>
                <a:gd name="connsiteY21" fmla="*/ 985583 h 1039604"/>
                <a:gd name="connsiteX22" fmla="*/ 910089 w 1179258"/>
                <a:gd name="connsiteY22" fmla="*/ 1032282 h 1039604"/>
                <a:gd name="connsiteX23" fmla="*/ 902519 w 1179258"/>
                <a:gd name="connsiteY23" fmla="*/ 1038828 h 1039604"/>
                <a:gd name="connsiteX24" fmla="*/ 896240 w 1179258"/>
                <a:gd name="connsiteY24" fmla="*/ 1037340 h 1039604"/>
                <a:gd name="connsiteX25" fmla="*/ 892111 w 1179258"/>
                <a:gd name="connsiteY25" fmla="*/ 1031861 h 1039604"/>
                <a:gd name="connsiteX26" fmla="*/ 881531 w 1179258"/>
                <a:gd name="connsiteY26" fmla="*/ 1001815 h 1039604"/>
                <a:gd name="connsiteX27" fmla="*/ 873703 w 1179258"/>
                <a:gd name="connsiteY27" fmla="*/ 971295 h 1039604"/>
                <a:gd name="connsiteX28" fmla="*/ 866392 w 1179258"/>
                <a:gd name="connsiteY28" fmla="*/ 919022 h 1039604"/>
                <a:gd name="connsiteX29" fmla="*/ 864327 w 1179258"/>
                <a:gd name="connsiteY29" fmla="*/ 901594 h 1039604"/>
                <a:gd name="connsiteX30" fmla="*/ 852112 w 1179258"/>
                <a:gd name="connsiteY30" fmla="*/ 860865 h 1039604"/>
                <a:gd name="connsiteX31" fmla="*/ 842479 w 1179258"/>
                <a:gd name="connsiteY31" fmla="*/ 834268 h 1039604"/>
                <a:gd name="connsiteX32" fmla="*/ 826049 w 1179258"/>
                <a:gd name="connsiteY32" fmla="*/ 821993 h 1039604"/>
                <a:gd name="connsiteX33" fmla="*/ 797189 w 1179258"/>
                <a:gd name="connsiteY33" fmla="*/ 831300 h 1039604"/>
                <a:gd name="connsiteX34" fmla="*/ 787796 w 1179258"/>
                <a:gd name="connsiteY34" fmla="*/ 849020 h 1039604"/>
                <a:gd name="connsiteX35" fmla="*/ 781310 w 1179258"/>
                <a:gd name="connsiteY35" fmla="*/ 849381 h 1039604"/>
                <a:gd name="connsiteX36" fmla="*/ 756314 w 1179258"/>
                <a:gd name="connsiteY36" fmla="*/ 860787 h 1039604"/>
                <a:gd name="connsiteX37" fmla="*/ 727058 w 1179258"/>
                <a:gd name="connsiteY37" fmla="*/ 880253 h 1039604"/>
                <a:gd name="connsiteX38" fmla="*/ 710611 w 1179258"/>
                <a:gd name="connsiteY38" fmla="*/ 893156 h 1039604"/>
                <a:gd name="connsiteX39" fmla="*/ 698440 w 1179258"/>
                <a:gd name="connsiteY39" fmla="*/ 905999 h 1039604"/>
                <a:gd name="connsiteX40" fmla="*/ 694414 w 1179258"/>
                <a:gd name="connsiteY40" fmla="*/ 921680 h 1039604"/>
                <a:gd name="connsiteX41" fmla="*/ 705425 w 1179258"/>
                <a:gd name="connsiteY41" fmla="*/ 954986 h 1039604"/>
                <a:gd name="connsiteX42" fmla="*/ 712487 w 1179258"/>
                <a:gd name="connsiteY42" fmla="*/ 961979 h 1039604"/>
                <a:gd name="connsiteX43" fmla="*/ 721329 w 1179258"/>
                <a:gd name="connsiteY43" fmla="*/ 967459 h 1039604"/>
                <a:gd name="connsiteX44" fmla="*/ 736262 w 1179258"/>
                <a:gd name="connsiteY44" fmla="*/ 995518 h 1039604"/>
                <a:gd name="connsiteX45" fmla="*/ 733372 w 1179258"/>
                <a:gd name="connsiteY45" fmla="*/ 1001316 h 1039604"/>
                <a:gd name="connsiteX46" fmla="*/ 717158 w 1179258"/>
                <a:gd name="connsiteY46" fmla="*/ 1005471 h 1039604"/>
                <a:gd name="connsiteX47" fmla="*/ 700891 w 1179258"/>
                <a:gd name="connsiteY47" fmla="*/ 1006021 h 1039604"/>
                <a:gd name="connsiteX48" fmla="*/ 691017 w 1179258"/>
                <a:gd name="connsiteY48" fmla="*/ 1005058 h 1039604"/>
                <a:gd name="connsiteX49" fmla="*/ 681056 w 1179258"/>
                <a:gd name="connsiteY49" fmla="*/ 1002770 h 1039604"/>
                <a:gd name="connsiteX50" fmla="*/ 628154 w 1179258"/>
                <a:gd name="connsiteY50" fmla="*/ 1021530 h 1039604"/>
                <a:gd name="connsiteX51" fmla="*/ 602047 w 1179258"/>
                <a:gd name="connsiteY51" fmla="*/ 1032093 h 1039604"/>
                <a:gd name="connsiteX52" fmla="*/ 595226 w 1179258"/>
                <a:gd name="connsiteY52" fmla="*/ 1031637 h 1039604"/>
                <a:gd name="connsiteX53" fmla="*/ 592465 w 1179258"/>
                <a:gd name="connsiteY53" fmla="*/ 1029668 h 1039604"/>
                <a:gd name="connsiteX54" fmla="*/ 592370 w 1179258"/>
                <a:gd name="connsiteY54" fmla="*/ 1026278 h 1039604"/>
                <a:gd name="connsiteX55" fmla="*/ 602572 w 1179258"/>
                <a:gd name="connsiteY55" fmla="*/ 1016877 h 1039604"/>
                <a:gd name="connsiteX56" fmla="*/ 600482 w 1179258"/>
                <a:gd name="connsiteY56" fmla="*/ 1005040 h 1039604"/>
                <a:gd name="connsiteX57" fmla="*/ 576328 w 1179258"/>
                <a:gd name="connsiteY57" fmla="*/ 1000714 h 1039604"/>
                <a:gd name="connsiteX58" fmla="*/ 562582 w 1179258"/>
                <a:gd name="connsiteY58" fmla="*/ 998933 h 1039604"/>
                <a:gd name="connsiteX59" fmla="*/ 537198 w 1179258"/>
                <a:gd name="connsiteY59" fmla="*/ 979897 h 1039604"/>
                <a:gd name="connsiteX60" fmla="*/ 510076 w 1179258"/>
                <a:gd name="connsiteY60" fmla="*/ 943021 h 1039604"/>
                <a:gd name="connsiteX61" fmla="*/ 507995 w 1179258"/>
                <a:gd name="connsiteY61" fmla="*/ 923091 h 1039604"/>
                <a:gd name="connsiteX62" fmla="*/ 499273 w 1179258"/>
                <a:gd name="connsiteY62" fmla="*/ 914833 h 1039604"/>
                <a:gd name="connsiteX63" fmla="*/ 478551 w 1179258"/>
                <a:gd name="connsiteY63" fmla="*/ 917603 h 1039604"/>
                <a:gd name="connsiteX64" fmla="*/ 466224 w 1179258"/>
                <a:gd name="connsiteY64" fmla="*/ 921637 h 1039604"/>
                <a:gd name="connsiteX65" fmla="*/ 451094 w 1179258"/>
                <a:gd name="connsiteY65" fmla="*/ 941318 h 1039604"/>
                <a:gd name="connsiteX66" fmla="*/ 432126 w 1179258"/>
                <a:gd name="connsiteY66" fmla="*/ 947073 h 1039604"/>
                <a:gd name="connsiteX67" fmla="*/ 409495 w 1179258"/>
                <a:gd name="connsiteY67" fmla="*/ 937774 h 1039604"/>
                <a:gd name="connsiteX68" fmla="*/ 390846 w 1179258"/>
                <a:gd name="connsiteY68" fmla="*/ 929258 h 1039604"/>
                <a:gd name="connsiteX69" fmla="*/ 376171 w 1179258"/>
                <a:gd name="connsiteY69" fmla="*/ 910626 h 1039604"/>
                <a:gd name="connsiteX70" fmla="*/ 367862 w 1179258"/>
                <a:gd name="connsiteY70" fmla="*/ 904106 h 1039604"/>
                <a:gd name="connsiteX71" fmla="*/ 355234 w 1179258"/>
                <a:gd name="connsiteY71" fmla="*/ 882146 h 1039604"/>
                <a:gd name="connsiteX72" fmla="*/ 354572 w 1179258"/>
                <a:gd name="connsiteY72" fmla="*/ 875127 h 1039604"/>
                <a:gd name="connsiteX73" fmla="*/ 347450 w 1179258"/>
                <a:gd name="connsiteY73" fmla="*/ 869019 h 1039604"/>
                <a:gd name="connsiteX74" fmla="*/ 336870 w 1179258"/>
                <a:gd name="connsiteY74" fmla="*/ 869699 h 1039604"/>
                <a:gd name="connsiteX75" fmla="*/ 329068 w 1179258"/>
                <a:gd name="connsiteY75" fmla="*/ 859832 h 1039604"/>
                <a:gd name="connsiteX76" fmla="*/ 331536 w 1179258"/>
                <a:gd name="connsiteY76" fmla="*/ 846009 h 1039604"/>
                <a:gd name="connsiteX77" fmla="*/ 330238 w 1179258"/>
                <a:gd name="connsiteY77" fmla="*/ 842921 h 1039604"/>
                <a:gd name="connsiteX78" fmla="*/ 324431 w 1179258"/>
                <a:gd name="connsiteY78" fmla="*/ 843394 h 1039604"/>
                <a:gd name="connsiteX79" fmla="*/ 314169 w 1179258"/>
                <a:gd name="connsiteY79" fmla="*/ 857708 h 1039604"/>
                <a:gd name="connsiteX80" fmla="*/ 304999 w 1179258"/>
                <a:gd name="connsiteY80" fmla="*/ 859712 h 1039604"/>
                <a:gd name="connsiteX81" fmla="*/ 288811 w 1179258"/>
                <a:gd name="connsiteY81" fmla="*/ 845966 h 1039604"/>
                <a:gd name="connsiteX82" fmla="*/ 282918 w 1179258"/>
                <a:gd name="connsiteY82" fmla="*/ 833519 h 1039604"/>
                <a:gd name="connsiteX83" fmla="*/ 266008 w 1179258"/>
                <a:gd name="connsiteY83" fmla="*/ 792910 h 1039604"/>
                <a:gd name="connsiteX84" fmla="*/ 258575 w 1179258"/>
                <a:gd name="connsiteY84" fmla="*/ 780928 h 1039604"/>
                <a:gd name="connsiteX85" fmla="*/ 220624 w 1179258"/>
                <a:gd name="connsiteY85" fmla="*/ 757823 h 1039604"/>
                <a:gd name="connsiteX86" fmla="*/ 188995 w 1179258"/>
                <a:gd name="connsiteY86" fmla="*/ 753230 h 1039604"/>
                <a:gd name="connsiteX87" fmla="*/ 140214 w 1179258"/>
                <a:gd name="connsiteY87" fmla="*/ 733867 h 1039604"/>
                <a:gd name="connsiteX88" fmla="*/ 130184 w 1179258"/>
                <a:gd name="connsiteY88" fmla="*/ 731553 h 1039604"/>
                <a:gd name="connsiteX89" fmla="*/ 96671 w 1179258"/>
                <a:gd name="connsiteY89" fmla="*/ 724147 h 1039604"/>
                <a:gd name="connsiteX90" fmla="*/ 55932 w 1179258"/>
                <a:gd name="connsiteY90" fmla="*/ 702737 h 1039604"/>
                <a:gd name="connsiteX91" fmla="*/ 40751 w 1179258"/>
                <a:gd name="connsiteY91" fmla="*/ 688311 h 1039604"/>
                <a:gd name="connsiteX92" fmla="*/ 33103 w 1179258"/>
                <a:gd name="connsiteY92" fmla="*/ 690101 h 1039604"/>
                <a:gd name="connsiteX93" fmla="*/ 26978 w 1179258"/>
                <a:gd name="connsiteY93" fmla="*/ 688647 h 1039604"/>
                <a:gd name="connsiteX94" fmla="*/ 20192 w 1179258"/>
                <a:gd name="connsiteY94" fmla="*/ 676475 h 1039604"/>
                <a:gd name="connsiteX95" fmla="*/ 18626 w 1179258"/>
                <a:gd name="connsiteY95" fmla="*/ 658919 h 1039604"/>
                <a:gd name="connsiteX96" fmla="*/ 11065 w 1179258"/>
                <a:gd name="connsiteY96" fmla="*/ 631978 h 1039604"/>
                <a:gd name="connsiteX97" fmla="*/ 3960 w 1179258"/>
                <a:gd name="connsiteY97" fmla="*/ 605037 h 1039604"/>
                <a:gd name="connsiteX98" fmla="*/ 11444 w 1179258"/>
                <a:gd name="connsiteY98" fmla="*/ 567145 h 1039604"/>
                <a:gd name="connsiteX99" fmla="*/ 14747 w 1179258"/>
                <a:gd name="connsiteY99" fmla="*/ 557056 h 1039604"/>
                <a:gd name="connsiteX100" fmla="*/ 11280 w 1179258"/>
                <a:gd name="connsiteY100" fmla="*/ 547765 h 1039604"/>
                <a:gd name="connsiteX101" fmla="*/ 6489 w 1179258"/>
                <a:gd name="connsiteY101" fmla="*/ 543852 h 1039604"/>
                <a:gd name="connsiteX102" fmla="*/ -891 w 1179258"/>
                <a:gd name="connsiteY102" fmla="*/ 529478 h 1039604"/>
                <a:gd name="connsiteX103" fmla="*/ -1270 w 1179258"/>
                <a:gd name="connsiteY103" fmla="*/ 529538 h 1039604"/>
                <a:gd name="connsiteX104" fmla="*/ -1270 w 1179258"/>
                <a:gd name="connsiteY104" fmla="*/ 528798 h 1039604"/>
                <a:gd name="connsiteX105" fmla="*/ -719 w 1179258"/>
                <a:gd name="connsiteY105" fmla="*/ 529375 h 1039604"/>
                <a:gd name="connsiteX106" fmla="*/ 313 w 1179258"/>
                <a:gd name="connsiteY106" fmla="*/ 519044 h 1039604"/>
                <a:gd name="connsiteX107" fmla="*/ 5276 w 1179258"/>
                <a:gd name="connsiteY107" fmla="*/ 494855 h 1039604"/>
                <a:gd name="connsiteX108" fmla="*/ 12734 w 1179258"/>
                <a:gd name="connsiteY108" fmla="*/ 453231 h 1039604"/>
                <a:gd name="connsiteX109" fmla="*/ 18979 w 1179258"/>
                <a:gd name="connsiteY109" fmla="*/ 407934 h 1039604"/>
                <a:gd name="connsiteX110" fmla="*/ 24217 w 1179258"/>
                <a:gd name="connsiteY110" fmla="*/ 355127 h 1039604"/>
                <a:gd name="connsiteX111" fmla="*/ 24725 w 1179258"/>
                <a:gd name="connsiteY111" fmla="*/ 341183 h 1039604"/>
                <a:gd name="connsiteX112" fmla="*/ 18928 w 1179258"/>
                <a:gd name="connsiteY112" fmla="*/ 313406 h 1039604"/>
                <a:gd name="connsiteX113" fmla="*/ -1321 w 1179258"/>
                <a:gd name="connsiteY113" fmla="*/ 281297 h 1039604"/>
                <a:gd name="connsiteX114" fmla="*/ -3240 w 1179258"/>
                <a:gd name="connsiteY114" fmla="*/ 252807 h 1039604"/>
                <a:gd name="connsiteX115" fmla="*/ 11676 w 1179258"/>
                <a:gd name="connsiteY115" fmla="*/ 237730 h 1039604"/>
                <a:gd name="connsiteX116" fmla="*/ 39065 w 1179258"/>
                <a:gd name="connsiteY116" fmla="*/ 223070 h 1039604"/>
                <a:gd name="connsiteX117" fmla="*/ 63855 w 1179258"/>
                <a:gd name="connsiteY117" fmla="*/ 221867 h 1039604"/>
                <a:gd name="connsiteX118" fmla="*/ 77377 w 1179258"/>
                <a:gd name="connsiteY118" fmla="*/ 225395 h 1039604"/>
                <a:gd name="connsiteX119" fmla="*/ 129668 w 1179258"/>
                <a:gd name="connsiteY119" fmla="*/ 254329 h 1039604"/>
                <a:gd name="connsiteX120" fmla="*/ 136076 w 1179258"/>
                <a:gd name="connsiteY120" fmla="*/ 257091 h 1039604"/>
                <a:gd name="connsiteX121" fmla="*/ 185236 w 1179258"/>
                <a:gd name="connsiteY121" fmla="*/ 260249 h 1039604"/>
                <a:gd name="connsiteX122" fmla="*/ 227651 w 1179258"/>
                <a:gd name="connsiteY122" fmla="*/ 257693 h 1039604"/>
                <a:gd name="connsiteX123" fmla="*/ 246644 w 1179258"/>
                <a:gd name="connsiteY123" fmla="*/ 266157 h 1039604"/>
                <a:gd name="connsiteX124" fmla="*/ 294023 w 1179258"/>
                <a:gd name="connsiteY124" fmla="*/ 299627 h 1039604"/>
                <a:gd name="connsiteX125" fmla="*/ 309137 w 1179258"/>
                <a:gd name="connsiteY125" fmla="*/ 308883 h 1039604"/>
                <a:gd name="connsiteX126" fmla="*/ 332431 w 1179258"/>
                <a:gd name="connsiteY126" fmla="*/ 315341 h 1039604"/>
                <a:gd name="connsiteX127" fmla="*/ 394519 w 1179258"/>
                <a:gd name="connsiteY127" fmla="*/ 326010 h 1039604"/>
                <a:gd name="connsiteX128" fmla="*/ 442578 w 1179258"/>
                <a:gd name="connsiteY128" fmla="*/ 336082 h 1039604"/>
                <a:gd name="connsiteX129" fmla="*/ 478077 w 1179258"/>
                <a:gd name="connsiteY129" fmla="*/ 335360 h 1039604"/>
                <a:gd name="connsiteX130" fmla="*/ 493509 w 1179258"/>
                <a:gd name="connsiteY130" fmla="*/ 327885 h 1039604"/>
                <a:gd name="connsiteX131" fmla="*/ 517861 w 1179258"/>
                <a:gd name="connsiteY131" fmla="*/ 315341 h 1039604"/>
                <a:gd name="connsiteX132" fmla="*/ 547546 w 1179258"/>
                <a:gd name="connsiteY132" fmla="*/ 304307 h 1039604"/>
                <a:gd name="connsiteX133" fmla="*/ 556853 w 1179258"/>
                <a:gd name="connsiteY133" fmla="*/ 290225 h 1039604"/>
                <a:gd name="connsiteX134" fmla="*/ 563210 w 1179258"/>
                <a:gd name="connsiteY134" fmla="*/ 270982 h 1039604"/>
                <a:gd name="connsiteX135" fmla="*/ 573223 w 1179258"/>
                <a:gd name="connsiteY135" fmla="*/ 248765 h 1039604"/>
                <a:gd name="connsiteX136" fmla="*/ 575675 w 1179258"/>
                <a:gd name="connsiteY136" fmla="*/ 224045 h 1039604"/>
                <a:gd name="connsiteX137" fmla="*/ 575769 w 1179258"/>
                <a:gd name="connsiteY137" fmla="*/ 213568 h 1039604"/>
                <a:gd name="connsiteX138" fmla="*/ 576655 w 1179258"/>
                <a:gd name="connsiteY138" fmla="*/ 210134 h 1039604"/>
                <a:gd name="connsiteX139" fmla="*/ 584749 w 1179258"/>
                <a:gd name="connsiteY139" fmla="*/ 203595 h 1039604"/>
                <a:gd name="connsiteX140" fmla="*/ 591055 w 1179258"/>
                <a:gd name="connsiteY140" fmla="*/ 205231 h 1039604"/>
                <a:gd name="connsiteX141" fmla="*/ 619991 w 1179258"/>
                <a:gd name="connsiteY141" fmla="*/ 236319 h 1039604"/>
                <a:gd name="connsiteX142" fmla="*/ 637134 w 1179258"/>
                <a:gd name="connsiteY142" fmla="*/ 248892 h 1039604"/>
                <a:gd name="connsiteX143" fmla="*/ 653487 w 1179258"/>
                <a:gd name="connsiteY143" fmla="*/ 267077 h 1039604"/>
                <a:gd name="connsiteX144" fmla="*/ 656661 w 1179258"/>
                <a:gd name="connsiteY144" fmla="*/ 267682 h 1039604"/>
                <a:gd name="connsiteX145" fmla="*/ 658760 w 1179258"/>
                <a:gd name="connsiteY145" fmla="*/ 264953 h 1039604"/>
                <a:gd name="connsiteX146" fmla="*/ 655981 w 1179258"/>
                <a:gd name="connsiteY146" fmla="*/ 251543 h 1039604"/>
                <a:gd name="connsiteX147" fmla="*/ 638915 w 1179258"/>
                <a:gd name="connsiteY147" fmla="*/ 220792 h 1039604"/>
                <a:gd name="connsiteX148" fmla="*/ 619690 w 1179258"/>
                <a:gd name="connsiteY148" fmla="*/ 196791 h 1039604"/>
                <a:gd name="connsiteX149" fmla="*/ 616481 w 1179258"/>
                <a:gd name="connsiteY149" fmla="*/ 190806 h 1039604"/>
                <a:gd name="connsiteX150" fmla="*/ 618890 w 1179258"/>
                <a:gd name="connsiteY150" fmla="*/ 185060 h 1039604"/>
                <a:gd name="connsiteX151" fmla="*/ 629084 w 1179258"/>
                <a:gd name="connsiteY151" fmla="*/ 185222 h 1039604"/>
                <a:gd name="connsiteX152" fmla="*/ 651302 w 1179258"/>
                <a:gd name="connsiteY152" fmla="*/ 199794 h 1039604"/>
                <a:gd name="connsiteX153" fmla="*/ 654433 w 1179258"/>
                <a:gd name="connsiteY153" fmla="*/ 206175 h 1039604"/>
                <a:gd name="connsiteX154" fmla="*/ 657040 w 1179258"/>
                <a:gd name="connsiteY154" fmla="*/ 208423 h 1039604"/>
                <a:gd name="connsiteX155" fmla="*/ 660592 w 1179258"/>
                <a:gd name="connsiteY155" fmla="*/ 203793 h 1039604"/>
                <a:gd name="connsiteX156" fmla="*/ 654175 w 1179258"/>
                <a:gd name="connsiteY156" fmla="*/ 173592 h 1039604"/>
                <a:gd name="connsiteX157" fmla="*/ 657555 w 1179258"/>
                <a:gd name="connsiteY157" fmla="*/ 166110 h 1039604"/>
                <a:gd name="connsiteX158" fmla="*/ 674432 w 1179258"/>
                <a:gd name="connsiteY158" fmla="*/ 165431 h 1039604"/>
                <a:gd name="connsiteX159" fmla="*/ 674347 w 1179258"/>
                <a:gd name="connsiteY159" fmla="*/ 166220 h 1039604"/>
                <a:gd name="connsiteX160" fmla="*/ 675998 w 1179258"/>
                <a:gd name="connsiteY160" fmla="*/ 167934 h 1039604"/>
                <a:gd name="connsiteX161" fmla="*/ 675232 w 1179258"/>
                <a:gd name="connsiteY161" fmla="*/ 165387 h 1039604"/>
                <a:gd name="connsiteX162" fmla="*/ 674432 w 1179258"/>
                <a:gd name="connsiteY162" fmla="*/ 165431 h 1039604"/>
                <a:gd name="connsiteX163" fmla="*/ 674802 w 1179258"/>
                <a:gd name="connsiteY163" fmla="*/ 162746 h 1039604"/>
                <a:gd name="connsiteX164" fmla="*/ 677477 w 1179258"/>
                <a:gd name="connsiteY164" fmla="*/ 104028 h 1039604"/>
                <a:gd name="connsiteX165" fmla="*/ 679163 w 1179258"/>
                <a:gd name="connsiteY165" fmla="*/ 90343 h 1039604"/>
                <a:gd name="connsiteX166" fmla="*/ 686716 w 1179258"/>
                <a:gd name="connsiteY166" fmla="*/ 74345 h 1039604"/>
                <a:gd name="connsiteX167" fmla="*/ 723291 w 1179258"/>
                <a:gd name="connsiteY167" fmla="*/ 43936 h 1039604"/>
                <a:gd name="connsiteX168" fmla="*/ 748150 w 1179258"/>
                <a:gd name="connsiteY168" fmla="*/ 31027 h 1039604"/>
                <a:gd name="connsiteX169" fmla="*/ 761311 w 1179258"/>
                <a:gd name="connsiteY169" fmla="*/ 19173 h 1039604"/>
                <a:gd name="connsiteX170" fmla="*/ 774652 w 1179258"/>
                <a:gd name="connsiteY170" fmla="*/ 17401 h 1039604"/>
                <a:gd name="connsiteX171" fmla="*/ 813146 w 1179258"/>
                <a:gd name="connsiteY171" fmla="*/ 47138 h 1039604"/>
                <a:gd name="connsiteX172" fmla="*/ 818909 w 1179258"/>
                <a:gd name="connsiteY172" fmla="*/ 46631 h 1039604"/>
                <a:gd name="connsiteX173" fmla="*/ 820114 w 1179258"/>
                <a:gd name="connsiteY173" fmla="*/ 43660 h 1039604"/>
                <a:gd name="connsiteX174" fmla="*/ 818049 w 1179258"/>
                <a:gd name="connsiteY174" fmla="*/ 33729 h 1039604"/>
                <a:gd name="connsiteX175" fmla="*/ 840758 w 1179258"/>
                <a:gd name="connsiteY175" fmla="*/ 2100 h 1039604"/>
                <a:gd name="connsiteX176" fmla="*/ 850134 w 1179258"/>
                <a:gd name="connsiteY176" fmla="*/ 369 h 1039604"/>
                <a:gd name="connsiteX177" fmla="*/ 889530 w 1179258"/>
                <a:gd name="connsiteY177" fmla="*/ 30079 h 1039604"/>
                <a:gd name="connsiteX178" fmla="*/ 932024 w 1179258"/>
                <a:gd name="connsiteY178" fmla="*/ 45203 h 1039604"/>
                <a:gd name="connsiteX179" fmla="*/ 949743 w 1179258"/>
                <a:gd name="connsiteY179" fmla="*/ 45673 h 1039604"/>
                <a:gd name="connsiteX180" fmla="*/ 974173 w 1179258"/>
                <a:gd name="connsiteY180" fmla="*/ 68633 h 1039604"/>
                <a:gd name="connsiteX181" fmla="*/ 986130 w 1179258"/>
                <a:gd name="connsiteY181" fmla="*/ 112905 h 1039604"/>
                <a:gd name="connsiteX182" fmla="*/ 1009698 w 1179258"/>
                <a:gd name="connsiteY182" fmla="*/ 155969 h 1039604"/>
                <a:gd name="connsiteX183" fmla="*/ 1027419 w 1179258"/>
                <a:gd name="connsiteY183" fmla="*/ 182436 h 1039604"/>
                <a:gd name="connsiteX184" fmla="*/ 1045740 w 1179258"/>
                <a:gd name="connsiteY184" fmla="*/ 216928 h 1039604"/>
                <a:gd name="connsiteX185" fmla="*/ 1086772 w 1179258"/>
                <a:gd name="connsiteY185" fmla="*/ 264601 h 1039604"/>
                <a:gd name="connsiteX186" fmla="*/ 1095631 w 1179258"/>
                <a:gd name="connsiteY186" fmla="*/ 275027 h 1039604"/>
                <a:gd name="connsiteX187" fmla="*/ 1119716 w 1179258"/>
                <a:gd name="connsiteY187" fmla="*/ 313968 h 1039604"/>
                <a:gd name="connsiteX188" fmla="*/ 1131242 w 1179258"/>
                <a:gd name="connsiteY188" fmla="*/ 358421 h 1039604"/>
                <a:gd name="connsiteX189" fmla="*/ 1153522 w 1179258"/>
                <a:gd name="connsiteY189" fmla="*/ 410385 h 1039604"/>
                <a:gd name="connsiteX190" fmla="*/ 1158597 w 1179258"/>
                <a:gd name="connsiteY190" fmla="*/ 427056 h 1039604"/>
                <a:gd name="connsiteX191" fmla="*/ 1155672 w 1179258"/>
                <a:gd name="connsiteY191" fmla="*/ 462125 h 1039604"/>
                <a:gd name="connsiteX192" fmla="*/ 1155414 w 1179258"/>
                <a:gd name="connsiteY192" fmla="*/ 486512 h 1039604"/>
                <a:gd name="connsiteX193" fmla="*/ 1158597 w 1179258"/>
                <a:gd name="connsiteY193" fmla="*/ 503810 h 1039604"/>
                <a:gd name="connsiteX194" fmla="*/ 1169091 w 1179258"/>
                <a:gd name="connsiteY194" fmla="*/ 552049 h 1039604"/>
                <a:gd name="connsiteX195" fmla="*/ 1170811 w 1179258"/>
                <a:gd name="connsiteY195" fmla="*/ 558828 h 1039604"/>
                <a:gd name="connsiteX196" fmla="*/ 1168230 w 1179258"/>
                <a:gd name="connsiteY196" fmla="*/ 563920 h 1039604"/>
                <a:gd name="connsiteX197" fmla="*/ 1165392 w 1179258"/>
                <a:gd name="connsiteY197" fmla="*/ 562002 h 1039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</a:cxnLst>
              <a:rect l="l" t="t" r="r" b="b"/>
              <a:pathLst>
                <a:path w="1179258" h="1039604">
                  <a:moveTo>
                    <a:pt x="1165392" y="562002"/>
                  </a:moveTo>
                  <a:cubicBezTo>
                    <a:pt x="1154554" y="552651"/>
                    <a:pt x="1154554" y="552651"/>
                    <a:pt x="1147930" y="563309"/>
                  </a:cubicBezTo>
                  <a:cubicBezTo>
                    <a:pt x="1146726" y="565330"/>
                    <a:pt x="1145264" y="567214"/>
                    <a:pt x="1143974" y="569210"/>
                  </a:cubicBezTo>
                  <a:cubicBezTo>
                    <a:pt x="1137866" y="579025"/>
                    <a:pt x="1135802" y="591781"/>
                    <a:pt x="1123587" y="597200"/>
                  </a:cubicBezTo>
                  <a:cubicBezTo>
                    <a:pt x="1119372" y="611325"/>
                    <a:pt x="1104663" y="621552"/>
                    <a:pt x="1109050" y="639109"/>
                  </a:cubicBezTo>
                  <a:cubicBezTo>
                    <a:pt x="1111028" y="646868"/>
                    <a:pt x="1106126" y="651495"/>
                    <a:pt x="1098470" y="654962"/>
                  </a:cubicBezTo>
                  <a:cubicBezTo>
                    <a:pt x="1092104" y="657886"/>
                    <a:pt x="1086083" y="661344"/>
                    <a:pt x="1079116" y="663202"/>
                  </a:cubicBezTo>
                  <a:cubicBezTo>
                    <a:pt x="1077481" y="663641"/>
                    <a:pt x="1075417" y="666557"/>
                    <a:pt x="1075417" y="668389"/>
                  </a:cubicBezTo>
                  <a:cubicBezTo>
                    <a:pt x="1075159" y="679236"/>
                    <a:pt x="1073352" y="689627"/>
                    <a:pt x="1068019" y="699141"/>
                  </a:cubicBezTo>
                  <a:cubicBezTo>
                    <a:pt x="1063374" y="707459"/>
                    <a:pt x="1059761" y="715863"/>
                    <a:pt x="1059417" y="725686"/>
                  </a:cubicBezTo>
                  <a:cubicBezTo>
                    <a:pt x="1059246" y="728654"/>
                    <a:pt x="1056493" y="732663"/>
                    <a:pt x="1053826" y="734245"/>
                  </a:cubicBezTo>
                  <a:cubicBezTo>
                    <a:pt x="1036536" y="744352"/>
                    <a:pt x="1023289" y="760412"/>
                    <a:pt x="1004537" y="768412"/>
                  </a:cubicBezTo>
                  <a:cubicBezTo>
                    <a:pt x="1000064" y="770313"/>
                    <a:pt x="997053" y="774511"/>
                    <a:pt x="996280" y="779422"/>
                  </a:cubicBezTo>
                  <a:cubicBezTo>
                    <a:pt x="994732" y="788626"/>
                    <a:pt x="991807" y="798088"/>
                    <a:pt x="992752" y="807172"/>
                  </a:cubicBezTo>
                  <a:cubicBezTo>
                    <a:pt x="994129" y="820918"/>
                    <a:pt x="991549" y="833167"/>
                    <a:pt x="984237" y="844254"/>
                  </a:cubicBezTo>
                  <a:cubicBezTo>
                    <a:pt x="977958" y="853708"/>
                    <a:pt x="975893" y="863359"/>
                    <a:pt x="976581" y="874490"/>
                  </a:cubicBezTo>
                  <a:cubicBezTo>
                    <a:pt x="977011" y="882653"/>
                    <a:pt x="975033" y="891031"/>
                    <a:pt x="975463" y="899212"/>
                  </a:cubicBezTo>
                  <a:cubicBezTo>
                    <a:pt x="975979" y="910859"/>
                    <a:pt x="971507" y="919581"/>
                    <a:pt x="963248" y="927417"/>
                  </a:cubicBezTo>
                  <a:cubicBezTo>
                    <a:pt x="957657" y="932922"/>
                    <a:pt x="952152" y="935211"/>
                    <a:pt x="944238" y="933413"/>
                  </a:cubicBezTo>
                  <a:cubicBezTo>
                    <a:pt x="939335" y="932303"/>
                    <a:pt x="934432" y="936286"/>
                    <a:pt x="933744" y="940329"/>
                  </a:cubicBezTo>
                  <a:cubicBezTo>
                    <a:pt x="933056" y="943769"/>
                    <a:pt x="931851" y="947296"/>
                    <a:pt x="931938" y="950737"/>
                  </a:cubicBezTo>
                  <a:cubicBezTo>
                    <a:pt x="932368" y="962780"/>
                    <a:pt x="928497" y="973996"/>
                    <a:pt x="926175" y="985583"/>
                  </a:cubicBezTo>
                  <a:cubicBezTo>
                    <a:pt x="922819" y="1001884"/>
                    <a:pt x="913014" y="1015844"/>
                    <a:pt x="910089" y="1032282"/>
                  </a:cubicBezTo>
                  <a:cubicBezTo>
                    <a:pt x="909659" y="1034897"/>
                    <a:pt x="905444" y="1037366"/>
                    <a:pt x="902519" y="1038828"/>
                  </a:cubicBezTo>
                  <a:cubicBezTo>
                    <a:pt x="900971" y="1039629"/>
                    <a:pt x="897961" y="1038510"/>
                    <a:pt x="896240" y="1037340"/>
                  </a:cubicBezTo>
                  <a:cubicBezTo>
                    <a:pt x="894433" y="1036093"/>
                    <a:pt x="892971" y="1033917"/>
                    <a:pt x="892111" y="1031861"/>
                  </a:cubicBezTo>
                  <a:cubicBezTo>
                    <a:pt x="887896" y="1022115"/>
                    <a:pt x="886089" y="1011604"/>
                    <a:pt x="881531" y="1001815"/>
                  </a:cubicBezTo>
                  <a:cubicBezTo>
                    <a:pt x="877230" y="992439"/>
                    <a:pt x="876627" y="981403"/>
                    <a:pt x="873703" y="971295"/>
                  </a:cubicBezTo>
                  <a:cubicBezTo>
                    <a:pt x="868628" y="954221"/>
                    <a:pt x="864929" y="937094"/>
                    <a:pt x="866392" y="919022"/>
                  </a:cubicBezTo>
                  <a:cubicBezTo>
                    <a:pt x="866907" y="913319"/>
                    <a:pt x="865875" y="907212"/>
                    <a:pt x="864327" y="901594"/>
                  </a:cubicBezTo>
                  <a:cubicBezTo>
                    <a:pt x="860628" y="887943"/>
                    <a:pt x="856413" y="874370"/>
                    <a:pt x="852112" y="860865"/>
                  </a:cubicBezTo>
                  <a:cubicBezTo>
                    <a:pt x="849188" y="851910"/>
                    <a:pt x="846263" y="842878"/>
                    <a:pt x="842479" y="834268"/>
                  </a:cubicBezTo>
                  <a:cubicBezTo>
                    <a:pt x="839554" y="827421"/>
                    <a:pt x="833360" y="823490"/>
                    <a:pt x="826049" y="821993"/>
                  </a:cubicBezTo>
                  <a:cubicBezTo>
                    <a:pt x="814780" y="819653"/>
                    <a:pt x="804802" y="822457"/>
                    <a:pt x="797189" y="831300"/>
                  </a:cubicBezTo>
                  <a:cubicBezTo>
                    <a:pt x="792742" y="836401"/>
                    <a:pt x="789387" y="842293"/>
                    <a:pt x="787796" y="849020"/>
                  </a:cubicBezTo>
                  <a:cubicBezTo>
                    <a:pt x="785637" y="849123"/>
                    <a:pt x="783469" y="849218"/>
                    <a:pt x="781310" y="849381"/>
                  </a:cubicBezTo>
                  <a:cubicBezTo>
                    <a:pt x="771607" y="850155"/>
                    <a:pt x="762859" y="852529"/>
                    <a:pt x="756314" y="860787"/>
                  </a:cubicBezTo>
                  <a:cubicBezTo>
                    <a:pt x="748761" y="870292"/>
                    <a:pt x="737510" y="874963"/>
                    <a:pt x="727058" y="880253"/>
                  </a:cubicBezTo>
                  <a:cubicBezTo>
                    <a:pt x="720530" y="883548"/>
                    <a:pt x="715042" y="887290"/>
                    <a:pt x="710611" y="893156"/>
                  </a:cubicBezTo>
                  <a:cubicBezTo>
                    <a:pt x="707051" y="897784"/>
                    <a:pt x="702672" y="901904"/>
                    <a:pt x="698440" y="905999"/>
                  </a:cubicBezTo>
                  <a:cubicBezTo>
                    <a:pt x="693709" y="910497"/>
                    <a:pt x="691713" y="915254"/>
                    <a:pt x="694414" y="921680"/>
                  </a:cubicBezTo>
                  <a:cubicBezTo>
                    <a:pt x="698827" y="932518"/>
                    <a:pt x="705967" y="942298"/>
                    <a:pt x="705425" y="954986"/>
                  </a:cubicBezTo>
                  <a:cubicBezTo>
                    <a:pt x="705261" y="958152"/>
                    <a:pt x="708840" y="960603"/>
                    <a:pt x="712487" y="961979"/>
                  </a:cubicBezTo>
                  <a:cubicBezTo>
                    <a:pt x="715704" y="963175"/>
                    <a:pt x="719687" y="964766"/>
                    <a:pt x="721329" y="967459"/>
                  </a:cubicBezTo>
                  <a:cubicBezTo>
                    <a:pt x="726886" y="976456"/>
                    <a:pt x="731686" y="985936"/>
                    <a:pt x="736262" y="995518"/>
                  </a:cubicBezTo>
                  <a:cubicBezTo>
                    <a:pt x="736847" y="996722"/>
                    <a:pt x="734964" y="999965"/>
                    <a:pt x="733372" y="1001316"/>
                  </a:cubicBezTo>
                  <a:cubicBezTo>
                    <a:pt x="728719" y="1005152"/>
                    <a:pt x="723187" y="1008077"/>
                    <a:pt x="717158" y="1005471"/>
                  </a:cubicBezTo>
                  <a:cubicBezTo>
                    <a:pt x="711360" y="1002890"/>
                    <a:pt x="706354" y="1001617"/>
                    <a:pt x="700891" y="1006021"/>
                  </a:cubicBezTo>
                  <a:cubicBezTo>
                    <a:pt x="697640" y="1008627"/>
                    <a:pt x="694337" y="1006193"/>
                    <a:pt x="691017" y="1005058"/>
                  </a:cubicBezTo>
                  <a:cubicBezTo>
                    <a:pt x="687739" y="1003939"/>
                    <a:pt x="683722" y="1001789"/>
                    <a:pt x="681056" y="1002770"/>
                  </a:cubicBezTo>
                  <a:cubicBezTo>
                    <a:pt x="663516" y="1009445"/>
                    <a:pt x="644196" y="1011217"/>
                    <a:pt x="628154" y="1021530"/>
                  </a:cubicBezTo>
                  <a:cubicBezTo>
                    <a:pt x="619965" y="1026760"/>
                    <a:pt x="611010" y="1029315"/>
                    <a:pt x="602047" y="1032093"/>
                  </a:cubicBezTo>
                  <a:cubicBezTo>
                    <a:pt x="600043" y="1032747"/>
                    <a:pt x="597488" y="1032050"/>
                    <a:pt x="595226" y="1031637"/>
                  </a:cubicBezTo>
                  <a:cubicBezTo>
                    <a:pt x="594169" y="1031371"/>
                    <a:pt x="592938" y="1030597"/>
                    <a:pt x="592465" y="1029668"/>
                  </a:cubicBezTo>
                  <a:cubicBezTo>
                    <a:pt x="591984" y="1028756"/>
                    <a:pt x="591812" y="1026838"/>
                    <a:pt x="592370" y="1026278"/>
                  </a:cubicBezTo>
                  <a:cubicBezTo>
                    <a:pt x="595640" y="1022984"/>
                    <a:pt x="599243" y="1020102"/>
                    <a:pt x="602572" y="1016877"/>
                  </a:cubicBezTo>
                  <a:cubicBezTo>
                    <a:pt x="606469" y="1013204"/>
                    <a:pt x="605092" y="1007449"/>
                    <a:pt x="600482" y="1005040"/>
                  </a:cubicBezTo>
                  <a:cubicBezTo>
                    <a:pt x="592810" y="1001049"/>
                    <a:pt x="584707" y="1000765"/>
                    <a:pt x="576328" y="1000714"/>
                  </a:cubicBezTo>
                  <a:cubicBezTo>
                    <a:pt x="571701" y="1000671"/>
                    <a:pt x="566556" y="1000791"/>
                    <a:pt x="562582" y="998933"/>
                  </a:cubicBezTo>
                  <a:cubicBezTo>
                    <a:pt x="552939" y="994383"/>
                    <a:pt x="543822" y="988551"/>
                    <a:pt x="537198" y="979897"/>
                  </a:cubicBezTo>
                  <a:cubicBezTo>
                    <a:pt x="527917" y="967837"/>
                    <a:pt x="519151" y="955296"/>
                    <a:pt x="510076" y="943021"/>
                  </a:cubicBezTo>
                  <a:cubicBezTo>
                    <a:pt x="505466" y="936699"/>
                    <a:pt x="504976" y="930411"/>
                    <a:pt x="507995" y="923091"/>
                  </a:cubicBezTo>
                  <a:cubicBezTo>
                    <a:pt x="509741" y="918901"/>
                    <a:pt x="504219" y="914506"/>
                    <a:pt x="499273" y="914833"/>
                  </a:cubicBezTo>
                  <a:cubicBezTo>
                    <a:pt x="492279" y="915237"/>
                    <a:pt x="486009" y="920381"/>
                    <a:pt x="478551" y="917603"/>
                  </a:cubicBezTo>
                  <a:cubicBezTo>
                    <a:pt x="473518" y="915727"/>
                    <a:pt x="469390" y="917568"/>
                    <a:pt x="466224" y="921637"/>
                  </a:cubicBezTo>
                  <a:cubicBezTo>
                    <a:pt x="461149" y="928166"/>
                    <a:pt x="456564" y="935185"/>
                    <a:pt x="451094" y="941318"/>
                  </a:cubicBezTo>
                  <a:cubicBezTo>
                    <a:pt x="446182" y="946780"/>
                    <a:pt x="439989" y="950152"/>
                    <a:pt x="432126" y="947073"/>
                  </a:cubicBezTo>
                  <a:cubicBezTo>
                    <a:pt x="424531" y="944070"/>
                    <a:pt x="415946" y="942410"/>
                    <a:pt x="409495" y="937774"/>
                  </a:cubicBezTo>
                  <a:cubicBezTo>
                    <a:pt x="403577" y="933585"/>
                    <a:pt x="398055" y="930437"/>
                    <a:pt x="390846" y="929258"/>
                  </a:cubicBezTo>
                  <a:cubicBezTo>
                    <a:pt x="380705" y="927555"/>
                    <a:pt x="382296" y="915865"/>
                    <a:pt x="376171" y="910626"/>
                  </a:cubicBezTo>
                  <a:cubicBezTo>
                    <a:pt x="373470" y="908244"/>
                    <a:pt x="370993" y="905061"/>
                    <a:pt x="367862" y="904106"/>
                  </a:cubicBezTo>
                  <a:cubicBezTo>
                    <a:pt x="356499" y="900571"/>
                    <a:pt x="353849" y="892717"/>
                    <a:pt x="355234" y="882146"/>
                  </a:cubicBezTo>
                  <a:cubicBezTo>
                    <a:pt x="355510" y="879892"/>
                    <a:pt x="354855" y="877475"/>
                    <a:pt x="354572" y="875127"/>
                  </a:cubicBezTo>
                  <a:cubicBezTo>
                    <a:pt x="354099" y="871574"/>
                    <a:pt x="351122" y="868916"/>
                    <a:pt x="347450" y="869019"/>
                  </a:cubicBezTo>
                  <a:cubicBezTo>
                    <a:pt x="343914" y="869183"/>
                    <a:pt x="340388" y="869819"/>
                    <a:pt x="336870" y="869699"/>
                  </a:cubicBezTo>
                  <a:cubicBezTo>
                    <a:pt x="332129" y="869578"/>
                    <a:pt x="328388" y="864796"/>
                    <a:pt x="329068" y="859832"/>
                  </a:cubicBezTo>
                  <a:cubicBezTo>
                    <a:pt x="329713" y="855205"/>
                    <a:pt x="330865" y="850646"/>
                    <a:pt x="331536" y="846009"/>
                  </a:cubicBezTo>
                  <a:cubicBezTo>
                    <a:pt x="331656" y="845054"/>
                    <a:pt x="330960" y="843669"/>
                    <a:pt x="330238" y="842921"/>
                  </a:cubicBezTo>
                  <a:cubicBezTo>
                    <a:pt x="328611" y="841218"/>
                    <a:pt x="326211" y="841218"/>
                    <a:pt x="324431" y="843394"/>
                  </a:cubicBezTo>
                  <a:cubicBezTo>
                    <a:pt x="320810" y="847996"/>
                    <a:pt x="317696" y="852985"/>
                    <a:pt x="314169" y="857708"/>
                  </a:cubicBezTo>
                  <a:cubicBezTo>
                    <a:pt x="311598" y="861071"/>
                    <a:pt x="307468" y="861845"/>
                    <a:pt x="304999" y="859712"/>
                  </a:cubicBezTo>
                  <a:cubicBezTo>
                    <a:pt x="299572" y="855101"/>
                    <a:pt x="294023" y="850714"/>
                    <a:pt x="288811" y="845966"/>
                  </a:cubicBezTo>
                  <a:cubicBezTo>
                    <a:pt x="285232" y="842715"/>
                    <a:pt x="282497" y="838388"/>
                    <a:pt x="282918" y="833519"/>
                  </a:cubicBezTo>
                  <a:cubicBezTo>
                    <a:pt x="284329" y="816926"/>
                    <a:pt x="278213" y="803912"/>
                    <a:pt x="266008" y="792910"/>
                  </a:cubicBezTo>
                  <a:cubicBezTo>
                    <a:pt x="262713" y="789908"/>
                    <a:pt x="261147" y="784902"/>
                    <a:pt x="258575" y="780928"/>
                  </a:cubicBezTo>
                  <a:cubicBezTo>
                    <a:pt x="249646" y="767173"/>
                    <a:pt x="237174" y="759414"/>
                    <a:pt x="220624" y="757823"/>
                  </a:cubicBezTo>
                  <a:cubicBezTo>
                    <a:pt x="210043" y="756782"/>
                    <a:pt x="199524" y="754821"/>
                    <a:pt x="188995" y="753230"/>
                  </a:cubicBezTo>
                  <a:cubicBezTo>
                    <a:pt x="174466" y="742546"/>
                    <a:pt x="154424" y="745694"/>
                    <a:pt x="140214" y="733867"/>
                  </a:cubicBezTo>
                  <a:cubicBezTo>
                    <a:pt x="137840" y="731837"/>
                    <a:pt x="133152" y="730710"/>
                    <a:pt x="130184" y="731553"/>
                  </a:cubicBezTo>
                  <a:cubicBezTo>
                    <a:pt x="117479" y="734985"/>
                    <a:pt x="107269" y="729790"/>
                    <a:pt x="96671" y="724147"/>
                  </a:cubicBezTo>
                  <a:cubicBezTo>
                    <a:pt x="83149" y="716964"/>
                    <a:pt x="70616" y="707872"/>
                    <a:pt x="55932" y="702737"/>
                  </a:cubicBezTo>
                  <a:cubicBezTo>
                    <a:pt x="48965" y="700285"/>
                    <a:pt x="44819" y="694229"/>
                    <a:pt x="40751" y="688311"/>
                  </a:cubicBezTo>
                  <a:cubicBezTo>
                    <a:pt x="36785" y="682574"/>
                    <a:pt x="35684" y="689903"/>
                    <a:pt x="33103" y="690101"/>
                  </a:cubicBezTo>
                  <a:cubicBezTo>
                    <a:pt x="31047" y="690281"/>
                    <a:pt x="27959" y="689997"/>
                    <a:pt x="26978" y="688647"/>
                  </a:cubicBezTo>
                  <a:cubicBezTo>
                    <a:pt x="24200" y="684939"/>
                    <a:pt x="21293" y="680871"/>
                    <a:pt x="20192" y="676475"/>
                  </a:cubicBezTo>
                  <a:cubicBezTo>
                    <a:pt x="18772" y="670824"/>
                    <a:pt x="18841" y="664837"/>
                    <a:pt x="18626" y="658919"/>
                  </a:cubicBezTo>
                  <a:cubicBezTo>
                    <a:pt x="18274" y="649302"/>
                    <a:pt x="16846" y="640089"/>
                    <a:pt x="11065" y="631978"/>
                  </a:cubicBezTo>
                  <a:cubicBezTo>
                    <a:pt x="5362" y="623875"/>
                    <a:pt x="3779" y="614671"/>
                    <a:pt x="3960" y="605037"/>
                  </a:cubicBezTo>
                  <a:cubicBezTo>
                    <a:pt x="4218" y="591962"/>
                    <a:pt x="4613" y="578990"/>
                    <a:pt x="11444" y="567145"/>
                  </a:cubicBezTo>
                  <a:cubicBezTo>
                    <a:pt x="13199" y="564178"/>
                    <a:pt x="13973" y="560531"/>
                    <a:pt x="14747" y="557056"/>
                  </a:cubicBezTo>
                  <a:cubicBezTo>
                    <a:pt x="15546" y="553426"/>
                    <a:pt x="14136" y="550243"/>
                    <a:pt x="11280" y="547765"/>
                  </a:cubicBezTo>
                  <a:cubicBezTo>
                    <a:pt x="9766" y="546372"/>
                    <a:pt x="8106" y="545090"/>
                    <a:pt x="6489" y="543852"/>
                  </a:cubicBezTo>
                  <a:cubicBezTo>
                    <a:pt x="4037" y="539009"/>
                    <a:pt x="1526" y="534209"/>
                    <a:pt x="-891" y="529478"/>
                  </a:cubicBezTo>
                  <a:cubicBezTo>
                    <a:pt x="-1021" y="529478"/>
                    <a:pt x="-1158" y="529495"/>
                    <a:pt x="-1270" y="529538"/>
                  </a:cubicBezTo>
                  <a:cubicBezTo>
                    <a:pt x="-1270" y="529280"/>
                    <a:pt x="-1270" y="529005"/>
                    <a:pt x="-1270" y="528798"/>
                  </a:cubicBezTo>
                  <a:lnTo>
                    <a:pt x="-719" y="529375"/>
                  </a:lnTo>
                  <a:cubicBezTo>
                    <a:pt x="-444" y="525917"/>
                    <a:pt x="-891" y="522175"/>
                    <a:pt x="313" y="519044"/>
                  </a:cubicBezTo>
                  <a:cubicBezTo>
                    <a:pt x="3332" y="511242"/>
                    <a:pt x="6094" y="503285"/>
                    <a:pt x="5276" y="494855"/>
                  </a:cubicBezTo>
                  <a:cubicBezTo>
                    <a:pt x="3797" y="480198"/>
                    <a:pt x="8175" y="466512"/>
                    <a:pt x="12734" y="453231"/>
                  </a:cubicBezTo>
                  <a:cubicBezTo>
                    <a:pt x="17818" y="438264"/>
                    <a:pt x="19374" y="423460"/>
                    <a:pt x="18979" y="407934"/>
                  </a:cubicBezTo>
                  <a:cubicBezTo>
                    <a:pt x="18549" y="390197"/>
                    <a:pt x="18376" y="372399"/>
                    <a:pt x="24217" y="355127"/>
                  </a:cubicBezTo>
                  <a:cubicBezTo>
                    <a:pt x="25671" y="350895"/>
                    <a:pt x="25456" y="345742"/>
                    <a:pt x="24725" y="341183"/>
                  </a:cubicBezTo>
                  <a:cubicBezTo>
                    <a:pt x="23228" y="331833"/>
                    <a:pt x="20855" y="322637"/>
                    <a:pt x="18928" y="313406"/>
                  </a:cubicBezTo>
                  <a:cubicBezTo>
                    <a:pt x="16166" y="300188"/>
                    <a:pt x="10024" y="289613"/>
                    <a:pt x="-1321" y="281297"/>
                  </a:cubicBezTo>
                  <a:cubicBezTo>
                    <a:pt x="-10440" y="274604"/>
                    <a:pt x="-10491" y="260455"/>
                    <a:pt x="-3240" y="252807"/>
                  </a:cubicBezTo>
                  <a:cubicBezTo>
                    <a:pt x="1647" y="247706"/>
                    <a:pt x="7384" y="243267"/>
                    <a:pt x="11676" y="237730"/>
                  </a:cubicBezTo>
                  <a:cubicBezTo>
                    <a:pt x="18772" y="228600"/>
                    <a:pt x="28278" y="224491"/>
                    <a:pt x="39065" y="223070"/>
                  </a:cubicBezTo>
                  <a:cubicBezTo>
                    <a:pt x="47279" y="221934"/>
                    <a:pt x="55623" y="221635"/>
                    <a:pt x="63855" y="221867"/>
                  </a:cubicBezTo>
                  <a:cubicBezTo>
                    <a:pt x="68439" y="221978"/>
                    <a:pt x="73937" y="222778"/>
                    <a:pt x="77377" y="225395"/>
                  </a:cubicBezTo>
                  <a:cubicBezTo>
                    <a:pt x="93350" y="237730"/>
                    <a:pt x="116034" y="237787"/>
                    <a:pt x="129668" y="254329"/>
                  </a:cubicBezTo>
                  <a:cubicBezTo>
                    <a:pt x="131001" y="255922"/>
                    <a:pt x="133831" y="256808"/>
                    <a:pt x="136076" y="257091"/>
                  </a:cubicBezTo>
                  <a:cubicBezTo>
                    <a:pt x="152377" y="259137"/>
                    <a:pt x="168419" y="264221"/>
                    <a:pt x="185236" y="260249"/>
                  </a:cubicBezTo>
                  <a:cubicBezTo>
                    <a:pt x="199128" y="256903"/>
                    <a:pt x="213467" y="257300"/>
                    <a:pt x="227651" y="257693"/>
                  </a:cubicBezTo>
                  <a:cubicBezTo>
                    <a:pt x="234954" y="257978"/>
                    <a:pt x="241363" y="260851"/>
                    <a:pt x="246644" y="266157"/>
                  </a:cubicBezTo>
                  <a:cubicBezTo>
                    <a:pt x="261216" y="280823"/>
                    <a:pt x="273104" y="288989"/>
                    <a:pt x="294023" y="299627"/>
                  </a:cubicBezTo>
                  <a:cubicBezTo>
                    <a:pt x="299288" y="302278"/>
                    <a:pt x="304432" y="305366"/>
                    <a:pt x="309137" y="308883"/>
                  </a:cubicBezTo>
                  <a:cubicBezTo>
                    <a:pt x="316182" y="314122"/>
                    <a:pt x="323855" y="316417"/>
                    <a:pt x="332431" y="315341"/>
                  </a:cubicBezTo>
                  <a:cubicBezTo>
                    <a:pt x="354228" y="312727"/>
                    <a:pt x="375114" y="316091"/>
                    <a:pt x="394519" y="326010"/>
                  </a:cubicBezTo>
                  <a:cubicBezTo>
                    <a:pt x="409839" y="333854"/>
                    <a:pt x="425812" y="336487"/>
                    <a:pt x="442578" y="336082"/>
                  </a:cubicBezTo>
                  <a:cubicBezTo>
                    <a:pt x="454440" y="335807"/>
                    <a:pt x="466267" y="335558"/>
                    <a:pt x="478077" y="335360"/>
                  </a:cubicBezTo>
                  <a:cubicBezTo>
                    <a:pt x="484426" y="335274"/>
                    <a:pt x="489733" y="332728"/>
                    <a:pt x="493509" y="327885"/>
                  </a:cubicBezTo>
                  <a:cubicBezTo>
                    <a:pt x="499857" y="319894"/>
                    <a:pt x="507943" y="317116"/>
                    <a:pt x="517861" y="315341"/>
                  </a:cubicBezTo>
                  <a:cubicBezTo>
                    <a:pt x="528106" y="313564"/>
                    <a:pt x="537998" y="308796"/>
                    <a:pt x="547546" y="304307"/>
                  </a:cubicBezTo>
                  <a:cubicBezTo>
                    <a:pt x="552854" y="301760"/>
                    <a:pt x="557292" y="296169"/>
                    <a:pt x="556853" y="290225"/>
                  </a:cubicBezTo>
                  <a:cubicBezTo>
                    <a:pt x="556268" y="282467"/>
                    <a:pt x="557739" y="276358"/>
                    <a:pt x="563210" y="270982"/>
                  </a:cubicBezTo>
                  <a:cubicBezTo>
                    <a:pt x="569386" y="264904"/>
                    <a:pt x="572346" y="257300"/>
                    <a:pt x="573223" y="248765"/>
                  </a:cubicBezTo>
                  <a:cubicBezTo>
                    <a:pt x="574066" y="240533"/>
                    <a:pt x="574969" y="232327"/>
                    <a:pt x="575675" y="224045"/>
                  </a:cubicBezTo>
                  <a:cubicBezTo>
                    <a:pt x="575975" y="220560"/>
                    <a:pt x="575675" y="217025"/>
                    <a:pt x="575769" y="213568"/>
                  </a:cubicBezTo>
                  <a:cubicBezTo>
                    <a:pt x="575821" y="212327"/>
                    <a:pt x="575933" y="210806"/>
                    <a:pt x="576655" y="210134"/>
                  </a:cubicBezTo>
                  <a:cubicBezTo>
                    <a:pt x="579183" y="207707"/>
                    <a:pt x="581704" y="205050"/>
                    <a:pt x="584749" y="203595"/>
                  </a:cubicBezTo>
                  <a:cubicBezTo>
                    <a:pt x="586306" y="202856"/>
                    <a:pt x="589730" y="203880"/>
                    <a:pt x="591055" y="205231"/>
                  </a:cubicBezTo>
                  <a:cubicBezTo>
                    <a:pt x="600844" y="215443"/>
                    <a:pt x="609961" y="226356"/>
                    <a:pt x="619991" y="236319"/>
                  </a:cubicBezTo>
                  <a:cubicBezTo>
                    <a:pt x="624972" y="241265"/>
                    <a:pt x="631973" y="244154"/>
                    <a:pt x="637134" y="248892"/>
                  </a:cubicBezTo>
                  <a:cubicBezTo>
                    <a:pt x="643104" y="254400"/>
                    <a:pt x="647956" y="261066"/>
                    <a:pt x="653487" y="267077"/>
                  </a:cubicBezTo>
                  <a:cubicBezTo>
                    <a:pt x="654115" y="267749"/>
                    <a:pt x="655818" y="268075"/>
                    <a:pt x="656661" y="267682"/>
                  </a:cubicBezTo>
                  <a:cubicBezTo>
                    <a:pt x="657590" y="267275"/>
                    <a:pt x="658614" y="266018"/>
                    <a:pt x="658760" y="264953"/>
                  </a:cubicBezTo>
                  <a:cubicBezTo>
                    <a:pt x="659655" y="260102"/>
                    <a:pt x="659276" y="254813"/>
                    <a:pt x="655981" y="251543"/>
                  </a:cubicBezTo>
                  <a:cubicBezTo>
                    <a:pt x="647276" y="242804"/>
                    <a:pt x="642098" y="232199"/>
                    <a:pt x="638915" y="220792"/>
                  </a:cubicBezTo>
                  <a:cubicBezTo>
                    <a:pt x="635801" y="209730"/>
                    <a:pt x="629961" y="201895"/>
                    <a:pt x="619690" y="196791"/>
                  </a:cubicBezTo>
                  <a:cubicBezTo>
                    <a:pt x="617978" y="195957"/>
                    <a:pt x="616670" y="192940"/>
                    <a:pt x="616481" y="190806"/>
                  </a:cubicBezTo>
                  <a:cubicBezTo>
                    <a:pt x="616327" y="188871"/>
                    <a:pt x="617652" y="185293"/>
                    <a:pt x="618890" y="185060"/>
                  </a:cubicBezTo>
                  <a:cubicBezTo>
                    <a:pt x="622116" y="184328"/>
                    <a:pt x="625686" y="185127"/>
                    <a:pt x="629084" y="185222"/>
                  </a:cubicBezTo>
                  <a:cubicBezTo>
                    <a:pt x="639569" y="185453"/>
                    <a:pt x="647276" y="189731"/>
                    <a:pt x="651302" y="199794"/>
                  </a:cubicBezTo>
                  <a:cubicBezTo>
                    <a:pt x="652197" y="202005"/>
                    <a:pt x="653228" y="204156"/>
                    <a:pt x="654433" y="206175"/>
                  </a:cubicBezTo>
                  <a:cubicBezTo>
                    <a:pt x="655009" y="207106"/>
                    <a:pt x="656170" y="207674"/>
                    <a:pt x="657040" y="208423"/>
                  </a:cubicBezTo>
                  <a:cubicBezTo>
                    <a:pt x="658278" y="206898"/>
                    <a:pt x="660385" y="205446"/>
                    <a:pt x="660592" y="203793"/>
                  </a:cubicBezTo>
                  <a:cubicBezTo>
                    <a:pt x="661830" y="193101"/>
                    <a:pt x="661830" y="182598"/>
                    <a:pt x="654175" y="173592"/>
                  </a:cubicBezTo>
                  <a:cubicBezTo>
                    <a:pt x="651680" y="170608"/>
                    <a:pt x="653926" y="166351"/>
                    <a:pt x="657555" y="166110"/>
                  </a:cubicBezTo>
                  <a:cubicBezTo>
                    <a:pt x="663189" y="165669"/>
                    <a:pt x="668823" y="165602"/>
                    <a:pt x="674432" y="165431"/>
                  </a:cubicBezTo>
                  <a:cubicBezTo>
                    <a:pt x="674415" y="165713"/>
                    <a:pt x="674389" y="165999"/>
                    <a:pt x="674347" y="166220"/>
                  </a:cubicBezTo>
                  <a:lnTo>
                    <a:pt x="675998" y="167934"/>
                  </a:lnTo>
                  <a:lnTo>
                    <a:pt x="675232" y="165387"/>
                  </a:lnTo>
                  <a:cubicBezTo>
                    <a:pt x="674974" y="165387"/>
                    <a:pt x="674690" y="165387"/>
                    <a:pt x="674432" y="165431"/>
                  </a:cubicBezTo>
                  <a:cubicBezTo>
                    <a:pt x="674501" y="164527"/>
                    <a:pt x="674475" y="163589"/>
                    <a:pt x="674802" y="162746"/>
                  </a:cubicBezTo>
                  <a:cubicBezTo>
                    <a:pt x="682097" y="143452"/>
                    <a:pt x="685666" y="124175"/>
                    <a:pt x="677477" y="104028"/>
                  </a:cubicBezTo>
                  <a:cubicBezTo>
                    <a:pt x="675954" y="100254"/>
                    <a:pt x="677684" y="94663"/>
                    <a:pt x="679163" y="90343"/>
                  </a:cubicBezTo>
                  <a:cubicBezTo>
                    <a:pt x="681056" y="84795"/>
                    <a:pt x="684566" y="79788"/>
                    <a:pt x="686716" y="74345"/>
                  </a:cubicBezTo>
                  <a:cubicBezTo>
                    <a:pt x="693261" y="57286"/>
                    <a:pt x="706750" y="48153"/>
                    <a:pt x="723291" y="43936"/>
                  </a:cubicBezTo>
                  <a:cubicBezTo>
                    <a:pt x="732951" y="41530"/>
                    <a:pt x="740649" y="36729"/>
                    <a:pt x="748150" y="31027"/>
                  </a:cubicBezTo>
                  <a:cubicBezTo>
                    <a:pt x="752813" y="27492"/>
                    <a:pt x="756623" y="22734"/>
                    <a:pt x="761311" y="19173"/>
                  </a:cubicBezTo>
                  <a:cubicBezTo>
                    <a:pt x="765121" y="16273"/>
                    <a:pt x="770025" y="15059"/>
                    <a:pt x="774652" y="17401"/>
                  </a:cubicBezTo>
                  <a:cubicBezTo>
                    <a:pt x="789387" y="24790"/>
                    <a:pt x="804974" y="31154"/>
                    <a:pt x="813146" y="47138"/>
                  </a:cubicBezTo>
                  <a:cubicBezTo>
                    <a:pt x="814178" y="49313"/>
                    <a:pt x="817189" y="48728"/>
                    <a:pt x="818909" y="46631"/>
                  </a:cubicBezTo>
                  <a:cubicBezTo>
                    <a:pt x="819597" y="45811"/>
                    <a:pt x="820285" y="44531"/>
                    <a:pt x="820114" y="43660"/>
                  </a:cubicBezTo>
                  <a:cubicBezTo>
                    <a:pt x="819511" y="40230"/>
                    <a:pt x="816759" y="35432"/>
                    <a:pt x="818049" y="33729"/>
                  </a:cubicBezTo>
                  <a:cubicBezTo>
                    <a:pt x="826135" y="23523"/>
                    <a:pt x="830694" y="10856"/>
                    <a:pt x="840758" y="2100"/>
                  </a:cubicBezTo>
                  <a:cubicBezTo>
                    <a:pt x="843339" y="-172"/>
                    <a:pt x="847983" y="-1472"/>
                    <a:pt x="850134" y="369"/>
                  </a:cubicBezTo>
                  <a:cubicBezTo>
                    <a:pt x="862521" y="11414"/>
                    <a:pt x="877057" y="19337"/>
                    <a:pt x="889530" y="30079"/>
                  </a:cubicBezTo>
                  <a:cubicBezTo>
                    <a:pt x="901917" y="40737"/>
                    <a:pt x="916110" y="45038"/>
                    <a:pt x="932024" y="45203"/>
                  </a:cubicBezTo>
                  <a:cubicBezTo>
                    <a:pt x="937959" y="45253"/>
                    <a:pt x="943894" y="45038"/>
                    <a:pt x="949743" y="45673"/>
                  </a:cubicBezTo>
                  <a:cubicBezTo>
                    <a:pt x="959377" y="46769"/>
                    <a:pt x="973743" y="58946"/>
                    <a:pt x="974173" y="68633"/>
                  </a:cubicBezTo>
                  <a:cubicBezTo>
                    <a:pt x="974689" y="84469"/>
                    <a:pt x="982860" y="97923"/>
                    <a:pt x="986130" y="112905"/>
                  </a:cubicBezTo>
                  <a:cubicBezTo>
                    <a:pt x="989742" y="129209"/>
                    <a:pt x="997742" y="143960"/>
                    <a:pt x="1009698" y="155969"/>
                  </a:cubicBezTo>
                  <a:cubicBezTo>
                    <a:pt x="1017440" y="163727"/>
                    <a:pt x="1022343" y="173079"/>
                    <a:pt x="1027419" y="182436"/>
                  </a:cubicBezTo>
                  <a:cubicBezTo>
                    <a:pt x="1033526" y="193901"/>
                    <a:pt x="1039633" y="205429"/>
                    <a:pt x="1045740" y="216928"/>
                  </a:cubicBezTo>
                  <a:cubicBezTo>
                    <a:pt x="1055890" y="235852"/>
                    <a:pt x="1067503" y="253314"/>
                    <a:pt x="1086772" y="264601"/>
                  </a:cubicBezTo>
                  <a:cubicBezTo>
                    <a:pt x="1090556" y="266769"/>
                    <a:pt x="1094685" y="271001"/>
                    <a:pt x="1095631" y="275027"/>
                  </a:cubicBezTo>
                  <a:cubicBezTo>
                    <a:pt x="1099502" y="290826"/>
                    <a:pt x="1114985" y="299156"/>
                    <a:pt x="1119716" y="313968"/>
                  </a:cubicBezTo>
                  <a:cubicBezTo>
                    <a:pt x="1124361" y="328530"/>
                    <a:pt x="1124190" y="344478"/>
                    <a:pt x="1131242" y="358421"/>
                  </a:cubicBezTo>
                  <a:cubicBezTo>
                    <a:pt x="1139673" y="375307"/>
                    <a:pt x="1142855" y="394368"/>
                    <a:pt x="1153522" y="410385"/>
                  </a:cubicBezTo>
                  <a:cubicBezTo>
                    <a:pt x="1156704" y="415022"/>
                    <a:pt x="1157737" y="421327"/>
                    <a:pt x="1158597" y="427056"/>
                  </a:cubicBezTo>
                  <a:cubicBezTo>
                    <a:pt x="1160489" y="438918"/>
                    <a:pt x="1159457" y="450702"/>
                    <a:pt x="1155672" y="462125"/>
                  </a:cubicBezTo>
                  <a:cubicBezTo>
                    <a:pt x="1153006" y="470375"/>
                    <a:pt x="1152919" y="478185"/>
                    <a:pt x="1155414" y="486512"/>
                  </a:cubicBezTo>
                  <a:cubicBezTo>
                    <a:pt x="1157048" y="492077"/>
                    <a:pt x="1158425" y="497986"/>
                    <a:pt x="1158597" y="503810"/>
                  </a:cubicBezTo>
                  <a:cubicBezTo>
                    <a:pt x="1159113" y="520609"/>
                    <a:pt x="1162726" y="536583"/>
                    <a:pt x="1169091" y="552049"/>
                  </a:cubicBezTo>
                  <a:cubicBezTo>
                    <a:pt x="1170037" y="554165"/>
                    <a:pt x="1170898" y="556600"/>
                    <a:pt x="1170811" y="558828"/>
                  </a:cubicBezTo>
                  <a:cubicBezTo>
                    <a:pt x="1170725" y="560548"/>
                    <a:pt x="1169177" y="562208"/>
                    <a:pt x="1168230" y="563920"/>
                  </a:cubicBezTo>
                  <a:cubicBezTo>
                    <a:pt x="1167285" y="563309"/>
                    <a:pt x="1166252" y="562759"/>
                    <a:pt x="1165392" y="56200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D31BD4F-A050-0EA5-98DD-2734CE43ADB2}"/>
                </a:ext>
              </a:extLst>
            </p:cNvPr>
            <p:cNvSpPr/>
            <p:nvPr/>
          </p:nvSpPr>
          <p:spPr>
            <a:xfrm flipV="1">
              <a:off x="4164716" y="972105"/>
              <a:ext cx="1660" cy="903"/>
            </a:xfrm>
            <a:custGeom>
              <a:avLst/>
              <a:gdLst>
                <a:gd name="connsiteX0" fmla="*/ -2391 w 1660"/>
                <a:gd name="connsiteY0" fmla="*/ -6041 h 903"/>
                <a:gd name="connsiteX1" fmla="*/ -1221 w 1660"/>
                <a:gd name="connsiteY1" fmla="*/ -5293 h 903"/>
                <a:gd name="connsiteX2" fmla="*/ -2254 w 1660"/>
                <a:gd name="connsiteY2" fmla="*/ -5173 h 903"/>
                <a:gd name="connsiteX3" fmla="*/ -2881 w 1660"/>
                <a:gd name="connsiteY3" fmla="*/ -6076 h 903"/>
                <a:gd name="connsiteX4" fmla="*/ -2391 w 1660"/>
                <a:gd name="connsiteY4" fmla="*/ -6041 h 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0" h="903">
                  <a:moveTo>
                    <a:pt x="-2391" y="-6041"/>
                  </a:moveTo>
                  <a:cubicBezTo>
                    <a:pt x="-2013" y="-5741"/>
                    <a:pt x="-1574" y="-5663"/>
                    <a:pt x="-1221" y="-5293"/>
                  </a:cubicBezTo>
                  <a:cubicBezTo>
                    <a:pt x="-1574" y="-5267"/>
                    <a:pt x="-1892" y="-5225"/>
                    <a:pt x="-2254" y="-5173"/>
                  </a:cubicBezTo>
                  <a:cubicBezTo>
                    <a:pt x="-2486" y="-5457"/>
                    <a:pt x="-2641" y="-5792"/>
                    <a:pt x="-2881" y="-6076"/>
                  </a:cubicBezTo>
                  <a:cubicBezTo>
                    <a:pt x="-2718" y="-6059"/>
                    <a:pt x="-2537" y="-6050"/>
                    <a:pt x="-2391" y="-604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E50E7E9-D895-83E2-A137-77EB2147BD51}"/>
                </a:ext>
              </a:extLst>
            </p:cNvPr>
            <p:cNvSpPr/>
            <p:nvPr/>
          </p:nvSpPr>
          <p:spPr>
            <a:xfrm flipV="1">
              <a:off x="4200300" y="865145"/>
              <a:ext cx="1075" cy="1255"/>
            </a:xfrm>
            <a:custGeom>
              <a:avLst/>
              <a:gdLst>
                <a:gd name="connsiteX0" fmla="*/ -1842 w 1075"/>
                <a:gd name="connsiteY0" fmla="*/ -5159 h 1255"/>
                <a:gd name="connsiteX1" fmla="*/ -1953 w 1075"/>
                <a:gd name="connsiteY1" fmla="*/ -4961 h 1255"/>
                <a:gd name="connsiteX2" fmla="*/ -2917 w 1075"/>
                <a:gd name="connsiteY2" fmla="*/ -5580 h 1255"/>
                <a:gd name="connsiteX3" fmla="*/ -2891 w 1075"/>
                <a:gd name="connsiteY3" fmla="*/ -6217 h 1255"/>
                <a:gd name="connsiteX4" fmla="*/ -1842 w 1075"/>
                <a:gd name="connsiteY4" fmla="*/ -5159 h 1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5" h="1255">
                  <a:moveTo>
                    <a:pt x="-1842" y="-5159"/>
                  </a:moveTo>
                  <a:cubicBezTo>
                    <a:pt x="-1893" y="-5107"/>
                    <a:pt x="-1910" y="-5021"/>
                    <a:pt x="-1953" y="-4961"/>
                  </a:cubicBezTo>
                  <a:cubicBezTo>
                    <a:pt x="-2306" y="-5124"/>
                    <a:pt x="-2556" y="-5408"/>
                    <a:pt x="-2917" y="-5580"/>
                  </a:cubicBezTo>
                  <a:cubicBezTo>
                    <a:pt x="-2917" y="-5804"/>
                    <a:pt x="-2891" y="-6002"/>
                    <a:pt x="-2891" y="-6217"/>
                  </a:cubicBezTo>
                  <a:cubicBezTo>
                    <a:pt x="-2513" y="-5864"/>
                    <a:pt x="-2186" y="-5511"/>
                    <a:pt x="-1842" y="-515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70072F2-9B5B-BE41-3DAB-D871DAAE4FCF}"/>
                </a:ext>
              </a:extLst>
            </p:cNvPr>
            <p:cNvSpPr/>
            <p:nvPr/>
          </p:nvSpPr>
          <p:spPr>
            <a:xfrm flipV="1">
              <a:off x="3971657" y="609631"/>
              <a:ext cx="801322" cy="613371"/>
            </a:xfrm>
            <a:custGeom>
              <a:avLst/>
              <a:gdLst>
                <a:gd name="connsiteX0" fmla="*/ 377136 w 801355"/>
                <a:gd name="connsiteY0" fmla="*/ 242059 h 613487"/>
                <a:gd name="connsiteX1" fmla="*/ 376671 w 801355"/>
                <a:gd name="connsiteY1" fmla="*/ 240011 h 613487"/>
                <a:gd name="connsiteX2" fmla="*/ 374237 w 801355"/>
                <a:gd name="connsiteY2" fmla="*/ 241457 h 613487"/>
                <a:gd name="connsiteX3" fmla="*/ 269750 w 801355"/>
                <a:gd name="connsiteY3" fmla="*/ 415034 h 613487"/>
                <a:gd name="connsiteX4" fmla="*/ 267359 w 801355"/>
                <a:gd name="connsiteY4" fmla="*/ 413588 h 613487"/>
                <a:gd name="connsiteX5" fmla="*/ 268812 w 801355"/>
                <a:gd name="connsiteY5" fmla="*/ 415971 h 613487"/>
                <a:gd name="connsiteX6" fmla="*/ 270344 w 801355"/>
                <a:gd name="connsiteY6" fmla="*/ 416453 h 613487"/>
                <a:gd name="connsiteX7" fmla="*/ 645626 w 801355"/>
                <a:gd name="connsiteY7" fmla="*/ 377065 h 613487"/>
                <a:gd name="connsiteX8" fmla="*/ 648232 w 801355"/>
                <a:gd name="connsiteY8" fmla="*/ 376463 h 613487"/>
                <a:gd name="connsiteX9" fmla="*/ 647312 w 801355"/>
                <a:gd name="connsiteY9" fmla="*/ 374846 h 613487"/>
                <a:gd name="connsiteX10" fmla="*/ 644705 w 801355"/>
                <a:gd name="connsiteY10" fmla="*/ 375491 h 613487"/>
                <a:gd name="connsiteX11" fmla="*/ 645626 w 801355"/>
                <a:gd name="connsiteY11" fmla="*/ 377065 h 613487"/>
                <a:gd name="connsiteX12" fmla="*/ 207584 w 801355"/>
                <a:gd name="connsiteY12" fmla="*/ 91122 h 613487"/>
                <a:gd name="connsiteX13" fmla="*/ 206982 w 801355"/>
                <a:gd name="connsiteY13" fmla="*/ 90434 h 613487"/>
                <a:gd name="connsiteX14" fmla="*/ 206096 w 801355"/>
                <a:gd name="connsiteY14" fmla="*/ 87630 h 613487"/>
                <a:gd name="connsiteX15" fmla="*/ 203447 w 801355"/>
                <a:gd name="connsiteY15" fmla="*/ 86219 h 613487"/>
                <a:gd name="connsiteX16" fmla="*/ 200806 w 801355"/>
                <a:gd name="connsiteY16" fmla="*/ 84602 h 613487"/>
                <a:gd name="connsiteX17" fmla="*/ 205271 w 801355"/>
                <a:gd name="connsiteY17" fmla="*/ 88455 h 613487"/>
                <a:gd name="connsiteX18" fmla="*/ 206982 w 801355"/>
                <a:gd name="connsiteY18" fmla="*/ 90434 h 613487"/>
                <a:gd name="connsiteX19" fmla="*/ 208032 w 801355"/>
                <a:gd name="connsiteY19" fmla="*/ 93676 h 613487"/>
                <a:gd name="connsiteX20" fmla="*/ 207584 w 801355"/>
                <a:gd name="connsiteY20" fmla="*/ 91122 h 613487"/>
                <a:gd name="connsiteX21" fmla="*/ 170356 w 801355"/>
                <a:gd name="connsiteY21" fmla="*/ 173209 h 613487"/>
                <a:gd name="connsiteX22" fmla="*/ 168575 w 801355"/>
                <a:gd name="connsiteY22" fmla="*/ 172366 h 613487"/>
                <a:gd name="connsiteX23" fmla="*/ 169573 w 801355"/>
                <a:gd name="connsiteY23" fmla="*/ 173958 h 613487"/>
                <a:gd name="connsiteX24" fmla="*/ 171198 w 801355"/>
                <a:gd name="connsiteY24" fmla="*/ 174913 h 613487"/>
                <a:gd name="connsiteX25" fmla="*/ 154158 w 801355"/>
                <a:gd name="connsiteY25" fmla="*/ 115921 h 613487"/>
                <a:gd name="connsiteX26" fmla="*/ 152748 w 801355"/>
                <a:gd name="connsiteY26" fmla="*/ 117822 h 613487"/>
                <a:gd name="connsiteX27" fmla="*/ 154967 w 801355"/>
                <a:gd name="connsiteY27" fmla="*/ 116773 h 613487"/>
                <a:gd name="connsiteX28" fmla="*/ 155999 w 801355"/>
                <a:gd name="connsiteY28" fmla="*/ 115551 h 613487"/>
                <a:gd name="connsiteX29" fmla="*/ 228539 w 801355"/>
                <a:gd name="connsiteY29" fmla="*/ 338537 h 613487"/>
                <a:gd name="connsiteX30" fmla="*/ 226999 w 801355"/>
                <a:gd name="connsiteY30" fmla="*/ 318521 h 613487"/>
                <a:gd name="connsiteX31" fmla="*/ 228487 w 801355"/>
                <a:gd name="connsiteY31" fmla="*/ 291132 h 613487"/>
                <a:gd name="connsiteX32" fmla="*/ 223145 w 801355"/>
                <a:gd name="connsiteY32" fmla="*/ 267151 h 613487"/>
                <a:gd name="connsiteX33" fmla="*/ 218715 w 801355"/>
                <a:gd name="connsiteY33" fmla="*/ 262385 h 613487"/>
                <a:gd name="connsiteX34" fmla="*/ 211455 w 801355"/>
                <a:gd name="connsiteY34" fmla="*/ 245379 h 613487"/>
                <a:gd name="connsiteX35" fmla="*/ 212143 w 801355"/>
                <a:gd name="connsiteY35" fmla="*/ 245422 h 613487"/>
                <a:gd name="connsiteX36" fmla="*/ 220367 w 801355"/>
                <a:gd name="connsiteY36" fmla="*/ 237250 h 613487"/>
                <a:gd name="connsiteX37" fmla="*/ 222870 w 801355"/>
                <a:gd name="connsiteY37" fmla="*/ 235109 h 613487"/>
                <a:gd name="connsiteX38" fmla="*/ 231515 w 801355"/>
                <a:gd name="connsiteY38" fmla="*/ 231444 h 613487"/>
                <a:gd name="connsiteX39" fmla="*/ 235076 w 801355"/>
                <a:gd name="connsiteY39" fmla="*/ 231332 h 613487"/>
                <a:gd name="connsiteX40" fmla="*/ 234990 w 801355"/>
                <a:gd name="connsiteY40" fmla="*/ 229956 h 613487"/>
                <a:gd name="connsiteX41" fmla="*/ 240160 w 801355"/>
                <a:gd name="connsiteY41" fmla="*/ 227745 h 613487"/>
                <a:gd name="connsiteX42" fmla="*/ 241613 w 801355"/>
                <a:gd name="connsiteY42" fmla="*/ 225319 h 613487"/>
                <a:gd name="connsiteX43" fmla="*/ 239988 w 801355"/>
                <a:gd name="connsiteY43" fmla="*/ 222713 h 613487"/>
                <a:gd name="connsiteX44" fmla="*/ 235076 w 801355"/>
                <a:gd name="connsiteY44" fmla="*/ 224778 h 613487"/>
                <a:gd name="connsiteX45" fmla="*/ 234990 w 801355"/>
                <a:gd name="connsiteY45" fmla="*/ 229956 h 613487"/>
                <a:gd name="connsiteX46" fmla="*/ 234061 w 801355"/>
                <a:gd name="connsiteY46" fmla="*/ 230352 h 613487"/>
                <a:gd name="connsiteX47" fmla="*/ 231515 w 801355"/>
                <a:gd name="connsiteY47" fmla="*/ 231444 h 613487"/>
                <a:gd name="connsiteX48" fmla="*/ 222870 w 801355"/>
                <a:gd name="connsiteY48" fmla="*/ 235109 h 613487"/>
                <a:gd name="connsiteX49" fmla="*/ 219507 w 801355"/>
                <a:gd name="connsiteY49" fmla="*/ 236536 h 613487"/>
                <a:gd name="connsiteX50" fmla="*/ 211455 w 801355"/>
                <a:gd name="connsiteY50" fmla="*/ 244631 h 613487"/>
                <a:gd name="connsiteX51" fmla="*/ 211455 w 801355"/>
                <a:gd name="connsiteY51" fmla="*/ 245379 h 613487"/>
                <a:gd name="connsiteX52" fmla="*/ 190467 w 801355"/>
                <a:gd name="connsiteY52" fmla="*/ 243926 h 613487"/>
                <a:gd name="connsiteX53" fmla="*/ 178983 w 801355"/>
                <a:gd name="connsiteY53" fmla="*/ 239616 h 613487"/>
                <a:gd name="connsiteX54" fmla="*/ 155216 w 801355"/>
                <a:gd name="connsiteY54" fmla="*/ 236751 h 613487"/>
                <a:gd name="connsiteX55" fmla="*/ 133600 w 801355"/>
                <a:gd name="connsiteY55" fmla="*/ 207514 h 613487"/>
                <a:gd name="connsiteX56" fmla="*/ 122323 w 801355"/>
                <a:gd name="connsiteY56" fmla="*/ 186430 h 613487"/>
                <a:gd name="connsiteX57" fmla="*/ 129755 w 801355"/>
                <a:gd name="connsiteY57" fmla="*/ 175910 h 613487"/>
                <a:gd name="connsiteX58" fmla="*/ 136628 w 801355"/>
                <a:gd name="connsiteY58" fmla="*/ 175326 h 613487"/>
                <a:gd name="connsiteX59" fmla="*/ 150864 w 801355"/>
                <a:gd name="connsiteY59" fmla="*/ 160049 h 613487"/>
                <a:gd name="connsiteX60" fmla="*/ 151096 w 801355"/>
                <a:gd name="connsiteY60" fmla="*/ 146380 h 613487"/>
                <a:gd name="connsiteX61" fmla="*/ 143922 w 801355"/>
                <a:gd name="connsiteY61" fmla="*/ 130906 h 613487"/>
                <a:gd name="connsiteX62" fmla="*/ 140757 w 801355"/>
                <a:gd name="connsiteY62" fmla="*/ 129985 h 613487"/>
                <a:gd name="connsiteX63" fmla="*/ 137866 w 801355"/>
                <a:gd name="connsiteY63" fmla="*/ 131034 h 613487"/>
                <a:gd name="connsiteX64" fmla="*/ 133075 w 801355"/>
                <a:gd name="connsiteY64" fmla="*/ 154939 h 613487"/>
                <a:gd name="connsiteX65" fmla="*/ 123957 w 801355"/>
                <a:gd name="connsiteY65" fmla="*/ 164831 h 613487"/>
                <a:gd name="connsiteX66" fmla="*/ 100268 w 801355"/>
                <a:gd name="connsiteY66" fmla="*/ 165089 h 613487"/>
                <a:gd name="connsiteX67" fmla="*/ 95339 w 801355"/>
                <a:gd name="connsiteY67" fmla="*/ 160358 h 613487"/>
                <a:gd name="connsiteX68" fmla="*/ 92483 w 801355"/>
                <a:gd name="connsiteY68" fmla="*/ 150363 h 613487"/>
                <a:gd name="connsiteX69" fmla="*/ 97558 w 801355"/>
                <a:gd name="connsiteY69" fmla="*/ 109943 h 613487"/>
                <a:gd name="connsiteX70" fmla="*/ 98478 w 801355"/>
                <a:gd name="connsiteY70" fmla="*/ 110063 h 613487"/>
                <a:gd name="connsiteX71" fmla="*/ 97670 w 801355"/>
                <a:gd name="connsiteY71" fmla="*/ 109272 h 613487"/>
                <a:gd name="connsiteX72" fmla="*/ 97558 w 801355"/>
                <a:gd name="connsiteY72" fmla="*/ 109943 h 613487"/>
                <a:gd name="connsiteX73" fmla="*/ 87975 w 801355"/>
                <a:gd name="connsiteY73" fmla="*/ 109289 h 613487"/>
                <a:gd name="connsiteX74" fmla="*/ 30911 w 801355"/>
                <a:gd name="connsiteY74" fmla="*/ 96335 h 613487"/>
                <a:gd name="connsiteX75" fmla="*/ 27745 w 801355"/>
                <a:gd name="connsiteY75" fmla="*/ 94752 h 613487"/>
                <a:gd name="connsiteX76" fmla="*/ 19582 w 801355"/>
                <a:gd name="connsiteY76" fmla="*/ 88060 h 613487"/>
                <a:gd name="connsiteX77" fmla="*/ 11376 w 801355"/>
                <a:gd name="connsiteY77" fmla="*/ 90717 h 613487"/>
                <a:gd name="connsiteX78" fmla="*/ -589 w 801355"/>
                <a:gd name="connsiteY78" fmla="*/ 91363 h 613487"/>
                <a:gd name="connsiteX79" fmla="*/ 1217 w 801355"/>
                <a:gd name="connsiteY79" fmla="*/ 68318 h 613487"/>
                <a:gd name="connsiteX80" fmla="*/ 36794 w 801355"/>
                <a:gd name="connsiteY80" fmla="*/ 46065 h 613487"/>
                <a:gd name="connsiteX81" fmla="*/ 77748 w 801355"/>
                <a:gd name="connsiteY81" fmla="*/ 25705 h 613487"/>
                <a:gd name="connsiteX82" fmla="*/ 87141 w 801355"/>
                <a:gd name="connsiteY82" fmla="*/ 20845 h 613487"/>
                <a:gd name="connsiteX83" fmla="*/ 102521 w 801355"/>
                <a:gd name="connsiteY83" fmla="*/ 25791 h 613487"/>
                <a:gd name="connsiteX84" fmla="*/ 106169 w 801355"/>
                <a:gd name="connsiteY84" fmla="*/ 30857 h 613487"/>
                <a:gd name="connsiteX85" fmla="*/ 105824 w 801355"/>
                <a:gd name="connsiteY85" fmla="*/ 30797 h 613487"/>
                <a:gd name="connsiteX86" fmla="*/ 104921 w 801355"/>
                <a:gd name="connsiteY86" fmla="*/ 31838 h 613487"/>
                <a:gd name="connsiteX87" fmla="*/ 106650 w 801355"/>
                <a:gd name="connsiteY87" fmla="*/ 31502 h 613487"/>
                <a:gd name="connsiteX88" fmla="*/ 106169 w 801355"/>
                <a:gd name="connsiteY88" fmla="*/ 30857 h 613487"/>
                <a:gd name="connsiteX89" fmla="*/ 122564 w 801355"/>
                <a:gd name="connsiteY89" fmla="*/ 29782 h 613487"/>
                <a:gd name="connsiteX90" fmla="*/ 161762 w 801355"/>
                <a:gd name="connsiteY90" fmla="*/ 19253 h 613487"/>
                <a:gd name="connsiteX91" fmla="*/ 168575 w 801355"/>
                <a:gd name="connsiteY91" fmla="*/ 17877 h 613487"/>
                <a:gd name="connsiteX92" fmla="*/ 177942 w 801355"/>
                <a:gd name="connsiteY92" fmla="*/ 5490 h 613487"/>
                <a:gd name="connsiteX93" fmla="*/ 177538 w 801355"/>
                <a:gd name="connsiteY93" fmla="*/ 1981 h 613487"/>
                <a:gd name="connsiteX94" fmla="*/ 186888 w 801355"/>
                <a:gd name="connsiteY94" fmla="*/ -5993 h 613487"/>
                <a:gd name="connsiteX95" fmla="*/ 210578 w 801355"/>
                <a:gd name="connsiteY95" fmla="*/ 261 h 613487"/>
                <a:gd name="connsiteX96" fmla="*/ 227136 w 801355"/>
                <a:gd name="connsiteY96" fmla="*/ 5267 h 613487"/>
                <a:gd name="connsiteX97" fmla="*/ 256194 w 801355"/>
                <a:gd name="connsiteY97" fmla="*/ 21903 h 613487"/>
                <a:gd name="connsiteX98" fmla="*/ 257914 w 801355"/>
                <a:gd name="connsiteY98" fmla="*/ 24956 h 613487"/>
                <a:gd name="connsiteX99" fmla="*/ 250172 w 801355"/>
                <a:gd name="connsiteY99" fmla="*/ 47270 h 613487"/>
                <a:gd name="connsiteX100" fmla="*/ 242904 w 801355"/>
                <a:gd name="connsiteY100" fmla="*/ 53678 h 613487"/>
                <a:gd name="connsiteX101" fmla="*/ 247041 w 801355"/>
                <a:gd name="connsiteY101" fmla="*/ 66589 h 613487"/>
                <a:gd name="connsiteX102" fmla="*/ 255437 w 801355"/>
                <a:gd name="connsiteY102" fmla="*/ 72662 h 613487"/>
                <a:gd name="connsiteX103" fmla="*/ 277397 w 801355"/>
                <a:gd name="connsiteY103" fmla="*/ 83784 h 613487"/>
                <a:gd name="connsiteX104" fmla="*/ 295625 w 801355"/>
                <a:gd name="connsiteY104" fmla="*/ 104394 h 613487"/>
                <a:gd name="connsiteX105" fmla="*/ 297715 w 801355"/>
                <a:gd name="connsiteY105" fmla="*/ 111130 h 613487"/>
                <a:gd name="connsiteX106" fmla="*/ 299151 w 801355"/>
                <a:gd name="connsiteY106" fmla="*/ 114338 h 613487"/>
                <a:gd name="connsiteX107" fmla="*/ 310368 w 801355"/>
                <a:gd name="connsiteY107" fmla="*/ 120385 h 613487"/>
                <a:gd name="connsiteX108" fmla="*/ 345008 w 801355"/>
                <a:gd name="connsiteY108" fmla="*/ 118742 h 613487"/>
                <a:gd name="connsiteX109" fmla="*/ 351003 w 801355"/>
                <a:gd name="connsiteY109" fmla="*/ 132032 h 613487"/>
                <a:gd name="connsiteX110" fmla="*/ 348904 w 801355"/>
                <a:gd name="connsiteY110" fmla="*/ 137538 h 613487"/>
                <a:gd name="connsiteX111" fmla="*/ 347692 w 801355"/>
                <a:gd name="connsiteY111" fmla="*/ 137641 h 613487"/>
                <a:gd name="connsiteX112" fmla="*/ 346152 w 801355"/>
                <a:gd name="connsiteY112" fmla="*/ 138853 h 613487"/>
                <a:gd name="connsiteX113" fmla="*/ 341954 w 801355"/>
                <a:gd name="connsiteY113" fmla="*/ 139404 h 613487"/>
                <a:gd name="connsiteX114" fmla="*/ 346152 w 801355"/>
                <a:gd name="connsiteY114" fmla="*/ 138853 h 613487"/>
                <a:gd name="connsiteX115" fmla="*/ 348526 w 801355"/>
                <a:gd name="connsiteY115" fmla="*/ 138518 h 613487"/>
                <a:gd name="connsiteX116" fmla="*/ 348904 w 801355"/>
                <a:gd name="connsiteY116" fmla="*/ 137538 h 613487"/>
                <a:gd name="connsiteX117" fmla="*/ 374564 w 801355"/>
                <a:gd name="connsiteY117" fmla="*/ 148238 h 613487"/>
                <a:gd name="connsiteX118" fmla="*/ 385299 w 801355"/>
                <a:gd name="connsiteY118" fmla="*/ 161390 h 613487"/>
                <a:gd name="connsiteX119" fmla="*/ 396309 w 801355"/>
                <a:gd name="connsiteY119" fmla="*/ 174646 h 613487"/>
                <a:gd name="connsiteX120" fmla="*/ 396197 w 801355"/>
                <a:gd name="connsiteY120" fmla="*/ 193673 h 613487"/>
                <a:gd name="connsiteX121" fmla="*/ 390804 w 801355"/>
                <a:gd name="connsiteY121" fmla="*/ 208167 h 613487"/>
                <a:gd name="connsiteX122" fmla="*/ 390004 w 801355"/>
                <a:gd name="connsiteY122" fmla="*/ 208468 h 613487"/>
                <a:gd name="connsiteX123" fmla="*/ 387957 w 801355"/>
                <a:gd name="connsiteY123" fmla="*/ 209862 h 613487"/>
                <a:gd name="connsiteX124" fmla="*/ 390847 w 801355"/>
                <a:gd name="connsiteY124" fmla="*/ 209363 h 613487"/>
                <a:gd name="connsiteX125" fmla="*/ 390804 w 801355"/>
                <a:gd name="connsiteY125" fmla="*/ 208167 h 613487"/>
                <a:gd name="connsiteX126" fmla="*/ 406468 w 801355"/>
                <a:gd name="connsiteY126" fmla="*/ 202301 h 613487"/>
                <a:gd name="connsiteX127" fmla="*/ 418820 w 801355"/>
                <a:gd name="connsiteY127" fmla="*/ 210636 h 613487"/>
                <a:gd name="connsiteX128" fmla="*/ 412644 w 801355"/>
                <a:gd name="connsiteY128" fmla="*/ 225810 h 613487"/>
                <a:gd name="connsiteX129" fmla="*/ 399569 w 801355"/>
                <a:gd name="connsiteY129" fmla="*/ 230851 h 613487"/>
                <a:gd name="connsiteX130" fmla="*/ 396550 w 801355"/>
                <a:gd name="connsiteY130" fmla="*/ 232691 h 613487"/>
                <a:gd name="connsiteX131" fmla="*/ 401272 w 801355"/>
                <a:gd name="connsiteY131" fmla="*/ 237474 h 613487"/>
                <a:gd name="connsiteX132" fmla="*/ 411010 w 801355"/>
                <a:gd name="connsiteY132" fmla="*/ 240261 h 613487"/>
                <a:gd name="connsiteX133" fmla="*/ 442639 w 801355"/>
                <a:gd name="connsiteY133" fmla="*/ 239039 h 613487"/>
                <a:gd name="connsiteX134" fmla="*/ 455008 w 801355"/>
                <a:gd name="connsiteY134" fmla="*/ 249207 h 613487"/>
                <a:gd name="connsiteX135" fmla="*/ 457021 w 801355"/>
                <a:gd name="connsiteY135" fmla="*/ 255873 h 613487"/>
                <a:gd name="connsiteX136" fmla="*/ 462243 w 801355"/>
                <a:gd name="connsiteY136" fmla="*/ 252725 h 613487"/>
                <a:gd name="connsiteX137" fmla="*/ 468006 w 801355"/>
                <a:gd name="connsiteY137" fmla="*/ 248699 h 613487"/>
                <a:gd name="connsiteX138" fmla="*/ 504848 w 801355"/>
                <a:gd name="connsiteY138" fmla="*/ 256312 h 613487"/>
                <a:gd name="connsiteX139" fmla="*/ 546188 w 801355"/>
                <a:gd name="connsiteY139" fmla="*/ 292878 h 613487"/>
                <a:gd name="connsiteX140" fmla="*/ 568871 w 801355"/>
                <a:gd name="connsiteY140" fmla="*/ 308637 h 613487"/>
                <a:gd name="connsiteX141" fmla="*/ 583796 w 801355"/>
                <a:gd name="connsiteY141" fmla="*/ 317505 h 613487"/>
                <a:gd name="connsiteX142" fmla="*/ 636465 w 801355"/>
                <a:gd name="connsiteY142" fmla="*/ 337118 h 613487"/>
                <a:gd name="connsiteX143" fmla="*/ 684790 w 801355"/>
                <a:gd name="connsiteY143" fmla="*/ 365745 h 613487"/>
                <a:gd name="connsiteX144" fmla="*/ 689048 w 801355"/>
                <a:gd name="connsiteY144" fmla="*/ 374906 h 613487"/>
                <a:gd name="connsiteX145" fmla="*/ 679939 w 801355"/>
                <a:gd name="connsiteY145" fmla="*/ 383344 h 613487"/>
                <a:gd name="connsiteX146" fmla="*/ 667251 w 801355"/>
                <a:gd name="connsiteY146" fmla="*/ 388153 h 613487"/>
                <a:gd name="connsiteX147" fmla="*/ 666941 w 801355"/>
                <a:gd name="connsiteY147" fmla="*/ 387490 h 613487"/>
                <a:gd name="connsiteX148" fmla="*/ 665874 w 801355"/>
                <a:gd name="connsiteY148" fmla="*/ 385813 h 613487"/>
                <a:gd name="connsiteX149" fmla="*/ 666821 w 801355"/>
                <a:gd name="connsiteY149" fmla="*/ 388316 h 613487"/>
                <a:gd name="connsiteX150" fmla="*/ 667251 w 801355"/>
                <a:gd name="connsiteY150" fmla="*/ 388153 h 613487"/>
                <a:gd name="connsiteX151" fmla="*/ 676205 w 801355"/>
                <a:gd name="connsiteY151" fmla="*/ 396015 h 613487"/>
                <a:gd name="connsiteX152" fmla="*/ 728513 w 801355"/>
                <a:gd name="connsiteY152" fmla="*/ 400367 h 613487"/>
                <a:gd name="connsiteX153" fmla="*/ 778602 w 801355"/>
                <a:gd name="connsiteY153" fmla="*/ 425829 h 613487"/>
                <a:gd name="connsiteX154" fmla="*/ 784640 w 801355"/>
                <a:gd name="connsiteY154" fmla="*/ 429399 h 613487"/>
                <a:gd name="connsiteX155" fmla="*/ 795066 w 801355"/>
                <a:gd name="connsiteY155" fmla="*/ 443144 h 613487"/>
                <a:gd name="connsiteX156" fmla="*/ 798266 w 801355"/>
                <a:gd name="connsiteY156" fmla="*/ 463737 h 613487"/>
                <a:gd name="connsiteX157" fmla="*/ 787281 w 801355"/>
                <a:gd name="connsiteY157" fmla="*/ 480089 h 613487"/>
                <a:gd name="connsiteX158" fmla="*/ 780434 w 801355"/>
                <a:gd name="connsiteY158" fmla="*/ 490214 h 613487"/>
                <a:gd name="connsiteX159" fmla="*/ 781380 w 801355"/>
                <a:gd name="connsiteY159" fmla="*/ 514746 h 613487"/>
                <a:gd name="connsiteX160" fmla="*/ 777699 w 801355"/>
                <a:gd name="connsiteY160" fmla="*/ 520183 h 613487"/>
                <a:gd name="connsiteX161" fmla="*/ 754465 w 801355"/>
                <a:gd name="connsiteY161" fmla="*/ 527684 h 613487"/>
                <a:gd name="connsiteX162" fmla="*/ 734414 w 801355"/>
                <a:gd name="connsiteY162" fmla="*/ 525198 h 613487"/>
                <a:gd name="connsiteX163" fmla="*/ 726758 w 801355"/>
                <a:gd name="connsiteY163" fmla="*/ 522729 h 613487"/>
                <a:gd name="connsiteX164" fmla="*/ 725270 w 801355"/>
                <a:gd name="connsiteY164" fmla="*/ 521181 h 613487"/>
                <a:gd name="connsiteX165" fmla="*/ 723283 w 801355"/>
                <a:gd name="connsiteY165" fmla="*/ 520957 h 613487"/>
                <a:gd name="connsiteX166" fmla="*/ 720316 w 801355"/>
                <a:gd name="connsiteY166" fmla="*/ 517671 h 613487"/>
                <a:gd name="connsiteX167" fmla="*/ 717899 w 801355"/>
                <a:gd name="connsiteY167" fmla="*/ 518402 h 613487"/>
                <a:gd name="connsiteX168" fmla="*/ 723283 w 801355"/>
                <a:gd name="connsiteY168" fmla="*/ 520957 h 613487"/>
                <a:gd name="connsiteX169" fmla="*/ 724384 w 801355"/>
                <a:gd name="connsiteY169" fmla="*/ 522161 h 613487"/>
                <a:gd name="connsiteX170" fmla="*/ 726758 w 801355"/>
                <a:gd name="connsiteY170" fmla="*/ 522729 h 613487"/>
                <a:gd name="connsiteX171" fmla="*/ 737390 w 801355"/>
                <a:gd name="connsiteY171" fmla="*/ 533946 h 613487"/>
                <a:gd name="connsiteX172" fmla="*/ 737072 w 801355"/>
                <a:gd name="connsiteY172" fmla="*/ 544973 h 613487"/>
                <a:gd name="connsiteX173" fmla="*/ 731326 w 801355"/>
                <a:gd name="connsiteY173" fmla="*/ 549145 h 613487"/>
                <a:gd name="connsiteX174" fmla="*/ 728298 w 801355"/>
                <a:gd name="connsiteY174" fmla="*/ 550891 h 613487"/>
                <a:gd name="connsiteX175" fmla="*/ 702450 w 801355"/>
                <a:gd name="connsiteY175" fmla="*/ 560663 h 613487"/>
                <a:gd name="connsiteX176" fmla="*/ 690046 w 801355"/>
                <a:gd name="connsiteY176" fmla="*/ 571450 h 613487"/>
                <a:gd name="connsiteX177" fmla="*/ 679904 w 801355"/>
                <a:gd name="connsiteY177" fmla="*/ 580146 h 613487"/>
                <a:gd name="connsiteX178" fmla="*/ 652507 w 801355"/>
                <a:gd name="connsiteY178" fmla="*/ 585781 h 613487"/>
                <a:gd name="connsiteX179" fmla="*/ 625833 w 801355"/>
                <a:gd name="connsiteY179" fmla="*/ 582899 h 613487"/>
                <a:gd name="connsiteX180" fmla="*/ 615545 w 801355"/>
                <a:gd name="connsiteY180" fmla="*/ 591355 h 613487"/>
                <a:gd name="connsiteX181" fmla="*/ 614298 w 801355"/>
                <a:gd name="connsiteY181" fmla="*/ 597350 h 613487"/>
                <a:gd name="connsiteX182" fmla="*/ 576424 w 801355"/>
                <a:gd name="connsiteY182" fmla="*/ 606373 h 613487"/>
                <a:gd name="connsiteX183" fmla="*/ 562317 w 801355"/>
                <a:gd name="connsiteY183" fmla="*/ 606107 h 613487"/>
                <a:gd name="connsiteX184" fmla="*/ 553087 w 801355"/>
                <a:gd name="connsiteY184" fmla="*/ 596954 h 613487"/>
                <a:gd name="connsiteX185" fmla="*/ 550351 w 801355"/>
                <a:gd name="connsiteY185" fmla="*/ 572491 h 613487"/>
                <a:gd name="connsiteX186" fmla="*/ 548012 w 801355"/>
                <a:gd name="connsiteY186" fmla="*/ 570392 h 613487"/>
                <a:gd name="connsiteX187" fmla="*/ 542902 w 801355"/>
                <a:gd name="connsiteY187" fmla="*/ 573334 h 613487"/>
                <a:gd name="connsiteX188" fmla="*/ 542188 w 801355"/>
                <a:gd name="connsiteY188" fmla="*/ 583922 h 613487"/>
                <a:gd name="connsiteX189" fmla="*/ 541638 w 801355"/>
                <a:gd name="connsiteY189" fmla="*/ 587312 h 613487"/>
                <a:gd name="connsiteX190" fmla="*/ 536288 w 801355"/>
                <a:gd name="connsiteY190" fmla="*/ 591174 h 613487"/>
                <a:gd name="connsiteX191" fmla="*/ 516245 w 801355"/>
                <a:gd name="connsiteY191" fmla="*/ 603087 h 613487"/>
                <a:gd name="connsiteX192" fmla="*/ 499945 w 801355"/>
                <a:gd name="connsiteY192" fmla="*/ 605832 h 613487"/>
                <a:gd name="connsiteX193" fmla="*/ 490801 w 801355"/>
                <a:gd name="connsiteY193" fmla="*/ 591939 h 613487"/>
                <a:gd name="connsiteX194" fmla="*/ 492710 w 801355"/>
                <a:gd name="connsiteY194" fmla="*/ 578133 h 613487"/>
                <a:gd name="connsiteX195" fmla="*/ 490517 w 801355"/>
                <a:gd name="connsiteY195" fmla="*/ 575527 h 613487"/>
                <a:gd name="connsiteX196" fmla="*/ 487265 w 801355"/>
                <a:gd name="connsiteY196" fmla="*/ 576077 h 613487"/>
                <a:gd name="connsiteX197" fmla="*/ 477666 w 801355"/>
                <a:gd name="connsiteY197" fmla="*/ 594598 h 613487"/>
                <a:gd name="connsiteX198" fmla="*/ 460987 w 801355"/>
                <a:gd name="connsiteY198" fmla="*/ 592877 h 613487"/>
                <a:gd name="connsiteX199" fmla="*/ 451886 w 801355"/>
                <a:gd name="connsiteY199" fmla="*/ 587148 h 613487"/>
                <a:gd name="connsiteX200" fmla="*/ 448583 w 801355"/>
                <a:gd name="connsiteY200" fmla="*/ 588490 h 613487"/>
                <a:gd name="connsiteX201" fmla="*/ 436962 w 801355"/>
                <a:gd name="connsiteY201" fmla="*/ 580396 h 613487"/>
                <a:gd name="connsiteX202" fmla="*/ 429013 w 801355"/>
                <a:gd name="connsiteY202" fmla="*/ 560895 h 613487"/>
                <a:gd name="connsiteX203" fmla="*/ 422588 w 801355"/>
                <a:gd name="connsiteY203" fmla="*/ 548620 h 613487"/>
                <a:gd name="connsiteX204" fmla="*/ 407294 w 801355"/>
                <a:gd name="connsiteY204" fmla="*/ 549610 h 613487"/>
                <a:gd name="connsiteX205" fmla="*/ 393505 w 801355"/>
                <a:gd name="connsiteY205" fmla="*/ 577978 h 613487"/>
                <a:gd name="connsiteX206" fmla="*/ 380938 w 801355"/>
                <a:gd name="connsiteY206" fmla="*/ 583260 h 613487"/>
                <a:gd name="connsiteX207" fmla="*/ 371269 w 801355"/>
                <a:gd name="connsiteY207" fmla="*/ 574848 h 613487"/>
                <a:gd name="connsiteX208" fmla="*/ 360611 w 801355"/>
                <a:gd name="connsiteY208" fmla="*/ 563157 h 613487"/>
                <a:gd name="connsiteX209" fmla="*/ 353997 w 801355"/>
                <a:gd name="connsiteY209" fmla="*/ 561067 h 613487"/>
                <a:gd name="connsiteX210" fmla="*/ 350780 w 801355"/>
                <a:gd name="connsiteY210" fmla="*/ 555416 h 613487"/>
                <a:gd name="connsiteX211" fmla="*/ 360689 w 801355"/>
                <a:gd name="connsiteY211" fmla="*/ 529971 h 613487"/>
                <a:gd name="connsiteX212" fmla="*/ 361928 w 801355"/>
                <a:gd name="connsiteY212" fmla="*/ 530015 h 613487"/>
                <a:gd name="connsiteX213" fmla="*/ 362650 w 801355"/>
                <a:gd name="connsiteY213" fmla="*/ 527314 h 613487"/>
                <a:gd name="connsiteX214" fmla="*/ 361025 w 801355"/>
                <a:gd name="connsiteY214" fmla="*/ 529128 h 613487"/>
                <a:gd name="connsiteX215" fmla="*/ 360689 w 801355"/>
                <a:gd name="connsiteY215" fmla="*/ 529971 h 613487"/>
                <a:gd name="connsiteX216" fmla="*/ 346461 w 801355"/>
                <a:gd name="connsiteY216" fmla="*/ 535950 h 613487"/>
                <a:gd name="connsiteX217" fmla="*/ 334255 w 801355"/>
                <a:gd name="connsiteY217" fmla="*/ 540767 h 613487"/>
                <a:gd name="connsiteX218" fmla="*/ 324922 w 801355"/>
                <a:gd name="connsiteY218" fmla="*/ 543098 h 613487"/>
                <a:gd name="connsiteX219" fmla="*/ 318824 w 801355"/>
                <a:gd name="connsiteY219" fmla="*/ 551708 h 613487"/>
                <a:gd name="connsiteX220" fmla="*/ 306721 w 801355"/>
                <a:gd name="connsiteY220" fmla="*/ 553506 h 613487"/>
                <a:gd name="connsiteX221" fmla="*/ 296855 w 801355"/>
                <a:gd name="connsiteY221" fmla="*/ 543528 h 613487"/>
                <a:gd name="connsiteX222" fmla="*/ 290601 w 801355"/>
                <a:gd name="connsiteY222" fmla="*/ 543958 h 613487"/>
                <a:gd name="connsiteX223" fmla="*/ 274507 w 801355"/>
                <a:gd name="connsiteY223" fmla="*/ 548552 h 613487"/>
                <a:gd name="connsiteX224" fmla="*/ 238362 w 801355"/>
                <a:gd name="connsiteY224" fmla="*/ 534737 h 613487"/>
                <a:gd name="connsiteX225" fmla="*/ 230551 w 801355"/>
                <a:gd name="connsiteY225" fmla="*/ 527684 h 613487"/>
                <a:gd name="connsiteX226" fmla="*/ 233605 w 801355"/>
                <a:gd name="connsiteY226" fmla="*/ 509405 h 613487"/>
                <a:gd name="connsiteX227" fmla="*/ 239506 w 801355"/>
                <a:gd name="connsiteY227" fmla="*/ 507538 h 613487"/>
                <a:gd name="connsiteX228" fmla="*/ 239342 w 801355"/>
                <a:gd name="connsiteY228" fmla="*/ 508347 h 613487"/>
                <a:gd name="connsiteX229" fmla="*/ 241338 w 801355"/>
                <a:gd name="connsiteY229" fmla="*/ 508665 h 613487"/>
                <a:gd name="connsiteX230" fmla="*/ 246362 w 801355"/>
                <a:gd name="connsiteY230" fmla="*/ 514789 h 613487"/>
                <a:gd name="connsiteX231" fmla="*/ 249303 w 801355"/>
                <a:gd name="connsiteY231" fmla="*/ 515099 h 613487"/>
                <a:gd name="connsiteX232" fmla="*/ 248830 w 801355"/>
                <a:gd name="connsiteY232" fmla="*/ 510265 h 613487"/>
                <a:gd name="connsiteX233" fmla="*/ 241338 w 801355"/>
                <a:gd name="connsiteY233" fmla="*/ 508665 h 613487"/>
                <a:gd name="connsiteX234" fmla="*/ 240280 w 801355"/>
                <a:gd name="connsiteY234" fmla="*/ 507366 h 613487"/>
                <a:gd name="connsiteX235" fmla="*/ 239506 w 801355"/>
                <a:gd name="connsiteY235" fmla="*/ 507538 h 613487"/>
                <a:gd name="connsiteX236" fmla="*/ 242044 w 801355"/>
                <a:gd name="connsiteY236" fmla="*/ 494824 h 613487"/>
                <a:gd name="connsiteX237" fmla="*/ 242284 w 801355"/>
                <a:gd name="connsiteY237" fmla="*/ 483616 h 613487"/>
                <a:gd name="connsiteX238" fmla="*/ 235136 w 801355"/>
                <a:gd name="connsiteY238" fmla="*/ 476132 h 613487"/>
                <a:gd name="connsiteX239" fmla="*/ 240874 w 801355"/>
                <a:gd name="connsiteY239" fmla="*/ 456770 h 613487"/>
                <a:gd name="connsiteX240" fmla="*/ 245613 w 801355"/>
                <a:gd name="connsiteY240" fmla="*/ 453957 h 613487"/>
                <a:gd name="connsiteX241" fmla="*/ 242439 w 801355"/>
                <a:gd name="connsiteY241" fmla="*/ 452675 h 613487"/>
                <a:gd name="connsiteX242" fmla="*/ 235558 w 801355"/>
                <a:gd name="connsiteY242" fmla="*/ 451841 h 613487"/>
                <a:gd name="connsiteX243" fmla="*/ 227386 w 801355"/>
                <a:gd name="connsiteY243" fmla="*/ 438869 h 613487"/>
                <a:gd name="connsiteX244" fmla="*/ 239712 w 801355"/>
                <a:gd name="connsiteY244" fmla="*/ 414509 h 613487"/>
                <a:gd name="connsiteX245" fmla="*/ 261320 w 801355"/>
                <a:gd name="connsiteY245" fmla="*/ 407412 h 613487"/>
                <a:gd name="connsiteX246" fmla="*/ 261036 w 801355"/>
                <a:gd name="connsiteY246" fmla="*/ 408247 h 613487"/>
                <a:gd name="connsiteX247" fmla="*/ 263247 w 801355"/>
                <a:gd name="connsiteY247" fmla="*/ 409571 h 613487"/>
                <a:gd name="connsiteX248" fmla="*/ 261819 w 801355"/>
                <a:gd name="connsiteY248" fmla="*/ 407421 h 613487"/>
                <a:gd name="connsiteX249" fmla="*/ 261320 w 801355"/>
                <a:gd name="connsiteY249" fmla="*/ 407412 h 613487"/>
                <a:gd name="connsiteX250" fmla="*/ 266662 w 801355"/>
                <a:gd name="connsiteY250" fmla="*/ 395903 h 613487"/>
                <a:gd name="connsiteX251" fmla="*/ 299814 w 801355"/>
                <a:gd name="connsiteY251" fmla="*/ 379250 h 613487"/>
                <a:gd name="connsiteX252" fmla="*/ 325310 w 801355"/>
                <a:gd name="connsiteY252" fmla="*/ 385865 h 613487"/>
                <a:gd name="connsiteX253" fmla="*/ 325008 w 801355"/>
                <a:gd name="connsiteY253" fmla="*/ 387009 h 613487"/>
                <a:gd name="connsiteX254" fmla="*/ 325860 w 801355"/>
                <a:gd name="connsiteY254" fmla="*/ 386140 h 613487"/>
                <a:gd name="connsiteX255" fmla="*/ 325310 w 801355"/>
                <a:gd name="connsiteY255" fmla="*/ 385865 h 613487"/>
                <a:gd name="connsiteX256" fmla="*/ 329567 w 801355"/>
                <a:gd name="connsiteY256" fmla="*/ 374364 h 613487"/>
                <a:gd name="connsiteX257" fmla="*/ 372224 w 801355"/>
                <a:gd name="connsiteY257" fmla="*/ 364945 h 613487"/>
                <a:gd name="connsiteX258" fmla="*/ 413952 w 801355"/>
                <a:gd name="connsiteY258" fmla="*/ 386406 h 613487"/>
                <a:gd name="connsiteX259" fmla="*/ 424214 w 801355"/>
                <a:gd name="connsiteY259" fmla="*/ 392574 h 613487"/>
                <a:gd name="connsiteX260" fmla="*/ 424756 w 801355"/>
                <a:gd name="connsiteY260" fmla="*/ 393710 h 613487"/>
                <a:gd name="connsiteX261" fmla="*/ 425504 w 801355"/>
                <a:gd name="connsiteY261" fmla="*/ 392936 h 613487"/>
                <a:gd name="connsiteX262" fmla="*/ 424214 w 801355"/>
                <a:gd name="connsiteY262" fmla="*/ 392574 h 613487"/>
                <a:gd name="connsiteX263" fmla="*/ 421986 w 801355"/>
                <a:gd name="connsiteY263" fmla="*/ 387645 h 613487"/>
                <a:gd name="connsiteX264" fmla="*/ 420498 w 801355"/>
                <a:gd name="connsiteY264" fmla="*/ 384703 h 613487"/>
                <a:gd name="connsiteX265" fmla="*/ 425048 w 801355"/>
                <a:gd name="connsiteY265" fmla="*/ 373607 h 613487"/>
                <a:gd name="connsiteX266" fmla="*/ 445391 w 801355"/>
                <a:gd name="connsiteY266" fmla="*/ 366510 h 613487"/>
                <a:gd name="connsiteX267" fmla="*/ 446983 w 801355"/>
                <a:gd name="connsiteY267" fmla="*/ 366416 h 613487"/>
                <a:gd name="connsiteX268" fmla="*/ 447697 w 801355"/>
                <a:gd name="connsiteY268" fmla="*/ 364678 h 613487"/>
                <a:gd name="connsiteX269" fmla="*/ 446364 w 801355"/>
                <a:gd name="connsiteY269" fmla="*/ 365676 h 613487"/>
                <a:gd name="connsiteX270" fmla="*/ 445391 w 801355"/>
                <a:gd name="connsiteY270" fmla="*/ 366510 h 613487"/>
                <a:gd name="connsiteX271" fmla="*/ 374435 w 801355"/>
                <a:gd name="connsiteY271" fmla="*/ 356395 h 613487"/>
                <a:gd name="connsiteX272" fmla="*/ 343356 w 801355"/>
                <a:gd name="connsiteY272" fmla="*/ 355328 h 613487"/>
                <a:gd name="connsiteX273" fmla="*/ 322497 w 801355"/>
                <a:gd name="connsiteY273" fmla="*/ 358829 h 613487"/>
                <a:gd name="connsiteX274" fmla="*/ 312080 w 801355"/>
                <a:gd name="connsiteY274" fmla="*/ 350907 h 613487"/>
                <a:gd name="connsiteX275" fmla="*/ 310127 w 801355"/>
                <a:gd name="connsiteY275" fmla="*/ 322727 h 613487"/>
                <a:gd name="connsiteX276" fmla="*/ 306988 w 801355"/>
                <a:gd name="connsiteY276" fmla="*/ 319011 h 613487"/>
                <a:gd name="connsiteX277" fmla="*/ 305293 w 801355"/>
                <a:gd name="connsiteY277" fmla="*/ 321781 h 613487"/>
                <a:gd name="connsiteX278" fmla="*/ 266946 w 801355"/>
                <a:gd name="connsiteY278" fmla="*/ 373340 h 613487"/>
                <a:gd name="connsiteX279" fmla="*/ 263901 w 801355"/>
                <a:gd name="connsiteY279" fmla="*/ 375164 h 613487"/>
                <a:gd name="connsiteX280" fmla="*/ 247635 w 801355"/>
                <a:gd name="connsiteY280" fmla="*/ 373151 h 613487"/>
                <a:gd name="connsiteX281" fmla="*/ 226637 w 801355"/>
                <a:gd name="connsiteY281" fmla="*/ 351578 h 613487"/>
                <a:gd name="connsiteX282" fmla="*/ 228539 w 801355"/>
                <a:gd name="connsiteY282" fmla="*/ 338537 h 61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</a:cxnLst>
              <a:rect l="l" t="t" r="r" b="b"/>
              <a:pathLst>
                <a:path w="801355" h="613487">
                  <a:moveTo>
                    <a:pt x="377136" y="242059"/>
                  </a:moveTo>
                  <a:lnTo>
                    <a:pt x="376671" y="240011"/>
                  </a:lnTo>
                  <a:lnTo>
                    <a:pt x="374237" y="241457"/>
                  </a:lnTo>
                  <a:close/>
                  <a:moveTo>
                    <a:pt x="269750" y="415034"/>
                  </a:moveTo>
                  <a:cubicBezTo>
                    <a:pt x="268830" y="414646"/>
                    <a:pt x="268150" y="414061"/>
                    <a:pt x="267359" y="413588"/>
                  </a:cubicBezTo>
                  <a:cubicBezTo>
                    <a:pt x="267841" y="414389"/>
                    <a:pt x="268443" y="415068"/>
                    <a:pt x="268812" y="415971"/>
                  </a:cubicBezTo>
                  <a:lnTo>
                    <a:pt x="270344" y="416453"/>
                  </a:lnTo>
                  <a:close/>
                  <a:moveTo>
                    <a:pt x="645626" y="377065"/>
                  </a:moveTo>
                  <a:cubicBezTo>
                    <a:pt x="646477" y="377099"/>
                    <a:pt x="647355" y="376695"/>
                    <a:pt x="648232" y="376463"/>
                  </a:cubicBezTo>
                  <a:cubicBezTo>
                    <a:pt x="647957" y="375895"/>
                    <a:pt x="647630" y="374872"/>
                    <a:pt x="647312" y="374846"/>
                  </a:cubicBezTo>
                  <a:cubicBezTo>
                    <a:pt x="646460" y="374837"/>
                    <a:pt x="645574" y="375250"/>
                    <a:pt x="644705" y="375491"/>
                  </a:cubicBezTo>
                  <a:cubicBezTo>
                    <a:pt x="645024" y="376041"/>
                    <a:pt x="645290" y="377065"/>
                    <a:pt x="645626" y="377065"/>
                  </a:cubicBezTo>
                  <a:close/>
                  <a:moveTo>
                    <a:pt x="207584" y="91122"/>
                  </a:moveTo>
                  <a:cubicBezTo>
                    <a:pt x="207447" y="90864"/>
                    <a:pt x="207172" y="90666"/>
                    <a:pt x="206982" y="90434"/>
                  </a:cubicBezTo>
                  <a:cubicBezTo>
                    <a:pt x="206698" y="89496"/>
                    <a:pt x="206406" y="88567"/>
                    <a:pt x="206096" y="87630"/>
                  </a:cubicBezTo>
                  <a:cubicBezTo>
                    <a:pt x="205228" y="87165"/>
                    <a:pt x="204324" y="86709"/>
                    <a:pt x="203447" y="86219"/>
                  </a:cubicBezTo>
                  <a:cubicBezTo>
                    <a:pt x="202552" y="85711"/>
                    <a:pt x="201692" y="85152"/>
                    <a:pt x="200806" y="84602"/>
                  </a:cubicBezTo>
                  <a:cubicBezTo>
                    <a:pt x="202303" y="85875"/>
                    <a:pt x="203782" y="87165"/>
                    <a:pt x="205271" y="88455"/>
                  </a:cubicBezTo>
                  <a:cubicBezTo>
                    <a:pt x="205864" y="89092"/>
                    <a:pt x="206458" y="89737"/>
                    <a:pt x="206982" y="90434"/>
                  </a:cubicBezTo>
                  <a:cubicBezTo>
                    <a:pt x="207344" y="91518"/>
                    <a:pt x="207688" y="92593"/>
                    <a:pt x="208032" y="93676"/>
                  </a:cubicBezTo>
                  <a:cubicBezTo>
                    <a:pt x="207886" y="92816"/>
                    <a:pt x="208006" y="91819"/>
                    <a:pt x="207584" y="91122"/>
                  </a:cubicBezTo>
                  <a:close/>
                  <a:moveTo>
                    <a:pt x="170356" y="173209"/>
                  </a:moveTo>
                  <a:lnTo>
                    <a:pt x="168575" y="172366"/>
                  </a:lnTo>
                  <a:lnTo>
                    <a:pt x="169573" y="173958"/>
                  </a:lnTo>
                  <a:lnTo>
                    <a:pt x="171198" y="174913"/>
                  </a:lnTo>
                  <a:close/>
                  <a:moveTo>
                    <a:pt x="154158" y="115921"/>
                  </a:moveTo>
                  <a:cubicBezTo>
                    <a:pt x="153677" y="116557"/>
                    <a:pt x="153221" y="117194"/>
                    <a:pt x="152748" y="117822"/>
                  </a:cubicBezTo>
                  <a:cubicBezTo>
                    <a:pt x="153479" y="117478"/>
                    <a:pt x="154227" y="117134"/>
                    <a:pt x="154967" y="116773"/>
                  </a:cubicBezTo>
                  <a:lnTo>
                    <a:pt x="155999" y="115551"/>
                  </a:lnTo>
                  <a:close/>
                  <a:moveTo>
                    <a:pt x="228539" y="338537"/>
                  </a:moveTo>
                  <a:cubicBezTo>
                    <a:pt x="224633" y="331871"/>
                    <a:pt x="223954" y="325488"/>
                    <a:pt x="226999" y="318521"/>
                  </a:cubicBezTo>
                  <a:cubicBezTo>
                    <a:pt x="230878" y="309575"/>
                    <a:pt x="231463" y="300663"/>
                    <a:pt x="228487" y="291132"/>
                  </a:cubicBezTo>
                  <a:cubicBezTo>
                    <a:pt x="226035" y="283365"/>
                    <a:pt x="225175" y="275090"/>
                    <a:pt x="223145" y="267151"/>
                  </a:cubicBezTo>
                  <a:cubicBezTo>
                    <a:pt x="222672" y="265266"/>
                    <a:pt x="220565" y="263082"/>
                    <a:pt x="218715" y="262385"/>
                  </a:cubicBezTo>
                  <a:cubicBezTo>
                    <a:pt x="210062" y="259108"/>
                    <a:pt x="211567" y="251951"/>
                    <a:pt x="211455" y="245379"/>
                  </a:cubicBezTo>
                  <a:cubicBezTo>
                    <a:pt x="211705" y="245396"/>
                    <a:pt x="211937" y="245396"/>
                    <a:pt x="212143" y="245422"/>
                  </a:cubicBezTo>
                  <a:cubicBezTo>
                    <a:pt x="214905" y="242695"/>
                    <a:pt x="217640" y="239977"/>
                    <a:pt x="220367" y="237250"/>
                  </a:cubicBezTo>
                  <a:cubicBezTo>
                    <a:pt x="221158" y="236450"/>
                    <a:pt x="222036" y="235762"/>
                    <a:pt x="222870" y="235109"/>
                  </a:cubicBezTo>
                  <a:cubicBezTo>
                    <a:pt x="225760" y="233878"/>
                    <a:pt x="228607" y="232657"/>
                    <a:pt x="231515" y="231444"/>
                  </a:cubicBezTo>
                  <a:cubicBezTo>
                    <a:pt x="232650" y="231306"/>
                    <a:pt x="233829" y="231221"/>
                    <a:pt x="235076" y="231332"/>
                  </a:cubicBezTo>
                  <a:cubicBezTo>
                    <a:pt x="235076" y="230876"/>
                    <a:pt x="235041" y="230420"/>
                    <a:pt x="234990" y="229956"/>
                  </a:cubicBezTo>
                  <a:cubicBezTo>
                    <a:pt x="236736" y="229268"/>
                    <a:pt x="238517" y="228640"/>
                    <a:pt x="240160" y="227745"/>
                  </a:cubicBezTo>
                  <a:cubicBezTo>
                    <a:pt x="240899" y="227350"/>
                    <a:pt x="241682" y="226119"/>
                    <a:pt x="241613" y="225319"/>
                  </a:cubicBezTo>
                  <a:cubicBezTo>
                    <a:pt x="241579" y="224399"/>
                    <a:pt x="240796" y="223229"/>
                    <a:pt x="239988" y="222713"/>
                  </a:cubicBezTo>
                  <a:cubicBezTo>
                    <a:pt x="237648" y="221268"/>
                    <a:pt x="235601" y="222025"/>
                    <a:pt x="235076" y="224778"/>
                  </a:cubicBezTo>
                  <a:cubicBezTo>
                    <a:pt x="234715" y="226455"/>
                    <a:pt x="234904" y="228201"/>
                    <a:pt x="234990" y="229956"/>
                  </a:cubicBezTo>
                  <a:cubicBezTo>
                    <a:pt x="234663" y="230085"/>
                    <a:pt x="234362" y="230231"/>
                    <a:pt x="234061" y="230352"/>
                  </a:cubicBezTo>
                  <a:cubicBezTo>
                    <a:pt x="233218" y="230713"/>
                    <a:pt x="232366" y="231091"/>
                    <a:pt x="231515" y="231444"/>
                  </a:cubicBezTo>
                  <a:cubicBezTo>
                    <a:pt x="228298" y="231814"/>
                    <a:pt x="225442" y="233122"/>
                    <a:pt x="222870" y="235109"/>
                  </a:cubicBezTo>
                  <a:cubicBezTo>
                    <a:pt x="221752" y="235573"/>
                    <a:pt x="220608" y="236046"/>
                    <a:pt x="219507" y="236536"/>
                  </a:cubicBezTo>
                  <a:cubicBezTo>
                    <a:pt x="216806" y="239228"/>
                    <a:pt x="214113" y="241938"/>
                    <a:pt x="211455" y="244631"/>
                  </a:cubicBezTo>
                  <a:cubicBezTo>
                    <a:pt x="211455" y="244889"/>
                    <a:pt x="211455" y="245121"/>
                    <a:pt x="211455" y="245379"/>
                  </a:cubicBezTo>
                  <a:cubicBezTo>
                    <a:pt x="204436" y="244897"/>
                    <a:pt x="197469" y="244416"/>
                    <a:pt x="190467" y="243926"/>
                  </a:cubicBezTo>
                  <a:cubicBezTo>
                    <a:pt x="187207" y="241121"/>
                    <a:pt x="183276" y="240029"/>
                    <a:pt x="178983" y="239616"/>
                  </a:cubicBezTo>
                  <a:cubicBezTo>
                    <a:pt x="171035" y="238842"/>
                    <a:pt x="163147" y="237732"/>
                    <a:pt x="155216" y="236751"/>
                  </a:cubicBezTo>
                  <a:cubicBezTo>
                    <a:pt x="151818" y="224244"/>
                    <a:pt x="144318" y="214765"/>
                    <a:pt x="133600" y="207514"/>
                  </a:cubicBezTo>
                  <a:cubicBezTo>
                    <a:pt x="126245" y="202524"/>
                    <a:pt x="123862" y="194645"/>
                    <a:pt x="122323" y="186430"/>
                  </a:cubicBezTo>
                  <a:cubicBezTo>
                    <a:pt x="121531" y="182371"/>
                    <a:pt x="125342" y="176831"/>
                    <a:pt x="129755" y="175910"/>
                  </a:cubicBezTo>
                  <a:cubicBezTo>
                    <a:pt x="132000" y="175429"/>
                    <a:pt x="134365" y="175609"/>
                    <a:pt x="136628" y="175326"/>
                  </a:cubicBezTo>
                  <a:cubicBezTo>
                    <a:pt x="147552" y="173880"/>
                    <a:pt x="150890" y="170190"/>
                    <a:pt x="150864" y="160049"/>
                  </a:cubicBezTo>
                  <a:cubicBezTo>
                    <a:pt x="150829" y="155490"/>
                    <a:pt x="151827" y="150802"/>
                    <a:pt x="151096" y="146380"/>
                  </a:cubicBezTo>
                  <a:cubicBezTo>
                    <a:pt x="150193" y="140720"/>
                    <a:pt x="148834" y="134854"/>
                    <a:pt x="143922" y="130906"/>
                  </a:cubicBezTo>
                  <a:cubicBezTo>
                    <a:pt x="143131" y="130269"/>
                    <a:pt x="141823" y="129959"/>
                    <a:pt x="140757" y="129985"/>
                  </a:cubicBezTo>
                  <a:cubicBezTo>
                    <a:pt x="139759" y="130011"/>
                    <a:pt x="137987" y="130493"/>
                    <a:pt x="137866" y="131034"/>
                  </a:cubicBezTo>
                  <a:cubicBezTo>
                    <a:pt x="136258" y="139017"/>
                    <a:pt x="135604" y="147301"/>
                    <a:pt x="133075" y="154939"/>
                  </a:cubicBezTo>
                  <a:cubicBezTo>
                    <a:pt x="131776" y="158879"/>
                    <a:pt x="127759" y="162784"/>
                    <a:pt x="123957" y="164831"/>
                  </a:cubicBezTo>
                  <a:cubicBezTo>
                    <a:pt x="116422" y="168883"/>
                    <a:pt x="108095" y="168556"/>
                    <a:pt x="100268" y="165089"/>
                  </a:cubicBezTo>
                  <a:cubicBezTo>
                    <a:pt x="98280" y="164229"/>
                    <a:pt x="96276" y="162328"/>
                    <a:pt x="95339" y="160358"/>
                  </a:cubicBezTo>
                  <a:cubicBezTo>
                    <a:pt x="93902" y="157253"/>
                    <a:pt x="92655" y="153752"/>
                    <a:pt x="92483" y="150363"/>
                  </a:cubicBezTo>
                  <a:cubicBezTo>
                    <a:pt x="91795" y="136617"/>
                    <a:pt x="95709" y="123387"/>
                    <a:pt x="97558" y="109943"/>
                  </a:cubicBezTo>
                  <a:cubicBezTo>
                    <a:pt x="97850" y="109986"/>
                    <a:pt x="98160" y="110037"/>
                    <a:pt x="98478" y="110063"/>
                  </a:cubicBezTo>
                  <a:lnTo>
                    <a:pt x="97670" y="109272"/>
                  </a:lnTo>
                  <a:cubicBezTo>
                    <a:pt x="97644" y="109487"/>
                    <a:pt x="97584" y="109710"/>
                    <a:pt x="97558" y="109943"/>
                  </a:cubicBezTo>
                  <a:cubicBezTo>
                    <a:pt x="94315" y="109530"/>
                    <a:pt x="90978" y="108661"/>
                    <a:pt x="87975" y="109289"/>
                  </a:cubicBezTo>
                  <a:cubicBezTo>
                    <a:pt x="66892" y="113650"/>
                    <a:pt x="48605" y="106476"/>
                    <a:pt x="30911" y="96335"/>
                  </a:cubicBezTo>
                  <a:cubicBezTo>
                    <a:pt x="29878" y="95741"/>
                    <a:pt x="28657" y="95448"/>
                    <a:pt x="27745" y="94752"/>
                  </a:cubicBezTo>
                  <a:cubicBezTo>
                    <a:pt x="24967" y="92593"/>
                    <a:pt x="22188" y="90434"/>
                    <a:pt x="19582" y="88060"/>
                  </a:cubicBezTo>
                  <a:cubicBezTo>
                    <a:pt x="15187" y="84068"/>
                    <a:pt x="13793" y="88903"/>
                    <a:pt x="11376" y="90717"/>
                  </a:cubicBezTo>
                  <a:cubicBezTo>
                    <a:pt x="5862" y="94838"/>
                    <a:pt x="1312" y="95036"/>
                    <a:pt x="-589" y="91363"/>
                  </a:cubicBezTo>
                  <a:cubicBezTo>
                    <a:pt x="-4451" y="83862"/>
                    <a:pt x="-3832" y="72327"/>
                    <a:pt x="1217" y="68318"/>
                  </a:cubicBezTo>
                  <a:cubicBezTo>
                    <a:pt x="12219" y="59570"/>
                    <a:pt x="23401" y="50779"/>
                    <a:pt x="36794" y="46065"/>
                  </a:cubicBezTo>
                  <a:cubicBezTo>
                    <a:pt x="51357" y="40956"/>
                    <a:pt x="64458" y="33223"/>
                    <a:pt x="77748" y="25705"/>
                  </a:cubicBezTo>
                  <a:cubicBezTo>
                    <a:pt x="80827" y="23976"/>
                    <a:pt x="83890" y="22186"/>
                    <a:pt x="87141" y="20845"/>
                  </a:cubicBezTo>
                  <a:cubicBezTo>
                    <a:pt x="92457" y="18668"/>
                    <a:pt x="98874" y="19417"/>
                    <a:pt x="102521" y="25791"/>
                  </a:cubicBezTo>
                  <a:cubicBezTo>
                    <a:pt x="103554" y="27580"/>
                    <a:pt x="104921" y="29206"/>
                    <a:pt x="106169" y="30857"/>
                  </a:cubicBezTo>
                  <a:cubicBezTo>
                    <a:pt x="106039" y="30823"/>
                    <a:pt x="105945" y="30806"/>
                    <a:pt x="105824" y="30797"/>
                  </a:cubicBezTo>
                  <a:lnTo>
                    <a:pt x="104921" y="31838"/>
                  </a:lnTo>
                  <a:lnTo>
                    <a:pt x="106650" y="31502"/>
                  </a:lnTo>
                  <a:cubicBezTo>
                    <a:pt x="106487" y="31296"/>
                    <a:pt x="106349" y="31072"/>
                    <a:pt x="106169" y="30857"/>
                  </a:cubicBezTo>
                  <a:cubicBezTo>
                    <a:pt x="111699" y="31855"/>
                    <a:pt x="117067" y="33894"/>
                    <a:pt x="122564" y="29782"/>
                  </a:cubicBezTo>
                  <a:cubicBezTo>
                    <a:pt x="134142" y="21146"/>
                    <a:pt x="146950" y="16449"/>
                    <a:pt x="161762" y="19253"/>
                  </a:cubicBezTo>
                  <a:cubicBezTo>
                    <a:pt x="163861" y="19649"/>
                    <a:pt x="166295" y="18367"/>
                    <a:pt x="168575" y="17877"/>
                  </a:cubicBezTo>
                  <a:cubicBezTo>
                    <a:pt x="174854" y="16552"/>
                    <a:pt x="177358" y="13318"/>
                    <a:pt x="177942" y="5490"/>
                  </a:cubicBezTo>
                  <a:cubicBezTo>
                    <a:pt x="178028" y="4329"/>
                    <a:pt x="177418" y="3116"/>
                    <a:pt x="177538" y="1981"/>
                  </a:cubicBezTo>
                  <a:cubicBezTo>
                    <a:pt x="178011" y="-2957"/>
                    <a:pt x="182510" y="-7008"/>
                    <a:pt x="186888" y="-5993"/>
                  </a:cubicBezTo>
                  <a:cubicBezTo>
                    <a:pt x="194854" y="-4153"/>
                    <a:pt x="202716" y="-1968"/>
                    <a:pt x="210578" y="261"/>
                  </a:cubicBezTo>
                  <a:cubicBezTo>
                    <a:pt x="216135" y="1809"/>
                    <a:pt x="220771" y="5972"/>
                    <a:pt x="227136" y="5267"/>
                  </a:cubicBezTo>
                  <a:cubicBezTo>
                    <a:pt x="240745" y="3770"/>
                    <a:pt x="247953" y="13860"/>
                    <a:pt x="256194" y="21903"/>
                  </a:cubicBezTo>
                  <a:cubicBezTo>
                    <a:pt x="257019" y="22668"/>
                    <a:pt x="257355" y="23933"/>
                    <a:pt x="257914" y="24956"/>
                  </a:cubicBezTo>
                  <a:cubicBezTo>
                    <a:pt x="263436" y="34934"/>
                    <a:pt x="261097" y="42082"/>
                    <a:pt x="250172" y="47270"/>
                  </a:cubicBezTo>
                  <a:cubicBezTo>
                    <a:pt x="246998" y="48766"/>
                    <a:pt x="243601" y="49557"/>
                    <a:pt x="242904" y="53678"/>
                  </a:cubicBezTo>
                  <a:cubicBezTo>
                    <a:pt x="242069" y="58667"/>
                    <a:pt x="243833" y="63080"/>
                    <a:pt x="247041" y="66589"/>
                  </a:cubicBezTo>
                  <a:cubicBezTo>
                    <a:pt x="249321" y="69093"/>
                    <a:pt x="252409" y="71028"/>
                    <a:pt x="255437" y="72662"/>
                  </a:cubicBezTo>
                  <a:cubicBezTo>
                    <a:pt x="262671" y="76542"/>
                    <a:pt x="270180" y="79905"/>
                    <a:pt x="277397" y="83784"/>
                  </a:cubicBezTo>
                  <a:cubicBezTo>
                    <a:pt x="285930" y="88378"/>
                    <a:pt x="292459" y="94958"/>
                    <a:pt x="295625" y="104394"/>
                  </a:cubicBezTo>
                  <a:cubicBezTo>
                    <a:pt x="296364" y="106622"/>
                    <a:pt x="296966" y="108910"/>
                    <a:pt x="297715" y="111130"/>
                  </a:cubicBezTo>
                  <a:cubicBezTo>
                    <a:pt x="298093" y="112222"/>
                    <a:pt x="298652" y="113280"/>
                    <a:pt x="299151" y="114338"/>
                  </a:cubicBezTo>
                  <a:cubicBezTo>
                    <a:pt x="301525" y="119439"/>
                    <a:pt x="305439" y="122390"/>
                    <a:pt x="310368" y="120385"/>
                  </a:cubicBezTo>
                  <a:cubicBezTo>
                    <a:pt x="321852" y="115697"/>
                    <a:pt x="333464" y="118725"/>
                    <a:pt x="345008" y="118742"/>
                  </a:cubicBezTo>
                  <a:cubicBezTo>
                    <a:pt x="350195" y="118742"/>
                    <a:pt x="353205" y="125977"/>
                    <a:pt x="351003" y="132032"/>
                  </a:cubicBezTo>
                  <a:cubicBezTo>
                    <a:pt x="350341" y="133882"/>
                    <a:pt x="349593" y="135705"/>
                    <a:pt x="348904" y="137538"/>
                  </a:cubicBezTo>
                  <a:cubicBezTo>
                    <a:pt x="348492" y="137624"/>
                    <a:pt x="348139" y="137555"/>
                    <a:pt x="347692" y="137641"/>
                  </a:cubicBezTo>
                  <a:cubicBezTo>
                    <a:pt x="347098" y="137735"/>
                    <a:pt x="346591" y="138277"/>
                    <a:pt x="346152" y="138853"/>
                  </a:cubicBezTo>
                  <a:cubicBezTo>
                    <a:pt x="344732" y="139026"/>
                    <a:pt x="343356" y="139223"/>
                    <a:pt x="341954" y="139404"/>
                  </a:cubicBezTo>
                  <a:cubicBezTo>
                    <a:pt x="344130" y="141752"/>
                    <a:pt x="345077" y="140161"/>
                    <a:pt x="346152" y="138853"/>
                  </a:cubicBezTo>
                  <a:cubicBezTo>
                    <a:pt x="346935" y="138733"/>
                    <a:pt x="347726" y="138647"/>
                    <a:pt x="348526" y="138518"/>
                  </a:cubicBezTo>
                  <a:cubicBezTo>
                    <a:pt x="348655" y="138200"/>
                    <a:pt x="348775" y="137873"/>
                    <a:pt x="348904" y="137538"/>
                  </a:cubicBezTo>
                  <a:cubicBezTo>
                    <a:pt x="359648" y="135662"/>
                    <a:pt x="368809" y="138415"/>
                    <a:pt x="374564" y="148238"/>
                  </a:cubicBezTo>
                  <a:cubicBezTo>
                    <a:pt x="377531" y="153313"/>
                    <a:pt x="381101" y="157425"/>
                    <a:pt x="385299" y="161390"/>
                  </a:cubicBezTo>
                  <a:cubicBezTo>
                    <a:pt x="389462" y="165321"/>
                    <a:pt x="392800" y="170096"/>
                    <a:pt x="396309" y="174646"/>
                  </a:cubicBezTo>
                  <a:cubicBezTo>
                    <a:pt x="401230" y="180977"/>
                    <a:pt x="400911" y="187557"/>
                    <a:pt x="396197" y="193673"/>
                  </a:cubicBezTo>
                  <a:cubicBezTo>
                    <a:pt x="392800" y="198086"/>
                    <a:pt x="390211" y="202542"/>
                    <a:pt x="390804" y="208167"/>
                  </a:cubicBezTo>
                  <a:cubicBezTo>
                    <a:pt x="390529" y="208271"/>
                    <a:pt x="390262" y="208365"/>
                    <a:pt x="390004" y="208468"/>
                  </a:cubicBezTo>
                  <a:cubicBezTo>
                    <a:pt x="389325" y="208933"/>
                    <a:pt x="388645" y="209389"/>
                    <a:pt x="387957" y="209862"/>
                  </a:cubicBezTo>
                  <a:cubicBezTo>
                    <a:pt x="388920" y="209699"/>
                    <a:pt x="389901" y="209518"/>
                    <a:pt x="390847" y="209363"/>
                  </a:cubicBezTo>
                  <a:cubicBezTo>
                    <a:pt x="390778" y="208941"/>
                    <a:pt x="390847" y="208572"/>
                    <a:pt x="390804" y="208167"/>
                  </a:cubicBezTo>
                  <a:cubicBezTo>
                    <a:pt x="396025" y="206155"/>
                    <a:pt x="401161" y="204004"/>
                    <a:pt x="406468" y="202301"/>
                  </a:cubicBezTo>
                  <a:cubicBezTo>
                    <a:pt x="412876" y="200228"/>
                    <a:pt x="417883" y="203892"/>
                    <a:pt x="418820" y="210636"/>
                  </a:cubicBezTo>
                  <a:cubicBezTo>
                    <a:pt x="419698" y="216993"/>
                    <a:pt x="418330" y="222558"/>
                    <a:pt x="412644" y="225810"/>
                  </a:cubicBezTo>
                  <a:cubicBezTo>
                    <a:pt x="408662" y="228132"/>
                    <a:pt x="403931" y="229156"/>
                    <a:pt x="399569" y="230851"/>
                  </a:cubicBezTo>
                  <a:cubicBezTo>
                    <a:pt x="398503" y="231272"/>
                    <a:pt x="397539" y="232064"/>
                    <a:pt x="396550" y="232691"/>
                  </a:cubicBezTo>
                  <a:cubicBezTo>
                    <a:pt x="398090" y="234326"/>
                    <a:pt x="399372" y="236562"/>
                    <a:pt x="401272" y="237474"/>
                  </a:cubicBezTo>
                  <a:cubicBezTo>
                    <a:pt x="404309" y="238919"/>
                    <a:pt x="408085" y="240898"/>
                    <a:pt x="411010" y="240261"/>
                  </a:cubicBezTo>
                  <a:cubicBezTo>
                    <a:pt x="421564" y="237895"/>
                    <a:pt x="432093" y="238558"/>
                    <a:pt x="442639" y="239039"/>
                  </a:cubicBezTo>
                  <a:cubicBezTo>
                    <a:pt x="449219" y="239358"/>
                    <a:pt x="453615" y="242403"/>
                    <a:pt x="455008" y="249207"/>
                  </a:cubicBezTo>
                  <a:cubicBezTo>
                    <a:pt x="455481" y="251461"/>
                    <a:pt x="456350" y="253645"/>
                    <a:pt x="457021" y="255873"/>
                  </a:cubicBezTo>
                  <a:cubicBezTo>
                    <a:pt x="458767" y="254815"/>
                    <a:pt x="460548" y="253835"/>
                    <a:pt x="462243" y="252725"/>
                  </a:cubicBezTo>
                  <a:cubicBezTo>
                    <a:pt x="464195" y="251418"/>
                    <a:pt x="465950" y="249749"/>
                    <a:pt x="468006" y="248699"/>
                  </a:cubicBezTo>
                  <a:cubicBezTo>
                    <a:pt x="483171" y="240854"/>
                    <a:pt x="493485" y="242876"/>
                    <a:pt x="504848" y="256312"/>
                  </a:cubicBezTo>
                  <a:cubicBezTo>
                    <a:pt x="516882" y="270557"/>
                    <a:pt x="529948" y="283941"/>
                    <a:pt x="546188" y="292878"/>
                  </a:cubicBezTo>
                  <a:cubicBezTo>
                    <a:pt x="554463" y="297438"/>
                    <a:pt x="563151" y="300568"/>
                    <a:pt x="568871" y="308637"/>
                  </a:cubicBezTo>
                  <a:cubicBezTo>
                    <a:pt x="572467" y="313678"/>
                    <a:pt x="578222" y="315759"/>
                    <a:pt x="583796" y="317505"/>
                  </a:cubicBezTo>
                  <a:cubicBezTo>
                    <a:pt x="601713" y="323071"/>
                    <a:pt x="617205" y="335114"/>
                    <a:pt x="636465" y="337118"/>
                  </a:cubicBezTo>
                  <a:cubicBezTo>
                    <a:pt x="652585" y="346597"/>
                    <a:pt x="668894" y="355844"/>
                    <a:pt x="684790" y="365745"/>
                  </a:cubicBezTo>
                  <a:cubicBezTo>
                    <a:pt x="687224" y="367242"/>
                    <a:pt x="688093" y="371637"/>
                    <a:pt x="689048" y="374906"/>
                  </a:cubicBezTo>
                  <a:cubicBezTo>
                    <a:pt x="690158" y="378699"/>
                    <a:pt x="687603" y="380867"/>
                    <a:pt x="679939" y="383344"/>
                  </a:cubicBezTo>
                  <a:cubicBezTo>
                    <a:pt x="675638" y="384738"/>
                    <a:pt x="671448" y="386527"/>
                    <a:pt x="667251" y="388153"/>
                  </a:cubicBezTo>
                  <a:cubicBezTo>
                    <a:pt x="667139" y="387921"/>
                    <a:pt x="667053" y="387706"/>
                    <a:pt x="666941" y="387490"/>
                  </a:cubicBezTo>
                  <a:lnTo>
                    <a:pt x="665874" y="385813"/>
                  </a:lnTo>
                  <a:lnTo>
                    <a:pt x="666821" y="388316"/>
                  </a:lnTo>
                  <a:cubicBezTo>
                    <a:pt x="666950" y="388256"/>
                    <a:pt x="667087" y="388205"/>
                    <a:pt x="667251" y="388153"/>
                  </a:cubicBezTo>
                  <a:cubicBezTo>
                    <a:pt x="668963" y="391989"/>
                    <a:pt x="670063" y="395731"/>
                    <a:pt x="676205" y="396015"/>
                  </a:cubicBezTo>
                  <a:cubicBezTo>
                    <a:pt x="693641" y="396849"/>
                    <a:pt x="711077" y="398819"/>
                    <a:pt x="728513" y="400367"/>
                  </a:cubicBezTo>
                  <a:cubicBezTo>
                    <a:pt x="745201" y="408840"/>
                    <a:pt x="761923" y="417321"/>
                    <a:pt x="778602" y="425829"/>
                  </a:cubicBezTo>
                  <a:cubicBezTo>
                    <a:pt x="780692" y="426896"/>
                    <a:pt x="783161" y="427721"/>
                    <a:pt x="784640" y="429399"/>
                  </a:cubicBezTo>
                  <a:cubicBezTo>
                    <a:pt x="788477" y="433717"/>
                    <a:pt x="793156" y="437966"/>
                    <a:pt x="795066" y="443144"/>
                  </a:cubicBezTo>
                  <a:cubicBezTo>
                    <a:pt x="797466" y="449553"/>
                    <a:pt x="798223" y="456839"/>
                    <a:pt x="798266" y="463737"/>
                  </a:cubicBezTo>
                  <a:cubicBezTo>
                    <a:pt x="798300" y="471152"/>
                    <a:pt x="794894" y="477414"/>
                    <a:pt x="787281" y="480089"/>
                  </a:cubicBezTo>
                  <a:cubicBezTo>
                    <a:pt x="782369" y="481827"/>
                    <a:pt x="779858" y="484442"/>
                    <a:pt x="780434" y="490214"/>
                  </a:cubicBezTo>
                  <a:cubicBezTo>
                    <a:pt x="781286" y="498351"/>
                    <a:pt x="781458" y="506566"/>
                    <a:pt x="781380" y="514746"/>
                  </a:cubicBezTo>
                  <a:cubicBezTo>
                    <a:pt x="781354" y="516613"/>
                    <a:pt x="779428" y="519486"/>
                    <a:pt x="777699" y="520183"/>
                  </a:cubicBezTo>
                  <a:cubicBezTo>
                    <a:pt x="770129" y="523142"/>
                    <a:pt x="762430" y="525679"/>
                    <a:pt x="754465" y="527684"/>
                  </a:cubicBezTo>
                  <a:cubicBezTo>
                    <a:pt x="746938" y="529593"/>
                    <a:pt x="740891" y="528811"/>
                    <a:pt x="734414" y="525198"/>
                  </a:cubicBezTo>
                  <a:cubicBezTo>
                    <a:pt x="732126" y="523916"/>
                    <a:pt x="729434" y="523357"/>
                    <a:pt x="726758" y="522729"/>
                  </a:cubicBezTo>
                  <a:cubicBezTo>
                    <a:pt x="726251" y="522204"/>
                    <a:pt x="725761" y="521688"/>
                    <a:pt x="725270" y="521181"/>
                  </a:cubicBezTo>
                  <a:cubicBezTo>
                    <a:pt x="724625" y="521008"/>
                    <a:pt x="723963" y="520974"/>
                    <a:pt x="723283" y="520957"/>
                  </a:cubicBezTo>
                  <a:cubicBezTo>
                    <a:pt x="722328" y="519821"/>
                    <a:pt x="721425" y="518652"/>
                    <a:pt x="720316" y="517671"/>
                  </a:cubicBezTo>
                  <a:cubicBezTo>
                    <a:pt x="719989" y="517387"/>
                    <a:pt x="718724" y="518118"/>
                    <a:pt x="717899" y="518402"/>
                  </a:cubicBezTo>
                  <a:cubicBezTo>
                    <a:pt x="719051" y="520948"/>
                    <a:pt x="721193" y="520862"/>
                    <a:pt x="723283" y="520957"/>
                  </a:cubicBezTo>
                  <a:cubicBezTo>
                    <a:pt x="723627" y="521361"/>
                    <a:pt x="724006" y="521748"/>
                    <a:pt x="724384" y="522161"/>
                  </a:cubicBezTo>
                  <a:cubicBezTo>
                    <a:pt x="725141" y="522376"/>
                    <a:pt x="725941" y="522548"/>
                    <a:pt x="726758" y="522729"/>
                  </a:cubicBezTo>
                  <a:cubicBezTo>
                    <a:pt x="730268" y="526505"/>
                    <a:pt x="733666" y="530393"/>
                    <a:pt x="737390" y="533946"/>
                  </a:cubicBezTo>
                  <a:cubicBezTo>
                    <a:pt x="742302" y="538685"/>
                    <a:pt x="743377" y="540389"/>
                    <a:pt x="737072" y="544973"/>
                  </a:cubicBezTo>
                  <a:cubicBezTo>
                    <a:pt x="735154" y="546349"/>
                    <a:pt x="733270" y="547803"/>
                    <a:pt x="731326" y="549145"/>
                  </a:cubicBezTo>
                  <a:cubicBezTo>
                    <a:pt x="730371" y="549851"/>
                    <a:pt x="729339" y="550814"/>
                    <a:pt x="728298" y="550891"/>
                  </a:cubicBezTo>
                  <a:cubicBezTo>
                    <a:pt x="718690" y="551708"/>
                    <a:pt x="711559" y="559029"/>
                    <a:pt x="702450" y="560663"/>
                  </a:cubicBezTo>
                  <a:cubicBezTo>
                    <a:pt x="695757" y="561867"/>
                    <a:pt x="691904" y="565300"/>
                    <a:pt x="690046" y="571450"/>
                  </a:cubicBezTo>
                  <a:cubicBezTo>
                    <a:pt x="688506" y="576568"/>
                    <a:pt x="684627" y="579088"/>
                    <a:pt x="679904" y="580146"/>
                  </a:cubicBezTo>
                  <a:cubicBezTo>
                    <a:pt x="670777" y="582159"/>
                    <a:pt x="661066" y="582486"/>
                    <a:pt x="652507" y="585781"/>
                  </a:cubicBezTo>
                  <a:cubicBezTo>
                    <a:pt x="642529" y="589651"/>
                    <a:pt x="634521" y="588533"/>
                    <a:pt x="625833" y="582899"/>
                  </a:cubicBezTo>
                  <a:cubicBezTo>
                    <a:pt x="619932" y="579080"/>
                    <a:pt x="615932" y="582400"/>
                    <a:pt x="615545" y="591355"/>
                  </a:cubicBezTo>
                  <a:cubicBezTo>
                    <a:pt x="615433" y="593772"/>
                    <a:pt x="616525" y="596765"/>
                    <a:pt x="614298" y="597350"/>
                  </a:cubicBezTo>
                  <a:cubicBezTo>
                    <a:pt x="601748" y="600670"/>
                    <a:pt x="589146" y="603827"/>
                    <a:pt x="576424" y="606373"/>
                  </a:cubicBezTo>
                  <a:cubicBezTo>
                    <a:pt x="571925" y="607276"/>
                    <a:pt x="567039" y="606339"/>
                    <a:pt x="562317" y="606107"/>
                  </a:cubicBezTo>
                  <a:cubicBezTo>
                    <a:pt x="557999" y="605909"/>
                    <a:pt x="553569" y="601419"/>
                    <a:pt x="553087" y="596954"/>
                  </a:cubicBezTo>
                  <a:cubicBezTo>
                    <a:pt x="552192" y="588774"/>
                    <a:pt x="551384" y="580602"/>
                    <a:pt x="550351" y="572491"/>
                  </a:cubicBezTo>
                  <a:cubicBezTo>
                    <a:pt x="550240" y="571665"/>
                    <a:pt x="548932" y="570658"/>
                    <a:pt x="548012" y="570392"/>
                  </a:cubicBezTo>
                  <a:cubicBezTo>
                    <a:pt x="545620" y="569652"/>
                    <a:pt x="543392" y="570727"/>
                    <a:pt x="542902" y="573334"/>
                  </a:cubicBezTo>
                  <a:cubicBezTo>
                    <a:pt x="542257" y="576800"/>
                    <a:pt x="542429" y="580404"/>
                    <a:pt x="542188" y="583922"/>
                  </a:cubicBezTo>
                  <a:cubicBezTo>
                    <a:pt x="542102" y="585092"/>
                    <a:pt x="542300" y="586632"/>
                    <a:pt x="541638" y="587312"/>
                  </a:cubicBezTo>
                  <a:cubicBezTo>
                    <a:pt x="540064" y="588903"/>
                    <a:pt x="537887" y="591406"/>
                    <a:pt x="536288" y="591174"/>
                  </a:cubicBezTo>
                  <a:cubicBezTo>
                    <a:pt x="526137" y="589729"/>
                    <a:pt x="521776" y="596842"/>
                    <a:pt x="516245" y="603087"/>
                  </a:cubicBezTo>
                  <a:cubicBezTo>
                    <a:pt x="512030" y="607844"/>
                    <a:pt x="505923" y="608378"/>
                    <a:pt x="499945" y="605832"/>
                  </a:cubicBezTo>
                  <a:cubicBezTo>
                    <a:pt x="493863" y="603251"/>
                    <a:pt x="490835" y="598227"/>
                    <a:pt x="490801" y="591939"/>
                  </a:cubicBezTo>
                  <a:cubicBezTo>
                    <a:pt x="490775" y="587346"/>
                    <a:pt x="492237" y="582727"/>
                    <a:pt x="492710" y="578133"/>
                  </a:cubicBezTo>
                  <a:cubicBezTo>
                    <a:pt x="492805" y="577290"/>
                    <a:pt x="491463" y="575888"/>
                    <a:pt x="490517" y="575527"/>
                  </a:cubicBezTo>
                  <a:cubicBezTo>
                    <a:pt x="489605" y="575166"/>
                    <a:pt x="487618" y="575450"/>
                    <a:pt x="487265" y="576077"/>
                  </a:cubicBezTo>
                  <a:cubicBezTo>
                    <a:pt x="483971" y="582194"/>
                    <a:pt x="481339" y="588714"/>
                    <a:pt x="477666" y="594598"/>
                  </a:cubicBezTo>
                  <a:cubicBezTo>
                    <a:pt x="473554" y="601272"/>
                    <a:pt x="464926" y="600163"/>
                    <a:pt x="460987" y="592877"/>
                  </a:cubicBezTo>
                  <a:cubicBezTo>
                    <a:pt x="457107" y="585660"/>
                    <a:pt x="457073" y="585488"/>
                    <a:pt x="451886" y="587148"/>
                  </a:cubicBezTo>
                  <a:cubicBezTo>
                    <a:pt x="450750" y="587501"/>
                    <a:pt x="449692" y="588206"/>
                    <a:pt x="448583" y="588490"/>
                  </a:cubicBezTo>
                  <a:cubicBezTo>
                    <a:pt x="441684" y="590236"/>
                    <a:pt x="435370" y="586486"/>
                    <a:pt x="436962" y="580396"/>
                  </a:cubicBezTo>
                  <a:cubicBezTo>
                    <a:pt x="439344" y="571114"/>
                    <a:pt x="436007" y="566151"/>
                    <a:pt x="429013" y="560895"/>
                  </a:cubicBezTo>
                  <a:cubicBezTo>
                    <a:pt x="425685" y="558409"/>
                    <a:pt x="425048" y="552560"/>
                    <a:pt x="422588" y="548620"/>
                  </a:cubicBezTo>
                  <a:cubicBezTo>
                    <a:pt x="419681" y="543975"/>
                    <a:pt x="409599" y="544784"/>
                    <a:pt x="407294" y="549610"/>
                  </a:cubicBezTo>
                  <a:cubicBezTo>
                    <a:pt x="402769" y="559115"/>
                    <a:pt x="399053" y="569110"/>
                    <a:pt x="393505" y="577978"/>
                  </a:cubicBezTo>
                  <a:cubicBezTo>
                    <a:pt x="391527" y="581144"/>
                    <a:pt x="385385" y="582168"/>
                    <a:pt x="380938" y="583260"/>
                  </a:cubicBezTo>
                  <a:cubicBezTo>
                    <a:pt x="377136" y="584180"/>
                    <a:pt x="372181" y="580542"/>
                    <a:pt x="371269" y="574848"/>
                  </a:cubicBezTo>
                  <a:cubicBezTo>
                    <a:pt x="370168" y="568009"/>
                    <a:pt x="367639" y="563992"/>
                    <a:pt x="360611" y="563157"/>
                  </a:cubicBezTo>
                  <a:cubicBezTo>
                    <a:pt x="358306" y="562882"/>
                    <a:pt x="355717" y="562392"/>
                    <a:pt x="353997" y="561067"/>
                  </a:cubicBezTo>
                  <a:cubicBezTo>
                    <a:pt x="352345" y="559786"/>
                    <a:pt x="350315" y="556827"/>
                    <a:pt x="350780" y="555416"/>
                  </a:cubicBezTo>
                  <a:cubicBezTo>
                    <a:pt x="353739" y="546806"/>
                    <a:pt x="357317" y="538427"/>
                    <a:pt x="360689" y="529971"/>
                  </a:cubicBezTo>
                  <a:cubicBezTo>
                    <a:pt x="361128" y="530006"/>
                    <a:pt x="361506" y="529971"/>
                    <a:pt x="361928" y="530015"/>
                  </a:cubicBezTo>
                  <a:lnTo>
                    <a:pt x="362650" y="527314"/>
                  </a:lnTo>
                  <a:lnTo>
                    <a:pt x="361025" y="529128"/>
                  </a:lnTo>
                  <a:cubicBezTo>
                    <a:pt x="360930" y="529412"/>
                    <a:pt x="360810" y="529688"/>
                    <a:pt x="360689" y="529971"/>
                  </a:cubicBezTo>
                  <a:cubicBezTo>
                    <a:pt x="355063" y="529550"/>
                    <a:pt x="350229" y="530849"/>
                    <a:pt x="346461" y="535950"/>
                  </a:cubicBezTo>
                  <a:cubicBezTo>
                    <a:pt x="343614" y="539872"/>
                    <a:pt x="339391" y="542539"/>
                    <a:pt x="334255" y="540767"/>
                  </a:cubicBezTo>
                  <a:cubicBezTo>
                    <a:pt x="330367" y="539417"/>
                    <a:pt x="327322" y="540492"/>
                    <a:pt x="324922" y="543098"/>
                  </a:cubicBezTo>
                  <a:cubicBezTo>
                    <a:pt x="322565" y="545687"/>
                    <a:pt x="321026" y="548973"/>
                    <a:pt x="318824" y="551708"/>
                  </a:cubicBezTo>
                  <a:cubicBezTo>
                    <a:pt x="315082" y="556397"/>
                    <a:pt x="310669" y="557085"/>
                    <a:pt x="306721" y="553506"/>
                  </a:cubicBezTo>
                  <a:cubicBezTo>
                    <a:pt x="303237" y="550384"/>
                    <a:pt x="300192" y="546779"/>
                    <a:pt x="296855" y="543528"/>
                  </a:cubicBezTo>
                  <a:cubicBezTo>
                    <a:pt x="294713" y="541403"/>
                    <a:pt x="292631" y="541756"/>
                    <a:pt x="290601" y="543958"/>
                  </a:cubicBezTo>
                  <a:cubicBezTo>
                    <a:pt x="286188" y="548689"/>
                    <a:pt x="280597" y="550014"/>
                    <a:pt x="274507" y="548552"/>
                  </a:cubicBezTo>
                  <a:cubicBezTo>
                    <a:pt x="261854" y="545541"/>
                    <a:pt x="249398" y="541911"/>
                    <a:pt x="238362" y="534737"/>
                  </a:cubicBezTo>
                  <a:cubicBezTo>
                    <a:pt x="235454" y="532870"/>
                    <a:pt x="232969" y="530204"/>
                    <a:pt x="230551" y="527684"/>
                  </a:cubicBezTo>
                  <a:cubicBezTo>
                    <a:pt x="225898" y="522815"/>
                    <a:pt x="227403" y="513318"/>
                    <a:pt x="233605" y="509405"/>
                  </a:cubicBezTo>
                  <a:cubicBezTo>
                    <a:pt x="235274" y="508347"/>
                    <a:pt x="237450" y="508054"/>
                    <a:pt x="239506" y="507538"/>
                  </a:cubicBezTo>
                  <a:cubicBezTo>
                    <a:pt x="239437" y="507822"/>
                    <a:pt x="239420" y="508080"/>
                    <a:pt x="239342" y="508347"/>
                  </a:cubicBezTo>
                  <a:cubicBezTo>
                    <a:pt x="240022" y="508476"/>
                    <a:pt x="240676" y="508562"/>
                    <a:pt x="241338" y="508665"/>
                  </a:cubicBezTo>
                  <a:cubicBezTo>
                    <a:pt x="242955" y="510747"/>
                    <a:pt x="244581" y="512871"/>
                    <a:pt x="246362" y="514789"/>
                  </a:cubicBezTo>
                  <a:cubicBezTo>
                    <a:pt x="246869" y="515374"/>
                    <a:pt x="248684" y="515538"/>
                    <a:pt x="249303" y="515099"/>
                  </a:cubicBezTo>
                  <a:cubicBezTo>
                    <a:pt x="251480" y="513551"/>
                    <a:pt x="251402" y="511262"/>
                    <a:pt x="248830" y="510265"/>
                  </a:cubicBezTo>
                  <a:cubicBezTo>
                    <a:pt x="246465" y="509361"/>
                    <a:pt x="243884" y="509035"/>
                    <a:pt x="241338" y="508665"/>
                  </a:cubicBezTo>
                  <a:cubicBezTo>
                    <a:pt x="240994" y="508226"/>
                    <a:pt x="240615" y="507796"/>
                    <a:pt x="240280" y="507366"/>
                  </a:cubicBezTo>
                  <a:cubicBezTo>
                    <a:pt x="240022" y="507426"/>
                    <a:pt x="239755" y="507486"/>
                    <a:pt x="239506" y="507538"/>
                  </a:cubicBezTo>
                  <a:cubicBezTo>
                    <a:pt x="240271" y="503280"/>
                    <a:pt x="240702" y="498910"/>
                    <a:pt x="242044" y="494824"/>
                  </a:cubicBezTo>
                  <a:cubicBezTo>
                    <a:pt x="244787" y="486541"/>
                    <a:pt x="245097" y="486566"/>
                    <a:pt x="242284" y="483616"/>
                  </a:cubicBezTo>
                  <a:cubicBezTo>
                    <a:pt x="239910" y="481105"/>
                    <a:pt x="237218" y="478859"/>
                    <a:pt x="235136" y="476132"/>
                  </a:cubicBezTo>
                  <a:cubicBezTo>
                    <a:pt x="229743" y="469105"/>
                    <a:pt x="232143" y="461440"/>
                    <a:pt x="240874" y="456770"/>
                  </a:cubicBezTo>
                  <a:cubicBezTo>
                    <a:pt x="242474" y="455901"/>
                    <a:pt x="244022" y="454895"/>
                    <a:pt x="245613" y="453957"/>
                  </a:cubicBezTo>
                  <a:cubicBezTo>
                    <a:pt x="244538" y="453510"/>
                    <a:pt x="243532" y="452882"/>
                    <a:pt x="242439" y="452675"/>
                  </a:cubicBezTo>
                  <a:cubicBezTo>
                    <a:pt x="240134" y="452297"/>
                    <a:pt x="237725" y="452469"/>
                    <a:pt x="235558" y="451841"/>
                  </a:cubicBezTo>
                  <a:cubicBezTo>
                    <a:pt x="228693" y="449828"/>
                    <a:pt x="226293" y="445493"/>
                    <a:pt x="227386" y="438869"/>
                  </a:cubicBezTo>
                  <a:cubicBezTo>
                    <a:pt x="228952" y="429399"/>
                    <a:pt x="232857" y="421451"/>
                    <a:pt x="239712" y="414509"/>
                  </a:cubicBezTo>
                  <a:cubicBezTo>
                    <a:pt x="245940" y="408187"/>
                    <a:pt x="253054" y="406483"/>
                    <a:pt x="261320" y="407412"/>
                  </a:cubicBezTo>
                  <a:cubicBezTo>
                    <a:pt x="261234" y="407696"/>
                    <a:pt x="261140" y="407989"/>
                    <a:pt x="261036" y="408247"/>
                  </a:cubicBezTo>
                  <a:cubicBezTo>
                    <a:pt x="261940" y="408496"/>
                    <a:pt x="262499" y="409150"/>
                    <a:pt x="263247" y="409571"/>
                  </a:cubicBezTo>
                  <a:cubicBezTo>
                    <a:pt x="262791" y="408866"/>
                    <a:pt x="262137" y="408324"/>
                    <a:pt x="261819" y="407421"/>
                  </a:cubicBezTo>
                  <a:cubicBezTo>
                    <a:pt x="261656" y="407412"/>
                    <a:pt x="261501" y="407421"/>
                    <a:pt x="261320" y="407412"/>
                  </a:cubicBezTo>
                  <a:cubicBezTo>
                    <a:pt x="262929" y="403438"/>
                    <a:pt x="263961" y="398905"/>
                    <a:pt x="266662" y="395903"/>
                  </a:cubicBezTo>
                  <a:cubicBezTo>
                    <a:pt x="275410" y="386174"/>
                    <a:pt x="286980" y="381460"/>
                    <a:pt x="299814" y="379250"/>
                  </a:cubicBezTo>
                  <a:cubicBezTo>
                    <a:pt x="309491" y="377607"/>
                    <a:pt x="317301" y="381839"/>
                    <a:pt x="325310" y="385865"/>
                  </a:cubicBezTo>
                  <a:cubicBezTo>
                    <a:pt x="325180" y="386235"/>
                    <a:pt x="325172" y="386648"/>
                    <a:pt x="325008" y="387009"/>
                  </a:cubicBezTo>
                  <a:cubicBezTo>
                    <a:pt x="326101" y="387508"/>
                    <a:pt x="327615" y="388411"/>
                    <a:pt x="325860" y="386140"/>
                  </a:cubicBezTo>
                  <a:cubicBezTo>
                    <a:pt x="325662" y="386045"/>
                    <a:pt x="325499" y="385959"/>
                    <a:pt x="325310" y="385865"/>
                  </a:cubicBezTo>
                  <a:cubicBezTo>
                    <a:pt x="326445" y="381890"/>
                    <a:pt x="325740" y="377151"/>
                    <a:pt x="329567" y="374364"/>
                  </a:cubicBezTo>
                  <a:cubicBezTo>
                    <a:pt x="342384" y="365100"/>
                    <a:pt x="357162" y="361504"/>
                    <a:pt x="372224" y="364945"/>
                  </a:cubicBezTo>
                  <a:cubicBezTo>
                    <a:pt x="387639" y="368429"/>
                    <a:pt x="404361" y="370940"/>
                    <a:pt x="413952" y="386406"/>
                  </a:cubicBezTo>
                  <a:cubicBezTo>
                    <a:pt x="416343" y="390260"/>
                    <a:pt x="420050" y="391843"/>
                    <a:pt x="424214" y="392574"/>
                  </a:cubicBezTo>
                  <a:cubicBezTo>
                    <a:pt x="424412" y="392953"/>
                    <a:pt x="424566" y="393331"/>
                    <a:pt x="424756" y="393710"/>
                  </a:cubicBezTo>
                  <a:lnTo>
                    <a:pt x="425504" y="392936"/>
                  </a:lnTo>
                  <a:cubicBezTo>
                    <a:pt x="425048" y="392892"/>
                    <a:pt x="424670" y="392643"/>
                    <a:pt x="424214" y="392574"/>
                  </a:cubicBezTo>
                  <a:cubicBezTo>
                    <a:pt x="423500" y="390940"/>
                    <a:pt x="422743" y="389280"/>
                    <a:pt x="421986" y="387645"/>
                  </a:cubicBezTo>
                  <a:cubicBezTo>
                    <a:pt x="421504" y="386656"/>
                    <a:pt x="420816" y="385744"/>
                    <a:pt x="420498" y="384703"/>
                  </a:cubicBezTo>
                  <a:cubicBezTo>
                    <a:pt x="419018" y="380291"/>
                    <a:pt x="421358" y="375207"/>
                    <a:pt x="425048" y="373607"/>
                  </a:cubicBezTo>
                  <a:cubicBezTo>
                    <a:pt x="431672" y="370717"/>
                    <a:pt x="439955" y="372463"/>
                    <a:pt x="445391" y="366510"/>
                  </a:cubicBezTo>
                  <a:cubicBezTo>
                    <a:pt x="445933" y="366468"/>
                    <a:pt x="446441" y="366450"/>
                    <a:pt x="446983" y="366416"/>
                  </a:cubicBezTo>
                  <a:lnTo>
                    <a:pt x="447697" y="364678"/>
                  </a:lnTo>
                  <a:lnTo>
                    <a:pt x="446364" y="365676"/>
                  </a:lnTo>
                  <a:cubicBezTo>
                    <a:pt x="446080" y="366080"/>
                    <a:pt x="445693" y="366166"/>
                    <a:pt x="445391" y="366510"/>
                  </a:cubicBezTo>
                  <a:cubicBezTo>
                    <a:pt x="421083" y="368041"/>
                    <a:pt x="397118" y="367887"/>
                    <a:pt x="374435" y="356395"/>
                  </a:cubicBezTo>
                  <a:cubicBezTo>
                    <a:pt x="364620" y="351397"/>
                    <a:pt x="353997" y="352206"/>
                    <a:pt x="343356" y="355328"/>
                  </a:cubicBezTo>
                  <a:cubicBezTo>
                    <a:pt x="336630" y="357315"/>
                    <a:pt x="329481" y="357866"/>
                    <a:pt x="322497" y="358829"/>
                  </a:cubicBezTo>
                  <a:cubicBezTo>
                    <a:pt x="318720" y="359319"/>
                    <a:pt x="312347" y="354433"/>
                    <a:pt x="312080" y="350907"/>
                  </a:cubicBezTo>
                  <a:cubicBezTo>
                    <a:pt x="311314" y="341522"/>
                    <a:pt x="310764" y="332112"/>
                    <a:pt x="310127" y="322727"/>
                  </a:cubicBezTo>
                  <a:cubicBezTo>
                    <a:pt x="309886" y="319475"/>
                    <a:pt x="308708" y="318039"/>
                    <a:pt x="306988" y="319011"/>
                  </a:cubicBezTo>
                  <a:cubicBezTo>
                    <a:pt x="306136" y="319493"/>
                    <a:pt x="305413" y="320783"/>
                    <a:pt x="305293" y="321781"/>
                  </a:cubicBezTo>
                  <a:cubicBezTo>
                    <a:pt x="301938" y="346021"/>
                    <a:pt x="288149" y="362425"/>
                    <a:pt x="266946" y="373340"/>
                  </a:cubicBezTo>
                  <a:cubicBezTo>
                    <a:pt x="265862" y="373882"/>
                    <a:pt x="264916" y="374562"/>
                    <a:pt x="263901" y="375164"/>
                  </a:cubicBezTo>
                  <a:cubicBezTo>
                    <a:pt x="258929" y="378175"/>
                    <a:pt x="251996" y="377503"/>
                    <a:pt x="247635" y="373151"/>
                  </a:cubicBezTo>
                  <a:cubicBezTo>
                    <a:pt x="240512" y="366080"/>
                    <a:pt x="233605" y="358786"/>
                    <a:pt x="226637" y="351578"/>
                  </a:cubicBezTo>
                  <a:cubicBezTo>
                    <a:pt x="228831" y="347414"/>
                    <a:pt x="231050" y="342812"/>
                    <a:pt x="228539" y="33853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52E6A3D-B550-9DCA-866B-19B2758DB300}"/>
                </a:ext>
              </a:extLst>
            </p:cNvPr>
            <p:cNvSpPr/>
            <p:nvPr/>
          </p:nvSpPr>
          <p:spPr>
            <a:xfrm flipV="1">
              <a:off x="3788411" y="1357765"/>
              <a:ext cx="569185" cy="779525"/>
            </a:xfrm>
            <a:custGeom>
              <a:avLst/>
              <a:gdLst>
                <a:gd name="connsiteX0" fmla="*/ 109850 w 569209"/>
                <a:gd name="connsiteY0" fmla="*/ 588113 h 779673"/>
                <a:gd name="connsiteX1" fmla="*/ 112413 w 569209"/>
                <a:gd name="connsiteY1" fmla="*/ 586874 h 779673"/>
                <a:gd name="connsiteX2" fmla="*/ 109661 w 569209"/>
                <a:gd name="connsiteY2" fmla="*/ 585868 h 779673"/>
                <a:gd name="connsiteX3" fmla="*/ 239273 w 569209"/>
                <a:gd name="connsiteY3" fmla="*/ 634047 h 779673"/>
                <a:gd name="connsiteX4" fmla="*/ 242318 w 569209"/>
                <a:gd name="connsiteY4" fmla="*/ 637376 h 779673"/>
                <a:gd name="connsiteX5" fmla="*/ 240185 w 569209"/>
                <a:gd name="connsiteY5" fmla="*/ 633144 h 779673"/>
                <a:gd name="connsiteX6" fmla="*/ 239273 w 569209"/>
                <a:gd name="connsiteY6" fmla="*/ 634047 h 779673"/>
                <a:gd name="connsiteX7" fmla="*/ 460238 w 569209"/>
                <a:gd name="connsiteY7" fmla="*/ 460289 h 779673"/>
                <a:gd name="connsiteX8" fmla="*/ 464797 w 569209"/>
                <a:gd name="connsiteY8" fmla="*/ 456866 h 779673"/>
                <a:gd name="connsiteX9" fmla="*/ 459799 w 569209"/>
                <a:gd name="connsiteY9" fmla="*/ 449829 h 779673"/>
                <a:gd name="connsiteX10" fmla="*/ 460083 w 569209"/>
                <a:gd name="connsiteY10" fmla="*/ 448625 h 779673"/>
                <a:gd name="connsiteX11" fmla="*/ 458096 w 569209"/>
                <a:gd name="connsiteY11" fmla="*/ 446939 h 779673"/>
                <a:gd name="connsiteX12" fmla="*/ 459206 w 569209"/>
                <a:gd name="connsiteY12" fmla="*/ 449477 h 779673"/>
                <a:gd name="connsiteX13" fmla="*/ 459799 w 569209"/>
                <a:gd name="connsiteY13" fmla="*/ 449829 h 779673"/>
                <a:gd name="connsiteX14" fmla="*/ 457701 w 569209"/>
                <a:gd name="connsiteY14" fmla="*/ 458354 h 779673"/>
                <a:gd name="connsiteX15" fmla="*/ 460238 w 569209"/>
                <a:gd name="connsiteY15" fmla="*/ 460289 h 779673"/>
                <a:gd name="connsiteX16" fmla="*/ 295151 w 569209"/>
                <a:gd name="connsiteY16" fmla="*/ 151345 h 779673"/>
                <a:gd name="connsiteX17" fmla="*/ 288897 w 569209"/>
                <a:gd name="connsiteY17" fmla="*/ 153289 h 779673"/>
                <a:gd name="connsiteX18" fmla="*/ 288605 w 569209"/>
                <a:gd name="connsiteY18" fmla="*/ 155990 h 779673"/>
                <a:gd name="connsiteX19" fmla="*/ 298144 w 569209"/>
                <a:gd name="connsiteY19" fmla="*/ 174509 h 779673"/>
                <a:gd name="connsiteX20" fmla="*/ 303392 w 569209"/>
                <a:gd name="connsiteY20" fmla="*/ 176660 h 779673"/>
                <a:gd name="connsiteX21" fmla="*/ 305903 w 569209"/>
                <a:gd name="connsiteY21" fmla="*/ 174355 h 779673"/>
                <a:gd name="connsiteX22" fmla="*/ 308940 w 569209"/>
                <a:gd name="connsiteY22" fmla="*/ 165882 h 779673"/>
                <a:gd name="connsiteX23" fmla="*/ 295151 w 569209"/>
                <a:gd name="connsiteY23" fmla="*/ 151345 h 779673"/>
                <a:gd name="connsiteX24" fmla="*/ 114090 w 569209"/>
                <a:gd name="connsiteY24" fmla="*/ 493269 h 779673"/>
                <a:gd name="connsiteX25" fmla="*/ 153977 w 569209"/>
                <a:gd name="connsiteY25" fmla="*/ 482353 h 779673"/>
                <a:gd name="connsiteX26" fmla="*/ 157169 w 569209"/>
                <a:gd name="connsiteY26" fmla="*/ 481011 h 779673"/>
                <a:gd name="connsiteX27" fmla="*/ 162906 w 569209"/>
                <a:gd name="connsiteY27" fmla="*/ 477063 h 779673"/>
                <a:gd name="connsiteX28" fmla="*/ 179353 w 569209"/>
                <a:gd name="connsiteY28" fmla="*/ 463996 h 779673"/>
                <a:gd name="connsiteX29" fmla="*/ 189271 w 569209"/>
                <a:gd name="connsiteY29" fmla="*/ 462655 h 779673"/>
                <a:gd name="connsiteX30" fmla="*/ 195800 w 569209"/>
                <a:gd name="connsiteY30" fmla="*/ 468478 h 779673"/>
                <a:gd name="connsiteX31" fmla="*/ 188703 w 569209"/>
                <a:gd name="connsiteY31" fmla="*/ 477106 h 779673"/>
                <a:gd name="connsiteX32" fmla="*/ 188239 w 569209"/>
                <a:gd name="connsiteY32" fmla="*/ 477846 h 779673"/>
                <a:gd name="connsiteX33" fmla="*/ 176420 w 569209"/>
                <a:gd name="connsiteY33" fmla="*/ 483772 h 779673"/>
                <a:gd name="connsiteX34" fmla="*/ 175146 w 569209"/>
                <a:gd name="connsiteY34" fmla="*/ 483798 h 779673"/>
                <a:gd name="connsiteX35" fmla="*/ 173736 w 569209"/>
                <a:gd name="connsiteY35" fmla="*/ 485389 h 779673"/>
                <a:gd name="connsiteX36" fmla="*/ 175981 w 569209"/>
                <a:gd name="connsiteY36" fmla="*/ 484675 h 779673"/>
                <a:gd name="connsiteX37" fmla="*/ 176420 w 569209"/>
                <a:gd name="connsiteY37" fmla="*/ 483772 h 779673"/>
                <a:gd name="connsiteX38" fmla="*/ 188239 w 569209"/>
                <a:gd name="connsiteY38" fmla="*/ 477846 h 779673"/>
                <a:gd name="connsiteX39" fmla="*/ 189494 w 569209"/>
                <a:gd name="connsiteY39" fmla="*/ 477914 h 779673"/>
                <a:gd name="connsiteX40" fmla="*/ 196565 w 569209"/>
                <a:gd name="connsiteY40" fmla="*/ 469321 h 779673"/>
                <a:gd name="connsiteX41" fmla="*/ 195800 w 569209"/>
                <a:gd name="connsiteY41" fmla="*/ 468478 h 779673"/>
                <a:gd name="connsiteX42" fmla="*/ 212238 w 569209"/>
                <a:gd name="connsiteY42" fmla="*/ 471704 h 779673"/>
                <a:gd name="connsiteX43" fmla="*/ 226336 w 569209"/>
                <a:gd name="connsiteY43" fmla="*/ 491781 h 779673"/>
                <a:gd name="connsiteX44" fmla="*/ 224865 w 569209"/>
                <a:gd name="connsiteY44" fmla="*/ 503892 h 779673"/>
                <a:gd name="connsiteX45" fmla="*/ 223816 w 569209"/>
                <a:gd name="connsiteY45" fmla="*/ 504348 h 779673"/>
                <a:gd name="connsiteX46" fmla="*/ 223936 w 569209"/>
                <a:gd name="connsiteY46" fmla="*/ 505905 h 779673"/>
                <a:gd name="connsiteX47" fmla="*/ 224951 w 569209"/>
                <a:gd name="connsiteY47" fmla="*/ 518412 h 779673"/>
                <a:gd name="connsiteX48" fmla="*/ 224994 w 569209"/>
                <a:gd name="connsiteY48" fmla="*/ 519195 h 779673"/>
                <a:gd name="connsiteX49" fmla="*/ 226672 w 569209"/>
                <a:gd name="connsiteY49" fmla="*/ 519995 h 779673"/>
                <a:gd name="connsiteX50" fmla="*/ 224994 w 569209"/>
                <a:gd name="connsiteY50" fmla="*/ 518481 h 779673"/>
                <a:gd name="connsiteX51" fmla="*/ 224951 w 569209"/>
                <a:gd name="connsiteY51" fmla="*/ 518412 h 779673"/>
                <a:gd name="connsiteX52" fmla="*/ 223936 w 569209"/>
                <a:gd name="connsiteY52" fmla="*/ 505905 h 779673"/>
                <a:gd name="connsiteX53" fmla="*/ 224685 w 569209"/>
                <a:gd name="connsiteY53" fmla="*/ 505096 h 779673"/>
                <a:gd name="connsiteX54" fmla="*/ 224865 w 569209"/>
                <a:gd name="connsiteY54" fmla="*/ 503892 h 779673"/>
                <a:gd name="connsiteX55" fmla="*/ 246129 w 569209"/>
                <a:gd name="connsiteY55" fmla="*/ 494370 h 779673"/>
                <a:gd name="connsiteX56" fmla="*/ 249157 w 569209"/>
                <a:gd name="connsiteY56" fmla="*/ 488589 h 779673"/>
                <a:gd name="connsiteX57" fmla="*/ 248391 w 569209"/>
                <a:gd name="connsiteY57" fmla="*/ 485209 h 779673"/>
                <a:gd name="connsiteX58" fmla="*/ 243351 w 569209"/>
                <a:gd name="connsiteY58" fmla="*/ 468512 h 779673"/>
                <a:gd name="connsiteX59" fmla="*/ 251161 w 569209"/>
                <a:gd name="connsiteY59" fmla="*/ 453571 h 779673"/>
                <a:gd name="connsiteX60" fmla="*/ 267144 w 569209"/>
                <a:gd name="connsiteY60" fmla="*/ 422630 h 779673"/>
                <a:gd name="connsiteX61" fmla="*/ 264829 w 569209"/>
                <a:gd name="connsiteY61" fmla="*/ 414080 h 779673"/>
                <a:gd name="connsiteX62" fmla="*/ 255075 w 569209"/>
                <a:gd name="connsiteY62" fmla="*/ 410295 h 779673"/>
                <a:gd name="connsiteX63" fmla="*/ 250189 w 569209"/>
                <a:gd name="connsiteY63" fmla="*/ 401599 h 779673"/>
                <a:gd name="connsiteX64" fmla="*/ 253518 w 569209"/>
                <a:gd name="connsiteY64" fmla="*/ 396240 h 779673"/>
                <a:gd name="connsiteX65" fmla="*/ 281233 w 569209"/>
                <a:gd name="connsiteY65" fmla="*/ 396386 h 779673"/>
                <a:gd name="connsiteX66" fmla="*/ 283822 w 569209"/>
                <a:gd name="connsiteY66" fmla="*/ 394184 h 779673"/>
                <a:gd name="connsiteX67" fmla="*/ 282463 w 569209"/>
                <a:gd name="connsiteY67" fmla="*/ 388550 h 779673"/>
                <a:gd name="connsiteX68" fmla="*/ 273225 w 569209"/>
                <a:gd name="connsiteY68" fmla="*/ 383956 h 779673"/>
                <a:gd name="connsiteX69" fmla="*/ 272219 w 569209"/>
                <a:gd name="connsiteY69" fmla="*/ 374477 h 779673"/>
                <a:gd name="connsiteX70" fmla="*/ 278266 w 569209"/>
                <a:gd name="connsiteY70" fmla="*/ 371466 h 779673"/>
                <a:gd name="connsiteX71" fmla="*/ 285044 w 569209"/>
                <a:gd name="connsiteY71" fmla="*/ 373083 h 779673"/>
                <a:gd name="connsiteX72" fmla="*/ 304002 w 569209"/>
                <a:gd name="connsiteY72" fmla="*/ 363062 h 779673"/>
                <a:gd name="connsiteX73" fmla="*/ 307787 w 569209"/>
                <a:gd name="connsiteY73" fmla="*/ 357402 h 779673"/>
                <a:gd name="connsiteX74" fmla="*/ 317800 w 569209"/>
                <a:gd name="connsiteY74" fmla="*/ 334083 h 779673"/>
                <a:gd name="connsiteX75" fmla="*/ 315133 w 569209"/>
                <a:gd name="connsiteY75" fmla="*/ 298755 h 779673"/>
                <a:gd name="connsiteX76" fmla="*/ 307323 w 569209"/>
                <a:gd name="connsiteY76" fmla="*/ 288028 h 779673"/>
                <a:gd name="connsiteX77" fmla="*/ 289732 w 569209"/>
                <a:gd name="connsiteY77" fmla="*/ 276794 h 779673"/>
                <a:gd name="connsiteX78" fmla="*/ 263255 w 569209"/>
                <a:gd name="connsiteY78" fmla="*/ 253741 h 779673"/>
                <a:gd name="connsiteX79" fmla="*/ 249673 w 569209"/>
                <a:gd name="connsiteY79" fmla="*/ 210629 h 779673"/>
                <a:gd name="connsiteX80" fmla="*/ 247411 w 569209"/>
                <a:gd name="connsiteY80" fmla="*/ 204814 h 779673"/>
                <a:gd name="connsiteX81" fmla="*/ 213356 w 569209"/>
                <a:gd name="connsiteY81" fmla="*/ 197356 h 779673"/>
                <a:gd name="connsiteX82" fmla="*/ 179353 w 569209"/>
                <a:gd name="connsiteY82" fmla="*/ 200375 h 779673"/>
                <a:gd name="connsiteX83" fmla="*/ 160498 w 569209"/>
                <a:gd name="connsiteY83" fmla="*/ 209915 h 779673"/>
                <a:gd name="connsiteX84" fmla="*/ 154244 w 569209"/>
                <a:gd name="connsiteY84" fmla="*/ 208496 h 779673"/>
                <a:gd name="connsiteX85" fmla="*/ 134116 w 569209"/>
                <a:gd name="connsiteY85" fmla="*/ 188909 h 779673"/>
                <a:gd name="connsiteX86" fmla="*/ 126099 w 569209"/>
                <a:gd name="connsiteY86" fmla="*/ 177443 h 779673"/>
                <a:gd name="connsiteX87" fmla="*/ 128782 w 569209"/>
                <a:gd name="connsiteY87" fmla="*/ 157452 h 779673"/>
                <a:gd name="connsiteX88" fmla="*/ 169572 w 569209"/>
                <a:gd name="connsiteY88" fmla="*/ 146708 h 779673"/>
                <a:gd name="connsiteX89" fmla="*/ 183078 w 569209"/>
                <a:gd name="connsiteY89" fmla="*/ 150854 h 779673"/>
                <a:gd name="connsiteX90" fmla="*/ 189778 w 569209"/>
                <a:gd name="connsiteY90" fmla="*/ 150536 h 779673"/>
                <a:gd name="connsiteX91" fmla="*/ 227343 w 569209"/>
                <a:gd name="connsiteY91" fmla="*/ 145650 h 779673"/>
                <a:gd name="connsiteX92" fmla="*/ 241140 w 569209"/>
                <a:gd name="connsiteY92" fmla="*/ 136145 h 779673"/>
                <a:gd name="connsiteX93" fmla="*/ 257819 w 569209"/>
                <a:gd name="connsiteY93" fmla="*/ 105144 h 779673"/>
                <a:gd name="connsiteX94" fmla="*/ 261483 w 569209"/>
                <a:gd name="connsiteY94" fmla="*/ 86564 h 779673"/>
                <a:gd name="connsiteX95" fmla="*/ 263316 w 569209"/>
                <a:gd name="connsiteY95" fmla="*/ 73136 h 779673"/>
                <a:gd name="connsiteX96" fmla="*/ 288648 w 569209"/>
                <a:gd name="connsiteY96" fmla="*/ 50187 h 779673"/>
                <a:gd name="connsiteX97" fmla="*/ 288622 w 569209"/>
                <a:gd name="connsiteY97" fmla="*/ 49920 h 779673"/>
                <a:gd name="connsiteX98" fmla="*/ 289362 w 569209"/>
                <a:gd name="connsiteY98" fmla="*/ 49800 h 779673"/>
                <a:gd name="connsiteX99" fmla="*/ 288691 w 569209"/>
                <a:gd name="connsiteY99" fmla="*/ 50531 h 779673"/>
                <a:gd name="connsiteX100" fmla="*/ 307890 w 569209"/>
                <a:gd name="connsiteY100" fmla="*/ 35624 h 779673"/>
                <a:gd name="connsiteX101" fmla="*/ 342203 w 569209"/>
                <a:gd name="connsiteY101" fmla="*/ 12382 h 779673"/>
                <a:gd name="connsiteX102" fmla="*/ 360267 w 569209"/>
                <a:gd name="connsiteY102" fmla="*/ 1965 h 779673"/>
                <a:gd name="connsiteX103" fmla="*/ 379914 w 569209"/>
                <a:gd name="connsiteY103" fmla="*/ -5003 h 779673"/>
                <a:gd name="connsiteX104" fmla="*/ 385342 w 569209"/>
                <a:gd name="connsiteY104" fmla="*/ -1812 h 779673"/>
                <a:gd name="connsiteX105" fmla="*/ 386253 w 569209"/>
                <a:gd name="connsiteY105" fmla="*/ 18179 h 779673"/>
                <a:gd name="connsiteX106" fmla="*/ 352706 w 569209"/>
                <a:gd name="connsiteY106" fmla="*/ 66969 h 779673"/>
                <a:gd name="connsiteX107" fmla="*/ 346539 w 569209"/>
                <a:gd name="connsiteY107" fmla="*/ 85128 h 779673"/>
                <a:gd name="connsiteX108" fmla="*/ 345687 w 569209"/>
                <a:gd name="connsiteY108" fmla="*/ 85472 h 779673"/>
                <a:gd name="connsiteX109" fmla="*/ 345119 w 569209"/>
                <a:gd name="connsiteY109" fmla="*/ 87227 h 779673"/>
                <a:gd name="connsiteX110" fmla="*/ 342977 w 569209"/>
                <a:gd name="connsiteY110" fmla="*/ 88620 h 779673"/>
                <a:gd name="connsiteX111" fmla="*/ 344835 w 569209"/>
                <a:gd name="connsiteY111" fmla="*/ 88164 h 779673"/>
                <a:gd name="connsiteX112" fmla="*/ 345119 w 569209"/>
                <a:gd name="connsiteY112" fmla="*/ 87227 h 779673"/>
                <a:gd name="connsiteX113" fmla="*/ 346539 w 569209"/>
                <a:gd name="connsiteY113" fmla="*/ 86323 h 779673"/>
                <a:gd name="connsiteX114" fmla="*/ 346539 w 569209"/>
                <a:gd name="connsiteY114" fmla="*/ 85128 h 779673"/>
                <a:gd name="connsiteX115" fmla="*/ 374641 w 569209"/>
                <a:gd name="connsiteY115" fmla="*/ 66264 h 779673"/>
                <a:gd name="connsiteX116" fmla="*/ 396894 w 569209"/>
                <a:gd name="connsiteY116" fmla="*/ 49456 h 779673"/>
                <a:gd name="connsiteX117" fmla="*/ 411336 w 569209"/>
                <a:gd name="connsiteY117" fmla="*/ 34575 h 779673"/>
                <a:gd name="connsiteX118" fmla="*/ 421624 w 569209"/>
                <a:gd name="connsiteY118" fmla="*/ 16141 h 779673"/>
                <a:gd name="connsiteX119" fmla="*/ 427224 w 569209"/>
                <a:gd name="connsiteY119" fmla="*/ 13276 h 779673"/>
                <a:gd name="connsiteX120" fmla="*/ 429564 w 569209"/>
                <a:gd name="connsiteY120" fmla="*/ 19048 h 779673"/>
                <a:gd name="connsiteX121" fmla="*/ 431147 w 569209"/>
                <a:gd name="connsiteY121" fmla="*/ 45310 h 779673"/>
                <a:gd name="connsiteX122" fmla="*/ 444522 w 569209"/>
                <a:gd name="connsiteY122" fmla="*/ 61180 h 779673"/>
                <a:gd name="connsiteX123" fmla="*/ 449090 w 569209"/>
                <a:gd name="connsiteY123" fmla="*/ 77111 h 779673"/>
                <a:gd name="connsiteX124" fmla="*/ 446484 w 569209"/>
                <a:gd name="connsiteY124" fmla="*/ 87338 h 779673"/>
                <a:gd name="connsiteX125" fmla="*/ 440015 w 569209"/>
                <a:gd name="connsiteY125" fmla="*/ 125152 h 779673"/>
                <a:gd name="connsiteX126" fmla="*/ 430476 w 569209"/>
                <a:gd name="connsiteY126" fmla="*/ 142467 h 779673"/>
                <a:gd name="connsiteX127" fmla="*/ 411818 w 569209"/>
                <a:gd name="connsiteY127" fmla="*/ 158433 h 779673"/>
                <a:gd name="connsiteX128" fmla="*/ 407001 w 569209"/>
                <a:gd name="connsiteY128" fmla="*/ 171051 h 779673"/>
                <a:gd name="connsiteX129" fmla="*/ 398244 w 569209"/>
                <a:gd name="connsiteY129" fmla="*/ 200186 h 779673"/>
                <a:gd name="connsiteX130" fmla="*/ 396868 w 569209"/>
                <a:gd name="connsiteY130" fmla="*/ 206336 h 779673"/>
                <a:gd name="connsiteX131" fmla="*/ 396077 w 569209"/>
                <a:gd name="connsiteY131" fmla="*/ 206457 h 779673"/>
                <a:gd name="connsiteX132" fmla="*/ 394881 w 569209"/>
                <a:gd name="connsiteY132" fmla="*/ 207833 h 779673"/>
                <a:gd name="connsiteX133" fmla="*/ 396808 w 569209"/>
                <a:gd name="connsiteY133" fmla="*/ 206990 h 779673"/>
                <a:gd name="connsiteX134" fmla="*/ 396868 w 569209"/>
                <a:gd name="connsiteY134" fmla="*/ 206336 h 779673"/>
                <a:gd name="connsiteX135" fmla="*/ 403070 w 569209"/>
                <a:gd name="connsiteY135" fmla="*/ 205476 h 779673"/>
                <a:gd name="connsiteX136" fmla="*/ 417323 w 569209"/>
                <a:gd name="connsiteY136" fmla="*/ 216753 h 779673"/>
                <a:gd name="connsiteX137" fmla="*/ 420970 w 569209"/>
                <a:gd name="connsiteY137" fmla="*/ 226387 h 779673"/>
                <a:gd name="connsiteX138" fmla="*/ 429779 w 569209"/>
                <a:gd name="connsiteY138" fmla="*/ 227127 h 779673"/>
                <a:gd name="connsiteX139" fmla="*/ 444230 w 569209"/>
                <a:gd name="connsiteY139" fmla="*/ 207050 h 779673"/>
                <a:gd name="connsiteX140" fmla="*/ 456952 w 569209"/>
                <a:gd name="connsiteY140" fmla="*/ 178251 h 779673"/>
                <a:gd name="connsiteX141" fmla="*/ 459662 w 569209"/>
                <a:gd name="connsiteY141" fmla="*/ 164377 h 779673"/>
                <a:gd name="connsiteX142" fmla="*/ 462939 w 569209"/>
                <a:gd name="connsiteY142" fmla="*/ 158226 h 779673"/>
                <a:gd name="connsiteX143" fmla="*/ 486491 w 569209"/>
                <a:gd name="connsiteY143" fmla="*/ 143474 h 779673"/>
                <a:gd name="connsiteX144" fmla="*/ 492194 w 569209"/>
                <a:gd name="connsiteY144" fmla="*/ 146399 h 779673"/>
                <a:gd name="connsiteX145" fmla="*/ 497785 w 569209"/>
                <a:gd name="connsiteY145" fmla="*/ 166596 h 779673"/>
                <a:gd name="connsiteX146" fmla="*/ 506602 w 569209"/>
                <a:gd name="connsiteY146" fmla="*/ 176410 h 779673"/>
                <a:gd name="connsiteX147" fmla="*/ 516787 w 569209"/>
                <a:gd name="connsiteY147" fmla="*/ 179111 h 779673"/>
                <a:gd name="connsiteX148" fmla="*/ 554351 w 569209"/>
                <a:gd name="connsiteY148" fmla="*/ 210233 h 779673"/>
                <a:gd name="connsiteX149" fmla="*/ 564974 w 569209"/>
                <a:gd name="connsiteY149" fmla="*/ 223987 h 779673"/>
                <a:gd name="connsiteX150" fmla="*/ 565886 w 569209"/>
                <a:gd name="connsiteY150" fmla="*/ 233914 h 779673"/>
                <a:gd name="connsiteX151" fmla="*/ 549560 w 569209"/>
                <a:gd name="connsiteY151" fmla="*/ 250756 h 779673"/>
                <a:gd name="connsiteX152" fmla="*/ 537276 w 569209"/>
                <a:gd name="connsiteY152" fmla="*/ 256451 h 779673"/>
                <a:gd name="connsiteX153" fmla="*/ 538266 w 569209"/>
                <a:gd name="connsiteY153" fmla="*/ 255797 h 779673"/>
                <a:gd name="connsiteX154" fmla="*/ 538266 w 569209"/>
                <a:gd name="connsiteY154" fmla="*/ 257414 h 779673"/>
                <a:gd name="connsiteX155" fmla="*/ 537405 w 569209"/>
                <a:gd name="connsiteY155" fmla="*/ 256580 h 779673"/>
                <a:gd name="connsiteX156" fmla="*/ 537405 w 569209"/>
                <a:gd name="connsiteY156" fmla="*/ 263608 h 779673"/>
                <a:gd name="connsiteX157" fmla="*/ 538197 w 569209"/>
                <a:gd name="connsiteY157" fmla="*/ 262876 h 779673"/>
                <a:gd name="connsiteX158" fmla="*/ 538179 w 569209"/>
                <a:gd name="connsiteY158" fmla="*/ 264416 h 779673"/>
                <a:gd name="connsiteX159" fmla="*/ 537233 w 569209"/>
                <a:gd name="connsiteY159" fmla="*/ 263754 h 779673"/>
                <a:gd name="connsiteX160" fmla="*/ 532442 w 569209"/>
                <a:gd name="connsiteY160" fmla="*/ 268502 h 779673"/>
                <a:gd name="connsiteX161" fmla="*/ 525578 w 569209"/>
                <a:gd name="connsiteY161" fmla="*/ 269250 h 779673"/>
                <a:gd name="connsiteX162" fmla="*/ 518688 w 569209"/>
                <a:gd name="connsiteY162" fmla="*/ 269414 h 779673"/>
                <a:gd name="connsiteX163" fmla="*/ 512959 w 569209"/>
                <a:gd name="connsiteY163" fmla="*/ 280433 h 779673"/>
                <a:gd name="connsiteX164" fmla="*/ 510585 w 569209"/>
                <a:gd name="connsiteY164" fmla="*/ 296122 h 779673"/>
                <a:gd name="connsiteX165" fmla="*/ 499385 w 569209"/>
                <a:gd name="connsiteY165" fmla="*/ 311555 h 779673"/>
                <a:gd name="connsiteX166" fmla="*/ 479807 w 569209"/>
                <a:gd name="connsiteY166" fmla="*/ 318625 h 779673"/>
                <a:gd name="connsiteX167" fmla="*/ 468711 w 569209"/>
                <a:gd name="connsiteY167" fmla="*/ 331760 h 779673"/>
                <a:gd name="connsiteX168" fmla="*/ 447198 w 569209"/>
                <a:gd name="connsiteY168" fmla="*/ 352232 h 779673"/>
                <a:gd name="connsiteX169" fmla="*/ 444823 w 569209"/>
                <a:gd name="connsiteY169" fmla="*/ 360551 h 779673"/>
                <a:gd name="connsiteX170" fmla="*/ 456668 w 569209"/>
                <a:gd name="connsiteY170" fmla="*/ 388111 h 779673"/>
                <a:gd name="connsiteX171" fmla="*/ 461391 w 569209"/>
                <a:gd name="connsiteY171" fmla="*/ 390735 h 779673"/>
                <a:gd name="connsiteX172" fmla="*/ 478328 w 569209"/>
                <a:gd name="connsiteY172" fmla="*/ 386150 h 779673"/>
                <a:gd name="connsiteX173" fmla="*/ 487136 w 569209"/>
                <a:gd name="connsiteY173" fmla="*/ 389943 h 779673"/>
                <a:gd name="connsiteX174" fmla="*/ 486964 w 569209"/>
                <a:gd name="connsiteY174" fmla="*/ 399878 h 779673"/>
                <a:gd name="connsiteX175" fmla="*/ 485158 w 569209"/>
                <a:gd name="connsiteY175" fmla="*/ 402854 h 779673"/>
                <a:gd name="connsiteX176" fmla="*/ 483188 w 569209"/>
                <a:gd name="connsiteY176" fmla="*/ 420772 h 779673"/>
                <a:gd name="connsiteX177" fmla="*/ 486706 w 569209"/>
                <a:gd name="connsiteY177" fmla="*/ 440419 h 779673"/>
                <a:gd name="connsiteX178" fmla="*/ 475661 w 569209"/>
                <a:gd name="connsiteY178" fmla="*/ 469914 h 779673"/>
                <a:gd name="connsiteX179" fmla="*/ 446226 w 569209"/>
                <a:gd name="connsiteY179" fmla="*/ 500641 h 779673"/>
                <a:gd name="connsiteX180" fmla="*/ 431972 w 569209"/>
                <a:gd name="connsiteY180" fmla="*/ 514275 h 779673"/>
                <a:gd name="connsiteX181" fmla="*/ 424687 w 569209"/>
                <a:gd name="connsiteY181" fmla="*/ 520235 h 779673"/>
                <a:gd name="connsiteX182" fmla="*/ 424626 w 569209"/>
                <a:gd name="connsiteY182" fmla="*/ 520020 h 779673"/>
                <a:gd name="connsiteX183" fmla="*/ 422949 w 569209"/>
                <a:gd name="connsiteY183" fmla="*/ 518455 h 779673"/>
                <a:gd name="connsiteX184" fmla="*/ 424256 w 569209"/>
                <a:gd name="connsiteY184" fmla="*/ 520537 h 779673"/>
                <a:gd name="connsiteX185" fmla="*/ 424687 w 569209"/>
                <a:gd name="connsiteY185" fmla="*/ 520235 h 779673"/>
                <a:gd name="connsiteX186" fmla="*/ 423715 w 569209"/>
                <a:gd name="connsiteY186" fmla="*/ 543968 h 779673"/>
                <a:gd name="connsiteX187" fmla="*/ 413470 w 569209"/>
                <a:gd name="connsiteY187" fmla="*/ 558281 h 779673"/>
                <a:gd name="connsiteX188" fmla="*/ 394778 w 569209"/>
                <a:gd name="connsiteY188" fmla="*/ 561825 h 779673"/>
                <a:gd name="connsiteX189" fmla="*/ 383234 w 569209"/>
                <a:gd name="connsiteY189" fmla="*/ 563899 h 779673"/>
                <a:gd name="connsiteX190" fmla="*/ 365962 w 569209"/>
                <a:gd name="connsiteY190" fmla="*/ 570617 h 779673"/>
                <a:gd name="connsiteX191" fmla="*/ 362590 w 569209"/>
                <a:gd name="connsiteY191" fmla="*/ 571391 h 779673"/>
                <a:gd name="connsiteX192" fmla="*/ 363407 w 569209"/>
                <a:gd name="connsiteY192" fmla="*/ 576784 h 779673"/>
                <a:gd name="connsiteX193" fmla="*/ 371648 w 569209"/>
                <a:gd name="connsiteY193" fmla="*/ 588078 h 779673"/>
                <a:gd name="connsiteX194" fmla="*/ 370994 w 569209"/>
                <a:gd name="connsiteY194" fmla="*/ 594624 h 779673"/>
                <a:gd name="connsiteX195" fmla="*/ 363390 w 569209"/>
                <a:gd name="connsiteY195" fmla="*/ 601644 h 779673"/>
                <a:gd name="connsiteX196" fmla="*/ 365394 w 569209"/>
                <a:gd name="connsiteY196" fmla="*/ 614692 h 779673"/>
                <a:gd name="connsiteX197" fmla="*/ 358117 w 569209"/>
                <a:gd name="connsiteY197" fmla="*/ 630150 h 779673"/>
                <a:gd name="connsiteX198" fmla="*/ 324750 w 569209"/>
                <a:gd name="connsiteY198" fmla="*/ 655104 h 779673"/>
                <a:gd name="connsiteX199" fmla="*/ 324372 w 569209"/>
                <a:gd name="connsiteY199" fmla="*/ 655526 h 779673"/>
                <a:gd name="connsiteX200" fmla="*/ 324165 w 569209"/>
                <a:gd name="connsiteY200" fmla="*/ 655543 h 779673"/>
                <a:gd name="connsiteX201" fmla="*/ 325223 w 569209"/>
                <a:gd name="connsiteY201" fmla="*/ 654537 h 779673"/>
                <a:gd name="connsiteX202" fmla="*/ 295117 w 569209"/>
                <a:gd name="connsiteY202" fmla="*/ 645866 h 779673"/>
                <a:gd name="connsiteX203" fmla="*/ 268158 w 569209"/>
                <a:gd name="connsiteY203" fmla="*/ 644601 h 779673"/>
                <a:gd name="connsiteX204" fmla="*/ 247359 w 569209"/>
                <a:gd name="connsiteY204" fmla="*/ 642287 h 779673"/>
                <a:gd name="connsiteX205" fmla="*/ 246963 w 569209"/>
                <a:gd name="connsiteY205" fmla="*/ 640593 h 779673"/>
                <a:gd name="connsiteX206" fmla="*/ 242964 w 569209"/>
                <a:gd name="connsiteY206" fmla="*/ 638081 h 779673"/>
                <a:gd name="connsiteX207" fmla="*/ 246103 w 569209"/>
                <a:gd name="connsiteY207" fmla="*/ 641496 h 779673"/>
                <a:gd name="connsiteX208" fmla="*/ 247359 w 569209"/>
                <a:gd name="connsiteY208" fmla="*/ 642287 h 779673"/>
                <a:gd name="connsiteX209" fmla="*/ 251712 w 569209"/>
                <a:gd name="connsiteY209" fmla="*/ 660575 h 779673"/>
                <a:gd name="connsiteX210" fmla="*/ 262455 w 569209"/>
                <a:gd name="connsiteY210" fmla="*/ 707206 h 779673"/>
                <a:gd name="connsiteX211" fmla="*/ 267333 w 569209"/>
                <a:gd name="connsiteY211" fmla="*/ 718655 h 779673"/>
                <a:gd name="connsiteX212" fmla="*/ 267006 w 569209"/>
                <a:gd name="connsiteY212" fmla="*/ 725459 h 779673"/>
                <a:gd name="connsiteX213" fmla="*/ 250602 w 569209"/>
                <a:gd name="connsiteY213" fmla="*/ 744624 h 779673"/>
                <a:gd name="connsiteX214" fmla="*/ 233192 w 569209"/>
                <a:gd name="connsiteY214" fmla="*/ 744392 h 779673"/>
                <a:gd name="connsiteX215" fmla="*/ 192273 w 569209"/>
                <a:gd name="connsiteY215" fmla="*/ 733261 h 779673"/>
                <a:gd name="connsiteX216" fmla="*/ 161598 w 569209"/>
                <a:gd name="connsiteY216" fmla="*/ 718672 h 779673"/>
                <a:gd name="connsiteX217" fmla="*/ 148094 w 569209"/>
                <a:gd name="connsiteY217" fmla="*/ 707257 h 779673"/>
                <a:gd name="connsiteX218" fmla="*/ 138373 w 569209"/>
                <a:gd name="connsiteY218" fmla="*/ 664996 h 779673"/>
                <a:gd name="connsiteX219" fmla="*/ 135741 w 569209"/>
                <a:gd name="connsiteY219" fmla="*/ 657091 h 779673"/>
                <a:gd name="connsiteX220" fmla="*/ 120662 w 569209"/>
                <a:gd name="connsiteY220" fmla="*/ 648231 h 779673"/>
                <a:gd name="connsiteX221" fmla="*/ 114374 w 569209"/>
                <a:gd name="connsiteY221" fmla="*/ 633367 h 779673"/>
                <a:gd name="connsiteX222" fmla="*/ 120654 w 569209"/>
                <a:gd name="connsiteY222" fmla="*/ 613110 h 779673"/>
                <a:gd name="connsiteX223" fmla="*/ 121849 w 569209"/>
                <a:gd name="connsiteY223" fmla="*/ 606271 h 779673"/>
                <a:gd name="connsiteX224" fmla="*/ 120275 w 569209"/>
                <a:gd name="connsiteY224" fmla="*/ 603441 h 779673"/>
                <a:gd name="connsiteX225" fmla="*/ 114331 w 569209"/>
                <a:gd name="connsiteY225" fmla="*/ 602375 h 779673"/>
                <a:gd name="connsiteX226" fmla="*/ 103020 w 569209"/>
                <a:gd name="connsiteY226" fmla="*/ 644395 h 779673"/>
                <a:gd name="connsiteX227" fmla="*/ 104336 w 569209"/>
                <a:gd name="connsiteY227" fmla="*/ 647681 h 779673"/>
                <a:gd name="connsiteX228" fmla="*/ 110753 w 569209"/>
                <a:gd name="connsiteY228" fmla="*/ 660248 h 779673"/>
                <a:gd name="connsiteX229" fmla="*/ 117738 w 569209"/>
                <a:gd name="connsiteY229" fmla="*/ 686819 h 779673"/>
                <a:gd name="connsiteX230" fmla="*/ 124395 w 569209"/>
                <a:gd name="connsiteY230" fmla="*/ 702707 h 779673"/>
                <a:gd name="connsiteX231" fmla="*/ 134778 w 569209"/>
                <a:gd name="connsiteY231" fmla="*/ 712384 h 779673"/>
                <a:gd name="connsiteX232" fmla="*/ 182192 w 569209"/>
                <a:gd name="connsiteY232" fmla="*/ 748624 h 779673"/>
                <a:gd name="connsiteX233" fmla="*/ 186931 w 569209"/>
                <a:gd name="connsiteY233" fmla="*/ 753621 h 779673"/>
                <a:gd name="connsiteX234" fmla="*/ 187017 w 569209"/>
                <a:gd name="connsiteY234" fmla="*/ 759995 h 779673"/>
                <a:gd name="connsiteX235" fmla="*/ 176660 w 569209"/>
                <a:gd name="connsiteY235" fmla="*/ 769044 h 779673"/>
                <a:gd name="connsiteX236" fmla="*/ 109050 w 569209"/>
                <a:gd name="connsiteY236" fmla="*/ 761784 h 779673"/>
                <a:gd name="connsiteX237" fmla="*/ 81034 w 569209"/>
                <a:gd name="connsiteY237" fmla="*/ 740220 h 779673"/>
                <a:gd name="connsiteX238" fmla="*/ 44501 w 569209"/>
                <a:gd name="connsiteY238" fmla="*/ 701890 h 779673"/>
                <a:gd name="connsiteX239" fmla="*/ 39865 w 569209"/>
                <a:gd name="connsiteY239" fmla="*/ 696617 h 779673"/>
                <a:gd name="connsiteX240" fmla="*/ 32622 w 569209"/>
                <a:gd name="connsiteY240" fmla="*/ 684419 h 779673"/>
                <a:gd name="connsiteX241" fmla="*/ 26231 w 569209"/>
                <a:gd name="connsiteY241" fmla="*/ 671938 h 779673"/>
                <a:gd name="connsiteX242" fmla="*/ 314 w 569209"/>
                <a:gd name="connsiteY242" fmla="*/ 626168 h 779673"/>
                <a:gd name="connsiteX243" fmla="*/ 9036 w 569209"/>
                <a:gd name="connsiteY243" fmla="*/ 606039 h 779673"/>
                <a:gd name="connsiteX244" fmla="*/ 35263 w 569209"/>
                <a:gd name="connsiteY244" fmla="*/ 595209 h 779673"/>
                <a:gd name="connsiteX245" fmla="*/ 42540 w 569209"/>
                <a:gd name="connsiteY245" fmla="*/ 587915 h 779673"/>
                <a:gd name="connsiteX246" fmla="*/ 42213 w 569209"/>
                <a:gd name="connsiteY246" fmla="*/ 581851 h 779673"/>
                <a:gd name="connsiteX247" fmla="*/ 36175 w 569209"/>
                <a:gd name="connsiteY247" fmla="*/ 579709 h 779673"/>
                <a:gd name="connsiteX248" fmla="*/ 17887 w 569209"/>
                <a:gd name="connsiteY248" fmla="*/ 590229 h 779673"/>
                <a:gd name="connsiteX249" fmla="*/ -2654 w 569209"/>
                <a:gd name="connsiteY249" fmla="*/ 577963 h 779673"/>
                <a:gd name="connsiteX250" fmla="*/ -2181 w 569209"/>
                <a:gd name="connsiteY250" fmla="*/ 560286 h 779673"/>
                <a:gd name="connsiteX251" fmla="*/ 9870 w 569209"/>
                <a:gd name="connsiteY251" fmla="*/ 539057 h 779673"/>
                <a:gd name="connsiteX252" fmla="*/ 25921 w 569209"/>
                <a:gd name="connsiteY252" fmla="*/ 533104 h 779673"/>
                <a:gd name="connsiteX253" fmla="*/ 36416 w 569209"/>
                <a:gd name="connsiteY253" fmla="*/ 531598 h 779673"/>
                <a:gd name="connsiteX254" fmla="*/ 47555 w 569209"/>
                <a:gd name="connsiteY254" fmla="*/ 519530 h 779673"/>
                <a:gd name="connsiteX255" fmla="*/ 69782 w 569209"/>
                <a:gd name="connsiteY255" fmla="*/ 509216 h 779673"/>
                <a:gd name="connsiteX256" fmla="*/ 82616 w 569209"/>
                <a:gd name="connsiteY256" fmla="*/ 498696 h 779673"/>
                <a:gd name="connsiteX257" fmla="*/ 103751 w 569209"/>
                <a:gd name="connsiteY257" fmla="*/ 491815 h 779673"/>
                <a:gd name="connsiteX258" fmla="*/ 114090 w 569209"/>
                <a:gd name="connsiteY258" fmla="*/ 493269 h 779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</a:cxnLst>
              <a:rect l="l" t="t" r="r" b="b"/>
              <a:pathLst>
                <a:path w="569209" h="779673">
                  <a:moveTo>
                    <a:pt x="109850" y="588113"/>
                  </a:moveTo>
                  <a:lnTo>
                    <a:pt x="112413" y="586874"/>
                  </a:lnTo>
                  <a:lnTo>
                    <a:pt x="109661" y="585868"/>
                  </a:lnTo>
                  <a:close/>
                  <a:moveTo>
                    <a:pt x="239273" y="634047"/>
                  </a:moveTo>
                  <a:cubicBezTo>
                    <a:pt x="240297" y="635156"/>
                    <a:pt x="241286" y="636249"/>
                    <a:pt x="242318" y="637376"/>
                  </a:cubicBezTo>
                  <a:cubicBezTo>
                    <a:pt x="241286" y="636240"/>
                    <a:pt x="240461" y="634933"/>
                    <a:pt x="240185" y="633144"/>
                  </a:cubicBezTo>
                  <a:cubicBezTo>
                    <a:pt x="239979" y="633548"/>
                    <a:pt x="236744" y="630890"/>
                    <a:pt x="239273" y="634047"/>
                  </a:cubicBezTo>
                  <a:close/>
                  <a:moveTo>
                    <a:pt x="460238" y="460289"/>
                  </a:moveTo>
                  <a:cubicBezTo>
                    <a:pt x="462810" y="460943"/>
                    <a:pt x="464737" y="459644"/>
                    <a:pt x="464797" y="456866"/>
                  </a:cubicBezTo>
                  <a:cubicBezTo>
                    <a:pt x="464866" y="453416"/>
                    <a:pt x="463214" y="450879"/>
                    <a:pt x="459799" y="449829"/>
                  </a:cubicBezTo>
                  <a:cubicBezTo>
                    <a:pt x="459894" y="449433"/>
                    <a:pt x="459989" y="449038"/>
                    <a:pt x="460083" y="448625"/>
                  </a:cubicBezTo>
                  <a:lnTo>
                    <a:pt x="458096" y="446939"/>
                  </a:lnTo>
                  <a:lnTo>
                    <a:pt x="459206" y="449477"/>
                  </a:lnTo>
                  <a:cubicBezTo>
                    <a:pt x="459472" y="449537"/>
                    <a:pt x="459541" y="449743"/>
                    <a:pt x="459799" y="449829"/>
                  </a:cubicBezTo>
                  <a:cubicBezTo>
                    <a:pt x="459051" y="452659"/>
                    <a:pt x="458217" y="455472"/>
                    <a:pt x="457701" y="458354"/>
                  </a:cubicBezTo>
                  <a:cubicBezTo>
                    <a:pt x="457614" y="458853"/>
                    <a:pt x="459240" y="460031"/>
                    <a:pt x="460238" y="460289"/>
                  </a:cubicBezTo>
                  <a:close/>
                  <a:moveTo>
                    <a:pt x="295151" y="151345"/>
                  </a:moveTo>
                  <a:cubicBezTo>
                    <a:pt x="293241" y="150983"/>
                    <a:pt x="290867" y="152386"/>
                    <a:pt x="288897" y="153289"/>
                  </a:cubicBezTo>
                  <a:cubicBezTo>
                    <a:pt x="288450" y="153495"/>
                    <a:pt x="288244" y="155267"/>
                    <a:pt x="288605" y="155990"/>
                  </a:cubicBezTo>
                  <a:cubicBezTo>
                    <a:pt x="291702" y="162192"/>
                    <a:pt x="295117" y="168282"/>
                    <a:pt x="298144" y="174509"/>
                  </a:cubicBezTo>
                  <a:cubicBezTo>
                    <a:pt x="299486" y="177279"/>
                    <a:pt x="300992" y="178208"/>
                    <a:pt x="303392" y="176660"/>
                  </a:cubicBezTo>
                  <a:cubicBezTo>
                    <a:pt x="304338" y="176058"/>
                    <a:pt x="305508" y="175310"/>
                    <a:pt x="305903" y="174355"/>
                  </a:cubicBezTo>
                  <a:cubicBezTo>
                    <a:pt x="307228" y="171224"/>
                    <a:pt x="308217" y="167964"/>
                    <a:pt x="308940" y="165882"/>
                  </a:cubicBezTo>
                  <a:cubicBezTo>
                    <a:pt x="308665" y="158054"/>
                    <a:pt x="303719" y="153022"/>
                    <a:pt x="295151" y="151345"/>
                  </a:cubicBezTo>
                  <a:close/>
                  <a:moveTo>
                    <a:pt x="114090" y="493269"/>
                  </a:moveTo>
                  <a:cubicBezTo>
                    <a:pt x="127922" y="491712"/>
                    <a:pt x="138804" y="479342"/>
                    <a:pt x="153977" y="482353"/>
                  </a:cubicBezTo>
                  <a:cubicBezTo>
                    <a:pt x="154923" y="482534"/>
                    <a:pt x="156171" y="481622"/>
                    <a:pt x="157169" y="481011"/>
                  </a:cubicBezTo>
                  <a:cubicBezTo>
                    <a:pt x="159138" y="479772"/>
                    <a:pt x="161083" y="478499"/>
                    <a:pt x="162906" y="477063"/>
                  </a:cubicBezTo>
                  <a:cubicBezTo>
                    <a:pt x="168385" y="472684"/>
                    <a:pt x="173504" y="467790"/>
                    <a:pt x="179353" y="463996"/>
                  </a:cubicBezTo>
                  <a:cubicBezTo>
                    <a:pt x="181968" y="462328"/>
                    <a:pt x="186329" y="461743"/>
                    <a:pt x="189271" y="462655"/>
                  </a:cubicBezTo>
                  <a:cubicBezTo>
                    <a:pt x="191791" y="463446"/>
                    <a:pt x="193718" y="466233"/>
                    <a:pt x="195800" y="468478"/>
                  </a:cubicBezTo>
                  <a:cubicBezTo>
                    <a:pt x="193425" y="471368"/>
                    <a:pt x="191068" y="474224"/>
                    <a:pt x="188703" y="477106"/>
                  </a:cubicBezTo>
                  <a:cubicBezTo>
                    <a:pt x="188591" y="477424"/>
                    <a:pt x="188376" y="477562"/>
                    <a:pt x="188239" y="477846"/>
                  </a:cubicBezTo>
                  <a:cubicBezTo>
                    <a:pt x="183095" y="477450"/>
                    <a:pt x="178407" y="477914"/>
                    <a:pt x="176420" y="483772"/>
                  </a:cubicBezTo>
                  <a:cubicBezTo>
                    <a:pt x="175981" y="483772"/>
                    <a:pt x="175594" y="483807"/>
                    <a:pt x="175146" y="483798"/>
                  </a:cubicBezTo>
                  <a:lnTo>
                    <a:pt x="173736" y="485389"/>
                  </a:lnTo>
                  <a:lnTo>
                    <a:pt x="175981" y="484675"/>
                  </a:lnTo>
                  <a:cubicBezTo>
                    <a:pt x="176084" y="484288"/>
                    <a:pt x="176308" y="484125"/>
                    <a:pt x="176420" y="483772"/>
                  </a:cubicBezTo>
                  <a:cubicBezTo>
                    <a:pt x="181340" y="483764"/>
                    <a:pt x="185813" y="482895"/>
                    <a:pt x="188239" y="477846"/>
                  </a:cubicBezTo>
                  <a:cubicBezTo>
                    <a:pt x="188669" y="477880"/>
                    <a:pt x="189073" y="477880"/>
                    <a:pt x="189494" y="477914"/>
                  </a:cubicBezTo>
                  <a:cubicBezTo>
                    <a:pt x="191834" y="475050"/>
                    <a:pt x="194174" y="472194"/>
                    <a:pt x="196565" y="469321"/>
                  </a:cubicBezTo>
                  <a:cubicBezTo>
                    <a:pt x="196290" y="469063"/>
                    <a:pt x="196032" y="468762"/>
                    <a:pt x="195800" y="468478"/>
                  </a:cubicBezTo>
                  <a:cubicBezTo>
                    <a:pt x="201279" y="469519"/>
                    <a:pt x="206853" y="470233"/>
                    <a:pt x="212238" y="471704"/>
                  </a:cubicBezTo>
                  <a:cubicBezTo>
                    <a:pt x="221855" y="474302"/>
                    <a:pt x="226508" y="480968"/>
                    <a:pt x="226336" y="491781"/>
                  </a:cubicBezTo>
                  <a:cubicBezTo>
                    <a:pt x="226276" y="495823"/>
                    <a:pt x="225442" y="499849"/>
                    <a:pt x="224865" y="503892"/>
                  </a:cubicBezTo>
                  <a:cubicBezTo>
                    <a:pt x="224504" y="504030"/>
                    <a:pt x="224177" y="504202"/>
                    <a:pt x="223816" y="504348"/>
                  </a:cubicBezTo>
                  <a:cubicBezTo>
                    <a:pt x="223859" y="504864"/>
                    <a:pt x="223885" y="505380"/>
                    <a:pt x="223936" y="505905"/>
                  </a:cubicBezTo>
                  <a:cubicBezTo>
                    <a:pt x="218268" y="511754"/>
                    <a:pt x="218397" y="512270"/>
                    <a:pt x="224951" y="518412"/>
                  </a:cubicBezTo>
                  <a:cubicBezTo>
                    <a:pt x="224969" y="518678"/>
                    <a:pt x="224986" y="518937"/>
                    <a:pt x="224994" y="519195"/>
                  </a:cubicBezTo>
                  <a:cubicBezTo>
                    <a:pt x="224616" y="521681"/>
                    <a:pt x="225184" y="521982"/>
                    <a:pt x="226672" y="519995"/>
                  </a:cubicBezTo>
                  <a:cubicBezTo>
                    <a:pt x="226732" y="519935"/>
                    <a:pt x="225614" y="519006"/>
                    <a:pt x="224994" y="518481"/>
                  </a:cubicBezTo>
                  <a:cubicBezTo>
                    <a:pt x="224969" y="518447"/>
                    <a:pt x="224969" y="518438"/>
                    <a:pt x="224951" y="518412"/>
                  </a:cubicBezTo>
                  <a:cubicBezTo>
                    <a:pt x="224616" y="514231"/>
                    <a:pt x="224246" y="510068"/>
                    <a:pt x="223936" y="505905"/>
                  </a:cubicBezTo>
                  <a:cubicBezTo>
                    <a:pt x="224229" y="505604"/>
                    <a:pt x="224349" y="505440"/>
                    <a:pt x="224685" y="505096"/>
                  </a:cubicBezTo>
                  <a:cubicBezTo>
                    <a:pt x="224719" y="504692"/>
                    <a:pt x="224814" y="504296"/>
                    <a:pt x="224865" y="503892"/>
                  </a:cubicBezTo>
                  <a:cubicBezTo>
                    <a:pt x="231979" y="500787"/>
                    <a:pt x="239196" y="497879"/>
                    <a:pt x="246129" y="494370"/>
                  </a:cubicBezTo>
                  <a:cubicBezTo>
                    <a:pt x="247712" y="493561"/>
                    <a:pt x="248469" y="490671"/>
                    <a:pt x="249157" y="488589"/>
                  </a:cubicBezTo>
                  <a:cubicBezTo>
                    <a:pt x="249475" y="487660"/>
                    <a:pt x="248761" y="486336"/>
                    <a:pt x="248391" y="485209"/>
                  </a:cubicBezTo>
                  <a:cubicBezTo>
                    <a:pt x="246559" y="479635"/>
                    <a:pt x="242903" y="473897"/>
                    <a:pt x="243351" y="468512"/>
                  </a:cubicBezTo>
                  <a:cubicBezTo>
                    <a:pt x="243824" y="463360"/>
                    <a:pt x="249811" y="458887"/>
                    <a:pt x="251161" y="453571"/>
                  </a:cubicBezTo>
                  <a:cubicBezTo>
                    <a:pt x="254094" y="441847"/>
                    <a:pt x="259230" y="431671"/>
                    <a:pt x="267144" y="422630"/>
                  </a:cubicBezTo>
                  <a:cubicBezTo>
                    <a:pt x="269681" y="419740"/>
                    <a:pt x="268408" y="415671"/>
                    <a:pt x="264829" y="414080"/>
                  </a:cubicBezTo>
                  <a:cubicBezTo>
                    <a:pt x="261621" y="412678"/>
                    <a:pt x="257664" y="412377"/>
                    <a:pt x="255075" y="410295"/>
                  </a:cubicBezTo>
                  <a:cubicBezTo>
                    <a:pt x="252641" y="408291"/>
                    <a:pt x="250981" y="404764"/>
                    <a:pt x="250189" y="401599"/>
                  </a:cubicBezTo>
                  <a:cubicBezTo>
                    <a:pt x="249811" y="400093"/>
                    <a:pt x="251952" y="396635"/>
                    <a:pt x="253518" y="396240"/>
                  </a:cubicBezTo>
                  <a:cubicBezTo>
                    <a:pt x="262696" y="393926"/>
                    <a:pt x="271952" y="401143"/>
                    <a:pt x="281233" y="396386"/>
                  </a:cubicBezTo>
                  <a:cubicBezTo>
                    <a:pt x="282231" y="395887"/>
                    <a:pt x="283220" y="395095"/>
                    <a:pt x="283822" y="394184"/>
                  </a:cubicBezTo>
                  <a:cubicBezTo>
                    <a:pt x="285242" y="391853"/>
                    <a:pt x="284743" y="389754"/>
                    <a:pt x="282463" y="388550"/>
                  </a:cubicBezTo>
                  <a:cubicBezTo>
                    <a:pt x="279435" y="386950"/>
                    <a:pt x="276038" y="385883"/>
                    <a:pt x="273225" y="383956"/>
                  </a:cubicBezTo>
                  <a:cubicBezTo>
                    <a:pt x="270618" y="382124"/>
                    <a:pt x="270068" y="376516"/>
                    <a:pt x="272219" y="374477"/>
                  </a:cubicBezTo>
                  <a:cubicBezTo>
                    <a:pt x="273836" y="372963"/>
                    <a:pt x="276150" y="371681"/>
                    <a:pt x="278266" y="371466"/>
                  </a:cubicBezTo>
                  <a:cubicBezTo>
                    <a:pt x="280442" y="371277"/>
                    <a:pt x="282782" y="372498"/>
                    <a:pt x="285044" y="373083"/>
                  </a:cubicBezTo>
                  <a:cubicBezTo>
                    <a:pt x="294411" y="375526"/>
                    <a:pt x="301310" y="373514"/>
                    <a:pt x="304002" y="363062"/>
                  </a:cubicBezTo>
                  <a:cubicBezTo>
                    <a:pt x="304536" y="360946"/>
                    <a:pt x="306024" y="358099"/>
                    <a:pt x="307787" y="357402"/>
                  </a:cubicBezTo>
                  <a:cubicBezTo>
                    <a:pt x="319176" y="352877"/>
                    <a:pt x="319245" y="344353"/>
                    <a:pt x="317800" y="334083"/>
                  </a:cubicBezTo>
                  <a:cubicBezTo>
                    <a:pt x="316157" y="322427"/>
                    <a:pt x="316303" y="310513"/>
                    <a:pt x="315133" y="298755"/>
                  </a:cubicBezTo>
                  <a:cubicBezTo>
                    <a:pt x="314677" y="294067"/>
                    <a:pt x="312587" y="289422"/>
                    <a:pt x="307323" y="288028"/>
                  </a:cubicBezTo>
                  <a:cubicBezTo>
                    <a:pt x="300200" y="286119"/>
                    <a:pt x="293723" y="282781"/>
                    <a:pt x="289732" y="276794"/>
                  </a:cubicBezTo>
                  <a:cubicBezTo>
                    <a:pt x="282945" y="266584"/>
                    <a:pt x="272872" y="260520"/>
                    <a:pt x="263255" y="253741"/>
                  </a:cubicBezTo>
                  <a:cubicBezTo>
                    <a:pt x="244073" y="240176"/>
                    <a:pt x="237372" y="238671"/>
                    <a:pt x="249673" y="210629"/>
                  </a:cubicBezTo>
                  <a:cubicBezTo>
                    <a:pt x="250301" y="209210"/>
                    <a:pt x="248185" y="204805"/>
                    <a:pt x="247411" y="204814"/>
                  </a:cubicBezTo>
                  <a:cubicBezTo>
                    <a:pt x="235403" y="205158"/>
                    <a:pt x="224272" y="201279"/>
                    <a:pt x="213356" y="197356"/>
                  </a:cubicBezTo>
                  <a:cubicBezTo>
                    <a:pt x="201279" y="193021"/>
                    <a:pt x="190294" y="194345"/>
                    <a:pt x="179353" y="200375"/>
                  </a:cubicBezTo>
                  <a:cubicBezTo>
                    <a:pt x="173177" y="203773"/>
                    <a:pt x="166958" y="207119"/>
                    <a:pt x="160498" y="209915"/>
                  </a:cubicBezTo>
                  <a:cubicBezTo>
                    <a:pt x="158863" y="210620"/>
                    <a:pt x="155259" y="209846"/>
                    <a:pt x="154244" y="208496"/>
                  </a:cubicBezTo>
                  <a:cubicBezTo>
                    <a:pt x="148524" y="200891"/>
                    <a:pt x="141659" y="194689"/>
                    <a:pt x="134116" y="188909"/>
                  </a:cubicBezTo>
                  <a:cubicBezTo>
                    <a:pt x="130563" y="186200"/>
                    <a:pt x="128352" y="181537"/>
                    <a:pt x="126099" y="177443"/>
                  </a:cubicBezTo>
                  <a:cubicBezTo>
                    <a:pt x="122890" y="171679"/>
                    <a:pt x="124447" y="162252"/>
                    <a:pt x="128782" y="157452"/>
                  </a:cubicBezTo>
                  <a:cubicBezTo>
                    <a:pt x="140060" y="145065"/>
                    <a:pt x="152722" y="138493"/>
                    <a:pt x="169572" y="146708"/>
                  </a:cubicBezTo>
                  <a:cubicBezTo>
                    <a:pt x="173770" y="148747"/>
                    <a:pt x="178510" y="149814"/>
                    <a:pt x="183078" y="150854"/>
                  </a:cubicBezTo>
                  <a:cubicBezTo>
                    <a:pt x="185219" y="151353"/>
                    <a:pt x="188066" y="151551"/>
                    <a:pt x="189778" y="150536"/>
                  </a:cubicBezTo>
                  <a:cubicBezTo>
                    <a:pt x="201623" y="143491"/>
                    <a:pt x="214896" y="147887"/>
                    <a:pt x="227343" y="145650"/>
                  </a:cubicBezTo>
                  <a:cubicBezTo>
                    <a:pt x="233957" y="144455"/>
                    <a:pt x="238224" y="141436"/>
                    <a:pt x="241140" y="136145"/>
                  </a:cubicBezTo>
                  <a:cubicBezTo>
                    <a:pt x="246800" y="125840"/>
                    <a:pt x="251006" y="114572"/>
                    <a:pt x="257819" y="105144"/>
                  </a:cubicBezTo>
                  <a:cubicBezTo>
                    <a:pt x="262421" y="98805"/>
                    <a:pt x="265587" y="94237"/>
                    <a:pt x="261483" y="86564"/>
                  </a:cubicBezTo>
                  <a:cubicBezTo>
                    <a:pt x="259204" y="82280"/>
                    <a:pt x="260537" y="77266"/>
                    <a:pt x="263316" y="73136"/>
                  </a:cubicBezTo>
                  <a:cubicBezTo>
                    <a:pt x="269853" y="63399"/>
                    <a:pt x="277999" y="55374"/>
                    <a:pt x="288648" y="50187"/>
                  </a:cubicBezTo>
                  <a:cubicBezTo>
                    <a:pt x="288648" y="50092"/>
                    <a:pt x="288648" y="50006"/>
                    <a:pt x="288622" y="49920"/>
                  </a:cubicBezTo>
                  <a:cubicBezTo>
                    <a:pt x="288897" y="49877"/>
                    <a:pt x="289121" y="49826"/>
                    <a:pt x="289362" y="49800"/>
                  </a:cubicBezTo>
                  <a:lnTo>
                    <a:pt x="288691" y="50531"/>
                  </a:lnTo>
                  <a:cubicBezTo>
                    <a:pt x="296699" y="47641"/>
                    <a:pt x="302316" y="41731"/>
                    <a:pt x="307890" y="35624"/>
                  </a:cubicBezTo>
                  <a:cubicBezTo>
                    <a:pt x="317421" y="25164"/>
                    <a:pt x="327442" y="15805"/>
                    <a:pt x="342203" y="12382"/>
                  </a:cubicBezTo>
                  <a:cubicBezTo>
                    <a:pt x="348680" y="10893"/>
                    <a:pt x="354005" y="4958"/>
                    <a:pt x="360267" y="1965"/>
                  </a:cubicBezTo>
                  <a:cubicBezTo>
                    <a:pt x="366512" y="-1029"/>
                    <a:pt x="373213" y="-3145"/>
                    <a:pt x="379914" y="-5003"/>
                  </a:cubicBezTo>
                  <a:cubicBezTo>
                    <a:pt x="381376" y="-5398"/>
                    <a:pt x="384447" y="-3455"/>
                    <a:pt x="385342" y="-1812"/>
                  </a:cubicBezTo>
                  <a:cubicBezTo>
                    <a:pt x="388757" y="4580"/>
                    <a:pt x="389832" y="11255"/>
                    <a:pt x="386253" y="18179"/>
                  </a:cubicBezTo>
                  <a:cubicBezTo>
                    <a:pt x="377075" y="35839"/>
                    <a:pt x="368336" y="53679"/>
                    <a:pt x="352706" y="66969"/>
                  </a:cubicBezTo>
                  <a:cubicBezTo>
                    <a:pt x="347270" y="71605"/>
                    <a:pt x="346341" y="78315"/>
                    <a:pt x="346539" y="85128"/>
                  </a:cubicBezTo>
                  <a:cubicBezTo>
                    <a:pt x="346272" y="85239"/>
                    <a:pt x="345997" y="85368"/>
                    <a:pt x="345687" y="85472"/>
                  </a:cubicBezTo>
                  <a:cubicBezTo>
                    <a:pt x="345515" y="86074"/>
                    <a:pt x="345317" y="86650"/>
                    <a:pt x="345119" y="87227"/>
                  </a:cubicBezTo>
                  <a:cubicBezTo>
                    <a:pt x="344414" y="87691"/>
                    <a:pt x="343691" y="88164"/>
                    <a:pt x="342977" y="88620"/>
                  </a:cubicBezTo>
                  <a:cubicBezTo>
                    <a:pt x="343614" y="88474"/>
                    <a:pt x="344586" y="88577"/>
                    <a:pt x="344835" y="88164"/>
                  </a:cubicBezTo>
                  <a:cubicBezTo>
                    <a:pt x="344999" y="87897"/>
                    <a:pt x="345033" y="87545"/>
                    <a:pt x="345119" y="87227"/>
                  </a:cubicBezTo>
                  <a:cubicBezTo>
                    <a:pt x="345592" y="86934"/>
                    <a:pt x="346066" y="86616"/>
                    <a:pt x="346539" y="86323"/>
                  </a:cubicBezTo>
                  <a:cubicBezTo>
                    <a:pt x="346504" y="85919"/>
                    <a:pt x="346539" y="85549"/>
                    <a:pt x="346539" y="85128"/>
                  </a:cubicBezTo>
                  <a:cubicBezTo>
                    <a:pt x="357377" y="81059"/>
                    <a:pt x="367192" y="75580"/>
                    <a:pt x="374641" y="66264"/>
                  </a:cubicBezTo>
                  <a:cubicBezTo>
                    <a:pt x="380542" y="58797"/>
                    <a:pt x="387836" y="53086"/>
                    <a:pt x="396894" y="49456"/>
                  </a:cubicBezTo>
                  <a:cubicBezTo>
                    <a:pt x="403603" y="46772"/>
                    <a:pt x="408008" y="41060"/>
                    <a:pt x="411336" y="34575"/>
                  </a:cubicBezTo>
                  <a:cubicBezTo>
                    <a:pt x="414554" y="28312"/>
                    <a:pt x="417874" y="22093"/>
                    <a:pt x="421624" y="16141"/>
                  </a:cubicBezTo>
                  <a:cubicBezTo>
                    <a:pt x="422631" y="14558"/>
                    <a:pt x="425521" y="13001"/>
                    <a:pt x="427224" y="13276"/>
                  </a:cubicBezTo>
                  <a:cubicBezTo>
                    <a:pt x="429848" y="13715"/>
                    <a:pt x="430940" y="16691"/>
                    <a:pt x="429564" y="19048"/>
                  </a:cubicBezTo>
                  <a:cubicBezTo>
                    <a:pt x="424196" y="28261"/>
                    <a:pt x="425486" y="36424"/>
                    <a:pt x="431147" y="45310"/>
                  </a:cubicBezTo>
                  <a:cubicBezTo>
                    <a:pt x="434983" y="51331"/>
                    <a:pt x="438604" y="56888"/>
                    <a:pt x="444522" y="61180"/>
                  </a:cubicBezTo>
                  <a:cubicBezTo>
                    <a:pt x="449701" y="64905"/>
                    <a:pt x="450527" y="70951"/>
                    <a:pt x="449090" y="77111"/>
                  </a:cubicBezTo>
                  <a:cubicBezTo>
                    <a:pt x="448307" y="80543"/>
                    <a:pt x="447877" y="84147"/>
                    <a:pt x="446484" y="87338"/>
                  </a:cubicBezTo>
                  <a:cubicBezTo>
                    <a:pt x="441211" y="99467"/>
                    <a:pt x="438725" y="112000"/>
                    <a:pt x="440015" y="125152"/>
                  </a:cubicBezTo>
                  <a:cubicBezTo>
                    <a:pt x="440867" y="133264"/>
                    <a:pt x="436695" y="138029"/>
                    <a:pt x="430476" y="142467"/>
                  </a:cubicBezTo>
                  <a:cubicBezTo>
                    <a:pt x="423835" y="147207"/>
                    <a:pt x="417805" y="152859"/>
                    <a:pt x="411818" y="158433"/>
                  </a:cubicBezTo>
                  <a:cubicBezTo>
                    <a:pt x="408317" y="161718"/>
                    <a:pt x="406803" y="165925"/>
                    <a:pt x="407001" y="171051"/>
                  </a:cubicBezTo>
                  <a:cubicBezTo>
                    <a:pt x="407414" y="181632"/>
                    <a:pt x="405229" y="191593"/>
                    <a:pt x="398244" y="200186"/>
                  </a:cubicBezTo>
                  <a:cubicBezTo>
                    <a:pt x="397066" y="201631"/>
                    <a:pt x="397186" y="204151"/>
                    <a:pt x="396868" y="206336"/>
                  </a:cubicBezTo>
                  <a:cubicBezTo>
                    <a:pt x="396619" y="206397"/>
                    <a:pt x="396352" y="206422"/>
                    <a:pt x="396077" y="206457"/>
                  </a:cubicBezTo>
                  <a:lnTo>
                    <a:pt x="394881" y="207833"/>
                  </a:lnTo>
                  <a:lnTo>
                    <a:pt x="396808" y="206990"/>
                  </a:lnTo>
                  <a:cubicBezTo>
                    <a:pt x="396842" y="206784"/>
                    <a:pt x="396868" y="206551"/>
                    <a:pt x="396868" y="206336"/>
                  </a:cubicBezTo>
                  <a:cubicBezTo>
                    <a:pt x="398941" y="205967"/>
                    <a:pt x="401006" y="205450"/>
                    <a:pt x="403070" y="205476"/>
                  </a:cubicBezTo>
                  <a:cubicBezTo>
                    <a:pt x="413306" y="205562"/>
                    <a:pt x="414622" y="206526"/>
                    <a:pt x="417323" y="216753"/>
                  </a:cubicBezTo>
                  <a:cubicBezTo>
                    <a:pt x="418218" y="220056"/>
                    <a:pt x="419500" y="223299"/>
                    <a:pt x="420970" y="226387"/>
                  </a:cubicBezTo>
                  <a:cubicBezTo>
                    <a:pt x="422347" y="229364"/>
                    <a:pt x="427912" y="229725"/>
                    <a:pt x="429779" y="227127"/>
                  </a:cubicBezTo>
                  <a:cubicBezTo>
                    <a:pt x="434596" y="220443"/>
                    <a:pt x="439241" y="213613"/>
                    <a:pt x="444230" y="207050"/>
                  </a:cubicBezTo>
                  <a:cubicBezTo>
                    <a:pt x="450742" y="198414"/>
                    <a:pt x="455240" y="188995"/>
                    <a:pt x="456952" y="178251"/>
                  </a:cubicBezTo>
                  <a:cubicBezTo>
                    <a:pt x="457692" y="173598"/>
                    <a:pt x="458492" y="168944"/>
                    <a:pt x="459662" y="164377"/>
                  </a:cubicBezTo>
                  <a:cubicBezTo>
                    <a:pt x="460238" y="162157"/>
                    <a:pt x="461296" y="159740"/>
                    <a:pt x="462939" y="158226"/>
                  </a:cubicBezTo>
                  <a:cubicBezTo>
                    <a:pt x="469786" y="151783"/>
                    <a:pt x="477201" y="145917"/>
                    <a:pt x="486491" y="143474"/>
                  </a:cubicBezTo>
                  <a:cubicBezTo>
                    <a:pt x="488099" y="143027"/>
                    <a:pt x="491652" y="144859"/>
                    <a:pt x="492194" y="146399"/>
                  </a:cubicBezTo>
                  <a:cubicBezTo>
                    <a:pt x="494499" y="152953"/>
                    <a:pt x="496099" y="159800"/>
                    <a:pt x="497785" y="166596"/>
                  </a:cubicBezTo>
                  <a:cubicBezTo>
                    <a:pt x="498998" y="171490"/>
                    <a:pt x="501484" y="175077"/>
                    <a:pt x="506602" y="176410"/>
                  </a:cubicBezTo>
                  <a:cubicBezTo>
                    <a:pt x="510000" y="177314"/>
                    <a:pt x="513492" y="177925"/>
                    <a:pt x="516787" y="179111"/>
                  </a:cubicBezTo>
                  <a:cubicBezTo>
                    <a:pt x="532907" y="184969"/>
                    <a:pt x="539134" y="202758"/>
                    <a:pt x="554351" y="210233"/>
                  </a:cubicBezTo>
                  <a:cubicBezTo>
                    <a:pt x="559056" y="212521"/>
                    <a:pt x="562153" y="218895"/>
                    <a:pt x="564974" y="223987"/>
                  </a:cubicBezTo>
                  <a:cubicBezTo>
                    <a:pt x="566463" y="226697"/>
                    <a:pt x="566867" y="230963"/>
                    <a:pt x="565886" y="233914"/>
                  </a:cubicBezTo>
                  <a:cubicBezTo>
                    <a:pt x="563202" y="241913"/>
                    <a:pt x="558815" y="249002"/>
                    <a:pt x="549560" y="250756"/>
                  </a:cubicBezTo>
                  <a:cubicBezTo>
                    <a:pt x="544915" y="251634"/>
                    <a:pt x="540287" y="252193"/>
                    <a:pt x="537276" y="256451"/>
                  </a:cubicBezTo>
                  <a:lnTo>
                    <a:pt x="538266" y="255797"/>
                  </a:lnTo>
                  <a:cubicBezTo>
                    <a:pt x="538266" y="256339"/>
                    <a:pt x="538266" y="256872"/>
                    <a:pt x="538266" y="257414"/>
                  </a:cubicBezTo>
                  <a:cubicBezTo>
                    <a:pt x="537947" y="257131"/>
                    <a:pt x="537724" y="256898"/>
                    <a:pt x="537405" y="256580"/>
                  </a:cubicBezTo>
                  <a:cubicBezTo>
                    <a:pt x="534541" y="258894"/>
                    <a:pt x="534851" y="261251"/>
                    <a:pt x="537405" y="263608"/>
                  </a:cubicBezTo>
                  <a:cubicBezTo>
                    <a:pt x="537706" y="263332"/>
                    <a:pt x="537921" y="263117"/>
                    <a:pt x="538197" y="262876"/>
                  </a:cubicBezTo>
                  <a:cubicBezTo>
                    <a:pt x="538197" y="263375"/>
                    <a:pt x="538179" y="263917"/>
                    <a:pt x="538179" y="264416"/>
                  </a:cubicBezTo>
                  <a:lnTo>
                    <a:pt x="537233" y="263754"/>
                  </a:lnTo>
                  <a:cubicBezTo>
                    <a:pt x="535651" y="265380"/>
                    <a:pt x="534334" y="267582"/>
                    <a:pt x="532442" y="268502"/>
                  </a:cubicBezTo>
                  <a:cubicBezTo>
                    <a:pt x="530455" y="269431"/>
                    <a:pt x="527883" y="269130"/>
                    <a:pt x="525578" y="269250"/>
                  </a:cubicBezTo>
                  <a:cubicBezTo>
                    <a:pt x="523273" y="269362"/>
                    <a:pt x="520950" y="269035"/>
                    <a:pt x="518688" y="269414"/>
                  </a:cubicBezTo>
                  <a:cubicBezTo>
                    <a:pt x="514327" y="270153"/>
                    <a:pt x="511393" y="276003"/>
                    <a:pt x="512959" y="280433"/>
                  </a:cubicBezTo>
                  <a:cubicBezTo>
                    <a:pt x="516726" y="291176"/>
                    <a:pt x="516898" y="292372"/>
                    <a:pt x="510585" y="296122"/>
                  </a:cubicBezTo>
                  <a:cubicBezTo>
                    <a:pt x="504426" y="299778"/>
                    <a:pt x="498757" y="303228"/>
                    <a:pt x="499385" y="311555"/>
                  </a:cubicBezTo>
                  <a:cubicBezTo>
                    <a:pt x="492848" y="313877"/>
                    <a:pt x="486173" y="315864"/>
                    <a:pt x="479807" y="318625"/>
                  </a:cubicBezTo>
                  <a:cubicBezTo>
                    <a:pt x="474156" y="321094"/>
                    <a:pt x="470302" y="326126"/>
                    <a:pt x="468711" y="331760"/>
                  </a:cubicBezTo>
                  <a:cubicBezTo>
                    <a:pt x="465545" y="343166"/>
                    <a:pt x="458810" y="349816"/>
                    <a:pt x="447198" y="352232"/>
                  </a:cubicBezTo>
                  <a:cubicBezTo>
                    <a:pt x="443000" y="353119"/>
                    <a:pt x="442045" y="357342"/>
                    <a:pt x="444823" y="360551"/>
                  </a:cubicBezTo>
                  <a:cubicBezTo>
                    <a:pt x="451705" y="368499"/>
                    <a:pt x="459283" y="375922"/>
                    <a:pt x="456668" y="388111"/>
                  </a:cubicBezTo>
                  <a:cubicBezTo>
                    <a:pt x="456152" y="390494"/>
                    <a:pt x="458612" y="391569"/>
                    <a:pt x="461391" y="390735"/>
                  </a:cubicBezTo>
                  <a:cubicBezTo>
                    <a:pt x="467033" y="389126"/>
                    <a:pt x="472556" y="386812"/>
                    <a:pt x="478328" y="386150"/>
                  </a:cubicBezTo>
                  <a:cubicBezTo>
                    <a:pt x="481201" y="385806"/>
                    <a:pt x="485760" y="387638"/>
                    <a:pt x="487136" y="389943"/>
                  </a:cubicBezTo>
                  <a:cubicBezTo>
                    <a:pt x="488616" y="392352"/>
                    <a:pt x="487317" y="396506"/>
                    <a:pt x="486964" y="399878"/>
                  </a:cubicBezTo>
                  <a:cubicBezTo>
                    <a:pt x="486835" y="400945"/>
                    <a:pt x="486001" y="402106"/>
                    <a:pt x="485158" y="402854"/>
                  </a:cubicBezTo>
                  <a:cubicBezTo>
                    <a:pt x="479093" y="408274"/>
                    <a:pt x="476728" y="413891"/>
                    <a:pt x="483188" y="420772"/>
                  </a:cubicBezTo>
                  <a:cubicBezTo>
                    <a:pt x="488486" y="426467"/>
                    <a:pt x="489407" y="433210"/>
                    <a:pt x="486706" y="440419"/>
                  </a:cubicBezTo>
                  <a:cubicBezTo>
                    <a:pt x="483024" y="450251"/>
                    <a:pt x="477949" y="459764"/>
                    <a:pt x="475661" y="469914"/>
                  </a:cubicBezTo>
                  <a:cubicBezTo>
                    <a:pt x="471902" y="486551"/>
                    <a:pt x="463008" y="496942"/>
                    <a:pt x="446226" y="500641"/>
                  </a:cubicBezTo>
                  <a:cubicBezTo>
                    <a:pt x="438940" y="502249"/>
                    <a:pt x="433744" y="506086"/>
                    <a:pt x="431972" y="514275"/>
                  </a:cubicBezTo>
                  <a:cubicBezTo>
                    <a:pt x="431456" y="516666"/>
                    <a:pt x="427405" y="518292"/>
                    <a:pt x="424687" y="520235"/>
                  </a:cubicBezTo>
                  <a:cubicBezTo>
                    <a:pt x="424678" y="520167"/>
                    <a:pt x="424652" y="520106"/>
                    <a:pt x="424626" y="520020"/>
                  </a:cubicBezTo>
                  <a:lnTo>
                    <a:pt x="422949" y="518455"/>
                  </a:lnTo>
                  <a:lnTo>
                    <a:pt x="424256" y="520537"/>
                  </a:lnTo>
                  <a:cubicBezTo>
                    <a:pt x="424368" y="520425"/>
                    <a:pt x="424549" y="520356"/>
                    <a:pt x="424687" y="520235"/>
                  </a:cubicBezTo>
                  <a:cubicBezTo>
                    <a:pt x="427568" y="528287"/>
                    <a:pt x="428110" y="536381"/>
                    <a:pt x="423715" y="543968"/>
                  </a:cubicBezTo>
                  <a:cubicBezTo>
                    <a:pt x="420807" y="549034"/>
                    <a:pt x="417358" y="553929"/>
                    <a:pt x="413470" y="558281"/>
                  </a:cubicBezTo>
                  <a:cubicBezTo>
                    <a:pt x="408386" y="564036"/>
                    <a:pt x="402735" y="566376"/>
                    <a:pt x="394778" y="561825"/>
                  </a:cubicBezTo>
                  <a:cubicBezTo>
                    <a:pt x="388043" y="557955"/>
                    <a:pt x="385359" y="558402"/>
                    <a:pt x="383234" y="563899"/>
                  </a:cubicBezTo>
                  <a:cubicBezTo>
                    <a:pt x="379492" y="573472"/>
                    <a:pt x="372912" y="571485"/>
                    <a:pt x="365962" y="570617"/>
                  </a:cubicBezTo>
                  <a:cubicBezTo>
                    <a:pt x="364878" y="570479"/>
                    <a:pt x="363450" y="570763"/>
                    <a:pt x="362590" y="571391"/>
                  </a:cubicBezTo>
                  <a:cubicBezTo>
                    <a:pt x="360345" y="572982"/>
                    <a:pt x="361205" y="574462"/>
                    <a:pt x="363407" y="576784"/>
                  </a:cubicBezTo>
                  <a:cubicBezTo>
                    <a:pt x="366598" y="580139"/>
                    <a:pt x="369445" y="584010"/>
                    <a:pt x="371648" y="588078"/>
                  </a:cubicBezTo>
                  <a:cubicBezTo>
                    <a:pt x="372534" y="589739"/>
                    <a:pt x="372146" y="593084"/>
                    <a:pt x="370994" y="594624"/>
                  </a:cubicBezTo>
                  <a:cubicBezTo>
                    <a:pt x="368929" y="597343"/>
                    <a:pt x="365136" y="598822"/>
                    <a:pt x="363390" y="601644"/>
                  </a:cubicBezTo>
                  <a:cubicBezTo>
                    <a:pt x="360689" y="606082"/>
                    <a:pt x="365282" y="610168"/>
                    <a:pt x="365394" y="614692"/>
                  </a:cubicBezTo>
                  <a:cubicBezTo>
                    <a:pt x="365557" y="621144"/>
                    <a:pt x="362873" y="626434"/>
                    <a:pt x="358117" y="630150"/>
                  </a:cubicBezTo>
                  <a:cubicBezTo>
                    <a:pt x="347218" y="638735"/>
                    <a:pt x="335898" y="646812"/>
                    <a:pt x="324750" y="655104"/>
                  </a:cubicBezTo>
                  <a:cubicBezTo>
                    <a:pt x="324630" y="655216"/>
                    <a:pt x="324483" y="655371"/>
                    <a:pt x="324372" y="655526"/>
                  </a:cubicBezTo>
                  <a:cubicBezTo>
                    <a:pt x="324294" y="655543"/>
                    <a:pt x="324208" y="655543"/>
                    <a:pt x="324165" y="655543"/>
                  </a:cubicBezTo>
                  <a:lnTo>
                    <a:pt x="325223" y="654537"/>
                  </a:lnTo>
                  <a:cubicBezTo>
                    <a:pt x="313955" y="655981"/>
                    <a:pt x="304183" y="651500"/>
                    <a:pt x="295117" y="645866"/>
                  </a:cubicBezTo>
                  <a:cubicBezTo>
                    <a:pt x="286110" y="640266"/>
                    <a:pt x="276382" y="639741"/>
                    <a:pt x="268158" y="644601"/>
                  </a:cubicBezTo>
                  <a:cubicBezTo>
                    <a:pt x="259505" y="649702"/>
                    <a:pt x="253699" y="646348"/>
                    <a:pt x="247359" y="642287"/>
                  </a:cubicBezTo>
                  <a:cubicBezTo>
                    <a:pt x="247239" y="641728"/>
                    <a:pt x="247101" y="641152"/>
                    <a:pt x="246963" y="640593"/>
                  </a:cubicBezTo>
                  <a:cubicBezTo>
                    <a:pt x="245415" y="639931"/>
                    <a:pt x="244108" y="639079"/>
                    <a:pt x="242964" y="638081"/>
                  </a:cubicBezTo>
                  <a:cubicBezTo>
                    <a:pt x="243987" y="639217"/>
                    <a:pt x="245071" y="640361"/>
                    <a:pt x="246103" y="641496"/>
                  </a:cubicBezTo>
                  <a:cubicBezTo>
                    <a:pt x="246516" y="641771"/>
                    <a:pt x="246921" y="642012"/>
                    <a:pt x="247359" y="642287"/>
                  </a:cubicBezTo>
                  <a:cubicBezTo>
                    <a:pt x="248787" y="648386"/>
                    <a:pt x="250095" y="654519"/>
                    <a:pt x="251712" y="660575"/>
                  </a:cubicBezTo>
                  <a:cubicBezTo>
                    <a:pt x="255858" y="675998"/>
                    <a:pt x="262137" y="690888"/>
                    <a:pt x="262455" y="707206"/>
                  </a:cubicBezTo>
                  <a:cubicBezTo>
                    <a:pt x="262533" y="711653"/>
                    <a:pt x="264494" y="715360"/>
                    <a:pt x="267333" y="718655"/>
                  </a:cubicBezTo>
                  <a:cubicBezTo>
                    <a:pt x="267212" y="720925"/>
                    <a:pt x="267006" y="723179"/>
                    <a:pt x="267006" y="725459"/>
                  </a:cubicBezTo>
                  <a:cubicBezTo>
                    <a:pt x="266954" y="739308"/>
                    <a:pt x="261759" y="741579"/>
                    <a:pt x="250602" y="744624"/>
                  </a:cubicBezTo>
                  <a:cubicBezTo>
                    <a:pt x="244736" y="746215"/>
                    <a:pt x="239127" y="745621"/>
                    <a:pt x="233192" y="744392"/>
                  </a:cubicBezTo>
                  <a:cubicBezTo>
                    <a:pt x="219291" y="741458"/>
                    <a:pt x="206844" y="733149"/>
                    <a:pt x="192273" y="733261"/>
                  </a:cubicBezTo>
                  <a:cubicBezTo>
                    <a:pt x="179516" y="733364"/>
                    <a:pt x="169891" y="728022"/>
                    <a:pt x="161598" y="718672"/>
                  </a:cubicBezTo>
                  <a:cubicBezTo>
                    <a:pt x="157753" y="714285"/>
                    <a:pt x="152042" y="711558"/>
                    <a:pt x="148094" y="707257"/>
                  </a:cubicBezTo>
                  <a:cubicBezTo>
                    <a:pt x="136920" y="695146"/>
                    <a:pt x="133385" y="680953"/>
                    <a:pt x="138373" y="664996"/>
                  </a:cubicBezTo>
                  <a:cubicBezTo>
                    <a:pt x="139449" y="661513"/>
                    <a:pt x="140558" y="658046"/>
                    <a:pt x="135741" y="657091"/>
                  </a:cubicBezTo>
                  <a:cubicBezTo>
                    <a:pt x="129557" y="655861"/>
                    <a:pt x="125617" y="651319"/>
                    <a:pt x="120662" y="648231"/>
                  </a:cubicBezTo>
                  <a:cubicBezTo>
                    <a:pt x="114882" y="644662"/>
                    <a:pt x="112551" y="639853"/>
                    <a:pt x="114374" y="633367"/>
                  </a:cubicBezTo>
                  <a:cubicBezTo>
                    <a:pt x="116258" y="626589"/>
                    <a:pt x="118606" y="619880"/>
                    <a:pt x="120654" y="613110"/>
                  </a:cubicBezTo>
                  <a:cubicBezTo>
                    <a:pt x="121308" y="610908"/>
                    <a:pt x="121738" y="608568"/>
                    <a:pt x="121849" y="606271"/>
                  </a:cubicBezTo>
                  <a:cubicBezTo>
                    <a:pt x="121901" y="605317"/>
                    <a:pt x="121067" y="603751"/>
                    <a:pt x="120275" y="603441"/>
                  </a:cubicBezTo>
                  <a:cubicBezTo>
                    <a:pt x="118366" y="602719"/>
                    <a:pt x="115269" y="601523"/>
                    <a:pt x="114331" y="602375"/>
                  </a:cubicBezTo>
                  <a:cubicBezTo>
                    <a:pt x="104052" y="611518"/>
                    <a:pt x="98478" y="633152"/>
                    <a:pt x="103020" y="644395"/>
                  </a:cubicBezTo>
                  <a:cubicBezTo>
                    <a:pt x="103467" y="645470"/>
                    <a:pt x="103811" y="646623"/>
                    <a:pt x="104336" y="647681"/>
                  </a:cubicBezTo>
                  <a:cubicBezTo>
                    <a:pt x="106392" y="651922"/>
                    <a:pt x="107837" y="656678"/>
                    <a:pt x="110753" y="660248"/>
                  </a:cubicBezTo>
                  <a:cubicBezTo>
                    <a:pt x="117222" y="668213"/>
                    <a:pt x="118606" y="676884"/>
                    <a:pt x="117738" y="686819"/>
                  </a:cubicBezTo>
                  <a:cubicBezTo>
                    <a:pt x="117222" y="692712"/>
                    <a:pt x="119940" y="698372"/>
                    <a:pt x="124395" y="702707"/>
                  </a:cubicBezTo>
                  <a:cubicBezTo>
                    <a:pt x="127802" y="705993"/>
                    <a:pt x="131733" y="708806"/>
                    <a:pt x="134778" y="712384"/>
                  </a:cubicBezTo>
                  <a:cubicBezTo>
                    <a:pt x="147913" y="728005"/>
                    <a:pt x="163259" y="740598"/>
                    <a:pt x="182192" y="748624"/>
                  </a:cubicBezTo>
                  <a:cubicBezTo>
                    <a:pt x="184153" y="749467"/>
                    <a:pt x="186054" y="751608"/>
                    <a:pt x="186931" y="753621"/>
                  </a:cubicBezTo>
                  <a:cubicBezTo>
                    <a:pt x="187757" y="755479"/>
                    <a:pt x="188101" y="758739"/>
                    <a:pt x="187017" y="759995"/>
                  </a:cubicBezTo>
                  <a:cubicBezTo>
                    <a:pt x="184024" y="763445"/>
                    <a:pt x="180703" y="767281"/>
                    <a:pt x="176660" y="769044"/>
                  </a:cubicBezTo>
                  <a:cubicBezTo>
                    <a:pt x="152876" y="779358"/>
                    <a:pt x="130210" y="774446"/>
                    <a:pt x="109050" y="761784"/>
                  </a:cubicBezTo>
                  <a:cubicBezTo>
                    <a:pt x="99003" y="755780"/>
                    <a:pt x="90306" y="747497"/>
                    <a:pt x="81034" y="740220"/>
                  </a:cubicBezTo>
                  <a:cubicBezTo>
                    <a:pt x="67012" y="729235"/>
                    <a:pt x="60200" y="711360"/>
                    <a:pt x="44501" y="701890"/>
                  </a:cubicBezTo>
                  <a:cubicBezTo>
                    <a:pt x="42600" y="700737"/>
                    <a:pt x="41130" y="698569"/>
                    <a:pt x="39865" y="696617"/>
                  </a:cubicBezTo>
                  <a:cubicBezTo>
                    <a:pt x="37302" y="692660"/>
                    <a:pt x="34867" y="688582"/>
                    <a:pt x="32622" y="684419"/>
                  </a:cubicBezTo>
                  <a:cubicBezTo>
                    <a:pt x="30386" y="680282"/>
                    <a:pt x="29483" y="674794"/>
                    <a:pt x="26231" y="671938"/>
                  </a:cubicBezTo>
                  <a:cubicBezTo>
                    <a:pt x="12184" y="659594"/>
                    <a:pt x="8288" y="641771"/>
                    <a:pt x="314" y="626168"/>
                  </a:cubicBezTo>
                  <a:cubicBezTo>
                    <a:pt x="-3686" y="618279"/>
                    <a:pt x="116" y="609919"/>
                    <a:pt x="9036" y="606039"/>
                  </a:cubicBezTo>
                  <a:cubicBezTo>
                    <a:pt x="17715" y="602254"/>
                    <a:pt x="26704" y="599226"/>
                    <a:pt x="35263" y="595209"/>
                  </a:cubicBezTo>
                  <a:cubicBezTo>
                    <a:pt x="38222" y="593833"/>
                    <a:pt x="40699" y="590771"/>
                    <a:pt x="42540" y="587915"/>
                  </a:cubicBezTo>
                  <a:cubicBezTo>
                    <a:pt x="43478" y="586479"/>
                    <a:pt x="43271" y="583150"/>
                    <a:pt x="42213" y="581851"/>
                  </a:cubicBezTo>
                  <a:cubicBezTo>
                    <a:pt x="40975" y="580371"/>
                    <a:pt x="37577" y="579021"/>
                    <a:pt x="36175" y="579709"/>
                  </a:cubicBezTo>
                  <a:cubicBezTo>
                    <a:pt x="29895" y="582840"/>
                    <a:pt x="24132" y="587012"/>
                    <a:pt x="17887" y="590229"/>
                  </a:cubicBezTo>
                  <a:cubicBezTo>
                    <a:pt x="9070" y="594779"/>
                    <a:pt x="-2095" y="588113"/>
                    <a:pt x="-2654" y="577963"/>
                  </a:cubicBezTo>
                  <a:cubicBezTo>
                    <a:pt x="-2972" y="572079"/>
                    <a:pt x="-2688" y="566152"/>
                    <a:pt x="-2181" y="560286"/>
                  </a:cubicBezTo>
                  <a:cubicBezTo>
                    <a:pt x="-1432" y="551452"/>
                    <a:pt x="4916" y="545620"/>
                    <a:pt x="9870" y="539057"/>
                  </a:cubicBezTo>
                  <a:cubicBezTo>
                    <a:pt x="13948" y="533620"/>
                    <a:pt x="20227" y="534110"/>
                    <a:pt x="25921" y="533104"/>
                  </a:cubicBezTo>
                  <a:cubicBezTo>
                    <a:pt x="29405" y="532459"/>
                    <a:pt x="32975" y="532347"/>
                    <a:pt x="36416" y="531598"/>
                  </a:cubicBezTo>
                  <a:cubicBezTo>
                    <a:pt x="42901" y="530188"/>
                    <a:pt x="45611" y="525156"/>
                    <a:pt x="47555" y="519530"/>
                  </a:cubicBezTo>
                  <a:cubicBezTo>
                    <a:pt x="53387" y="512881"/>
                    <a:pt x="59477" y="507384"/>
                    <a:pt x="69782" y="509216"/>
                  </a:cubicBezTo>
                  <a:cubicBezTo>
                    <a:pt x="77636" y="510636"/>
                    <a:pt x="81550" y="505957"/>
                    <a:pt x="82616" y="498696"/>
                  </a:cubicBezTo>
                  <a:cubicBezTo>
                    <a:pt x="89876" y="497045"/>
                    <a:pt x="97799" y="497363"/>
                    <a:pt x="103751" y="491815"/>
                  </a:cubicBezTo>
                  <a:cubicBezTo>
                    <a:pt x="107192" y="492348"/>
                    <a:pt x="110736" y="493665"/>
                    <a:pt x="114090" y="49326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3A7E41-419A-2A1F-2515-BBE6C608499D}"/>
                </a:ext>
              </a:extLst>
            </p:cNvPr>
            <p:cNvSpPr/>
            <p:nvPr/>
          </p:nvSpPr>
          <p:spPr>
            <a:xfrm flipV="1">
              <a:off x="3289925" y="1242531"/>
              <a:ext cx="1419" cy="602"/>
            </a:xfrm>
            <a:custGeom>
              <a:avLst/>
              <a:gdLst>
                <a:gd name="connsiteX0" fmla="*/ -1492 w 1419"/>
                <a:gd name="connsiteY0" fmla="*/ -5625 h 602"/>
                <a:gd name="connsiteX1" fmla="*/ -581 w 1419"/>
                <a:gd name="connsiteY1" fmla="*/ -5117 h 602"/>
                <a:gd name="connsiteX2" fmla="*/ -1243 w 1419"/>
                <a:gd name="connsiteY2" fmla="*/ -5117 h 602"/>
                <a:gd name="connsiteX3" fmla="*/ -2000 w 1419"/>
                <a:gd name="connsiteY3" fmla="*/ -5720 h 602"/>
                <a:gd name="connsiteX4" fmla="*/ -1492 w 1419"/>
                <a:gd name="connsiteY4" fmla="*/ -5625 h 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" h="602">
                  <a:moveTo>
                    <a:pt x="-1492" y="-5625"/>
                  </a:moveTo>
                  <a:cubicBezTo>
                    <a:pt x="-1200" y="-5410"/>
                    <a:pt x="-864" y="-5341"/>
                    <a:pt x="-581" y="-5117"/>
                  </a:cubicBezTo>
                  <a:cubicBezTo>
                    <a:pt x="-813" y="-5117"/>
                    <a:pt x="-1045" y="-5117"/>
                    <a:pt x="-1243" y="-5117"/>
                  </a:cubicBezTo>
                  <a:cubicBezTo>
                    <a:pt x="-1492" y="-5367"/>
                    <a:pt x="-1750" y="-5461"/>
                    <a:pt x="-2000" y="-5720"/>
                  </a:cubicBezTo>
                  <a:cubicBezTo>
                    <a:pt x="-1819" y="-5677"/>
                    <a:pt x="-1639" y="-5677"/>
                    <a:pt x="-1492" y="-562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981E86D-DEFF-F51A-FFF5-E0D1A609DD7A}"/>
                </a:ext>
              </a:extLst>
            </p:cNvPr>
            <p:cNvSpPr/>
            <p:nvPr/>
          </p:nvSpPr>
          <p:spPr>
            <a:xfrm flipV="1">
              <a:off x="3118130" y="1235255"/>
              <a:ext cx="436498" cy="380328"/>
            </a:xfrm>
            <a:custGeom>
              <a:avLst/>
              <a:gdLst>
                <a:gd name="connsiteX0" fmla="*/ 170263 w 436516"/>
                <a:gd name="connsiteY0" fmla="*/ 367137 h 380400"/>
                <a:gd name="connsiteX1" fmla="*/ 154995 w 436516"/>
                <a:gd name="connsiteY1" fmla="*/ 361597 h 380400"/>
                <a:gd name="connsiteX2" fmla="*/ 134419 w 436516"/>
                <a:gd name="connsiteY2" fmla="*/ 359972 h 380400"/>
                <a:gd name="connsiteX3" fmla="*/ 130772 w 436516"/>
                <a:gd name="connsiteY3" fmla="*/ 355627 h 380400"/>
                <a:gd name="connsiteX4" fmla="*/ 82430 w 436516"/>
                <a:gd name="connsiteY4" fmla="*/ 333805 h 380400"/>
                <a:gd name="connsiteX5" fmla="*/ 66387 w 436516"/>
                <a:gd name="connsiteY5" fmla="*/ 316773 h 380400"/>
                <a:gd name="connsiteX6" fmla="*/ 59506 w 436516"/>
                <a:gd name="connsiteY6" fmla="*/ 309418 h 380400"/>
                <a:gd name="connsiteX7" fmla="*/ 44358 w 436516"/>
                <a:gd name="connsiteY7" fmla="*/ 300412 h 380400"/>
                <a:gd name="connsiteX8" fmla="*/ 29915 w 436516"/>
                <a:gd name="connsiteY8" fmla="*/ 281196 h 380400"/>
                <a:gd name="connsiteX9" fmla="*/ 35378 w 436516"/>
                <a:gd name="connsiteY9" fmla="*/ 264861 h 380400"/>
                <a:gd name="connsiteX10" fmla="*/ 36496 w 436516"/>
                <a:gd name="connsiteY10" fmla="*/ 261489 h 380400"/>
                <a:gd name="connsiteX11" fmla="*/ 46594 w 436516"/>
                <a:gd name="connsiteY11" fmla="*/ 252870 h 380400"/>
                <a:gd name="connsiteX12" fmla="*/ 78172 w 436516"/>
                <a:gd name="connsiteY12" fmla="*/ 249627 h 380400"/>
                <a:gd name="connsiteX13" fmla="*/ 80296 w 436516"/>
                <a:gd name="connsiteY13" fmla="*/ 247055 h 380400"/>
                <a:gd name="connsiteX14" fmla="*/ 76632 w 436516"/>
                <a:gd name="connsiteY14" fmla="*/ 242453 h 380400"/>
                <a:gd name="connsiteX15" fmla="*/ 41330 w 436516"/>
                <a:gd name="connsiteY15" fmla="*/ 239614 h 380400"/>
                <a:gd name="connsiteX16" fmla="*/ 21589 w 436516"/>
                <a:gd name="connsiteY16" fmla="*/ 232578 h 380400"/>
                <a:gd name="connsiteX17" fmla="*/ 16428 w 436516"/>
                <a:gd name="connsiteY17" fmla="*/ 223838 h 380400"/>
                <a:gd name="connsiteX18" fmla="*/ 17296 w 436516"/>
                <a:gd name="connsiteY18" fmla="*/ 209809 h 380400"/>
                <a:gd name="connsiteX19" fmla="*/ 36410 w 436516"/>
                <a:gd name="connsiteY19" fmla="*/ 189388 h 380400"/>
                <a:gd name="connsiteX20" fmla="*/ 95573 w 436516"/>
                <a:gd name="connsiteY20" fmla="*/ 180210 h 380400"/>
                <a:gd name="connsiteX21" fmla="*/ 105767 w 436516"/>
                <a:gd name="connsiteY21" fmla="*/ 177922 h 380400"/>
                <a:gd name="connsiteX22" fmla="*/ 140303 w 436516"/>
                <a:gd name="connsiteY22" fmla="*/ 143256 h 380400"/>
                <a:gd name="connsiteX23" fmla="*/ 140122 w 436516"/>
                <a:gd name="connsiteY23" fmla="*/ 137330 h 380400"/>
                <a:gd name="connsiteX24" fmla="*/ 136905 w 436516"/>
                <a:gd name="connsiteY24" fmla="*/ 136899 h 380400"/>
                <a:gd name="connsiteX25" fmla="*/ 86593 w 436516"/>
                <a:gd name="connsiteY25" fmla="*/ 152650 h 380400"/>
                <a:gd name="connsiteX26" fmla="*/ 66920 w 436516"/>
                <a:gd name="connsiteY26" fmla="*/ 160064 h 380400"/>
                <a:gd name="connsiteX27" fmla="*/ 17391 w 436516"/>
                <a:gd name="connsiteY27" fmla="*/ 161225 h 380400"/>
                <a:gd name="connsiteX28" fmla="*/ 1779 w 436516"/>
                <a:gd name="connsiteY28" fmla="*/ 148546 h 380400"/>
                <a:gd name="connsiteX29" fmla="*/ -1731 w 436516"/>
                <a:gd name="connsiteY29" fmla="*/ 120719 h 380400"/>
                <a:gd name="connsiteX30" fmla="*/ 24522 w 436516"/>
                <a:gd name="connsiteY30" fmla="*/ 86639 h 380400"/>
                <a:gd name="connsiteX31" fmla="*/ 47996 w 436516"/>
                <a:gd name="connsiteY31" fmla="*/ 79190 h 380400"/>
                <a:gd name="connsiteX32" fmla="*/ 52143 w 436516"/>
                <a:gd name="connsiteY32" fmla="*/ 70579 h 380400"/>
                <a:gd name="connsiteX33" fmla="*/ 44753 w 436516"/>
                <a:gd name="connsiteY33" fmla="*/ 54631 h 380400"/>
                <a:gd name="connsiteX34" fmla="*/ 42517 w 436516"/>
                <a:gd name="connsiteY34" fmla="*/ 44541 h 380400"/>
                <a:gd name="connsiteX35" fmla="*/ 47351 w 436516"/>
                <a:gd name="connsiteY35" fmla="*/ 23931 h 380400"/>
                <a:gd name="connsiteX36" fmla="*/ 52487 w 436516"/>
                <a:gd name="connsiteY36" fmla="*/ 19811 h 380400"/>
                <a:gd name="connsiteX37" fmla="*/ 63015 w 436516"/>
                <a:gd name="connsiteY37" fmla="*/ 18796 h 380400"/>
                <a:gd name="connsiteX38" fmla="*/ 112338 w 436516"/>
                <a:gd name="connsiteY38" fmla="*/ 14848 h 380400"/>
                <a:gd name="connsiteX39" fmla="*/ 139580 w 436516"/>
                <a:gd name="connsiteY39" fmla="*/ 17531 h 380400"/>
                <a:gd name="connsiteX40" fmla="*/ 155451 w 436516"/>
                <a:gd name="connsiteY40" fmla="*/ 25471 h 380400"/>
                <a:gd name="connsiteX41" fmla="*/ 179313 w 436516"/>
                <a:gd name="connsiteY41" fmla="*/ 30073 h 380400"/>
                <a:gd name="connsiteX42" fmla="*/ 205944 w 436516"/>
                <a:gd name="connsiteY42" fmla="*/ 37015 h 380400"/>
                <a:gd name="connsiteX43" fmla="*/ 218227 w 436516"/>
                <a:gd name="connsiteY43" fmla="*/ 44051 h 380400"/>
                <a:gd name="connsiteX44" fmla="*/ 224214 w 436516"/>
                <a:gd name="connsiteY44" fmla="*/ 41995 h 380400"/>
                <a:gd name="connsiteX45" fmla="*/ 225780 w 436516"/>
                <a:gd name="connsiteY45" fmla="*/ 38916 h 380400"/>
                <a:gd name="connsiteX46" fmla="*/ 238080 w 436516"/>
                <a:gd name="connsiteY46" fmla="*/ 27071 h 380400"/>
                <a:gd name="connsiteX47" fmla="*/ 247585 w 436516"/>
                <a:gd name="connsiteY47" fmla="*/ 9033 h 380400"/>
                <a:gd name="connsiteX48" fmla="*/ 250261 w 436516"/>
                <a:gd name="connsiteY48" fmla="*/ 6736 h 380400"/>
                <a:gd name="connsiteX49" fmla="*/ 284126 w 436516"/>
                <a:gd name="connsiteY49" fmla="*/ -3517 h 380400"/>
                <a:gd name="connsiteX50" fmla="*/ 319248 w 436516"/>
                <a:gd name="connsiteY50" fmla="*/ -3027 h 380400"/>
                <a:gd name="connsiteX51" fmla="*/ 332116 w 436516"/>
                <a:gd name="connsiteY51" fmla="*/ 7940 h 380400"/>
                <a:gd name="connsiteX52" fmla="*/ 327600 w 436516"/>
                <a:gd name="connsiteY52" fmla="*/ 39887 h 380400"/>
                <a:gd name="connsiteX53" fmla="*/ 326009 w 436516"/>
                <a:gd name="connsiteY53" fmla="*/ 39793 h 380400"/>
                <a:gd name="connsiteX54" fmla="*/ 318903 w 436516"/>
                <a:gd name="connsiteY54" fmla="*/ 34890 h 380400"/>
                <a:gd name="connsiteX55" fmla="*/ 315514 w 436516"/>
                <a:gd name="connsiteY55" fmla="*/ 35225 h 380400"/>
                <a:gd name="connsiteX56" fmla="*/ 317295 w 436516"/>
                <a:gd name="connsiteY56" fmla="*/ 39234 h 380400"/>
                <a:gd name="connsiteX57" fmla="*/ 326009 w 436516"/>
                <a:gd name="connsiteY57" fmla="*/ 39793 h 380400"/>
                <a:gd name="connsiteX58" fmla="*/ 326877 w 436516"/>
                <a:gd name="connsiteY58" fmla="*/ 40920 h 380400"/>
                <a:gd name="connsiteX59" fmla="*/ 327600 w 436516"/>
                <a:gd name="connsiteY59" fmla="*/ 39887 h 380400"/>
                <a:gd name="connsiteX60" fmla="*/ 327755 w 436516"/>
                <a:gd name="connsiteY60" fmla="*/ 39905 h 380400"/>
                <a:gd name="connsiteX61" fmla="*/ 334112 w 436516"/>
                <a:gd name="connsiteY61" fmla="*/ 48171 h 380400"/>
                <a:gd name="connsiteX62" fmla="*/ 343531 w 436516"/>
                <a:gd name="connsiteY62" fmla="*/ 49014 h 380400"/>
                <a:gd name="connsiteX63" fmla="*/ 361595 w 436516"/>
                <a:gd name="connsiteY63" fmla="*/ 34658 h 380400"/>
                <a:gd name="connsiteX64" fmla="*/ 382153 w 436516"/>
                <a:gd name="connsiteY64" fmla="*/ 51715 h 380400"/>
                <a:gd name="connsiteX65" fmla="*/ 380699 w 436516"/>
                <a:gd name="connsiteY65" fmla="*/ 72024 h 380400"/>
                <a:gd name="connsiteX66" fmla="*/ 371813 w 436516"/>
                <a:gd name="connsiteY66" fmla="*/ 83017 h 380400"/>
                <a:gd name="connsiteX67" fmla="*/ 362222 w 436516"/>
                <a:gd name="connsiteY67" fmla="*/ 101572 h 380400"/>
                <a:gd name="connsiteX68" fmla="*/ 349982 w 436516"/>
                <a:gd name="connsiteY68" fmla="*/ 121752 h 380400"/>
                <a:gd name="connsiteX69" fmla="*/ 337982 w 436516"/>
                <a:gd name="connsiteY69" fmla="*/ 147024 h 380400"/>
                <a:gd name="connsiteX70" fmla="*/ 340847 w 436516"/>
                <a:gd name="connsiteY70" fmla="*/ 163333 h 380400"/>
                <a:gd name="connsiteX71" fmla="*/ 355823 w 436516"/>
                <a:gd name="connsiteY71" fmla="*/ 201654 h 380400"/>
                <a:gd name="connsiteX72" fmla="*/ 358885 w 436516"/>
                <a:gd name="connsiteY72" fmla="*/ 218936 h 380400"/>
                <a:gd name="connsiteX73" fmla="*/ 378170 w 436516"/>
                <a:gd name="connsiteY73" fmla="*/ 268465 h 380400"/>
                <a:gd name="connsiteX74" fmla="*/ 389258 w 436516"/>
                <a:gd name="connsiteY74" fmla="*/ 281798 h 380400"/>
                <a:gd name="connsiteX75" fmla="*/ 428732 w 436516"/>
                <a:gd name="connsiteY75" fmla="*/ 311818 h 380400"/>
                <a:gd name="connsiteX76" fmla="*/ 434323 w 436516"/>
                <a:gd name="connsiteY76" fmla="*/ 324497 h 380400"/>
                <a:gd name="connsiteX77" fmla="*/ 418195 w 436516"/>
                <a:gd name="connsiteY77" fmla="*/ 347714 h 380400"/>
                <a:gd name="connsiteX78" fmla="*/ 397653 w 436516"/>
                <a:gd name="connsiteY78" fmla="*/ 353219 h 380400"/>
                <a:gd name="connsiteX79" fmla="*/ 375590 w 436516"/>
                <a:gd name="connsiteY79" fmla="*/ 344110 h 380400"/>
                <a:gd name="connsiteX80" fmla="*/ 373525 w 436516"/>
                <a:gd name="connsiteY80" fmla="*/ 327930 h 380400"/>
                <a:gd name="connsiteX81" fmla="*/ 375684 w 436516"/>
                <a:gd name="connsiteY81" fmla="*/ 305289 h 380400"/>
                <a:gd name="connsiteX82" fmla="*/ 376424 w 436516"/>
                <a:gd name="connsiteY82" fmla="*/ 303948 h 380400"/>
                <a:gd name="connsiteX83" fmla="*/ 377525 w 436516"/>
                <a:gd name="connsiteY83" fmla="*/ 302391 h 380400"/>
                <a:gd name="connsiteX84" fmla="*/ 375788 w 436516"/>
                <a:gd name="connsiteY84" fmla="*/ 303423 h 380400"/>
                <a:gd name="connsiteX85" fmla="*/ 375684 w 436516"/>
                <a:gd name="connsiteY85" fmla="*/ 305289 h 380400"/>
                <a:gd name="connsiteX86" fmla="*/ 373052 w 436516"/>
                <a:gd name="connsiteY86" fmla="*/ 310175 h 380400"/>
                <a:gd name="connsiteX87" fmla="*/ 361199 w 436516"/>
                <a:gd name="connsiteY87" fmla="*/ 322356 h 380400"/>
                <a:gd name="connsiteX88" fmla="*/ 351255 w 436516"/>
                <a:gd name="connsiteY88" fmla="*/ 326037 h 380400"/>
                <a:gd name="connsiteX89" fmla="*/ 330722 w 436516"/>
                <a:gd name="connsiteY89" fmla="*/ 319723 h 380400"/>
                <a:gd name="connsiteX90" fmla="*/ 322327 w 436516"/>
                <a:gd name="connsiteY90" fmla="*/ 304154 h 380400"/>
                <a:gd name="connsiteX91" fmla="*/ 306216 w 436516"/>
                <a:gd name="connsiteY91" fmla="*/ 261196 h 380400"/>
                <a:gd name="connsiteX92" fmla="*/ 292263 w 436516"/>
                <a:gd name="connsiteY92" fmla="*/ 217680 h 380400"/>
                <a:gd name="connsiteX93" fmla="*/ 290947 w 436516"/>
                <a:gd name="connsiteY93" fmla="*/ 214385 h 380400"/>
                <a:gd name="connsiteX94" fmla="*/ 289399 w 436516"/>
                <a:gd name="connsiteY94" fmla="*/ 211237 h 380400"/>
                <a:gd name="connsiteX95" fmla="*/ 280582 w 436516"/>
                <a:gd name="connsiteY95" fmla="*/ 207323 h 380400"/>
                <a:gd name="connsiteX96" fmla="*/ 274931 w 436516"/>
                <a:gd name="connsiteY96" fmla="*/ 215409 h 380400"/>
                <a:gd name="connsiteX97" fmla="*/ 286492 w 436516"/>
                <a:gd name="connsiteY97" fmla="*/ 252466 h 380400"/>
                <a:gd name="connsiteX98" fmla="*/ 288780 w 436516"/>
                <a:gd name="connsiteY98" fmla="*/ 304214 h 380400"/>
                <a:gd name="connsiteX99" fmla="*/ 282896 w 436516"/>
                <a:gd name="connsiteY99" fmla="*/ 312661 h 380400"/>
                <a:gd name="connsiteX100" fmla="*/ 271120 w 436516"/>
                <a:gd name="connsiteY100" fmla="*/ 310322 h 380400"/>
                <a:gd name="connsiteX101" fmla="*/ 266415 w 436516"/>
                <a:gd name="connsiteY101" fmla="*/ 286280 h 380400"/>
                <a:gd name="connsiteX102" fmla="*/ 259396 w 436516"/>
                <a:gd name="connsiteY102" fmla="*/ 280516 h 380400"/>
                <a:gd name="connsiteX103" fmla="*/ 227844 w 436516"/>
                <a:gd name="connsiteY103" fmla="*/ 283811 h 380400"/>
                <a:gd name="connsiteX104" fmla="*/ 224249 w 436516"/>
                <a:gd name="connsiteY104" fmla="*/ 285987 h 380400"/>
                <a:gd name="connsiteX105" fmla="*/ 227285 w 436516"/>
                <a:gd name="connsiteY105" fmla="*/ 287398 h 380400"/>
                <a:gd name="connsiteX106" fmla="*/ 242579 w 436516"/>
                <a:gd name="connsiteY106" fmla="*/ 295853 h 380400"/>
                <a:gd name="connsiteX107" fmla="*/ 245357 w 436516"/>
                <a:gd name="connsiteY107" fmla="*/ 308653 h 380400"/>
                <a:gd name="connsiteX108" fmla="*/ 227638 w 436516"/>
                <a:gd name="connsiteY108" fmla="*/ 330510 h 380400"/>
                <a:gd name="connsiteX109" fmla="*/ 205582 w 436516"/>
                <a:gd name="connsiteY109" fmla="*/ 332515 h 380400"/>
                <a:gd name="connsiteX110" fmla="*/ 195424 w 436516"/>
                <a:gd name="connsiteY110" fmla="*/ 322829 h 380400"/>
                <a:gd name="connsiteX111" fmla="*/ 185833 w 436516"/>
                <a:gd name="connsiteY111" fmla="*/ 319921 h 380400"/>
                <a:gd name="connsiteX112" fmla="*/ 187003 w 436516"/>
                <a:gd name="connsiteY112" fmla="*/ 328308 h 380400"/>
                <a:gd name="connsiteX113" fmla="*/ 202890 w 436516"/>
                <a:gd name="connsiteY113" fmla="*/ 351602 h 380400"/>
                <a:gd name="connsiteX114" fmla="*/ 197703 w 436516"/>
                <a:gd name="connsiteY114" fmla="*/ 370311 h 380400"/>
                <a:gd name="connsiteX115" fmla="*/ 191553 w 436516"/>
                <a:gd name="connsiteY115" fmla="*/ 373786 h 380400"/>
                <a:gd name="connsiteX116" fmla="*/ 192714 w 436516"/>
                <a:gd name="connsiteY116" fmla="*/ 374922 h 380400"/>
                <a:gd name="connsiteX117" fmla="*/ 191647 w 436516"/>
                <a:gd name="connsiteY117" fmla="*/ 374827 h 380400"/>
                <a:gd name="connsiteX118" fmla="*/ 191553 w 436516"/>
                <a:gd name="connsiteY118" fmla="*/ 374027 h 380400"/>
                <a:gd name="connsiteX119" fmla="*/ 170263 w 436516"/>
                <a:gd name="connsiteY119" fmla="*/ 367137 h 38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36516" h="380400">
                  <a:moveTo>
                    <a:pt x="170263" y="367137"/>
                  </a:moveTo>
                  <a:cubicBezTo>
                    <a:pt x="165739" y="363808"/>
                    <a:pt x="160612" y="362027"/>
                    <a:pt x="154995" y="361597"/>
                  </a:cubicBezTo>
                  <a:cubicBezTo>
                    <a:pt x="148122" y="361064"/>
                    <a:pt x="141266" y="360522"/>
                    <a:pt x="134419" y="359972"/>
                  </a:cubicBezTo>
                  <a:cubicBezTo>
                    <a:pt x="133310" y="358355"/>
                    <a:pt x="132277" y="356591"/>
                    <a:pt x="130772" y="355627"/>
                  </a:cubicBezTo>
                  <a:cubicBezTo>
                    <a:pt x="115590" y="346286"/>
                    <a:pt x="98704" y="340712"/>
                    <a:pt x="82430" y="333805"/>
                  </a:cubicBezTo>
                  <a:cubicBezTo>
                    <a:pt x="74654" y="330493"/>
                    <a:pt x="67402" y="326613"/>
                    <a:pt x="66387" y="316773"/>
                  </a:cubicBezTo>
                  <a:cubicBezTo>
                    <a:pt x="65974" y="312713"/>
                    <a:pt x="62456" y="311199"/>
                    <a:pt x="59506" y="309418"/>
                  </a:cubicBezTo>
                  <a:cubicBezTo>
                    <a:pt x="54499" y="306347"/>
                    <a:pt x="48891" y="304051"/>
                    <a:pt x="44358" y="300412"/>
                  </a:cubicBezTo>
                  <a:cubicBezTo>
                    <a:pt x="37993" y="295294"/>
                    <a:pt x="30345" y="289987"/>
                    <a:pt x="29915" y="281196"/>
                  </a:cubicBezTo>
                  <a:cubicBezTo>
                    <a:pt x="29632" y="275862"/>
                    <a:pt x="33451" y="270306"/>
                    <a:pt x="35378" y="264861"/>
                  </a:cubicBezTo>
                  <a:cubicBezTo>
                    <a:pt x="35782" y="263734"/>
                    <a:pt x="36160" y="262624"/>
                    <a:pt x="36496" y="261489"/>
                  </a:cubicBezTo>
                  <a:cubicBezTo>
                    <a:pt x="38036" y="256465"/>
                    <a:pt x="41691" y="253480"/>
                    <a:pt x="46594" y="252870"/>
                  </a:cubicBezTo>
                  <a:cubicBezTo>
                    <a:pt x="57080" y="251537"/>
                    <a:pt x="67652" y="250805"/>
                    <a:pt x="78172" y="249627"/>
                  </a:cubicBezTo>
                  <a:cubicBezTo>
                    <a:pt x="79015" y="249541"/>
                    <a:pt x="80124" y="248027"/>
                    <a:pt x="80296" y="247055"/>
                  </a:cubicBezTo>
                  <a:cubicBezTo>
                    <a:pt x="80727" y="244526"/>
                    <a:pt x="79307" y="242676"/>
                    <a:pt x="76632" y="242453"/>
                  </a:cubicBezTo>
                  <a:cubicBezTo>
                    <a:pt x="64865" y="241412"/>
                    <a:pt x="53080" y="240629"/>
                    <a:pt x="41330" y="239614"/>
                  </a:cubicBezTo>
                  <a:cubicBezTo>
                    <a:pt x="34156" y="239004"/>
                    <a:pt x="27094" y="237386"/>
                    <a:pt x="21589" y="232578"/>
                  </a:cubicBezTo>
                  <a:cubicBezTo>
                    <a:pt x="19146" y="230419"/>
                    <a:pt x="16849" y="226970"/>
                    <a:pt x="16428" y="223838"/>
                  </a:cubicBezTo>
                  <a:cubicBezTo>
                    <a:pt x="15808" y="219297"/>
                    <a:pt x="16995" y="214514"/>
                    <a:pt x="17296" y="209809"/>
                  </a:cubicBezTo>
                  <a:cubicBezTo>
                    <a:pt x="18122" y="197224"/>
                    <a:pt x="19662" y="193285"/>
                    <a:pt x="36410" y="189388"/>
                  </a:cubicBezTo>
                  <a:cubicBezTo>
                    <a:pt x="55988" y="184838"/>
                    <a:pt x="75221" y="179281"/>
                    <a:pt x="95573" y="180210"/>
                  </a:cubicBezTo>
                  <a:cubicBezTo>
                    <a:pt x="98962" y="180347"/>
                    <a:pt x="103066" y="179754"/>
                    <a:pt x="105767" y="177922"/>
                  </a:cubicBezTo>
                  <a:cubicBezTo>
                    <a:pt x="119418" y="168589"/>
                    <a:pt x="132510" y="158568"/>
                    <a:pt x="140303" y="143256"/>
                  </a:cubicBezTo>
                  <a:cubicBezTo>
                    <a:pt x="141636" y="140659"/>
                    <a:pt x="142084" y="138723"/>
                    <a:pt x="140122" y="137330"/>
                  </a:cubicBezTo>
                  <a:cubicBezTo>
                    <a:pt x="139348" y="136779"/>
                    <a:pt x="137981" y="136779"/>
                    <a:pt x="136905" y="136899"/>
                  </a:cubicBezTo>
                  <a:cubicBezTo>
                    <a:pt x="119134" y="138895"/>
                    <a:pt x="102670" y="145123"/>
                    <a:pt x="86593" y="152650"/>
                  </a:cubicBezTo>
                  <a:cubicBezTo>
                    <a:pt x="80236" y="155617"/>
                    <a:pt x="73621" y="159497"/>
                    <a:pt x="66920" y="160064"/>
                  </a:cubicBezTo>
                  <a:cubicBezTo>
                    <a:pt x="50482" y="161406"/>
                    <a:pt x="33898" y="161458"/>
                    <a:pt x="17391" y="161225"/>
                  </a:cubicBezTo>
                  <a:cubicBezTo>
                    <a:pt x="9598" y="161114"/>
                    <a:pt x="4789" y="155419"/>
                    <a:pt x="1779" y="148546"/>
                  </a:cubicBezTo>
                  <a:cubicBezTo>
                    <a:pt x="-2135" y="139626"/>
                    <a:pt x="-2471" y="130285"/>
                    <a:pt x="-1731" y="120719"/>
                  </a:cubicBezTo>
                  <a:cubicBezTo>
                    <a:pt x="-441" y="103498"/>
                    <a:pt x="7981" y="91946"/>
                    <a:pt x="24522" y="86639"/>
                  </a:cubicBezTo>
                  <a:cubicBezTo>
                    <a:pt x="32332" y="84127"/>
                    <a:pt x="40478" y="82407"/>
                    <a:pt x="47996" y="79190"/>
                  </a:cubicBezTo>
                  <a:cubicBezTo>
                    <a:pt x="50302" y="78200"/>
                    <a:pt x="52779" y="73022"/>
                    <a:pt x="52143" y="70579"/>
                  </a:cubicBezTo>
                  <a:cubicBezTo>
                    <a:pt x="50637" y="65005"/>
                    <a:pt x="46999" y="60068"/>
                    <a:pt x="44753" y="54631"/>
                  </a:cubicBezTo>
                  <a:cubicBezTo>
                    <a:pt x="43420" y="51483"/>
                    <a:pt x="42078" y="47784"/>
                    <a:pt x="42517" y="44541"/>
                  </a:cubicBezTo>
                  <a:cubicBezTo>
                    <a:pt x="43472" y="37574"/>
                    <a:pt x="45270" y="30675"/>
                    <a:pt x="47351" y="23931"/>
                  </a:cubicBezTo>
                  <a:cubicBezTo>
                    <a:pt x="47910" y="22151"/>
                    <a:pt x="50525" y="20327"/>
                    <a:pt x="52487" y="19811"/>
                  </a:cubicBezTo>
                  <a:cubicBezTo>
                    <a:pt x="55876" y="18925"/>
                    <a:pt x="59497" y="19062"/>
                    <a:pt x="63015" y="18796"/>
                  </a:cubicBezTo>
                  <a:cubicBezTo>
                    <a:pt x="79479" y="17471"/>
                    <a:pt x="96416" y="19974"/>
                    <a:pt x="112338" y="14848"/>
                  </a:cubicBezTo>
                  <a:cubicBezTo>
                    <a:pt x="122325" y="11613"/>
                    <a:pt x="130841" y="13119"/>
                    <a:pt x="139580" y="17531"/>
                  </a:cubicBezTo>
                  <a:cubicBezTo>
                    <a:pt x="144862" y="20207"/>
                    <a:pt x="150221" y="22727"/>
                    <a:pt x="155451" y="25471"/>
                  </a:cubicBezTo>
                  <a:cubicBezTo>
                    <a:pt x="162952" y="29411"/>
                    <a:pt x="170736" y="31673"/>
                    <a:pt x="179313" y="30073"/>
                  </a:cubicBezTo>
                  <a:cubicBezTo>
                    <a:pt x="189308" y="28172"/>
                    <a:pt x="197901" y="31286"/>
                    <a:pt x="205944" y="37015"/>
                  </a:cubicBezTo>
                  <a:cubicBezTo>
                    <a:pt x="209798" y="39750"/>
                    <a:pt x="214021" y="41943"/>
                    <a:pt x="218227" y="44051"/>
                  </a:cubicBezTo>
                  <a:cubicBezTo>
                    <a:pt x="220782" y="45350"/>
                    <a:pt x="222924" y="44378"/>
                    <a:pt x="224214" y="41995"/>
                  </a:cubicBezTo>
                  <a:cubicBezTo>
                    <a:pt x="224747" y="40963"/>
                    <a:pt x="225513" y="39982"/>
                    <a:pt x="225780" y="38916"/>
                  </a:cubicBezTo>
                  <a:cubicBezTo>
                    <a:pt x="227423" y="32370"/>
                    <a:pt x="232936" y="29643"/>
                    <a:pt x="238080" y="27071"/>
                  </a:cubicBezTo>
                  <a:cubicBezTo>
                    <a:pt x="245856" y="23192"/>
                    <a:pt x="242261" y="13858"/>
                    <a:pt x="247585" y="9033"/>
                  </a:cubicBezTo>
                  <a:cubicBezTo>
                    <a:pt x="248471" y="8233"/>
                    <a:pt x="249254" y="7080"/>
                    <a:pt x="250261" y="6736"/>
                  </a:cubicBezTo>
                  <a:cubicBezTo>
                    <a:pt x="261503" y="3175"/>
                    <a:pt x="272608" y="-1169"/>
                    <a:pt x="284126" y="-3517"/>
                  </a:cubicBezTo>
                  <a:cubicBezTo>
                    <a:pt x="295618" y="-5883"/>
                    <a:pt x="307549" y="-6545"/>
                    <a:pt x="319248" y="-3027"/>
                  </a:cubicBezTo>
                  <a:cubicBezTo>
                    <a:pt x="325226" y="-1229"/>
                    <a:pt x="330387" y="1919"/>
                    <a:pt x="332116" y="7940"/>
                  </a:cubicBezTo>
                  <a:cubicBezTo>
                    <a:pt x="335333" y="19166"/>
                    <a:pt x="336271" y="30391"/>
                    <a:pt x="327600" y="39887"/>
                  </a:cubicBezTo>
                  <a:cubicBezTo>
                    <a:pt x="327067" y="39853"/>
                    <a:pt x="326525" y="39819"/>
                    <a:pt x="326009" y="39793"/>
                  </a:cubicBezTo>
                  <a:cubicBezTo>
                    <a:pt x="324331" y="37212"/>
                    <a:pt x="322164" y="35269"/>
                    <a:pt x="318903" y="34890"/>
                  </a:cubicBezTo>
                  <a:cubicBezTo>
                    <a:pt x="317768" y="34735"/>
                    <a:pt x="316263" y="34615"/>
                    <a:pt x="315514" y="35225"/>
                  </a:cubicBezTo>
                  <a:cubicBezTo>
                    <a:pt x="313020" y="37281"/>
                    <a:pt x="313725" y="38873"/>
                    <a:pt x="317295" y="39234"/>
                  </a:cubicBezTo>
                  <a:cubicBezTo>
                    <a:pt x="320194" y="39518"/>
                    <a:pt x="323084" y="39630"/>
                    <a:pt x="326009" y="39793"/>
                  </a:cubicBezTo>
                  <a:cubicBezTo>
                    <a:pt x="326258" y="40197"/>
                    <a:pt x="326645" y="40455"/>
                    <a:pt x="326877" y="40920"/>
                  </a:cubicBezTo>
                  <a:cubicBezTo>
                    <a:pt x="327196" y="40593"/>
                    <a:pt x="327299" y="40215"/>
                    <a:pt x="327600" y="39887"/>
                  </a:cubicBezTo>
                  <a:cubicBezTo>
                    <a:pt x="327634" y="39887"/>
                    <a:pt x="327703" y="39905"/>
                    <a:pt x="327755" y="39905"/>
                  </a:cubicBezTo>
                  <a:cubicBezTo>
                    <a:pt x="329811" y="42692"/>
                    <a:pt x="331600" y="45858"/>
                    <a:pt x="334112" y="48171"/>
                  </a:cubicBezTo>
                  <a:cubicBezTo>
                    <a:pt x="336769" y="50606"/>
                    <a:pt x="341182" y="51793"/>
                    <a:pt x="343531" y="49014"/>
                  </a:cubicBezTo>
                  <a:cubicBezTo>
                    <a:pt x="348640" y="42967"/>
                    <a:pt x="357595" y="41849"/>
                    <a:pt x="361595" y="34658"/>
                  </a:cubicBezTo>
                  <a:cubicBezTo>
                    <a:pt x="371573" y="36576"/>
                    <a:pt x="378575" y="41952"/>
                    <a:pt x="382153" y="51715"/>
                  </a:cubicBezTo>
                  <a:cubicBezTo>
                    <a:pt x="384733" y="58760"/>
                    <a:pt x="385017" y="65625"/>
                    <a:pt x="380699" y="72024"/>
                  </a:cubicBezTo>
                  <a:cubicBezTo>
                    <a:pt x="378084" y="75930"/>
                    <a:pt x="375211" y="79800"/>
                    <a:pt x="371813" y="83017"/>
                  </a:cubicBezTo>
                  <a:cubicBezTo>
                    <a:pt x="366394" y="88178"/>
                    <a:pt x="363212" y="94475"/>
                    <a:pt x="362222" y="101572"/>
                  </a:cubicBezTo>
                  <a:cubicBezTo>
                    <a:pt x="361044" y="110294"/>
                    <a:pt x="357130" y="116315"/>
                    <a:pt x="349982" y="121752"/>
                  </a:cubicBezTo>
                  <a:cubicBezTo>
                    <a:pt x="342180" y="127704"/>
                    <a:pt x="341552" y="138336"/>
                    <a:pt x="337982" y="147024"/>
                  </a:cubicBezTo>
                  <a:cubicBezTo>
                    <a:pt x="335565" y="153002"/>
                    <a:pt x="336082" y="158894"/>
                    <a:pt x="340847" y="163333"/>
                  </a:cubicBezTo>
                  <a:cubicBezTo>
                    <a:pt x="352089" y="173793"/>
                    <a:pt x="356089" y="186661"/>
                    <a:pt x="355823" y="201654"/>
                  </a:cubicBezTo>
                  <a:cubicBezTo>
                    <a:pt x="355694" y="207418"/>
                    <a:pt x="356881" y="213508"/>
                    <a:pt x="358885" y="218936"/>
                  </a:cubicBezTo>
                  <a:cubicBezTo>
                    <a:pt x="364966" y="235589"/>
                    <a:pt x="371813" y="251923"/>
                    <a:pt x="378170" y="268465"/>
                  </a:cubicBezTo>
                  <a:cubicBezTo>
                    <a:pt x="380424" y="274254"/>
                    <a:pt x="384011" y="278796"/>
                    <a:pt x="389258" y="281798"/>
                  </a:cubicBezTo>
                  <a:cubicBezTo>
                    <a:pt x="403718" y="290133"/>
                    <a:pt x="416483" y="300662"/>
                    <a:pt x="428732" y="311818"/>
                  </a:cubicBezTo>
                  <a:cubicBezTo>
                    <a:pt x="432336" y="315079"/>
                    <a:pt x="433893" y="319620"/>
                    <a:pt x="434323" y="324497"/>
                  </a:cubicBezTo>
                  <a:cubicBezTo>
                    <a:pt x="435381" y="337469"/>
                    <a:pt x="430831" y="344110"/>
                    <a:pt x="418195" y="347714"/>
                  </a:cubicBezTo>
                  <a:cubicBezTo>
                    <a:pt x="411373" y="349658"/>
                    <a:pt x="404604" y="351920"/>
                    <a:pt x="397653" y="353219"/>
                  </a:cubicBezTo>
                  <a:cubicBezTo>
                    <a:pt x="388587" y="354939"/>
                    <a:pt x="381766" y="349658"/>
                    <a:pt x="375590" y="344110"/>
                  </a:cubicBezTo>
                  <a:cubicBezTo>
                    <a:pt x="370506" y="339568"/>
                    <a:pt x="372097" y="334046"/>
                    <a:pt x="373525" y="327930"/>
                  </a:cubicBezTo>
                  <a:cubicBezTo>
                    <a:pt x="375254" y="320627"/>
                    <a:pt x="375186" y="312894"/>
                    <a:pt x="375684" y="305289"/>
                  </a:cubicBezTo>
                  <a:cubicBezTo>
                    <a:pt x="375942" y="304851"/>
                    <a:pt x="376166" y="304395"/>
                    <a:pt x="376424" y="303948"/>
                  </a:cubicBezTo>
                  <a:lnTo>
                    <a:pt x="377525" y="302391"/>
                  </a:lnTo>
                  <a:lnTo>
                    <a:pt x="375788" y="303423"/>
                  </a:lnTo>
                  <a:cubicBezTo>
                    <a:pt x="375745" y="304051"/>
                    <a:pt x="375702" y="304679"/>
                    <a:pt x="375684" y="305289"/>
                  </a:cubicBezTo>
                  <a:cubicBezTo>
                    <a:pt x="374738" y="306898"/>
                    <a:pt x="373732" y="308464"/>
                    <a:pt x="373052" y="310175"/>
                  </a:cubicBezTo>
                  <a:cubicBezTo>
                    <a:pt x="370807" y="315947"/>
                    <a:pt x="367375" y="320386"/>
                    <a:pt x="361199" y="322356"/>
                  </a:cubicBezTo>
                  <a:cubicBezTo>
                    <a:pt x="357835" y="323405"/>
                    <a:pt x="354292" y="324291"/>
                    <a:pt x="351255" y="326037"/>
                  </a:cubicBezTo>
                  <a:cubicBezTo>
                    <a:pt x="340907" y="331938"/>
                    <a:pt x="335135" y="326846"/>
                    <a:pt x="330722" y="319723"/>
                  </a:cubicBezTo>
                  <a:cubicBezTo>
                    <a:pt x="327617" y="314691"/>
                    <a:pt x="324435" y="309607"/>
                    <a:pt x="322327" y="304154"/>
                  </a:cubicBezTo>
                  <a:cubicBezTo>
                    <a:pt x="316813" y="289858"/>
                    <a:pt x="313725" y="274271"/>
                    <a:pt x="306216" y="261196"/>
                  </a:cubicBezTo>
                  <a:cubicBezTo>
                    <a:pt x="298242" y="247278"/>
                    <a:pt x="297829" y="231838"/>
                    <a:pt x="292263" y="217680"/>
                  </a:cubicBezTo>
                  <a:cubicBezTo>
                    <a:pt x="291833" y="216578"/>
                    <a:pt x="291455" y="215452"/>
                    <a:pt x="290947" y="214385"/>
                  </a:cubicBezTo>
                  <a:cubicBezTo>
                    <a:pt x="290492" y="213310"/>
                    <a:pt x="289872" y="212295"/>
                    <a:pt x="289399" y="211237"/>
                  </a:cubicBezTo>
                  <a:cubicBezTo>
                    <a:pt x="288092" y="208140"/>
                    <a:pt x="283774" y="206231"/>
                    <a:pt x="280582" y="207323"/>
                  </a:cubicBezTo>
                  <a:cubicBezTo>
                    <a:pt x="277666" y="208321"/>
                    <a:pt x="274225" y="213000"/>
                    <a:pt x="274931" y="215409"/>
                  </a:cubicBezTo>
                  <a:cubicBezTo>
                    <a:pt x="278655" y="227813"/>
                    <a:pt x="281477" y="240604"/>
                    <a:pt x="286492" y="252466"/>
                  </a:cubicBezTo>
                  <a:cubicBezTo>
                    <a:pt x="293795" y="269704"/>
                    <a:pt x="294113" y="286778"/>
                    <a:pt x="288780" y="304214"/>
                  </a:cubicBezTo>
                  <a:cubicBezTo>
                    <a:pt x="287834" y="307337"/>
                    <a:pt x="285158" y="310089"/>
                    <a:pt x="282896" y="312661"/>
                  </a:cubicBezTo>
                  <a:cubicBezTo>
                    <a:pt x="279929" y="316016"/>
                    <a:pt x="272049" y="314451"/>
                    <a:pt x="271120" y="310322"/>
                  </a:cubicBezTo>
                  <a:cubicBezTo>
                    <a:pt x="269383" y="302356"/>
                    <a:pt x="267980" y="294305"/>
                    <a:pt x="266415" y="286280"/>
                  </a:cubicBezTo>
                  <a:cubicBezTo>
                    <a:pt x="265580" y="281987"/>
                    <a:pt x="262905" y="279364"/>
                    <a:pt x="259396" y="280516"/>
                  </a:cubicBezTo>
                  <a:cubicBezTo>
                    <a:pt x="249091" y="283845"/>
                    <a:pt x="238467" y="283501"/>
                    <a:pt x="227844" y="283811"/>
                  </a:cubicBezTo>
                  <a:cubicBezTo>
                    <a:pt x="224447" y="283905"/>
                    <a:pt x="223027" y="284490"/>
                    <a:pt x="224249" y="285987"/>
                  </a:cubicBezTo>
                  <a:cubicBezTo>
                    <a:pt x="224885" y="286752"/>
                    <a:pt x="226270" y="286856"/>
                    <a:pt x="227285" y="287398"/>
                  </a:cubicBezTo>
                  <a:cubicBezTo>
                    <a:pt x="232403" y="290176"/>
                    <a:pt x="237719" y="292697"/>
                    <a:pt x="242579" y="295853"/>
                  </a:cubicBezTo>
                  <a:cubicBezTo>
                    <a:pt x="246347" y="298279"/>
                    <a:pt x="247035" y="304722"/>
                    <a:pt x="245357" y="308653"/>
                  </a:cubicBezTo>
                  <a:cubicBezTo>
                    <a:pt x="241530" y="317685"/>
                    <a:pt x="234399" y="323921"/>
                    <a:pt x="227638" y="330510"/>
                  </a:cubicBezTo>
                  <a:cubicBezTo>
                    <a:pt x="220318" y="337684"/>
                    <a:pt x="213548" y="338406"/>
                    <a:pt x="205582" y="332515"/>
                  </a:cubicBezTo>
                  <a:cubicBezTo>
                    <a:pt x="201841" y="329762"/>
                    <a:pt x="198753" y="326123"/>
                    <a:pt x="195424" y="322829"/>
                  </a:cubicBezTo>
                  <a:cubicBezTo>
                    <a:pt x="192714" y="320188"/>
                    <a:pt x="189540" y="319448"/>
                    <a:pt x="185833" y="319921"/>
                  </a:cubicBezTo>
                  <a:cubicBezTo>
                    <a:pt x="182160" y="320386"/>
                    <a:pt x="182521" y="321977"/>
                    <a:pt x="187003" y="328308"/>
                  </a:cubicBezTo>
                  <a:cubicBezTo>
                    <a:pt x="192439" y="335981"/>
                    <a:pt x="197970" y="343619"/>
                    <a:pt x="202890" y="351602"/>
                  </a:cubicBezTo>
                  <a:cubicBezTo>
                    <a:pt x="206296" y="357107"/>
                    <a:pt x="203681" y="365434"/>
                    <a:pt x="197703" y="370311"/>
                  </a:cubicBezTo>
                  <a:cubicBezTo>
                    <a:pt x="195880" y="371782"/>
                    <a:pt x="193609" y="372642"/>
                    <a:pt x="191553" y="373786"/>
                  </a:cubicBezTo>
                  <a:lnTo>
                    <a:pt x="192714" y="374922"/>
                  </a:lnTo>
                  <a:cubicBezTo>
                    <a:pt x="192344" y="374913"/>
                    <a:pt x="191992" y="374879"/>
                    <a:pt x="191647" y="374827"/>
                  </a:cubicBezTo>
                  <a:cubicBezTo>
                    <a:pt x="191596" y="374578"/>
                    <a:pt x="191596" y="374294"/>
                    <a:pt x="191553" y="374027"/>
                  </a:cubicBezTo>
                  <a:cubicBezTo>
                    <a:pt x="185704" y="368135"/>
                    <a:pt x="177506" y="368995"/>
                    <a:pt x="170263" y="36713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3F64F84-EE64-20E8-2AFA-1A6ADEC52967}"/>
                </a:ext>
              </a:extLst>
            </p:cNvPr>
            <p:cNvSpPr/>
            <p:nvPr/>
          </p:nvSpPr>
          <p:spPr>
            <a:xfrm flipV="1">
              <a:off x="9671155" y="4354251"/>
              <a:ext cx="573671" cy="316056"/>
            </a:xfrm>
            <a:custGeom>
              <a:avLst/>
              <a:gdLst>
                <a:gd name="connsiteX0" fmla="*/ 530546 w 573694"/>
                <a:gd name="connsiteY0" fmla="*/ 42950 h 316116"/>
                <a:gd name="connsiteX1" fmla="*/ 528567 w 573694"/>
                <a:gd name="connsiteY1" fmla="*/ 45900 h 316116"/>
                <a:gd name="connsiteX2" fmla="*/ 511966 w 573694"/>
                <a:gd name="connsiteY2" fmla="*/ 58570 h 316116"/>
                <a:gd name="connsiteX3" fmla="*/ 500095 w 573694"/>
                <a:gd name="connsiteY3" fmla="*/ 76196 h 316116"/>
                <a:gd name="connsiteX4" fmla="*/ 487450 w 573694"/>
                <a:gd name="connsiteY4" fmla="*/ 88359 h 316116"/>
                <a:gd name="connsiteX5" fmla="*/ 474634 w 573694"/>
                <a:gd name="connsiteY5" fmla="*/ 105089 h 316116"/>
                <a:gd name="connsiteX6" fmla="*/ 477042 w 573694"/>
                <a:gd name="connsiteY6" fmla="*/ 116951 h 316116"/>
                <a:gd name="connsiteX7" fmla="*/ 485902 w 573694"/>
                <a:gd name="connsiteY7" fmla="*/ 122482 h 316116"/>
                <a:gd name="connsiteX8" fmla="*/ 484010 w 573694"/>
                <a:gd name="connsiteY8" fmla="*/ 141028 h 316116"/>
                <a:gd name="connsiteX9" fmla="*/ 474634 w 573694"/>
                <a:gd name="connsiteY9" fmla="*/ 146008 h 316116"/>
                <a:gd name="connsiteX10" fmla="*/ 451580 w 573694"/>
                <a:gd name="connsiteY10" fmla="*/ 155015 h 316116"/>
                <a:gd name="connsiteX11" fmla="*/ 432141 w 573694"/>
                <a:gd name="connsiteY11" fmla="*/ 176881 h 316116"/>
                <a:gd name="connsiteX12" fmla="*/ 424054 w 573694"/>
                <a:gd name="connsiteY12" fmla="*/ 187942 h 316116"/>
                <a:gd name="connsiteX13" fmla="*/ 348875 w 573694"/>
                <a:gd name="connsiteY13" fmla="*/ 226298 h 316116"/>
                <a:gd name="connsiteX14" fmla="*/ 312317 w 573694"/>
                <a:gd name="connsiteY14" fmla="*/ 239451 h 316116"/>
                <a:gd name="connsiteX15" fmla="*/ 272748 w 573694"/>
                <a:gd name="connsiteY15" fmla="*/ 254581 h 316116"/>
                <a:gd name="connsiteX16" fmla="*/ 215761 w 573694"/>
                <a:gd name="connsiteY16" fmla="*/ 273875 h 316116"/>
                <a:gd name="connsiteX17" fmla="*/ 173354 w 573694"/>
                <a:gd name="connsiteY17" fmla="*/ 265893 h 316116"/>
                <a:gd name="connsiteX18" fmla="*/ 170851 w 573694"/>
                <a:gd name="connsiteY18" fmla="*/ 263424 h 316116"/>
                <a:gd name="connsiteX19" fmla="*/ 130860 w 573694"/>
                <a:gd name="connsiteY19" fmla="*/ 229550 h 316116"/>
                <a:gd name="connsiteX20" fmla="*/ 117794 w 573694"/>
                <a:gd name="connsiteY20" fmla="*/ 228844 h 316116"/>
                <a:gd name="connsiteX21" fmla="*/ 97390 w 573694"/>
                <a:gd name="connsiteY21" fmla="*/ 248422 h 316116"/>
                <a:gd name="connsiteX22" fmla="*/ 92590 w 573694"/>
                <a:gd name="connsiteY22" fmla="*/ 261265 h 316116"/>
                <a:gd name="connsiteX23" fmla="*/ 94044 w 573694"/>
                <a:gd name="connsiteY23" fmla="*/ 275294 h 316116"/>
                <a:gd name="connsiteX24" fmla="*/ 88419 w 573694"/>
                <a:gd name="connsiteY24" fmla="*/ 298872 h 316116"/>
                <a:gd name="connsiteX25" fmla="*/ 72858 w 573694"/>
                <a:gd name="connsiteY25" fmla="*/ 305728 h 316116"/>
                <a:gd name="connsiteX26" fmla="*/ 52962 w 573694"/>
                <a:gd name="connsiteY26" fmla="*/ 312996 h 316116"/>
                <a:gd name="connsiteX27" fmla="*/ 32300 w 573694"/>
                <a:gd name="connsiteY27" fmla="*/ 311870 h 316116"/>
                <a:gd name="connsiteX28" fmla="*/ -5995 w 573694"/>
                <a:gd name="connsiteY28" fmla="*/ 294184 h 316116"/>
                <a:gd name="connsiteX29" fmla="*/ -8713 w 573694"/>
                <a:gd name="connsiteY29" fmla="*/ 288576 h 316116"/>
                <a:gd name="connsiteX30" fmla="*/ -5599 w 573694"/>
                <a:gd name="connsiteY30" fmla="*/ 282830 h 316116"/>
                <a:gd name="connsiteX31" fmla="*/ 7286 w 573694"/>
                <a:gd name="connsiteY31" fmla="*/ 277307 h 316116"/>
                <a:gd name="connsiteX32" fmla="*/ 21617 w 573694"/>
                <a:gd name="connsiteY32" fmla="*/ 267880 h 316116"/>
                <a:gd name="connsiteX33" fmla="*/ 47818 w 573694"/>
                <a:gd name="connsiteY33" fmla="*/ 253506 h 316116"/>
                <a:gd name="connsiteX34" fmla="*/ 69073 w 573694"/>
                <a:gd name="connsiteY34" fmla="*/ 253962 h 316116"/>
                <a:gd name="connsiteX35" fmla="*/ 73632 w 573694"/>
                <a:gd name="connsiteY35" fmla="*/ 250788 h 316116"/>
                <a:gd name="connsiteX36" fmla="*/ 71301 w 573694"/>
                <a:gd name="connsiteY36" fmla="*/ 248586 h 316116"/>
                <a:gd name="connsiteX37" fmla="*/ 33779 w 573694"/>
                <a:gd name="connsiteY37" fmla="*/ 240268 h 316116"/>
                <a:gd name="connsiteX38" fmla="*/ 31397 w 573694"/>
                <a:gd name="connsiteY38" fmla="*/ 235124 h 316116"/>
                <a:gd name="connsiteX39" fmla="*/ 47913 w 573694"/>
                <a:gd name="connsiteY39" fmla="*/ 204518 h 316116"/>
                <a:gd name="connsiteX40" fmla="*/ 62691 w 573694"/>
                <a:gd name="connsiteY40" fmla="*/ 201206 h 316116"/>
                <a:gd name="connsiteX41" fmla="*/ 69538 w 573694"/>
                <a:gd name="connsiteY41" fmla="*/ 209258 h 316116"/>
                <a:gd name="connsiteX42" fmla="*/ 78286 w 573694"/>
                <a:gd name="connsiteY42" fmla="*/ 212475 h 316116"/>
                <a:gd name="connsiteX43" fmla="*/ 106027 w 573694"/>
                <a:gd name="connsiteY43" fmla="*/ 196837 h 316116"/>
                <a:gd name="connsiteX44" fmla="*/ 124899 w 573694"/>
                <a:gd name="connsiteY44" fmla="*/ 187555 h 316116"/>
                <a:gd name="connsiteX45" fmla="*/ 158851 w 573694"/>
                <a:gd name="connsiteY45" fmla="*/ 177371 h 316116"/>
                <a:gd name="connsiteX46" fmla="*/ 178661 w 573694"/>
                <a:gd name="connsiteY46" fmla="*/ 169913 h 316116"/>
                <a:gd name="connsiteX47" fmla="*/ 206686 w 573694"/>
                <a:gd name="connsiteY47" fmla="*/ 140245 h 316116"/>
                <a:gd name="connsiteX48" fmla="*/ 214282 w 573694"/>
                <a:gd name="connsiteY48" fmla="*/ 124409 h 316116"/>
                <a:gd name="connsiteX49" fmla="*/ 220044 w 573694"/>
                <a:gd name="connsiteY49" fmla="*/ 111472 h 316116"/>
                <a:gd name="connsiteX50" fmla="*/ 217412 w 573694"/>
                <a:gd name="connsiteY50" fmla="*/ 102956 h 316116"/>
                <a:gd name="connsiteX51" fmla="*/ 194497 w 573694"/>
                <a:gd name="connsiteY51" fmla="*/ 82828 h 316116"/>
                <a:gd name="connsiteX52" fmla="*/ 200604 w 573694"/>
                <a:gd name="connsiteY52" fmla="*/ 70174 h 316116"/>
                <a:gd name="connsiteX53" fmla="*/ 231975 w 573694"/>
                <a:gd name="connsiteY53" fmla="*/ 74346 h 316116"/>
                <a:gd name="connsiteX54" fmla="*/ 263372 w 573694"/>
                <a:gd name="connsiteY54" fmla="*/ 63689 h 316116"/>
                <a:gd name="connsiteX55" fmla="*/ 269995 w 573694"/>
                <a:gd name="connsiteY55" fmla="*/ 55388 h 316116"/>
                <a:gd name="connsiteX56" fmla="*/ 288662 w 573694"/>
                <a:gd name="connsiteY56" fmla="*/ 46373 h 316116"/>
                <a:gd name="connsiteX57" fmla="*/ 330553 w 573694"/>
                <a:gd name="connsiteY57" fmla="*/ 40188 h 316116"/>
                <a:gd name="connsiteX58" fmla="*/ 347498 w 573694"/>
                <a:gd name="connsiteY58" fmla="*/ 43302 h 316116"/>
                <a:gd name="connsiteX59" fmla="*/ 354294 w 573694"/>
                <a:gd name="connsiteY59" fmla="*/ 60678 h 316116"/>
                <a:gd name="connsiteX60" fmla="*/ 353433 w 573694"/>
                <a:gd name="connsiteY60" fmla="*/ 66734 h 316116"/>
                <a:gd name="connsiteX61" fmla="*/ 378207 w 573694"/>
                <a:gd name="connsiteY61" fmla="*/ 86535 h 316116"/>
                <a:gd name="connsiteX62" fmla="*/ 402120 w 573694"/>
                <a:gd name="connsiteY62" fmla="*/ 88815 h 316116"/>
                <a:gd name="connsiteX63" fmla="*/ 424485 w 573694"/>
                <a:gd name="connsiteY63" fmla="*/ 78071 h 316116"/>
                <a:gd name="connsiteX64" fmla="*/ 440657 w 573694"/>
                <a:gd name="connsiteY64" fmla="*/ 64962 h 316116"/>
                <a:gd name="connsiteX65" fmla="*/ 471365 w 573694"/>
                <a:gd name="connsiteY65" fmla="*/ 26038 h 316116"/>
                <a:gd name="connsiteX66" fmla="*/ 498891 w 573694"/>
                <a:gd name="connsiteY66" fmla="*/ 12430 h 316116"/>
                <a:gd name="connsiteX67" fmla="*/ 553427 w 573694"/>
                <a:gd name="connsiteY67" fmla="*/ -636 h 316116"/>
                <a:gd name="connsiteX68" fmla="*/ 556782 w 573694"/>
                <a:gd name="connsiteY68" fmla="*/ -1316 h 316116"/>
                <a:gd name="connsiteX69" fmla="*/ 562975 w 573694"/>
                <a:gd name="connsiteY69" fmla="*/ 1222 h 316116"/>
                <a:gd name="connsiteX70" fmla="*/ 564954 w 573694"/>
                <a:gd name="connsiteY70" fmla="*/ 7398 h 316116"/>
                <a:gd name="connsiteX71" fmla="*/ 557298 w 573694"/>
                <a:gd name="connsiteY71" fmla="*/ 18279 h 316116"/>
                <a:gd name="connsiteX72" fmla="*/ 550761 w 573694"/>
                <a:gd name="connsiteY72" fmla="*/ 34511 h 316116"/>
                <a:gd name="connsiteX73" fmla="*/ 530546 w 573694"/>
                <a:gd name="connsiteY73" fmla="*/ 42950 h 316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573694" h="316116">
                  <a:moveTo>
                    <a:pt x="530546" y="42950"/>
                  </a:moveTo>
                  <a:cubicBezTo>
                    <a:pt x="530030" y="43973"/>
                    <a:pt x="529427" y="45177"/>
                    <a:pt x="528567" y="45900"/>
                  </a:cubicBezTo>
                  <a:cubicBezTo>
                    <a:pt x="522976" y="50123"/>
                    <a:pt x="516611" y="53581"/>
                    <a:pt x="511966" y="58570"/>
                  </a:cubicBezTo>
                  <a:cubicBezTo>
                    <a:pt x="507149" y="63689"/>
                    <a:pt x="504482" y="70708"/>
                    <a:pt x="500095" y="76196"/>
                  </a:cubicBezTo>
                  <a:cubicBezTo>
                    <a:pt x="496482" y="80772"/>
                    <a:pt x="491321" y="83972"/>
                    <a:pt x="487450" y="88359"/>
                  </a:cubicBezTo>
                  <a:cubicBezTo>
                    <a:pt x="482806" y="93606"/>
                    <a:pt x="478591" y="99266"/>
                    <a:pt x="474634" y="105089"/>
                  </a:cubicBezTo>
                  <a:cubicBezTo>
                    <a:pt x="471537" y="109580"/>
                    <a:pt x="472569" y="114207"/>
                    <a:pt x="477042" y="116951"/>
                  </a:cubicBezTo>
                  <a:cubicBezTo>
                    <a:pt x="479967" y="118835"/>
                    <a:pt x="483322" y="120211"/>
                    <a:pt x="485902" y="122482"/>
                  </a:cubicBezTo>
                  <a:cubicBezTo>
                    <a:pt x="491235" y="127110"/>
                    <a:pt x="490031" y="137501"/>
                    <a:pt x="484010" y="141028"/>
                  </a:cubicBezTo>
                  <a:cubicBezTo>
                    <a:pt x="480999" y="142834"/>
                    <a:pt x="477988" y="144632"/>
                    <a:pt x="474634" y="146008"/>
                  </a:cubicBezTo>
                  <a:cubicBezTo>
                    <a:pt x="467064" y="149200"/>
                    <a:pt x="459494" y="152735"/>
                    <a:pt x="451580" y="155015"/>
                  </a:cubicBezTo>
                  <a:cubicBezTo>
                    <a:pt x="440227" y="158266"/>
                    <a:pt x="433173" y="164141"/>
                    <a:pt x="432141" y="176881"/>
                  </a:cubicBezTo>
                  <a:cubicBezTo>
                    <a:pt x="431796" y="180803"/>
                    <a:pt x="427582" y="185138"/>
                    <a:pt x="424054" y="187942"/>
                  </a:cubicBezTo>
                  <a:cubicBezTo>
                    <a:pt x="402550" y="205232"/>
                    <a:pt x="376143" y="218987"/>
                    <a:pt x="348875" y="226298"/>
                  </a:cubicBezTo>
                  <a:cubicBezTo>
                    <a:pt x="336230" y="229662"/>
                    <a:pt x="324273" y="234349"/>
                    <a:pt x="312317" y="239451"/>
                  </a:cubicBezTo>
                  <a:cubicBezTo>
                    <a:pt x="299327" y="244938"/>
                    <a:pt x="286339" y="251717"/>
                    <a:pt x="272748" y="254581"/>
                  </a:cubicBezTo>
                  <a:cubicBezTo>
                    <a:pt x="252792" y="258762"/>
                    <a:pt x="234040" y="265893"/>
                    <a:pt x="215761" y="273875"/>
                  </a:cubicBezTo>
                  <a:cubicBezTo>
                    <a:pt x="198866" y="281238"/>
                    <a:pt x="184390" y="285402"/>
                    <a:pt x="173354" y="265893"/>
                  </a:cubicBezTo>
                  <a:cubicBezTo>
                    <a:pt x="172768" y="264860"/>
                    <a:pt x="171831" y="263880"/>
                    <a:pt x="170851" y="263424"/>
                  </a:cubicBezTo>
                  <a:cubicBezTo>
                    <a:pt x="154412" y="255734"/>
                    <a:pt x="141552" y="243984"/>
                    <a:pt x="130860" y="229550"/>
                  </a:cubicBezTo>
                  <a:cubicBezTo>
                    <a:pt x="128521" y="226393"/>
                    <a:pt x="120546" y="226229"/>
                    <a:pt x="117794" y="228844"/>
                  </a:cubicBezTo>
                  <a:cubicBezTo>
                    <a:pt x="110938" y="235347"/>
                    <a:pt x="104229" y="241971"/>
                    <a:pt x="97390" y="248422"/>
                  </a:cubicBezTo>
                  <a:cubicBezTo>
                    <a:pt x="93743" y="251957"/>
                    <a:pt x="92418" y="256465"/>
                    <a:pt x="92590" y="261265"/>
                  </a:cubicBezTo>
                  <a:cubicBezTo>
                    <a:pt x="92746" y="265944"/>
                    <a:pt x="93063" y="270735"/>
                    <a:pt x="94044" y="275294"/>
                  </a:cubicBezTo>
                  <a:cubicBezTo>
                    <a:pt x="95945" y="284129"/>
                    <a:pt x="92178" y="291690"/>
                    <a:pt x="88419" y="298872"/>
                  </a:cubicBezTo>
                  <a:cubicBezTo>
                    <a:pt x="85485" y="304549"/>
                    <a:pt x="78501" y="304180"/>
                    <a:pt x="72858" y="305728"/>
                  </a:cubicBezTo>
                  <a:cubicBezTo>
                    <a:pt x="66054" y="307637"/>
                    <a:pt x="59568" y="310614"/>
                    <a:pt x="52962" y="312996"/>
                  </a:cubicBezTo>
                  <a:cubicBezTo>
                    <a:pt x="45943" y="315517"/>
                    <a:pt x="39052" y="315336"/>
                    <a:pt x="32300" y="311870"/>
                  </a:cubicBezTo>
                  <a:cubicBezTo>
                    <a:pt x="19793" y="305444"/>
                    <a:pt x="8085" y="297324"/>
                    <a:pt x="-5995" y="294184"/>
                  </a:cubicBezTo>
                  <a:cubicBezTo>
                    <a:pt x="-7354" y="293883"/>
                    <a:pt x="-8808" y="290520"/>
                    <a:pt x="-8713" y="288576"/>
                  </a:cubicBezTo>
                  <a:cubicBezTo>
                    <a:pt x="-8636" y="286546"/>
                    <a:pt x="-7277" y="283784"/>
                    <a:pt x="-5599" y="282830"/>
                  </a:cubicBezTo>
                  <a:cubicBezTo>
                    <a:pt x="-1582" y="280438"/>
                    <a:pt x="2822" y="278546"/>
                    <a:pt x="7286" y="277307"/>
                  </a:cubicBezTo>
                  <a:cubicBezTo>
                    <a:pt x="13187" y="275647"/>
                    <a:pt x="18838" y="273522"/>
                    <a:pt x="21617" y="267880"/>
                  </a:cubicBezTo>
                  <a:cubicBezTo>
                    <a:pt x="27070" y="256706"/>
                    <a:pt x="36283" y="253170"/>
                    <a:pt x="47818" y="253506"/>
                  </a:cubicBezTo>
                  <a:cubicBezTo>
                    <a:pt x="54898" y="253618"/>
                    <a:pt x="62011" y="254091"/>
                    <a:pt x="69073" y="253962"/>
                  </a:cubicBezTo>
                  <a:cubicBezTo>
                    <a:pt x="70613" y="253936"/>
                    <a:pt x="72136" y="251880"/>
                    <a:pt x="73632" y="250788"/>
                  </a:cubicBezTo>
                  <a:cubicBezTo>
                    <a:pt x="72883" y="250031"/>
                    <a:pt x="72023" y="248517"/>
                    <a:pt x="71301" y="248586"/>
                  </a:cubicBezTo>
                  <a:cubicBezTo>
                    <a:pt x="58020" y="249575"/>
                    <a:pt x="47095" y="239657"/>
                    <a:pt x="33779" y="240268"/>
                  </a:cubicBezTo>
                  <a:cubicBezTo>
                    <a:pt x="30880" y="240379"/>
                    <a:pt x="29599" y="237180"/>
                    <a:pt x="31397" y="235124"/>
                  </a:cubicBezTo>
                  <a:cubicBezTo>
                    <a:pt x="39328" y="226169"/>
                    <a:pt x="44962" y="216200"/>
                    <a:pt x="47913" y="204518"/>
                  </a:cubicBezTo>
                  <a:cubicBezTo>
                    <a:pt x="49332" y="198867"/>
                    <a:pt x="58295" y="197164"/>
                    <a:pt x="62691" y="201206"/>
                  </a:cubicBezTo>
                  <a:cubicBezTo>
                    <a:pt x="65254" y="203572"/>
                    <a:pt x="67370" y="206488"/>
                    <a:pt x="69538" y="209258"/>
                  </a:cubicBezTo>
                  <a:cubicBezTo>
                    <a:pt x="71852" y="212054"/>
                    <a:pt x="74526" y="214488"/>
                    <a:pt x="78286" y="212475"/>
                  </a:cubicBezTo>
                  <a:cubicBezTo>
                    <a:pt x="87662" y="207469"/>
                    <a:pt x="97236" y="202720"/>
                    <a:pt x="106027" y="196837"/>
                  </a:cubicBezTo>
                  <a:cubicBezTo>
                    <a:pt x="111987" y="192785"/>
                    <a:pt x="117854" y="189465"/>
                    <a:pt x="124899" y="187555"/>
                  </a:cubicBezTo>
                  <a:cubicBezTo>
                    <a:pt x="136305" y="184579"/>
                    <a:pt x="147488" y="180579"/>
                    <a:pt x="158851" y="177371"/>
                  </a:cubicBezTo>
                  <a:cubicBezTo>
                    <a:pt x="165663" y="175392"/>
                    <a:pt x="172210" y="173096"/>
                    <a:pt x="178661" y="169913"/>
                  </a:cubicBezTo>
                  <a:cubicBezTo>
                    <a:pt x="191925" y="163393"/>
                    <a:pt x="203099" y="155926"/>
                    <a:pt x="206686" y="140245"/>
                  </a:cubicBezTo>
                  <a:cubicBezTo>
                    <a:pt x="207942" y="134645"/>
                    <a:pt x="211803" y="129717"/>
                    <a:pt x="214282" y="124409"/>
                  </a:cubicBezTo>
                  <a:cubicBezTo>
                    <a:pt x="216285" y="120108"/>
                    <a:pt x="218169" y="115756"/>
                    <a:pt x="220044" y="111472"/>
                  </a:cubicBezTo>
                  <a:cubicBezTo>
                    <a:pt x="221876" y="107188"/>
                    <a:pt x="221171" y="103446"/>
                    <a:pt x="217412" y="102956"/>
                  </a:cubicBezTo>
                  <a:cubicBezTo>
                    <a:pt x="205035" y="101305"/>
                    <a:pt x="199641" y="92367"/>
                    <a:pt x="194497" y="82828"/>
                  </a:cubicBezTo>
                  <a:cubicBezTo>
                    <a:pt x="191013" y="76273"/>
                    <a:pt x="193929" y="70794"/>
                    <a:pt x="200604" y="70174"/>
                  </a:cubicBezTo>
                  <a:cubicBezTo>
                    <a:pt x="211425" y="69211"/>
                    <a:pt x="221575" y="72084"/>
                    <a:pt x="231975" y="74346"/>
                  </a:cubicBezTo>
                  <a:cubicBezTo>
                    <a:pt x="244190" y="77073"/>
                    <a:pt x="255544" y="75198"/>
                    <a:pt x="263372" y="63689"/>
                  </a:cubicBezTo>
                  <a:cubicBezTo>
                    <a:pt x="265350" y="60798"/>
                    <a:pt x="267673" y="58063"/>
                    <a:pt x="269995" y="55388"/>
                  </a:cubicBezTo>
                  <a:cubicBezTo>
                    <a:pt x="274899" y="49754"/>
                    <a:pt x="281178" y="46992"/>
                    <a:pt x="288662" y="46373"/>
                  </a:cubicBezTo>
                  <a:cubicBezTo>
                    <a:pt x="302682" y="45220"/>
                    <a:pt x="316876" y="45289"/>
                    <a:pt x="330553" y="40188"/>
                  </a:cubicBezTo>
                  <a:cubicBezTo>
                    <a:pt x="336058" y="38124"/>
                    <a:pt x="342079" y="40679"/>
                    <a:pt x="347498" y="43302"/>
                  </a:cubicBezTo>
                  <a:cubicBezTo>
                    <a:pt x="354896" y="46881"/>
                    <a:pt x="356444" y="50579"/>
                    <a:pt x="354294" y="60678"/>
                  </a:cubicBezTo>
                  <a:cubicBezTo>
                    <a:pt x="353864" y="62734"/>
                    <a:pt x="352573" y="66037"/>
                    <a:pt x="353433" y="66734"/>
                  </a:cubicBezTo>
                  <a:cubicBezTo>
                    <a:pt x="361433" y="73624"/>
                    <a:pt x="369433" y="80720"/>
                    <a:pt x="378207" y="86535"/>
                  </a:cubicBezTo>
                  <a:cubicBezTo>
                    <a:pt x="385346" y="91258"/>
                    <a:pt x="393948" y="92109"/>
                    <a:pt x="402120" y="88815"/>
                  </a:cubicBezTo>
                  <a:cubicBezTo>
                    <a:pt x="409776" y="85632"/>
                    <a:pt x="416915" y="81279"/>
                    <a:pt x="424485" y="78071"/>
                  </a:cubicBezTo>
                  <a:cubicBezTo>
                    <a:pt x="431280" y="75198"/>
                    <a:pt x="436184" y="70992"/>
                    <a:pt x="440657" y="64962"/>
                  </a:cubicBezTo>
                  <a:cubicBezTo>
                    <a:pt x="450377" y="51620"/>
                    <a:pt x="461387" y="39191"/>
                    <a:pt x="471365" y="26038"/>
                  </a:cubicBezTo>
                  <a:cubicBezTo>
                    <a:pt x="478418" y="16731"/>
                    <a:pt x="487708" y="12473"/>
                    <a:pt x="498891" y="12430"/>
                  </a:cubicBezTo>
                  <a:cubicBezTo>
                    <a:pt x="518159" y="12430"/>
                    <a:pt x="536481" y="8749"/>
                    <a:pt x="553427" y="-636"/>
                  </a:cubicBezTo>
                  <a:cubicBezTo>
                    <a:pt x="554459" y="-1187"/>
                    <a:pt x="555835" y="-1608"/>
                    <a:pt x="556782" y="-1316"/>
                  </a:cubicBezTo>
                  <a:cubicBezTo>
                    <a:pt x="558932" y="-782"/>
                    <a:pt x="561599" y="-292"/>
                    <a:pt x="562975" y="1222"/>
                  </a:cubicBezTo>
                  <a:cubicBezTo>
                    <a:pt x="564351" y="2650"/>
                    <a:pt x="565125" y="5351"/>
                    <a:pt x="564954" y="7398"/>
                  </a:cubicBezTo>
                  <a:cubicBezTo>
                    <a:pt x="564524" y="12293"/>
                    <a:pt x="562201" y="16826"/>
                    <a:pt x="557298" y="18279"/>
                  </a:cubicBezTo>
                  <a:cubicBezTo>
                    <a:pt x="547663" y="21127"/>
                    <a:pt x="549642" y="27888"/>
                    <a:pt x="550761" y="34511"/>
                  </a:cubicBezTo>
                  <a:cubicBezTo>
                    <a:pt x="542760" y="34133"/>
                    <a:pt x="534675" y="33574"/>
                    <a:pt x="530546" y="4295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61551DC-FAB5-2DDB-EF6B-F5CFC2B553F2}"/>
                </a:ext>
              </a:extLst>
            </p:cNvPr>
            <p:cNvSpPr/>
            <p:nvPr/>
          </p:nvSpPr>
          <p:spPr>
            <a:xfrm flipV="1">
              <a:off x="9026701" y="4133361"/>
              <a:ext cx="297533" cy="337305"/>
            </a:xfrm>
            <a:custGeom>
              <a:avLst/>
              <a:gdLst>
                <a:gd name="connsiteX0" fmla="*/ -6356 w 297546"/>
                <a:gd name="connsiteY0" fmla="*/ 134373 h 337369"/>
                <a:gd name="connsiteX1" fmla="*/ 4224 w 297546"/>
                <a:gd name="connsiteY1" fmla="*/ 97016 h 337369"/>
                <a:gd name="connsiteX2" fmla="*/ 18942 w 297546"/>
                <a:gd name="connsiteY2" fmla="*/ 78805 h 337369"/>
                <a:gd name="connsiteX3" fmla="*/ 22684 w 297546"/>
                <a:gd name="connsiteY3" fmla="*/ 73653 h 337369"/>
                <a:gd name="connsiteX4" fmla="*/ 28577 w 297546"/>
                <a:gd name="connsiteY4" fmla="*/ 46015 h 337369"/>
                <a:gd name="connsiteX5" fmla="*/ 45083 w 297546"/>
                <a:gd name="connsiteY5" fmla="*/ 30807 h 337369"/>
                <a:gd name="connsiteX6" fmla="*/ 62622 w 297546"/>
                <a:gd name="connsiteY6" fmla="*/ 29990 h 337369"/>
                <a:gd name="connsiteX7" fmla="*/ 76772 w 297546"/>
                <a:gd name="connsiteY7" fmla="*/ 21758 h 337369"/>
                <a:gd name="connsiteX8" fmla="*/ 91395 w 297546"/>
                <a:gd name="connsiteY8" fmla="*/ 16330 h 337369"/>
                <a:gd name="connsiteX9" fmla="*/ 111713 w 297546"/>
                <a:gd name="connsiteY9" fmla="*/ 22437 h 337369"/>
                <a:gd name="connsiteX10" fmla="*/ 118612 w 297546"/>
                <a:gd name="connsiteY10" fmla="*/ 23306 h 337369"/>
                <a:gd name="connsiteX11" fmla="*/ 148133 w 297546"/>
                <a:gd name="connsiteY11" fmla="*/ 12098 h 337369"/>
                <a:gd name="connsiteX12" fmla="*/ 154249 w 297546"/>
                <a:gd name="connsiteY12" fmla="*/ 3616 h 337369"/>
                <a:gd name="connsiteX13" fmla="*/ 166507 w 297546"/>
                <a:gd name="connsiteY13" fmla="*/ -1183 h 337369"/>
                <a:gd name="connsiteX14" fmla="*/ 186807 w 297546"/>
                <a:gd name="connsiteY14" fmla="*/ 5113 h 337369"/>
                <a:gd name="connsiteX15" fmla="*/ 196622 w 297546"/>
                <a:gd name="connsiteY15" fmla="*/ 3316 h 337369"/>
                <a:gd name="connsiteX16" fmla="*/ 206772 w 297546"/>
                <a:gd name="connsiteY16" fmla="*/ 10223 h 337369"/>
                <a:gd name="connsiteX17" fmla="*/ 207056 w 297546"/>
                <a:gd name="connsiteY17" fmla="*/ 13689 h 337369"/>
                <a:gd name="connsiteX18" fmla="*/ 208356 w 297546"/>
                <a:gd name="connsiteY18" fmla="*/ 37009 h 337369"/>
                <a:gd name="connsiteX19" fmla="*/ 211968 w 297546"/>
                <a:gd name="connsiteY19" fmla="*/ 53937 h 337369"/>
                <a:gd name="connsiteX20" fmla="*/ 220251 w 297546"/>
                <a:gd name="connsiteY20" fmla="*/ 80018 h 337369"/>
                <a:gd name="connsiteX21" fmla="*/ 240475 w 297546"/>
                <a:gd name="connsiteY21" fmla="*/ 116972 h 337369"/>
                <a:gd name="connsiteX22" fmla="*/ 247846 w 297546"/>
                <a:gd name="connsiteY22" fmla="*/ 136919 h 337369"/>
                <a:gd name="connsiteX23" fmla="*/ 258744 w 297546"/>
                <a:gd name="connsiteY23" fmla="*/ 144936 h 337369"/>
                <a:gd name="connsiteX24" fmla="*/ 269316 w 297546"/>
                <a:gd name="connsiteY24" fmla="*/ 145702 h 337369"/>
                <a:gd name="connsiteX25" fmla="*/ 275862 w 297546"/>
                <a:gd name="connsiteY25" fmla="*/ 148050 h 337369"/>
                <a:gd name="connsiteX26" fmla="*/ 278271 w 297546"/>
                <a:gd name="connsiteY26" fmla="*/ 157125 h 337369"/>
                <a:gd name="connsiteX27" fmla="*/ 257997 w 297546"/>
                <a:gd name="connsiteY27" fmla="*/ 176617 h 337369"/>
                <a:gd name="connsiteX28" fmla="*/ 255777 w 297546"/>
                <a:gd name="connsiteY28" fmla="*/ 189563 h 337369"/>
                <a:gd name="connsiteX29" fmla="*/ 254297 w 297546"/>
                <a:gd name="connsiteY29" fmla="*/ 202767 h 337369"/>
                <a:gd name="connsiteX30" fmla="*/ 250883 w 297546"/>
                <a:gd name="connsiteY30" fmla="*/ 242155 h 337369"/>
                <a:gd name="connsiteX31" fmla="*/ 260293 w 297546"/>
                <a:gd name="connsiteY31" fmla="*/ 252399 h 337369"/>
                <a:gd name="connsiteX32" fmla="*/ 267476 w 297546"/>
                <a:gd name="connsiteY32" fmla="*/ 263840 h 337369"/>
                <a:gd name="connsiteX33" fmla="*/ 276215 w 297546"/>
                <a:gd name="connsiteY33" fmla="*/ 273517 h 337369"/>
                <a:gd name="connsiteX34" fmla="*/ 288447 w 297546"/>
                <a:gd name="connsiteY34" fmla="*/ 279900 h 337369"/>
                <a:gd name="connsiteX35" fmla="*/ 289617 w 297546"/>
                <a:gd name="connsiteY35" fmla="*/ 283194 h 337369"/>
                <a:gd name="connsiteX36" fmla="*/ 288877 w 297546"/>
                <a:gd name="connsiteY36" fmla="*/ 286188 h 337369"/>
                <a:gd name="connsiteX37" fmla="*/ 264284 w 297546"/>
                <a:gd name="connsiteY37" fmla="*/ 299891 h 337369"/>
                <a:gd name="connsiteX38" fmla="*/ 245859 w 297546"/>
                <a:gd name="connsiteY38" fmla="*/ 319313 h 337369"/>
                <a:gd name="connsiteX39" fmla="*/ 231245 w 297546"/>
                <a:gd name="connsiteY39" fmla="*/ 334564 h 337369"/>
                <a:gd name="connsiteX40" fmla="*/ 221421 w 297546"/>
                <a:gd name="connsiteY40" fmla="*/ 335029 h 337369"/>
                <a:gd name="connsiteX41" fmla="*/ 207340 w 297546"/>
                <a:gd name="connsiteY41" fmla="*/ 325017 h 337369"/>
                <a:gd name="connsiteX42" fmla="*/ 197551 w 297546"/>
                <a:gd name="connsiteY42" fmla="*/ 306239 h 337369"/>
                <a:gd name="connsiteX43" fmla="*/ 189121 w 297546"/>
                <a:gd name="connsiteY43" fmla="*/ 295108 h 337369"/>
                <a:gd name="connsiteX44" fmla="*/ 162955 w 297546"/>
                <a:gd name="connsiteY44" fmla="*/ 277801 h 337369"/>
                <a:gd name="connsiteX45" fmla="*/ 132014 w 297546"/>
                <a:gd name="connsiteY45" fmla="*/ 250301 h 337369"/>
                <a:gd name="connsiteX46" fmla="*/ 119361 w 297546"/>
                <a:gd name="connsiteY46" fmla="*/ 233174 h 337369"/>
                <a:gd name="connsiteX47" fmla="*/ 88144 w 297546"/>
                <a:gd name="connsiteY47" fmla="*/ 211850 h 337369"/>
                <a:gd name="connsiteX48" fmla="*/ 62958 w 297546"/>
                <a:gd name="connsiteY48" fmla="*/ 189184 h 337369"/>
                <a:gd name="connsiteX49" fmla="*/ 57788 w 297546"/>
                <a:gd name="connsiteY49" fmla="*/ 175998 h 337369"/>
                <a:gd name="connsiteX50" fmla="*/ 45685 w 297546"/>
                <a:gd name="connsiteY50" fmla="*/ 171155 h 337369"/>
                <a:gd name="connsiteX51" fmla="*/ 22418 w 297546"/>
                <a:gd name="connsiteY51" fmla="*/ 179645 h 337369"/>
                <a:gd name="connsiteX52" fmla="*/ 4181 w 297546"/>
                <a:gd name="connsiteY52" fmla="*/ 173942 h 337369"/>
                <a:gd name="connsiteX53" fmla="*/ -1685 w 297546"/>
                <a:gd name="connsiteY53" fmla="*/ 165091 h 337369"/>
                <a:gd name="connsiteX54" fmla="*/ -6356 w 297546"/>
                <a:gd name="connsiteY54" fmla="*/ 134373 h 33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97546" h="337369">
                  <a:moveTo>
                    <a:pt x="-6356" y="134373"/>
                  </a:moveTo>
                  <a:cubicBezTo>
                    <a:pt x="-1505" y="122133"/>
                    <a:pt x="1025" y="109626"/>
                    <a:pt x="4224" y="97016"/>
                  </a:cubicBezTo>
                  <a:cubicBezTo>
                    <a:pt x="6237" y="89205"/>
                    <a:pt x="9093" y="81093"/>
                    <a:pt x="18942" y="78805"/>
                  </a:cubicBezTo>
                  <a:cubicBezTo>
                    <a:pt x="20576" y="78427"/>
                    <a:pt x="22796" y="75339"/>
                    <a:pt x="22684" y="73653"/>
                  </a:cubicBezTo>
                  <a:cubicBezTo>
                    <a:pt x="22073" y="63812"/>
                    <a:pt x="27269" y="55331"/>
                    <a:pt x="28577" y="46015"/>
                  </a:cubicBezTo>
                  <a:cubicBezTo>
                    <a:pt x="30021" y="36304"/>
                    <a:pt x="35621" y="31521"/>
                    <a:pt x="45083" y="30807"/>
                  </a:cubicBezTo>
                  <a:cubicBezTo>
                    <a:pt x="50907" y="30317"/>
                    <a:pt x="56816" y="29525"/>
                    <a:pt x="62622" y="29990"/>
                  </a:cubicBezTo>
                  <a:cubicBezTo>
                    <a:pt x="69650" y="30558"/>
                    <a:pt x="73779" y="27349"/>
                    <a:pt x="76772" y="21758"/>
                  </a:cubicBezTo>
                  <a:cubicBezTo>
                    <a:pt x="80067" y="15565"/>
                    <a:pt x="84738" y="13990"/>
                    <a:pt x="91395" y="16330"/>
                  </a:cubicBezTo>
                  <a:cubicBezTo>
                    <a:pt x="98027" y="18747"/>
                    <a:pt x="104884" y="20571"/>
                    <a:pt x="111713" y="22437"/>
                  </a:cubicBezTo>
                  <a:cubicBezTo>
                    <a:pt x="113932" y="23108"/>
                    <a:pt x="116651" y="23986"/>
                    <a:pt x="118612" y="23306"/>
                  </a:cubicBezTo>
                  <a:cubicBezTo>
                    <a:pt x="128556" y="19934"/>
                    <a:pt x="138559" y="16451"/>
                    <a:pt x="148133" y="12098"/>
                  </a:cubicBezTo>
                  <a:cubicBezTo>
                    <a:pt x="150886" y="10816"/>
                    <a:pt x="151961" y="6300"/>
                    <a:pt x="154249" y="3616"/>
                  </a:cubicBezTo>
                  <a:cubicBezTo>
                    <a:pt x="157389" y="-31"/>
                    <a:pt x="161157" y="-2886"/>
                    <a:pt x="166507" y="-1183"/>
                  </a:cubicBezTo>
                  <a:cubicBezTo>
                    <a:pt x="173242" y="967"/>
                    <a:pt x="179883" y="3660"/>
                    <a:pt x="186807" y="5113"/>
                  </a:cubicBezTo>
                  <a:cubicBezTo>
                    <a:pt x="189801" y="5793"/>
                    <a:pt x="193327" y="3943"/>
                    <a:pt x="196622" y="3316"/>
                  </a:cubicBezTo>
                  <a:cubicBezTo>
                    <a:pt x="201465" y="2343"/>
                    <a:pt x="206506" y="5793"/>
                    <a:pt x="206772" y="10223"/>
                  </a:cubicBezTo>
                  <a:cubicBezTo>
                    <a:pt x="206901" y="11375"/>
                    <a:pt x="207461" y="12735"/>
                    <a:pt x="207056" y="13689"/>
                  </a:cubicBezTo>
                  <a:cubicBezTo>
                    <a:pt x="204045" y="21689"/>
                    <a:pt x="203254" y="28966"/>
                    <a:pt x="208356" y="37009"/>
                  </a:cubicBezTo>
                  <a:cubicBezTo>
                    <a:pt x="211288" y="41611"/>
                    <a:pt x="212716" y="48467"/>
                    <a:pt x="211968" y="53937"/>
                  </a:cubicBezTo>
                  <a:cubicBezTo>
                    <a:pt x="210454" y="64389"/>
                    <a:pt x="213817" y="73188"/>
                    <a:pt x="220251" y="80018"/>
                  </a:cubicBezTo>
                  <a:cubicBezTo>
                    <a:pt x="230307" y="90779"/>
                    <a:pt x="234978" y="104035"/>
                    <a:pt x="240475" y="116972"/>
                  </a:cubicBezTo>
                  <a:cubicBezTo>
                    <a:pt x="243261" y="123492"/>
                    <a:pt x="245231" y="130296"/>
                    <a:pt x="247846" y="136919"/>
                  </a:cubicBezTo>
                  <a:cubicBezTo>
                    <a:pt x="249747" y="141754"/>
                    <a:pt x="253980" y="144008"/>
                    <a:pt x="258744" y="144936"/>
                  </a:cubicBezTo>
                  <a:cubicBezTo>
                    <a:pt x="262203" y="145599"/>
                    <a:pt x="265859" y="145143"/>
                    <a:pt x="269316" y="145702"/>
                  </a:cubicBezTo>
                  <a:cubicBezTo>
                    <a:pt x="271553" y="146038"/>
                    <a:pt x="273661" y="147371"/>
                    <a:pt x="275862" y="148050"/>
                  </a:cubicBezTo>
                  <a:cubicBezTo>
                    <a:pt x="278744" y="148954"/>
                    <a:pt x="279699" y="154364"/>
                    <a:pt x="278271" y="157125"/>
                  </a:cubicBezTo>
                  <a:cubicBezTo>
                    <a:pt x="273712" y="166020"/>
                    <a:pt x="263974" y="169374"/>
                    <a:pt x="257997" y="176617"/>
                  </a:cubicBezTo>
                  <a:cubicBezTo>
                    <a:pt x="254719" y="180505"/>
                    <a:pt x="253532" y="184626"/>
                    <a:pt x="255777" y="189563"/>
                  </a:cubicBezTo>
                  <a:cubicBezTo>
                    <a:pt x="257893" y="194165"/>
                    <a:pt x="257816" y="199197"/>
                    <a:pt x="254297" y="202767"/>
                  </a:cubicBezTo>
                  <a:cubicBezTo>
                    <a:pt x="242289" y="215196"/>
                    <a:pt x="244801" y="228383"/>
                    <a:pt x="250883" y="242155"/>
                  </a:cubicBezTo>
                  <a:cubicBezTo>
                    <a:pt x="252870" y="246653"/>
                    <a:pt x="256052" y="249991"/>
                    <a:pt x="260293" y="252399"/>
                  </a:cubicBezTo>
                  <a:cubicBezTo>
                    <a:pt x="264732" y="254929"/>
                    <a:pt x="266796" y="258928"/>
                    <a:pt x="267476" y="263840"/>
                  </a:cubicBezTo>
                  <a:cubicBezTo>
                    <a:pt x="268216" y="268984"/>
                    <a:pt x="271097" y="272210"/>
                    <a:pt x="276215" y="273517"/>
                  </a:cubicBezTo>
                  <a:cubicBezTo>
                    <a:pt x="280792" y="274670"/>
                    <a:pt x="285548" y="275573"/>
                    <a:pt x="288447" y="279900"/>
                  </a:cubicBezTo>
                  <a:cubicBezTo>
                    <a:pt x="289049" y="280863"/>
                    <a:pt x="289238" y="282076"/>
                    <a:pt x="289617" y="283194"/>
                  </a:cubicBezTo>
                  <a:cubicBezTo>
                    <a:pt x="289368" y="284226"/>
                    <a:pt x="289496" y="285835"/>
                    <a:pt x="288877" y="286188"/>
                  </a:cubicBezTo>
                  <a:cubicBezTo>
                    <a:pt x="280731" y="290876"/>
                    <a:pt x="272525" y="295435"/>
                    <a:pt x="264284" y="299891"/>
                  </a:cubicBezTo>
                  <a:cubicBezTo>
                    <a:pt x="255993" y="304389"/>
                    <a:pt x="246866" y="307942"/>
                    <a:pt x="245859" y="319313"/>
                  </a:cubicBezTo>
                  <a:cubicBezTo>
                    <a:pt x="241059" y="324474"/>
                    <a:pt x="236664" y="330160"/>
                    <a:pt x="231245" y="334564"/>
                  </a:cubicBezTo>
                  <a:cubicBezTo>
                    <a:pt x="229163" y="336225"/>
                    <a:pt x="224578" y="335726"/>
                    <a:pt x="221421" y="335029"/>
                  </a:cubicBezTo>
                  <a:cubicBezTo>
                    <a:pt x="215546" y="333618"/>
                    <a:pt x="210403" y="330461"/>
                    <a:pt x="207340" y="325017"/>
                  </a:cubicBezTo>
                  <a:cubicBezTo>
                    <a:pt x="203882" y="318935"/>
                    <a:pt x="201078" y="312355"/>
                    <a:pt x="197551" y="306239"/>
                  </a:cubicBezTo>
                  <a:cubicBezTo>
                    <a:pt x="195186" y="302239"/>
                    <a:pt x="192674" y="297835"/>
                    <a:pt x="189121" y="295108"/>
                  </a:cubicBezTo>
                  <a:cubicBezTo>
                    <a:pt x="180812" y="288717"/>
                    <a:pt x="172451" y="281697"/>
                    <a:pt x="162955" y="277801"/>
                  </a:cubicBezTo>
                  <a:cubicBezTo>
                    <a:pt x="149037" y="272003"/>
                    <a:pt x="138904" y="263530"/>
                    <a:pt x="132014" y="250301"/>
                  </a:cubicBezTo>
                  <a:cubicBezTo>
                    <a:pt x="128745" y="244082"/>
                    <a:pt x="123265" y="239118"/>
                    <a:pt x="119361" y="233174"/>
                  </a:cubicBezTo>
                  <a:cubicBezTo>
                    <a:pt x="111859" y="221674"/>
                    <a:pt x="101864" y="214250"/>
                    <a:pt x="88144" y="211850"/>
                  </a:cubicBezTo>
                  <a:cubicBezTo>
                    <a:pt x="75181" y="209502"/>
                    <a:pt x="67681" y="200788"/>
                    <a:pt x="62958" y="189184"/>
                  </a:cubicBezTo>
                  <a:cubicBezTo>
                    <a:pt x="61177" y="184832"/>
                    <a:pt x="59646" y="180342"/>
                    <a:pt x="57788" y="175998"/>
                  </a:cubicBezTo>
                  <a:cubicBezTo>
                    <a:pt x="56093" y="172118"/>
                    <a:pt x="50116" y="169632"/>
                    <a:pt x="45685" y="171155"/>
                  </a:cubicBezTo>
                  <a:cubicBezTo>
                    <a:pt x="37883" y="173847"/>
                    <a:pt x="30168" y="176746"/>
                    <a:pt x="22418" y="179645"/>
                  </a:cubicBezTo>
                  <a:cubicBezTo>
                    <a:pt x="14512" y="182552"/>
                    <a:pt x="9351" y="180978"/>
                    <a:pt x="4181" y="173942"/>
                  </a:cubicBezTo>
                  <a:cubicBezTo>
                    <a:pt x="2048" y="171086"/>
                    <a:pt x="-352" y="168299"/>
                    <a:pt x="-1685" y="165091"/>
                  </a:cubicBezTo>
                  <a:cubicBezTo>
                    <a:pt x="-5900" y="155328"/>
                    <a:pt x="-10381" y="144610"/>
                    <a:pt x="-6356" y="13437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E1784ED-E455-9DA3-3813-9F5F0C74FD94}"/>
                </a:ext>
              </a:extLst>
            </p:cNvPr>
            <p:cNvSpPr/>
            <p:nvPr/>
          </p:nvSpPr>
          <p:spPr>
            <a:xfrm flipV="1">
              <a:off x="7059319" y="4697974"/>
              <a:ext cx="224621" cy="410574"/>
            </a:xfrm>
            <a:custGeom>
              <a:avLst/>
              <a:gdLst>
                <a:gd name="connsiteX0" fmla="*/ 193095 w 224630"/>
                <a:gd name="connsiteY0" fmla="*/ 408407 h 410652"/>
                <a:gd name="connsiteX1" fmla="*/ 186893 w 224630"/>
                <a:gd name="connsiteY1" fmla="*/ 407960 h 410652"/>
                <a:gd name="connsiteX2" fmla="*/ 177706 w 224630"/>
                <a:gd name="connsiteY2" fmla="*/ 389509 h 410652"/>
                <a:gd name="connsiteX3" fmla="*/ 166920 w 224630"/>
                <a:gd name="connsiteY3" fmla="*/ 373295 h 410652"/>
                <a:gd name="connsiteX4" fmla="*/ 163892 w 224630"/>
                <a:gd name="connsiteY4" fmla="*/ 367265 h 410652"/>
                <a:gd name="connsiteX5" fmla="*/ 148804 w 224630"/>
                <a:gd name="connsiteY5" fmla="*/ 350259 h 410652"/>
                <a:gd name="connsiteX6" fmla="*/ 129880 w 224630"/>
                <a:gd name="connsiteY6" fmla="*/ 326389 h 410652"/>
                <a:gd name="connsiteX7" fmla="*/ 104479 w 224630"/>
                <a:gd name="connsiteY7" fmla="*/ 307353 h 410652"/>
                <a:gd name="connsiteX8" fmla="*/ 74364 w 224630"/>
                <a:gd name="connsiteY8" fmla="*/ 297848 h 410652"/>
                <a:gd name="connsiteX9" fmla="*/ 70949 w 224630"/>
                <a:gd name="connsiteY9" fmla="*/ 296919 h 410652"/>
                <a:gd name="connsiteX10" fmla="*/ 41780 w 224630"/>
                <a:gd name="connsiteY10" fmla="*/ 284738 h 410652"/>
                <a:gd name="connsiteX11" fmla="*/ 30821 w 224630"/>
                <a:gd name="connsiteY11" fmla="*/ 262614 h 410652"/>
                <a:gd name="connsiteX12" fmla="*/ 27354 w 224630"/>
                <a:gd name="connsiteY12" fmla="*/ 218315 h 410652"/>
                <a:gd name="connsiteX13" fmla="*/ 32404 w 224630"/>
                <a:gd name="connsiteY13" fmla="*/ 205051 h 410652"/>
                <a:gd name="connsiteX14" fmla="*/ 28103 w 224630"/>
                <a:gd name="connsiteY14" fmla="*/ 168054 h 410652"/>
                <a:gd name="connsiteX15" fmla="*/ 5179 w 224630"/>
                <a:gd name="connsiteY15" fmla="*/ 132313 h 410652"/>
                <a:gd name="connsiteX16" fmla="*/ -2408 w 224630"/>
                <a:gd name="connsiteY16" fmla="*/ 85502 h 410652"/>
                <a:gd name="connsiteX17" fmla="*/ 1463 w 224630"/>
                <a:gd name="connsiteY17" fmla="*/ 61185 h 410652"/>
                <a:gd name="connsiteX18" fmla="*/ 2005 w 224630"/>
                <a:gd name="connsiteY18" fmla="*/ 39921 h 410652"/>
                <a:gd name="connsiteX19" fmla="*/ 6822 w 224630"/>
                <a:gd name="connsiteY19" fmla="*/ 26777 h 410652"/>
                <a:gd name="connsiteX20" fmla="*/ 43354 w 224630"/>
                <a:gd name="connsiteY20" fmla="*/ -26 h 410652"/>
                <a:gd name="connsiteX21" fmla="*/ 66527 w 224630"/>
                <a:gd name="connsiteY21" fmla="*/ 6623 h 410652"/>
                <a:gd name="connsiteX22" fmla="*/ 83834 w 224630"/>
                <a:gd name="connsiteY22" fmla="*/ 9797 h 410652"/>
                <a:gd name="connsiteX23" fmla="*/ 111283 w 224630"/>
                <a:gd name="connsiteY23" fmla="*/ 29323 h 410652"/>
                <a:gd name="connsiteX24" fmla="*/ 122681 w 224630"/>
                <a:gd name="connsiteY24" fmla="*/ 55232 h 410652"/>
                <a:gd name="connsiteX25" fmla="*/ 146043 w 224630"/>
                <a:gd name="connsiteY25" fmla="*/ 118335 h 410652"/>
                <a:gd name="connsiteX26" fmla="*/ 181758 w 224630"/>
                <a:gd name="connsiteY26" fmla="*/ 211020 h 410652"/>
                <a:gd name="connsiteX27" fmla="*/ 189285 w 224630"/>
                <a:gd name="connsiteY27" fmla="*/ 238357 h 410652"/>
                <a:gd name="connsiteX28" fmla="*/ 198773 w 224630"/>
                <a:gd name="connsiteY28" fmla="*/ 272248 h 410652"/>
                <a:gd name="connsiteX29" fmla="*/ 213834 w 224630"/>
                <a:gd name="connsiteY29" fmla="*/ 298149 h 410652"/>
                <a:gd name="connsiteX30" fmla="*/ 218660 w 224630"/>
                <a:gd name="connsiteY30" fmla="*/ 314810 h 410652"/>
                <a:gd name="connsiteX31" fmla="*/ 215477 w 224630"/>
                <a:gd name="connsiteY31" fmla="*/ 346500 h 410652"/>
                <a:gd name="connsiteX32" fmla="*/ 193095 w 224630"/>
                <a:gd name="connsiteY32" fmla="*/ 408407 h 410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24630" h="410652">
                  <a:moveTo>
                    <a:pt x="193095" y="408407"/>
                  </a:moveTo>
                  <a:cubicBezTo>
                    <a:pt x="191340" y="410549"/>
                    <a:pt x="189087" y="409947"/>
                    <a:pt x="186893" y="407960"/>
                  </a:cubicBezTo>
                  <a:cubicBezTo>
                    <a:pt x="181431" y="402971"/>
                    <a:pt x="178334" y="397104"/>
                    <a:pt x="177706" y="389509"/>
                  </a:cubicBezTo>
                  <a:cubicBezTo>
                    <a:pt x="177096" y="382369"/>
                    <a:pt x="173663" y="376555"/>
                    <a:pt x="166920" y="373295"/>
                  </a:cubicBezTo>
                  <a:cubicBezTo>
                    <a:pt x="165965" y="371196"/>
                    <a:pt x="165500" y="368409"/>
                    <a:pt x="163892" y="367265"/>
                  </a:cubicBezTo>
                  <a:cubicBezTo>
                    <a:pt x="157518" y="362800"/>
                    <a:pt x="150034" y="360787"/>
                    <a:pt x="148804" y="350259"/>
                  </a:cubicBezTo>
                  <a:cubicBezTo>
                    <a:pt x="147540" y="339678"/>
                    <a:pt x="140219" y="331894"/>
                    <a:pt x="129880" y="326389"/>
                  </a:cubicBezTo>
                  <a:cubicBezTo>
                    <a:pt x="120616" y="321442"/>
                    <a:pt x="113726" y="312187"/>
                    <a:pt x="104479" y="307353"/>
                  </a:cubicBezTo>
                  <a:cubicBezTo>
                    <a:pt x="95266" y="302553"/>
                    <a:pt x="84462" y="300893"/>
                    <a:pt x="74364" y="297848"/>
                  </a:cubicBezTo>
                  <a:cubicBezTo>
                    <a:pt x="73263" y="297469"/>
                    <a:pt x="72024" y="297383"/>
                    <a:pt x="70949" y="296919"/>
                  </a:cubicBezTo>
                  <a:cubicBezTo>
                    <a:pt x="61220" y="292893"/>
                    <a:pt x="51509" y="288781"/>
                    <a:pt x="41780" y="284738"/>
                  </a:cubicBezTo>
                  <a:cubicBezTo>
                    <a:pt x="38150" y="277324"/>
                    <a:pt x="35071" y="269625"/>
                    <a:pt x="30821" y="262614"/>
                  </a:cubicBezTo>
                  <a:cubicBezTo>
                    <a:pt x="22073" y="248275"/>
                    <a:pt x="22185" y="233523"/>
                    <a:pt x="27354" y="218315"/>
                  </a:cubicBezTo>
                  <a:cubicBezTo>
                    <a:pt x="28851" y="213756"/>
                    <a:pt x="30486" y="209352"/>
                    <a:pt x="32404" y="205051"/>
                  </a:cubicBezTo>
                  <a:cubicBezTo>
                    <a:pt x="38150" y="191787"/>
                    <a:pt x="36430" y="179142"/>
                    <a:pt x="28103" y="168054"/>
                  </a:cubicBezTo>
                  <a:cubicBezTo>
                    <a:pt x="19544" y="156682"/>
                    <a:pt x="13927" y="143659"/>
                    <a:pt x="5179" y="132313"/>
                  </a:cubicBezTo>
                  <a:cubicBezTo>
                    <a:pt x="-5152" y="118851"/>
                    <a:pt x="-9547" y="102551"/>
                    <a:pt x="-2408" y="85502"/>
                  </a:cubicBezTo>
                  <a:cubicBezTo>
                    <a:pt x="878" y="77640"/>
                    <a:pt x="1583" y="69546"/>
                    <a:pt x="1463" y="61185"/>
                  </a:cubicBezTo>
                  <a:cubicBezTo>
                    <a:pt x="1351" y="54088"/>
                    <a:pt x="1145" y="46914"/>
                    <a:pt x="2005" y="39921"/>
                  </a:cubicBezTo>
                  <a:cubicBezTo>
                    <a:pt x="2564" y="35396"/>
                    <a:pt x="4413" y="30708"/>
                    <a:pt x="6822" y="26777"/>
                  </a:cubicBezTo>
                  <a:cubicBezTo>
                    <a:pt x="15355" y="13049"/>
                    <a:pt x="29126" y="5677"/>
                    <a:pt x="43354" y="-26"/>
                  </a:cubicBezTo>
                  <a:cubicBezTo>
                    <a:pt x="51603" y="-3312"/>
                    <a:pt x="58906" y="3552"/>
                    <a:pt x="66527" y="6623"/>
                  </a:cubicBezTo>
                  <a:cubicBezTo>
                    <a:pt x="71852" y="8773"/>
                    <a:pt x="77976" y="9358"/>
                    <a:pt x="83834" y="9797"/>
                  </a:cubicBezTo>
                  <a:cubicBezTo>
                    <a:pt x="97047" y="10778"/>
                    <a:pt x="105812" y="17840"/>
                    <a:pt x="111283" y="29323"/>
                  </a:cubicBezTo>
                  <a:cubicBezTo>
                    <a:pt x="115352" y="37839"/>
                    <a:pt x="119334" y="46407"/>
                    <a:pt x="122681" y="55232"/>
                  </a:cubicBezTo>
                  <a:cubicBezTo>
                    <a:pt x="130586" y="76246"/>
                    <a:pt x="136848" y="97966"/>
                    <a:pt x="146043" y="118335"/>
                  </a:cubicBezTo>
                  <a:cubicBezTo>
                    <a:pt x="159703" y="148554"/>
                    <a:pt x="168193" y="180733"/>
                    <a:pt x="181758" y="211020"/>
                  </a:cubicBezTo>
                  <a:cubicBezTo>
                    <a:pt x="185586" y="219562"/>
                    <a:pt x="187539" y="229093"/>
                    <a:pt x="189285" y="238357"/>
                  </a:cubicBezTo>
                  <a:cubicBezTo>
                    <a:pt x="191556" y="249935"/>
                    <a:pt x="194342" y="261161"/>
                    <a:pt x="198773" y="272248"/>
                  </a:cubicBezTo>
                  <a:cubicBezTo>
                    <a:pt x="202617" y="281710"/>
                    <a:pt x="201000" y="294020"/>
                    <a:pt x="213834" y="298149"/>
                  </a:cubicBezTo>
                  <a:cubicBezTo>
                    <a:pt x="217344" y="303155"/>
                    <a:pt x="219073" y="308867"/>
                    <a:pt x="218660" y="314810"/>
                  </a:cubicBezTo>
                  <a:cubicBezTo>
                    <a:pt x="217860" y="325373"/>
                    <a:pt x="215382" y="335971"/>
                    <a:pt x="215477" y="346500"/>
                  </a:cubicBezTo>
                  <a:cubicBezTo>
                    <a:pt x="215666" y="370120"/>
                    <a:pt x="207736" y="390421"/>
                    <a:pt x="193095" y="40840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6EF2609-BFC0-46D5-04DE-04433998329B}"/>
                </a:ext>
              </a:extLst>
            </p:cNvPr>
            <p:cNvSpPr/>
            <p:nvPr/>
          </p:nvSpPr>
          <p:spPr>
            <a:xfrm flipV="1">
              <a:off x="6945871" y="1214817"/>
              <a:ext cx="261937" cy="491290"/>
            </a:xfrm>
            <a:custGeom>
              <a:avLst/>
              <a:gdLst>
                <a:gd name="connsiteX0" fmla="*/ 18146 w 261948"/>
                <a:gd name="connsiteY0" fmla="*/ 172281 h 491384"/>
                <a:gd name="connsiteX1" fmla="*/ 3454 w 261948"/>
                <a:gd name="connsiteY1" fmla="*/ 136610 h 491384"/>
                <a:gd name="connsiteX2" fmla="*/ 6834 w 261948"/>
                <a:gd name="connsiteY2" fmla="*/ 120834 h 491384"/>
                <a:gd name="connsiteX3" fmla="*/ 13122 w 261948"/>
                <a:gd name="connsiteY3" fmla="*/ 112370 h 491384"/>
                <a:gd name="connsiteX4" fmla="*/ 7436 w 261948"/>
                <a:gd name="connsiteY4" fmla="*/ 90908 h 491384"/>
                <a:gd name="connsiteX5" fmla="*/ -4916 w 261948"/>
                <a:gd name="connsiteY5" fmla="*/ 79640 h 491384"/>
                <a:gd name="connsiteX6" fmla="*/ -3325 w 261948"/>
                <a:gd name="connsiteY6" fmla="*/ 58771 h 491384"/>
                <a:gd name="connsiteX7" fmla="*/ 10361 w 261948"/>
                <a:gd name="connsiteY7" fmla="*/ 42901 h 491384"/>
                <a:gd name="connsiteX8" fmla="*/ 20244 w 261948"/>
                <a:gd name="connsiteY8" fmla="*/ 40114 h 491384"/>
                <a:gd name="connsiteX9" fmla="*/ 33956 w 261948"/>
                <a:gd name="connsiteY9" fmla="*/ 43589 h 491384"/>
                <a:gd name="connsiteX10" fmla="*/ 52476 w 261948"/>
                <a:gd name="connsiteY10" fmla="*/ 35503 h 491384"/>
                <a:gd name="connsiteX11" fmla="*/ 58179 w 261948"/>
                <a:gd name="connsiteY11" fmla="*/ 22876 h 491384"/>
                <a:gd name="connsiteX12" fmla="*/ 76544 w 261948"/>
                <a:gd name="connsiteY12" fmla="*/ 4201 h 491384"/>
                <a:gd name="connsiteX13" fmla="*/ 93171 w 261948"/>
                <a:gd name="connsiteY13" fmla="*/ -1321 h 491384"/>
                <a:gd name="connsiteX14" fmla="*/ 110108 w 261948"/>
                <a:gd name="connsiteY14" fmla="*/ -4676 h 491384"/>
                <a:gd name="connsiteX15" fmla="*/ 124206 w 261948"/>
                <a:gd name="connsiteY15" fmla="*/ -4547 h 491384"/>
                <a:gd name="connsiteX16" fmla="*/ 124172 w 261948"/>
                <a:gd name="connsiteY16" fmla="*/ -5355 h 491384"/>
                <a:gd name="connsiteX17" fmla="*/ 145410 w 261948"/>
                <a:gd name="connsiteY17" fmla="*/ -5166 h 491384"/>
                <a:gd name="connsiteX18" fmla="*/ 150623 w 261948"/>
                <a:gd name="connsiteY18" fmla="*/ -1209 h 491384"/>
                <a:gd name="connsiteX19" fmla="*/ 153625 w 261948"/>
                <a:gd name="connsiteY19" fmla="*/ 8898 h 491384"/>
                <a:gd name="connsiteX20" fmla="*/ 149341 w 261948"/>
                <a:gd name="connsiteY20" fmla="*/ 21293 h 491384"/>
                <a:gd name="connsiteX21" fmla="*/ 128138 w 261948"/>
                <a:gd name="connsiteY21" fmla="*/ 34135 h 491384"/>
                <a:gd name="connsiteX22" fmla="*/ 89051 w 261948"/>
                <a:gd name="connsiteY22" fmla="*/ 87407 h 491384"/>
                <a:gd name="connsiteX23" fmla="*/ 81473 w 261948"/>
                <a:gd name="connsiteY23" fmla="*/ 118382 h 491384"/>
                <a:gd name="connsiteX24" fmla="*/ 82247 w 261948"/>
                <a:gd name="connsiteY24" fmla="*/ 164290 h 491384"/>
                <a:gd name="connsiteX25" fmla="*/ 90582 w 261948"/>
                <a:gd name="connsiteY25" fmla="*/ 183447 h 491384"/>
                <a:gd name="connsiteX26" fmla="*/ 95210 w 261948"/>
                <a:gd name="connsiteY26" fmla="*/ 196685 h 491384"/>
                <a:gd name="connsiteX27" fmla="*/ 103485 w 261948"/>
                <a:gd name="connsiteY27" fmla="*/ 256115 h 491384"/>
                <a:gd name="connsiteX28" fmla="*/ 114358 w 261948"/>
                <a:gd name="connsiteY28" fmla="*/ 277345 h 491384"/>
                <a:gd name="connsiteX29" fmla="*/ 135983 w 261948"/>
                <a:gd name="connsiteY29" fmla="*/ 304312 h 491384"/>
                <a:gd name="connsiteX30" fmla="*/ 159354 w 261948"/>
                <a:gd name="connsiteY30" fmla="*/ 343656 h 491384"/>
                <a:gd name="connsiteX31" fmla="*/ 186622 w 261948"/>
                <a:gd name="connsiteY31" fmla="*/ 376034 h 491384"/>
                <a:gd name="connsiteX32" fmla="*/ 225846 w 261948"/>
                <a:gd name="connsiteY32" fmla="*/ 406115 h 491384"/>
                <a:gd name="connsiteX33" fmla="*/ 242637 w 261948"/>
                <a:gd name="connsiteY33" fmla="*/ 418974 h 491384"/>
                <a:gd name="connsiteX34" fmla="*/ 253794 w 261948"/>
                <a:gd name="connsiteY34" fmla="*/ 452590 h 491384"/>
                <a:gd name="connsiteX35" fmla="*/ 250964 w 261948"/>
                <a:gd name="connsiteY35" fmla="*/ 462835 h 491384"/>
                <a:gd name="connsiteX36" fmla="*/ 243119 w 261948"/>
                <a:gd name="connsiteY36" fmla="*/ 474112 h 491384"/>
                <a:gd name="connsiteX37" fmla="*/ 234680 w 261948"/>
                <a:gd name="connsiteY37" fmla="*/ 480581 h 491384"/>
                <a:gd name="connsiteX38" fmla="*/ 208092 w 261948"/>
                <a:gd name="connsiteY38" fmla="*/ 482576 h 491384"/>
                <a:gd name="connsiteX39" fmla="*/ 182114 w 261948"/>
                <a:gd name="connsiteY39" fmla="*/ 451145 h 491384"/>
                <a:gd name="connsiteX40" fmla="*/ 165831 w 261948"/>
                <a:gd name="connsiteY40" fmla="*/ 429125 h 491384"/>
                <a:gd name="connsiteX41" fmla="*/ 130168 w 261948"/>
                <a:gd name="connsiteY41" fmla="*/ 414596 h 491384"/>
                <a:gd name="connsiteX42" fmla="*/ 84466 w 261948"/>
                <a:gd name="connsiteY42" fmla="*/ 386115 h 491384"/>
                <a:gd name="connsiteX43" fmla="*/ 82531 w 261948"/>
                <a:gd name="connsiteY43" fmla="*/ 383122 h 491384"/>
                <a:gd name="connsiteX44" fmla="*/ 69155 w 261948"/>
                <a:gd name="connsiteY44" fmla="*/ 372455 h 491384"/>
                <a:gd name="connsiteX45" fmla="*/ 60174 w 261948"/>
                <a:gd name="connsiteY45" fmla="*/ 362632 h 491384"/>
                <a:gd name="connsiteX46" fmla="*/ 54325 w 261948"/>
                <a:gd name="connsiteY46" fmla="*/ 346160 h 491384"/>
                <a:gd name="connsiteX47" fmla="*/ 51332 w 261948"/>
                <a:gd name="connsiteY47" fmla="*/ 329472 h 491384"/>
                <a:gd name="connsiteX48" fmla="*/ 48923 w 261948"/>
                <a:gd name="connsiteY48" fmla="*/ 323605 h 491384"/>
                <a:gd name="connsiteX49" fmla="*/ 45887 w 261948"/>
                <a:gd name="connsiteY49" fmla="*/ 321842 h 491384"/>
                <a:gd name="connsiteX50" fmla="*/ 33276 w 261948"/>
                <a:gd name="connsiteY50" fmla="*/ 309928 h 491384"/>
                <a:gd name="connsiteX51" fmla="*/ 20907 w 261948"/>
                <a:gd name="connsiteY51" fmla="*/ 304759 h 491384"/>
                <a:gd name="connsiteX52" fmla="*/ 16769 w 261948"/>
                <a:gd name="connsiteY52" fmla="*/ 296622 h 491384"/>
                <a:gd name="connsiteX53" fmla="*/ 28855 w 261948"/>
                <a:gd name="connsiteY53" fmla="*/ 275280 h 491384"/>
                <a:gd name="connsiteX54" fmla="*/ 26799 w 261948"/>
                <a:gd name="connsiteY54" fmla="*/ 247359 h 491384"/>
                <a:gd name="connsiteX55" fmla="*/ 22240 w 261948"/>
                <a:gd name="connsiteY55" fmla="*/ 230662 h 491384"/>
                <a:gd name="connsiteX56" fmla="*/ 10309 w 261948"/>
                <a:gd name="connsiteY56" fmla="*/ 208960 h 491384"/>
                <a:gd name="connsiteX57" fmla="*/ 13681 w 261948"/>
                <a:gd name="connsiteY57" fmla="*/ 193279 h 491384"/>
                <a:gd name="connsiteX58" fmla="*/ 18146 w 261948"/>
                <a:gd name="connsiteY58" fmla="*/ 172281 h 491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61948" h="491384">
                  <a:moveTo>
                    <a:pt x="18146" y="172281"/>
                  </a:moveTo>
                  <a:cubicBezTo>
                    <a:pt x="8813" y="161787"/>
                    <a:pt x="10309" y="147680"/>
                    <a:pt x="3454" y="136610"/>
                  </a:cubicBezTo>
                  <a:cubicBezTo>
                    <a:pt x="-64" y="130864"/>
                    <a:pt x="2103" y="125487"/>
                    <a:pt x="6834" y="120834"/>
                  </a:cubicBezTo>
                  <a:cubicBezTo>
                    <a:pt x="9312" y="118365"/>
                    <a:pt x="11410" y="115406"/>
                    <a:pt x="13122" y="112370"/>
                  </a:cubicBezTo>
                  <a:cubicBezTo>
                    <a:pt x="17208" y="105101"/>
                    <a:pt x="14757" y="94822"/>
                    <a:pt x="7436" y="90908"/>
                  </a:cubicBezTo>
                  <a:cubicBezTo>
                    <a:pt x="2207" y="88121"/>
                    <a:pt x="-3557" y="86409"/>
                    <a:pt x="-4916" y="79640"/>
                  </a:cubicBezTo>
                  <a:cubicBezTo>
                    <a:pt x="-6344" y="72560"/>
                    <a:pt x="-6249" y="65464"/>
                    <a:pt x="-3325" y="58771"/>
                  </a:cubicBezTo>
                  <a:cubicBezTo>
                    <a:pt x="-426" y="52183"/>
                    <a:pt x="4133" y="46608"/>
                    <a:pt x="10361" y="42901"/>
                  </a:cubicBezTo>
                  <a:cubicBezTo>
                    <a:pt x="13260" y="41164"/>
                    <a:pt x="17019" y="39873"/>
                    <a:pt x="20244" y="40114"/>
                  </a:cubicBezTo>
                  <a:cubicBezTo>
                    <a:pt x="24907" y="40449"/>
                    <a:pt x="29302" y="42815"/>
                    <a:pt x="33956" y="43589"/>
                  </a:cubicBezTo>
                  <a:cubicBezTo>
                    <a:pt x="41689" y="44879"/>
                    <a:pt x="48020" y="41421"/>
                    <a:pt x="52476" y="35503"/>
                  </a:cubicBezTo>
                  <a:cubicBezTo>
                    <a:pt x="55220" y="31882"/>
                    <a:pt x="57749" y="27297"/>
                    <a:pt x="58179" y="22876"/>
                  </a:cubicBezTo>
                  <a:cubicBezTo>
                    <a:pt x="59400" y="11384"/>
                    <a:pt x="66746" y="6911"/>
                    <a:pt x="76544" y="4201"/>
                  </a:cubicBezTo>
                  <a:cubicBezTo>
                    <a:pt x="82161" y="2644"/>
                    <a:pt x="87932" y="1190"/>
                    <a:pt x="93171" y="-1321"/>
                  </a:cubicBezTo>
                  <a:cubicBezTo>
                    <a:pt x="98642" y="-3962"/>
                    <a:pt x="103906" y="-5562"/>
                    <a:pt x="110108" y="-4676"/>
                  </a:cubicBezTo>
                  <a:cubicBezTo>
                    <a:pt x="114710" y="-4005"/>
                    <a:pt x="119484" y="-4547"/>
                    <a:pt x="124206" y="-4547"/>
                  </a:cubicBezTo>
                  <a:cubicBezTo>
                    <a:pt x="124206" y="-4814"/>
                    <a:pt x="124206" y="-5071"/>
                    <a:pt x="124172" y="-5355"/>
                  </a:cubicBezTo>
                  <a:cubicBezTo>
                    <a:pt x="131260" y="-5355"/>
                    <a:pt x="138383" y="-5622"/>
                    <a:pt x="145410" y="-5166"/>
                  </a:cubicBezTo>
                  <a:cubicBezTo>
                    <a:pt x="147320" y="-5029"/>
                    <a:pt x="149771" y="-2999"/>
                    <a:pt x="150623" y="-1209"/>
                  </a:cubicBezTo>
                  <a:cubicBezTo>
                    <a:pt x="152171" y="1896"/>
                    <a:pt x="152627" y="5543"/>
                    <a:pt x="153625" y="8898"/>
                  </a:cubicBezTo>
                  <a:cubicBezTo>
                    <a:pt x="155242" y="14119"/>
                    <a:pt x="153367" y="18515"/>
                    <a:pt x="149341" y="21293"/>
                  </a:cubicBezTo>
                  <a:cubicBezTo>
                    <a:pt x="142563" y="25964"/>
                    <a:pt x="134985" y="29517"/>
                    <a:pt x="128138" y="34135"/>
                  </a:cubicBezTo>
                  <a:cubicBezTo>
                    <a:pt x="108792" y="47185"/>
                    <a:pt x="95932" y="65274"/>
                    <a:pt x="89051" y="87407"/>
                  </a:cubicBezTo>
                  <a:cubicBezTo>
                    <a:pt x="85894" y="97540"/>
                    <a:pt x="83821" y="108026"/>
                    <a:pt x="81473" y="118382"/>
                  </a:cubicBezTo>
                  <a:cubicBezTo>
                    <a:pt x="78084" y="133719"/>
                    <a:pt x="82161" y="148996"/>
                    <a:pt x="82247" y="164290"/>
                  </a:cubicBezTo>
                  <a:cubicBezTo>
                    <a:pt x="82272" y="171895"/>
                    <a:pt x="86969" y="177348"/>
                    <a:pt x="90582" y="183447"/>
                  </a:cubicBezTo>
                  <a:cubicBezTo>
                    <a:pt x="92913" y="187395"/>
                    <a:pt x="94496" y="192126"/>
                    <a:pt x="95210" y="196685"/>
                  </a:cubicBezTo>
                  <a:cubicBezTo>
                    <a:pt x="98272" y="216461"/>
                    <a:pt x="101240" y="236271"/>
                    <a:pt x="103485" y="256115"/>
                  </a:cubicBezTo>
                  <a:cubicBezTo>
                    <a:pt x="104508" y="264898"/>
                    <a:pt x="107115" y="273069"/>
                    <a:pt x="114358" y="277345"/>
                  </a:cubicBezTo>
                  <a:cubicBezTo>
                    <a:pt x="125273" y="283796"/>
                    <a:pt x="131802" y="293224"/>
                    <a:pt x="135983" y="304312"/>
                  </a:cubicBezTo>
                  <a:cubicBezTo>
                    <a:pt x="141514" y="318883"/>
                    <a:pt x="151380" y="330736"/>
                    <a:pt x="159354" y="343656"/>
                  </a:cubicBezTo>
                  <a:cubicBezTo>
                    <a:pt x="166795" y="355596"/>
                    <a:pt x="175637" y="366494"/>
                    <a:pt x="186622" y="376034"/>
                  </a:cubicBezTo>
                  <a:cubicBezTo>
                    <a:pt x="199138" y="386889"/>
                    <a:pt x="211085" y="398089"/>
                    <a:pt x="225846" y="406115"/>
                  </a:cubicBezTo>
                  <a:cubicBezTo>
                    <a:pt x="231945" y="409443"/>
                    <a:pt x="236762" y="415069"/>
                    <a:pt x="242637" y="418974"/>
                  </a:cubicBezTo>
                  <a:cubicBezTo>
                    <a:pt x="255273" y="427378"/>
                    <a:pt x="259144" y="438303"/>
                    <a:pt x="253794" y="452590"/>
                  </a:cubicBezTo>
                  <a:cubicBezTo>
                    <a:pt x="252529" y="455893"/>
                    <a:pt x="251669" y="459360"/>
                    <a:pt x="250964" y="462835"/>
                  </a:cubicBezTo>
                  <a:cubicBezTo>
                    <a:pt x="249923" y="467764"/>
                    <a:pt x="247170" y="471291"/>
                    <a:pt x="243119" y="474112"/>
                  </a:cubicBezTo>
                  <a:cubicBezTo>
                    <a:pt x="240246" y="476125"/>
                    <a:pt x="237390" y="478310"/>
                    <a:pt x="234680" y="480581"/>
                  </a:cubicBezTo>
                  <a:cubicBezTo>
                    <a:pt x="226259" y="487643"/>
                    <a:pt x="216574" y="487127"/>
                    <a:pt x="208092" y="482576"/>
                  </a:cubicBezTo>
                  <a:cubicBezTo>
                    <a:pt x="195456" y="475833"/>
                    <a:pt x="184119" y="467196"/>
                    <a:pt x="182114" y="451145"/>
                  </a:cubicBezTo>
                  <a:cubicBezTo>
                    <a:pt x="180850" y="440892"/>
                    <a:pt x="173917" y="433770"/>
                    <a:pt x="165831" y="429125"/>
                  </a:cubicBezTo>
                  <a:cubicBezTo>
                    <a:pt x="154726" y="422742"/>
                    <a:pt x="143337" y="414613"/>
                    <a:pt x="130168" y="414596"/>
                  </a:cubicBezTo>
                  <a:cubicBezTo>
                    <a:pt x="108371" y="414579"/>
                    <a:pt x="95674" y="402046"/>
                    <a:pt x="84466" y="386115"/>
                  </a:cubicBezTo>
                  <a:cubicBezTo>
                    <a:pt x="83795" y="385135"/>
                    <a:pt x="82995" y="384188"/>
                    <a:pt x="82531" y="383122"/>
                  </a:cubicBezTo>
                  <a:cubicBezTo>
                    <a:pt x="79890" y="377290"/>
                    <a:pt x="74961" y="374434"/>
                    <a:pt x="69155" y="372455"/>
                  </a:cubicBezTo>
                  <a:cubicBezTo>
                    <a:pt x="64527" y="370873"/>
                    <a:pt x="61387" y="367914"/>
                    <a:pt x="60174" y="362632"/>
                  </a:cubicBezTo>
                  <a:cubicBezTo>
                    <a:pt x="58858" y="356981"/>
                    <a:pt x="57276" y="351071"/>
                    <a:pt x="54325" y="346160"/>
                  </a:cubicBezTo>
                  <a:cubicBezTo>
                    <a:pt x="51022" y="340689"/>
                    <a:pt x="49792" y="335657"/>
                    <a:pt x="51332" y="329472"/>
                  </a:cubicBezTo>
                  <a:cubicBezTo>
                    <a:pt x="51719" y="327803"/>
                    <a:pt x="50041" y="325429"/>
                    <a:pt x="48923" y="323605"/>
                  </a:cubicBezTo>
                  <a:cubicBezTo>
                    <a:pt x="48364" y="322719"/>
                    <a:pt x="46988" y="322212"/>
                    <a:pt x="45887" y="321842"/>
                  </a:cubicBezTo>
                  <a:cubicBezTo>
                    <a:pt x="39857" y="319786"/>
                    <a:pt x="36554" y="314857"/>
                    <a:pt x="33276" y="309928"/>
                  </a:cubicBezTo>
                  <a:cubicBezTo>
                    <a:pt x="30283" y="305430"/>
                    <a:pt x="25750" y="305120"/>
                    <a:pt x="20907" y="304759"/>
                  </a:cubicBezTo>
                  <a:cubicBezTo>
                    <a:pt x="17888" y="304509"/>
                    <a:pt x="15393" y="298961"/>
                    <a:pt x="16769" y="296622"/>
                  </a:cubicBezTo>
                  <a:cubicBezTo>
                    <a:pt x="20924" y="289516"/>
                    <a:pt x="27522" y="282876"/>
                    <a:pt x="28855" y="275280"/>
                  </a:cubicBezTo>
                  <a:cubicBezTo>
                    <a:pt x="30446" y="266395"/>
                    <a:pt x="26825" y="256700"/>
                    <a:pt x="26799" y="247359"/>
                  </a:cubicBezTo>
                  <a:cubicBezTo>
                    <a:pt x="26782" y="241096"/>
                    <a:pt x="25173" y="235884"/>
                    <a:pt x="22240" y="230662"/>
                  </a:cubicBezTo>
                  <a:cubicBezTo>
                    <a:pt x="18172" y="223471"/>
                    <a:pt x="14215" y="216254"/>
                    <a:pt x="10309" y="208960"/>
                  </a:cubicBezTo>
                  <a:cubicBezTo>
                    <a:pt x="7608" y="203859"/>
                    <a:pt x="8813" y="198552"/>
                    <a:pt x="13681" y="193279"/>
                  </a:cubicBezTo>
                  <a:cubicBezTo>
                    <a:pt x="22404" y="183739"/>
                    <a:pt x="24442" y="179326"/>
                    <a:pt x="18146" y="17228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DA546DE-246A-B204-79E3-9822901FBD95}"/>
                </a:ext>
              </a:extLst>
            </p:cNvPr>
            <p:cNvSpPr/>
            <p:nvPr/>
          </p:nvSpPr>
          <p:spPr>
            <a:xfrm flipV="1">
              <a:off x="9527131" y="2868449"/>
              <a:ext cx="297738" cy="445823"/>
            </a:xfrm>
            <a:custGeom>
              <a:avLst/>
              <a:gdLst>
                <a:gd name="connsiteX0" fmla="*/ 227485 w 297750"/>
                <a:gd name="connsiteY0" fmla="*/ 426206 h 445908"/>
                <a:gd name="connsiteX1" fmla="*/ 228896 w 297750"/>
                <a:gd name="connsiteY1" fmla="*/ 426782 h 445908"/>
                <a:gd name="connsiteX2" fmla="*/ 228328 w 297750"/>
                <a:gd name="connsiteY2" fmla="*/ 425346 h 445908"/>
                <a:gd name="connsiteX3" fmla="*/ 226703 w 297750"/>
                <a:gd name="connsiteY3" fmla="*/ 424795 h 445908"/>
                <a:gd name="connsiteX4" fmla="*/ 42631 w 297750"/>
                <a:gd name="connsiteY4" fmla="*/ -2382 h 445908"/>
                <a:gd name="connsiteX5" fmla="*/ 45539 w 297750"/>
                <a:gd name="connsiteY5" fmla="*/ -481 h 445908"/>
                <a:gd name="connsiteX6" fmla="*/ 54072 w 297750"/>
                <a:gd name="connsiteY6" fmla="*/ 14676 h 445908"/>
                <a:gd name="connsiteX7" fmla="*/ 59714 w 297750"/>
                <a:gd name="connsiteY7" fmla="*/ 70725 h 445908"/>
                <a:gd name="connsiteX8" fmla="*/ 35053 w 297750"/>
                <a:gd name="connsiteY8" fmla="*/ 101640 h 445908"/>
                <a:gd name="connsiteX9" fmla="*/ 34528 w 297750"/>
                <a:gd name="connsiteY9" fmla="*/ 104591 h 445908"/>
                <a:gd name="connsiteX10" fmla="*/ 36085 w 297750"/>
                <a:gd name="connsiteY10" fmla="*/ 107481 h 445908"/>
                <a:gd name="connsiteX11" fmla="*/ 42451 w 297750"/>
                <a:gd name="connsiteY11" fmla="*/ 109898 h 445908"/>
                <a:gd name="connsiteX12" fmla="*/ 60222 w 297750"/>
                <a:gd name="connsiteY12" fmla="*/ 117881 h 445908"/>
                <a:gd name="connsiteX13" fmla="*/ 68557 w 297750"/>
                <a:gd name="connsiteY13" fmla="*/ 123481 h 445908"/>
                <a:gd name="connsiteX14" fmla="*/ 99231 w 297750"/>
                <a:gd name="connsiteY14" fmla="*/ 125270 h 445908"/>
                <a:gd name="connsiteX15" fmla="*/ 99747 w 297750"/>
                <a:gd name="connsiteY15" fmla="*/ 125967 h 445908"/>
                <a:gd name="connsiteX16" fmla="*/ 100659 w 297750"/>
                <a:gd name="connsiteY16" fmla="*/ 127386 h 445908"/>
                <a:gd name="connsiteX17" fmla="*/ 100100 w 297750"/>
                <a:gd name="connsiteY17" fmla="*/ 125106 h 445908"/>
                <a:gd name="connsiteX18" fmla="*/ 99231 w 297750"/>
                <a:gd name="connsiteY18" fmla="*/ 125270 h 445908"/>
                <a:gd name="connsiteX19" fmla="*/ 83189 w 297750"/>
                <a:gd name="connsiteY19" fmla="*/ 114457 h 445908"/>
                <a:gd name="connsiteX20" fmla="*/ 76153 w 297750"/>
                <a:gd name="connsiteY20" fmla="*/ 113718 h 445908"/>
                <a:gd name="connsiteX21" fmla="*/ 65065 w 297750"/>
                <a:gd name="connsiteY21" fmla="*/ 93899 h 445908"/>
                <a:gd name="connsiteX22" fmla="*/ 72256 w 297750"/>
                <a:gd name="connsiteY22" fmla="*/ 77788 h 445908"/>
                <a:gd name="connsiteX23" fmla="*/ 74519 w 297750"/>
                <a:gd name="connsiteY23" fmla="*/ 75129 h 445908"/>
                <a:gd name="connsiteX24" fmla="*/ 90999 w 297750"/>
                <a:gd name="connsiteY24" fmla="*/ 77495 h 445908"/>
                <a:gd name="connsiteX25" fmla="*/ 98672 w 297750"/>
                <a:gd name="connsiteY25" fmla="*/ 93021 h 445908"/>
                <a:gd name="connsiteX26" fmla="*/ 115583 w 297750"/>
                <a:gd name="connsiteY26" fmla="*/ 93460 h 445908"/>
                <a:gd name="connsiteX27" fmla="*/ 118896 w 297750"/>
                <a:gd name="connsiteY27" fmla="*/ 93752 h 445908"/>
                <a:gd name="connsiteX28" fmla="*/ 127368 w 297750"/>
                <a:gd name="connsiteY28" fmla="*/ 117820 h 445908"/>
                <a:gd name="connsiteX29" fmla="*/ 116616 w 297750"/>
                <a:gd name="connsiteY29" fmla="*/ 131773 h 445908"/>
                <a:gd name="connsiteX30" fmla="*/ 119145 w 297750"/>
                <a:gd name="connsiteY30" fmla="*/ 141252 h 445908"/>
                <a:gd name="connsiteX31" fmla="*/ 128332 w 297750"/>
                <a:gd name="connsiteY31" fmla="*/ 145716 h 445908"/>
                <a:gd name="connsiteX32" fmla="*/ 131807 w 297750"/>
                <a:gd name="connsiteY32" fmla="*/ 145364 h 445908"/>
                <a:gd name="connsiteX33" fmla="*/ 132400 w 297750"/>
                <a:gd name="connsiteY33" fmla="*/ 139730 h 445908"/>
                <a:gd name="connsiteX34" fmla="*/ 130009 w 297750"/>
                <a:gd name="connsiteY34" fmla="*/ 130035 h 445908"/>
                <a:gd name="connsiteX35" fmla="*/ 139979 w 297750"/>
                <a:gd name="connsiteY35" fmla="*/ 111386 h 445908"/>
                <a:gd name="connsiteX36" fmla="*/ 153372 w 297750"/>
                <a:gd name="connsiteY36" fmla="*/ 100221 h 445908"/>
                <a:gd name="connsiteX37" fmla="*/ 166034 w 297750"/>
                <a:gd name="connsiteY37" fmla="*/ 103240 h 445908"/>
                <a:gd name="connsiteX38" fmla="*/ 187332 w 297750"/>
                <a:gd name="connsiteY38" fmla="*/ 139807 h 445908"/>
                <a:gd name="connsiteX39" fmla="*/ 195168 w 297750"/>
                <a:gd name="connsiteY39" fmla="*/ 145863 h 445908"/>
                <a:gd name="connsiteX40" fmla="*/ 212845 w 297750"/>
                <a:gd name="connsiteY40" fmla="*/ 147368 h 445908"/>
                <a:gd name="connsiteX41" fmla="*/ 230831 w 297750"/>
                <a:gd name="connsiteY41" fmla="*/ 156658 h 445908"/>
                <a:gd name="connsiteX42" fmla="*/ 237033 w 297750"/>
                <a:gd name="connsiteY42" fmla="*/ 154292 h 445908"/>
                <a:gd name="connsiteX43" fmla="*/ 246126 w 297750"/>
                <a:gd name="connsiteY43" fmla="*/ 157561 h 445908"/>
                <a:gd name="connsiteX44" fmla="*/ 256155 w 297750"/>
                <a:gd name="connsiteY44" fmla="*/ 179556 h 445908"/>
                <a:gd name="connsiteX45" fmla="*/ 258658 w 297750"/>
                <a:gd name="connsiteY45" fmla="*/ 182059 h 445908"/>
                <a:gd name="connsiteX46" fmla="*/ 260319 w 297750"/>
                <a:gd name="connsiteY46" fmla="*/ 179573 h 445908"/>
                <a:gd name="connsiteX47" fmla="*/ 262873 w 297750"/>
                <a:gd name="connsiteY47" fmla="*/ 169260 h 445908"/>
                <a:gd name="connsiteX48" fmla="*/ 271183 w 297750"/>
                <a:gd name="connsiteY48" fmla="*/ 165440 h 445908"/>
                <a:gd name="connsiteX49" fmla="*/ 286701 w 297750"/>
                <a:gd name="connsiteY49" fmla="*/ 203426 h 445908"/>
                <a:gd name="connsiteX50" fmla="*/ 278795 w 297750"/>
                <a:gd name="connsiteY50" fmla="*/ 237378 h 445908"/>
                <a:gd name="connsiteX51" fmla="*/ 271269 w 297750"/>
                <a:gd name="connsiteY51" fmla="*/ 289505 h 445908"/>
                <a:gd name="connsiteX52" fmla="*/ 276318 w 297750"/>
                <a:gd name="connsiteY52" fmla="*/ 305247 h 445908"/>
                <a:gd name="connsiteX53" fmla="*/ 283544 w 297750"/>
                <a:gd name="connsiteY53" fmla="*/ 320265 h 445908"/>
                <a:gd name="connsiteX54" fmla="*/ 282847 w 297750"/>
                <a:gd name="connsiteY54" fmla="*/ 337796 h 445908"/>
                <a:gd name="connsiteX55" fmla="*/ 269686 w 297750"/>
                <a:gd name="connsiteY55" fmla="*/ 388280 h 445908"/>
                <a:gd name="connsiteX56" fmla="*/ 238616 w 297750"/>
                <a:gd name="connsiteY56" fmla="*/ 439530 h 445908"/>
                <a:gd name="connsiteX57" fmla="*/ 225989 w 297750"/>
                <a:gd name="connsiteY57" fmla="*/ 440683 h 445908"/>
                <a:gd name="connsiteX58" fmla="*/ 210677 w 297750"/>
                <a:gd name="connsiteY58" fmla="*/ 390242 h 445908"/>
                <a:gd name="connsiteX59" fmla="*/ 216819 w 297750"/>
                <a:gd name="connsiteY59" fmla="*/ 365210 h 445908"/>
                <a:gd name="connsiteX60" fmla="*/ 219253 w 297750"/>
                <a:gd name="connsiteY60" fmla="*/ 358733 h 445908"/>
                <a:gd name="connsiteX61" fmla="*/ 208544 w 297750"/>
                <a:gd name="connsiteY61" fmla="*/ 283131 h 445908"/>
                <a:gd name="connsiteX62" fmla="*/ 204655 w 297750"/>
                <a:gd name="connsiteY62" fmla="*/ 269609 h 445908"/>
                <a:gd name="connsiteX63" fmla="*/ 175238 w 297750"/>
                <a:gd name="connsiteY63" fmla="*/ 241963 h 445908"/>
                <a:gd name="connsiteX64" fmla="*/ 166679 w 297750"/>
                <a:gd name="connsiteY64" fmla="*/ 246745 h 445908"/>
                <a:gd name="connsiteX65" fmla="*/ 165845 w 297750"/>
                <a:gd name="connsiteY65" fmla="*/ 253730 h 445908"/>
                <a:gd name="connsiteX66" fmla="*/ 160219 w 297750"/>
                <a:gd name="connsiteY66" fmla="*/ 260680 h 445908"/>
                <a:gd name="connsiteX67" fmla="*/ 152159 w 297750"/>
                <a:gd name="connsiteY67" fmla="*/ 254693 h 445908"/>
                <a:gd name="connsiteX68" fmla="*/ 152021 w 297750"/>
                <a:gd name="connsiteY68" fmla="*/ 240982 h 445908"/>
                <a:gd name="connsiteX69" fmla="*/ 151316 w 297750"/>
                <a:gd name="connsiteY69" fmla="*/ 227159 h 445908"/>
                <a:gd name="connsiteX70" fmla="*/ 140254 w 297750"/>
                <a:gd name="connsiteY70" fmla="*/ 190093 h 445908"/>
                <a:gd name="connsiteX71" fmla="*/ 134903 w 297750"/>
                <a:gd name="connsiteY71" fmla="*/ 186343 h 445908"/>
                <a:gd name="connsiteX72" fmla="*/ 106835 w 297750"/>
                <a:gd name="connsiteY72" fmla="*/ 184416 h 445908"/>
                <a:gd name="connsiteX73" fmla="*/ 72316 w 297750"/>
                <a:gd name="connsiteY73" fmla="*/ 176623 h 445908"/>
                <a:gd name="connsiteX74" fmla="*/ 57427 w 297750"/>
                <a:gd name="connsiteY74" fmla="*/ 167720 h 445908"/>
                <a:gd name="connsiteX75" fmla="*/ 19715 w 297750"/>
                <a:gd name="connsiteY75" fmla="*/ 125442 h 445908"/>
                <a:gd name="connsiteX76" fmla="*/ 17075 w 297750"/>
                <a:gd name="connsiteY76" fmla="*/ 115644 h 445908"/>
                <a:gd name="connsiteX77" fmla="*/ 13763 w 297750"/>
                <a:gd name="connsiteY77" fmla="*/ 106079 h 445908"/>
                <a:gd name="connsiteX78" fmla="*/ -3027 w 297750"/>
                <a:gd name="connsiteY78" fmla="*/ 87800 h 445908"/>
                <a:gd name="connsiteX79" fmla="*/ -8412 w 297750"/>
                <a:gd name="connsiteY79" fmla="*/ 71491 h 445908"/>
                <a:gd name="connsiteX80" fmla="*/ -43 w 297750"/>
                <a:gd name="connsiteY80" fmla="*/ 56670 h 445908"/>
                <a:gd name="connsiteX81" fmla="*/ -954 w 297750"/>
                <a:gd name="connsiteY81" fmla="*/ 55612 h 445908"/>
                <a:gd name="connsiteX82" fmla="*/ 353 w 297750"/>
                <a:gd name="connsiteY82" fmla="*/ 54726 h 445908"/>
                <a:gd name="connsiteX83" fmla="*/ 52 w 297750"/>
                <a:gd name="connsiteY83" fmla="*/ 56266 h 445908"/>
                <a:gd name="connsiteX84" fmla="*/ 1858 w 297750"/>
                <a:gd name="connsiteY84" fmla="*/ 57410 h 445908"/>
                <a:gd name="connsiteX85" fmla="*/ 11458 w 297750"/>
                <a:gd name="connsiteY85" fmla="*/ 52515 h 445908"/>
                <a:gd name="connsiteX86" fmla="*/ 7329 w 297750"/>
                <a:gd name="connsiteY86" fmla="*/ 41556 h 445908"/>
                <a:gd name="connsiteX87" fmla="*/ 6624 w 297750"/>
                <a:gd name="connsiteY87" fmla="*/ 42210 h 445908"/>
                <a:gd name="connsiteX88" fmla="*/ 6710 w 297750"/>
                <a:gd name="connsiteY88" fmla="*/ 40662 h 445908"/>
                <a:gd name="connsiteX89" fmla="*/ 7656 w 297750"/>
                <a:gd name="connsiteY89" fmla="*/ 41255 h 445908"/>
                <a:gd name="connsiteX90" fmla="*/ 20731 w 297750"/>
                <a:gd name="connsiteY90" fmla="*/ 4517 h 445908"/>
                <a:gd name="connsiteX91" fmla="*/ 42631 w 297750"/>
                <a:gd name="connsiteY91" fmla="*/ -2382 h 44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97750" h="445908">
                  <a:moveTo>
                    <a:pt x="227485" y="426206"/>
                  </a:moveTo>
                  <a:lnTo>
                    <a:pt x="228896" y="426782"/>
                  </a:lnTo>
                  <a:lnTo>
                    <a:pt x="228328" y="425346"/>
                  </a:lnTo>
                  <a:lnTo>
                    <a:pt x="226703" y="424795"/>
                  </a:lnTo>
                  <a:close/>
                  <a:moveTo>
                    <a:pt x="42631" y="-2382"/>
                  </a:moveTo>
                  <a:cubicBezTo>
                    <a:pt x="43646" y="-1857"/>
                    <a:pt x="44979" y="-1393"/>
                    <a:pt x="45539" y="-481"/>
                  </a:cubicBezTo>
                  <a:cubicBezTo>
                    <a:pt x="48627" y="4482"/>
                    <a:pt x="53297" y="9308"/>
                    <a:pt x="54072" y="14676"/>
                  </a:cubicBezTo>
                  <a:cubicBezTo>
                    <a:pt x="56721" y="33264"/>
                    <a:pt x="57916" y="52042"/>
                    <a:pt x="59714" y="70725"/>
                  </a:cubicBezTo>
                  <a:cubicBezTo>
                    <a:pt x="54055" y="83043"/>
                    <a:pt x="52575" y="98690"/>
                    <a:pt x="35053" y="101640"/>
                  </a:cubicBezTo>
                  <a:cubicBezTo>
                    <a:pt x="34691" y="101701"/>
                    <a:pt x="34330" y="103619"/>
                    <a:pt x="34528" y="104591"/>
                  </a:cubicBezTo>
                  <a:cubicBezTo>
                    <a:pt x="34691" y="105632"/>
                    <a:pt x="35302" y="107025"/>
                    <a:pt x="36085" y="107481"/>
                  </a:cubicBezTo>
                  <a:cubicBezTo>
                    <a:pt x="38098" y="108591"/>
                    <a:pt x="40351" y="109993"/>
                    <a:pt x="42451" y="109898"/>
                  </a:cubicBezTo>
                  <a:cubicBezTo>
                    <a:pt x="49797" y="109649"/>
                    <a:pt x="56411" y="109597"/>
                    <a:pt x="60222" y="117881"/>
                  </a:cubicBezTo>
                  <a:cubicBezTo>
                    <a:pt x="61469" y="120522"/>
                    <a:pt x="65469" y="122749"/>
                    <a:pt x="68557" y="123481"/>
                  </a:cubicBezTo>
                  <a:cubicBezTo>
                    <a:pt x="78638" y="125863"/>
                    <a:pt x="88849" y="127764"/>
                    <a:pt x="99231" y="125270"/>
                  </a:cubicBezTo>
                  <a:cubicBezTo>
                    <a:pt x="99404" y="125493"/>
                    <a:pt x="99584" y="125734"/>
                    <a:pt x="99747" y="125967"/>
                  </a:cubicBezTo>
                  <a:lnTo>
                    <a:pt x="100659" y="127386"/>
                  </a:lnTo>
                  <a:lnTo>
                    <a:pt x="100100" y="125106"/>
                  </a:lnTo>
                  <a:cubicBezTo>
                    <a:pt x="99799" y="125184"/>
                    <a:pt x="99515" y="125175"/>
                    <a:pt x="99231" y="125270"/>
                  </a:cubicBezTo>
                  <a:cubicBezTo>
                    <a:pt x="95326" y="119610"/>
                    <a:pt x="91335" y="114130"/>
                    <a:pt x="83189" y="114457"/>
                  </a:cubicBezTo>
                  <a:cubicBezTo>
                    <a:pt x="80875" y="114561"/>
                    <a:pt x="78372" y="114363"/>
                    <a:pt x="76153" y="113718"/>
                  </a:cubicBezTo>
                  <a:cubicBezTo>
                    <a:pt x="69159" y="111713"/>
                    <a:pt x="62734" y="100436"/>
                    <a:pt x="65065" y="93899"/>
                  </a:cubicBezTo>
                  <a:cubicBezTo>
                    <a:pt x="67060" y="88376"/>
                    <a:pt x="69770" y="83129"/>
                    <a:pt x="72256" y="77788"/>
                  </a:cubicBezTo>
                  <a:cubicBezTo>
                    <a:pt x="72764" y="76755"/>
                    <a:pt x="73787" y="76007"/>
                    <a:pt x="74519" y="75129"/>
                  </a:cubicBezTo>
                  <a:cubicBezTo>
                    <a:pt x="79447" y="69091"/>
                    <a:pt x="88780" y="70218"/>
                    <a:pt x="90999" y="77495"/>
                  </a:cubicBezTo>
                  <a:cubicBezTo>
                    <a:pt x="92729" y="83181"/>
                    <a:pt x="93717" y="89090"/>
                    <a:pt x="98672" y="93021"/>
                  </a:cubicBezTo>
                  <a:cubicBezTo>
                    <a:pt x="104126" y="97279"/>
                    <a:pt x="109906" y="94527"/>
                    <a:pt x="115583" y="93460"/>
                  </a:cubicBezTo>
                  <a:cubicBezTo>
                    <a:pt x="116633" y="93254"/>
                    <a:pt x="117846" y="93434"/>
                    <a:pt x="118896" y="93752"/>
                  </a:cubicBezTo>
                  <a:cubicBezTo>
                    <a:pt x="126431" y="95912"/>
                    <a:pt x="131953" y="111180"/>
                    <a:pt x="127368" y="117820"/>
                  </a:cubicBezTo>
                  <a:cubicBezTo>
                    <a:pt x="124022" y="122629"/>
                    <a:pt x="119652" y="126775"/>
                    <a:pt x="116616" y="131773"/>
                  </a:cubicBezTo>
                  <a:cubicBezTo>
                    <a:pt x="114672" y="134999"/>
                    <a:pt x="116427" y="139007"/>
                    <a:pt x="119145" y="141252"/>
                  </a:cubicBezTo>
                  <a:cubicBezTo>
                    <a:pt x="121665" y="143385"/>
                    <a:pt x="125175" y="144461"/>
                    <a:pt x="128332" y="145716"/>
                  </a:cubicBezTo>
                  <a:cubicBezTo>
                    <a:pt x="129303" y="146086"/>
                    <a:pt x="130800" y="145845"/>
                    <a:pt x="131807" y="145364"/>
                  </a:cubicBezTo>
                  <a:cubicBezTo>
                    <a:pt x="134353" y="144151"/>
                    <a:pt x="133872" y="142491"/>
                    <a:pt x="132400" y="139730"/>
                  </a:cubicBezTo>
                  <a:cubicBezTo>
                    <a:pt x="130861" y="136822"/>
                    <a:pt x="129003" y="132650"/>
                    <a:pt x="130009" y="130035"/>
                  </a:cubicBezTo>
                  <a:cubicBezTo>
                    <a:pt x="132452" y="123463"/>
                    <a:pt x="135720" y="116935"/>
                    <a:pt x="139979" y="111386"/>
                  </a:cubicBezTo>
                  <a:cubicBezTo>
                    <a:pt x="143436" y="106879"/>
                    <a:pt x="148623" y="103567"/>
                    <a:pt x="153372" y="100221"/>
                  </a:cubicBezTo>
                  <a:cubicBezTo>
                    <a:pt x="156769" y="97856"/>
                    <a:pt x="163900" y="99679"/>
                    <a:pt x="166034" y="103240"/>
                  </a:cubicBezTo>
                  <a:cubicBezTo>
                    <a:pt x="173259" y="115352"/>
                    <a:pt x="180459" y="127489"/>
                    <a:pt x="187332" y="139807"/>
                  </a:cubicBezTo>
                  <a:cubicBezTo>
                    <a:pt x="189224" y="143170"/>
                    <a:pt x="191521" y="145389"/>
                    <a:pt x="195168" y="145863"/>
                  </a:cubicBezTo>
                  <a:cubicBezTo>
                    <a:pt x="201009" y="146594"/>
                    <a:pt x="206978" y="147488"/>
                    <a:pt x="212845" y="147368"/>
                  </a:cubicBezTo>
                  <a:cubicBezTo>
                    <a:pt x="220802" y="147213"/>
                    <a:pt x="224948" y="153338"/>
                    <a:pt x="230831" y="156658"/>
                  </a:cubicBezTo>
                  <a:cubicBezTo>
                    <a:pt x="232027" y="157346"/>
                    <a:pt x="234883" y="154912"/>
                    <a:pt x="237033" y="154292"/>
                  </a:cubicBezTo>
                  <a:cubicBezTo>
                    <a:pt x="241231" y="153105"/>
                    <a:pt x="245256" y="154662"/>
                    <a:pt x="246126" y="157561"/>
                  </a:cubicBezTo>
                  <a:cubicBezTo>
                    <a:pt x="248585" y="165311"/>
                    <a:pt x="248672" y="174094"/>
                    <a:pt x="256155" y="179556"/>
                  </a:cubicBezTo>
                  <a:cubicBezTo>
                    <a:pt x="257102" y="180261"/>
                    <a:pt x="257824" y="181234"/>
                    <a:pt x="258658" y="182059"/>
                  </a:cubicBezTo>
                  <a:cubicBezTo>
                    <a:pt x="259218" y="181242"/>
                    <a:pt x="260069" y="180485"/>
                    <a:pt x="260319" y="179573"/>
                  </a:cubicBezTo>
                  <a:cubicBezTo>
                    <a:pt x="261256" y="176150"/>
                    <a:pt x="261772" y="172606"/>
                    <a:pt x="262873" y="169260"/>
                  </a:cubicBezTo>
                  <a:cubicBezTo>
                    <a:pt x="264069" y="165673"/>
                    <a:pt x="268207" y="163944"/>
                    <a:pt x="271183" y="165440"/>
                  </a:cubicBezTo>
                  <a:cubicBezTo>
                    <a:pt x="285969" y="172881"/>
                    <a:pt x="293719" y="190162"/>
                    <a:pt x="286701" y="203426"/>
                  </a:cubicBezTo>
                  <a:cubicBezTo>
                    <a:pt x="280963" y="214299"/>
                    <a:pt x="277651" y="225258"/>
                    <a:pt x="278795" y="237378"/>
                  </a:cubicBezTo>
                  <a:cubicBezTo>
                    <a:pt x="280455" y="255390"/>
                    <a:pt x="278357" y="272680"/>
                    <a:pt x="271269" y="289505"/>
                  </a:cubicBezTo>
                  <a:cubicBezTo>
                    <a:pt x="268834" y="295260"/>
                    <a:pt x="271183" y="301204"/>
                    <a:pt x="276318" y="305247"/>
                  </a:cubicBezTo>
                  <a:cubicBezTo>
                    <a:pt x="281212" y="309135"/>
                    <a:pt x="284370" y="313504"/>
                    <a:pt x="283544" y="320265"/>
                  </a:cubicBezTo>
                  <a:cubicBezTo>
                    <a:pt x="282873" y="326063"/>
                    <a:pt x="282632" y="331964"/>
                    <a:pt x="282847" y="337796"/>
                  </a:cubicBezTo>
                  <a:cubicBezTo>
                    <a:pt x="283431" y="355972"/>
                    <a:pt x="279019" y="372178"/>
                    <a:pt x="269686" y="388280"/>
                  </a:cubicBezTo>
                  <a:cubicBezTo>
                    <a:pt x="259717" y="405622"/>
                    <a:pt x="245076" y="420116"/>
                    <a:pt x="238616" y="439530"/>
                  </a:cubicBezTo>
                  <a:cubicBezTo>
                    <a:pt x="237377" y="443177"/>
                    <a:pt x="229008" y="443650"/>
                    <a:pt x="225989" y="440683"/>
                  </a:cubicBezTo>
                  <a:cubicBezTo>
                    <a:pt x="211589" y="426679"/>
                    <a:pt x="203142" y="410895"/>
                    <a:pt x="210677" y="390242"/>
                  </a:cubicBezTo>
                  <a:cubicBezTo>
                    <a:pt x="209696" y="381184"/>
                    <a:pt x="205413" y="371429"/>
                    <a:pt x="216819" y="365210"/>
                  </a:cubicBezTo>
                  <a:cubicBezTo>
                    <a:pt x="218410" y="364350"/>
                    <a:pt x="219142" y="360995"/>
                    <a:pt x="219253" y="358733"/>
                  </a:cubicBezTo>
                  <a:cubicBezTo>
                    <a:pt x="220526" y="332893"/>
                    <a:pt x="223958" y="306760"/>
                    <a:pt x="208544" y="283131"/>
                  </a:cubicBezTo>
                  <a:cubicBezTo>
                    <a:pt x="206110" y="279381"/>
                    <a:pt x="205731" y="274185"/>
                    <a:pt x="204655" y="269609"/>
                  </a:cubicBezTo>
                  <a:cubicBezTo>
                    <a:pt x="201009" y="253807"/>
                    <a:pt x="189465" y="246496"/>
                    <a:pt x="175238" y="241963"/>
                  </a:cubicBezTo>
                  <a:cubicBezTo>
                    <a:pt x="172761" y="241197"/>
                    <a:pt x="167452" y="243932"/>
                    <a:pt x="166679" y="246745"/>
                  </a:cubicBezTo>
                  <a:cubicBezTo>
                    <a:pt x="166102" y="248990"/>
                    <a:pt x="166206" y="251416"/>
                    <a:pt x="165845" y="253730"/>
                  </a:cubicBezTo>
                  <a:cubicBezTo>
                    <a:pt x="165019" y="259020"/>
                    <a:pt x="162825" y="261902"/>
                    <a:pt x="160219" y="260680"/>
                  </a:cubicBezTo>
                  <a:cubicBezTo>
                    <a:pt x="157217" y="259227"/>
                    <a:pt x="153888" y="257343"/>
                    <a:pt x="152159" y="254693"/>
                  </a:cubicBezTo>
                  <a:cubicBezTo>
                    <a:pt x="149355" y="250496"/>
                    <a:pt x="151522" y="245644"/>
                    <a:pt x="152021" y="240982"/>
                  </a:cubicBezTo>
                  <a:cubicBezTo>
                    <a:pt x="152460" y="236389"/>
                    <a:pt x="153216" y="230952"/>
                    <a:pt x="151316" y="227159"/>
                  </a:cubicBezTo>
                  <a:cubicBezTo>
                    <a:pt x="145355" y="215374"/>
                    <a:pt x="142835" y="202781"/>
                    <a:pt x="140254" y="190093"/>
                  </a:cubicBezTo>
                  <a:cubicBezTo>
                    <a:pt x="139721" y="187375"/>
                    <a:pt x="137605" y="186119"/>
                    <a:pt x="134903" y="186343"/>
                  </a:cubicBezTo>
                  <a:cubicBezTo>
                    <a:pt x="125450" y="187152"/>
                    <a:pt x="115979" y="187668"/>
                    <a:pt x="106835" y="184416"/>
                  </a:cubicBezTo>
                  <a:cubicBezTo>
                    <a:pt x="95602" y="180442"/>
                    <a:pt x="84170" y="177776"/>
                    <a:pt x="72316" y="176623"/>
                  </a:cubicBezTo>
                  <a:cubicBezTo>
                    <a:pt x="66209" y="176012"/>
                    <a:pt x="60902" y="172554"/>
                    <a:pt x="57427" y="167720"/>
                  </a:cubicBezTo>
                  <a:cubicBezTo>
                    <a:pt x="46338" y="152305"/>
                    <a:pt x="33195" y="138749"/>
                    <a:pt x="19715" y="125442"/>
                  </a:cubicBezTo>
                  <a:cubicBezTo>
                    <a:pt x="17617" y="123377"/>
                    <a:pt x="17384" y="119008"/>
                    <a:pt x="17075" y="115644"/>
                  </a:cubicBezTo>
                  <a:cubicBezTo>
                    <a:pt x="16800" y="112057"/>
                    <a:pt x="16447" y="108849"/>
                    <a:pt x="13763" y="106079"/>
                  </a:cubicBezTo>
                  <a:cubicBezTo>
                    <a:pt x="8060" y="100101"/>
                    <a:pt x="2529" y="93899"/>
                    <a:pt x="-3027" y="87800"/>
                  </a:cubicBezTo>
                  <a:cubicBezTo>
                    <a:pt x="-7268" y="83181"/>
                    <a:pt x="-8627" y="77701"/>
                    <a:pt x="-8412" y="71491"/>
                  </a:cubicBezTo>
                  <a:cubicBezTo>
                    <a:pt x="-8154" y="64953"/>
                    <a:pt x="-4860" y="60489"/>
                    <a:pt x="-43" y="56670"/>
                  </a:cubicBezTo>
                  <a:lnTo>
                    <a:pt x="-954" y="55612"/>
                  </a:lnTo>
                  <a:cubicBezTo>
                    <a:pt x="-396" y="55362"/>
                    <a:pt x="-112" y="55010"/>
                    <a:pt x="353" y="54726"/>
                  </a:cubicBezTo>
                  <a:cubicBezTo>
                    <a:pt x="259" y="55233"/>
                    <a:pt x="181" y="55741"/>
                    <a:pt x="52" y="56266"/>
                  </a:cubicBezTo>
                  <a:cubicBezTo>
                    <a:pt x="628" y="56704"/>
                    <a:pt x="1205" y="57203"/>
                    <a:pt x="1858" y="57410"/>
                  </a:cubicBezTo>
                  <a:cubicBezTo>
                    <a:pt x="7656" y="59250"/>
                    <a:pt x="11182" y="57255"/>
                    <a:pt x="11458" y="52515"/>
                  </a:cubicBezTo>
                  <a:cubicBezTo>
                    <a:pt x="11742" y="48145"/>
                    <a:pt x="10159" y="44619"/>
                    <a:pt x="7329" y="41556"/>
                  </a:cubicBezTo>
                  <a:cubicBezTo>
                    <a:pt x="7088" y="41771"/>
                    <a:pt x="6830" y="41995"/>
                    <a:pt x="6624" y="42210"/>
                  </a:cubicBezTo>
                  <a:cubicBezTo>
                    <a:pt x="6624" y="41694"/>
                    <a:pt x="6710" y="41195"/>
                    <a:pt x="6710" y="40662"/>
                  </a:cubicBezTo>
                  <a:lnTo>
                    <a:pt x="7656" y="41255"/>
                  </a:lnTo>
                  <a:cubicBezTo>
                    <a:pt x="12008" y="29015"/>
                    <a:pt x="16163" y="16689"/>
                    <a:pt x="20731" y="4517"/>
                  </a:cubicBezTo>
                  <a:cubicBezTo>
                    <a:pt x="22744" y="-868"/>
                    <a:pt x="37212" y="-5238"/>
                    <a:pt x="42631" y="-238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7073EFD-FE66-9718-7C32-4FCB7C2C6520}"/>
                </a:ext>
              </a:extLst>
            </p:cNvPr>
            <p:cNvSpPr/>
            <p:nvPr/>
          </p:nvSpPr>
          <p:spPr>
            <a:xfrm flipV="1">
              <a:off x="4007869" y="701575"/>
              <a:ext cx="196270" cy="317773"/>
            </a:xfrm>
            <a:custGeom>
              <a:avLst/>
              <a:gdLst>
                <a:gd name="connsiteX0" fmla="*/ 16633 w 196278"/>
                <a:gd name="connsiteY0" fmla="*/ 4367 h 317833"/>
                <a:gd name="connsiteX1" fmla="*/ 29519 w 196278"/>
                <a:gd name="connsiteY1" fmla="*/ -347 h 317833"/>
                <a:gd name="connsiteX2" fmla="*/ 53174 w 196278"/>
                <a:gd name="connsiteY2" fmla="*/ -4742 h 317833"/>
                <a:gd name="connsiteX3" fmla="*/ 65931 w 196278"/>
                <a:gd name="connsiteY3" fmla="*/ -3203 h 317833"/>
                <a:gd name="connsiteX4" fmla="*/ 76890 w 196278"/>
                <a:gd name="connsiteY4" fmla="*/ 5718 h 317833"/>
                <a:gd name="connsiteX5" fmla="*/ 76038 w 196278"/>
                <a:gd name="connsiteY5" fmla="*/ 4952 h 317833"/>
                <a:gd name="connsiteX6" fmla="*/ 77113 w 196278"/>
                <a:gd name="connsiteY6" fmla="*/ 4032 h 317833"/>
                <a:gd name="connsiteX7" fmla="*/ 76941 w 196278"/>
                <a:gd name="connsiteY7" fmla="*/ 5451 h 317833"/>
                <a:gd name="connsiteX8" fmla="*/ 99306 w 196278"/>
                <a:gd name="connsiteY8" fmla="*/ 20633 h 317833"/>
                <a:gd name="connsiteX9" fmla="*/ 119073 w 196278"/>
                <a:gd name="connsiteY9" fmla="*/ 33906 h 317833"/>
                <a:gd name="connsiteX10" fmla="*/ 124449 w 196278"/>
                <a:gd name="connsiteY10" fmla="*/ 44409 h 317833"/>
                <a:gd name="connsiteX11" fmla="*/ 140629 w 196278"/>
                <a:gd name="connsiteY11" fmla="*/ 53561 h 317833"/>
                <a:gd name="connsiteX12" fmla="*/ 140844 w 196278"/>
                <a:gd name="connsiteY12" fmla="*/ 53708 h 317833"/>
                <a:gd name="connsiteX13" fmla="*/ 140844 w 196278"/>
                <a:gd name="connsiteY13" fmla="*/ 54249 h 317833"/>
                <a:gd name="connsiteX14" fmla="*/ 142823 w 196278"/>
                <a:gd name="connsiteY14" fmla="*/ 55144 h 317833"/>
                <a:gd name="connsiteX15" fmla="*/ 140844 w 196278"/>
                <a:gd name="connsiteY15" fmla="*/ 53708 h 317833"/>
                <a:gd name="connsiteX16" fmla="*/ 149472 w 196278"/>
                <a:gd name="connsiteY16" fmla="*/ 41630 h 317833"/>
                <a:gd name="connsiteX17" fmla="*/ 154659 w 196278"/>
                <a:gd name="connsiteY17" fmla="*/ 41028 h 317833"/>
                <a:gd name="connsiteX18" fmla="*/ 169084 w 196278"/>
                <a:gd name="connsiteY18" fmla="*/ 63152 h 317833"/>
                <a:gd name="connsiteX19" fmla="*/ 184103 w 196278"/>
                <a:gd name="connsiteY19" fmla="*/ 81414 h 317833"/>
                <a:gd name="connsiteX20" fmla="*/ 176654 w 196278"/>
                <a:gd name="connsiteY20" fmla="*/ 114849 h 317833"/>
                <a:gd name="connsiteX21" fmla="*/ 172869 w 196278"/>
                <a:gd name="connsiteY21" fmla="*/ 120776 h 317833"/>
                <a:gd name="connsiteX22" fmla="*/ 173798 w 196278"/>
                <a:gd name="connsiteY22" fmla="*/ 130505 h 317833"/>
                <a:gd name="connsiteX23" fmla="*/ 189617 w 196278"/>
                <a:gd name="connsiteY23" fmla="*/ 147390 h 317833"/>
                <a:gd name="connsiteX24" fmla="*/ 189755 w 196278"/>
                <a:gd name="connsiteY24" fmla="*/ 171054 h 317833"/>
                <a:gd name="connsiteX25" fmla="*/ 193453 w 196278"/>
                <a:gd name="connsiteY25" fmla="*/ 187991 h 317833"/>
                <a:gd name="connsiteX26" fmla="*/ 178933 w 196278"/>
                <a:gd name="connsiteY26" fmla="*/ 201892 h 317833"/>
                <a:gd name="connsiteX27" fmla="*/ 161661 w 196278"/>
                <a:gd name="connsiteY27" fmla="*/ 213831 h 317833"/>
                <a:gd name="connsiteX28" fmla="*/ 156878 w 196278"/>
                <a:gd name="connsiteY28" fmla="*/ 222656 h 317833"/>
                <a:gd name="connsiteX29" fmla="*/ 157910 w 196278"/>
                <a:gd name="connsiteY29" fmla="*/ 250802 h 317833"/>
                <a:gd name="connsiteX30" fmla="*/ 162048 w 196278"/>
                <a:gd name="connsiteY30" fmla="*/ 275239 h 317833"/>
                <a:gd name="connsiteX31" fmla="*/ 147846 w 196278"/>
                <a:gd name="connsiteY31" fmla="*/ 306112 h 317833"/>
                <a:gd name="connsiteX32" fmla="*/ 124535 w 196278"/>
                <a:gd name="connsiteY32" fmla="*/ 311118 h 317833"/>
                <a:gd name="connsiteX33" fmla="*/ 115460 w 196278"/>
                <a:gd name="connsiteY33" fmla="*/ 301699 h 317833"/>
                <a:gd name="connsiteX34" fmla="*/ 121215 w 196278"/>
                <a:gd name="connsiteY34" fmla="*/ 293802 h 317833"/>
                <a:gd name="connsiteX35" fmla="*/ 133989 w 196278"/>
                <a:gd name="connsiteY35" fmla="*/ 288461 h 317833"/>
                <a:gd name="connsiteX36" fmla="*/ 135021 w 196278"/>
                <a:gd name="connsiteY36" fmla="*/ 282302 h 317833"/>
                <a:gd name="connsiteX37" fmla="*/ 132629 w 196278"/>
                <a:gd name="connsiteY37" fmla="*/ 279876 h 317833"/>
                <a:gd name="connsiteX38" fmla="*/ 115357 w 196278"/>
                <a:gd name="connsiteY38" fmla="*/ 278921 h 317833"/>
                <a:gd name="connsiteX39" fmla="*/ 98343 w 196278"/>
                <a:gd name="connsiteY39" fmla="*/ 274775 h 317833"/>
                <a:gd name="connsiteX40" fmla="*/ 88123 w 196278"/>
                <a:gd name="connsiteY40" fmla="*/ 257958 h 317833"/>
                <a:gd name="connsiteX41" fmla="*/ 92915 w 196278"/>
                <a:gd name="connsiteY41" fmla="*/ 244755 h 317833"/>
                <a:gd name="connsiteX42" fmla="*/ 90627 w 196278"/>
                <a:gd name="connsiteY42" fmla="*/ 238785 h 317833"/>
                <a:gd name="connsiteX43" fmla="*/ 87375 w 196278"/>
                <a:gd name="connsiteY43" fmla="*/ 238535 h 317833"/>
                <a:gd name="connsiteX44" fmla="*/ 71453 w 196278"/>
                <a:gd name="connsiteY44" fmla="*/ 240359 h 317833"/>
                <a:gd name="connsiteX45" fmla="*/ 51936 w 196278"/>
                <a:gd name="connsiteY45" fmla="*/ 234665 h 317833"/>
                <a:gd name="connsiteX46" fmla="*/ 43953 w 196278"/>
                <a:gd name="connsiteY46" fmla="*/ 222871 h 317833"/>
                <a:gd name="connsiteX47" fmla="*/ 52185 w 196278"/>
                <a:gd name="connsiteY47" fmla="*/ 207491 h 317833"/>
                <a:gd name="connsiteX48" fmla="*/ 60649 w 196278"/>
                <a:gd name="connsiteY48" fmla="*/ 189763 h 317833"/>
                <a:gd name="connsiteX49" fmla="*/ 61561 w 196278"/>
                <a:gd name="connsiteY49" fmla="*/ 189625 h 317833"/>
                <a:gd name="connsiteX50" fmla="*/ 63918 w 196278"/>
                <a:gd name="connsiteY50" fmla="*/ 188309 h 317833"/>
                <a:gd name="connsiteX51" fmla="*/ 69148 w 196278"/>
                <a:gd name="connsiteY51" fmla="*/ 187518 h 317833"/>
                <a:gd name="connsiteX52" fmla="*/ 63918 w 196278"/>
                <a:gd name="connsiteY52" fmla="*/ 188309 h 317833"/>
                <a:gd name="connsiteX53" fmla="*/ 60727 w 196278"/>
                <a:gd name="connsiteY53" fmla="*/ 188782 h 317833"/>
                <a:gd name="connsiteX54" fmla="*/ 60649 w 196278"/>
                <a:gd name="connsiteY54" fmla="*/ 189763 h 317833"/>
                <a:gd name="connsiteX55" fmla="*/ 42207 w 196278"/>
                <a:gd name="connsiteY55" fmla="*/ 197814 h 317833"/>
                <a:gd name="connsiteX56" fmla="*/ 32917 w 196278"/>
                <a:gd name="connsiteY56" fmla="*/ 195750 h 317833"/>
                <a:gd name="connsiteX57" fmla="*/ 9012 w 196278"/>
                <a:gd name="connsiteY57" fmla="*/ 136982 h 317833"/>
                <a:gd name="connsiteX58" fmla="*/ 14904 w 196278"/>
                <a:gd name="connsiteY58" fmla="*/ 118437 h 317833"/>
                <a:gd name="connsiteX59" fmla="*/ 34155 w 196278"/>
                <a:gd name="connsiteY59" fmla="*/ 110419 h 317833"/>
                <a:gd name="connsiteX60" fmla="*/ 43437 w 196278"/>
                <a:gd name="connsiteY60" fmla="*/ 105886 h 317833"/>
                <a:gd name="connsiteX61" fmla="*/ 45209 w 196278"/>
                <a:gd name="connsiteY61" fmla="*/ 99546 h 317833"/>
                <a:gd name="connsiteX62" fmla="*/ 41450 w 196278"/>
                <a:gd name="connsiteY62" fmla="*/ 94351 h 317833"/>
                <a:gd name="connsiteX63" fmla="*/ 34672 w 196278"/>
                <a:gd name="connsiteY63" fmla="*/ 94704 h 317833"/>
                <a:gd name="connsiteX64" fmla="*/ 4333 w 196278"/>
                <a:gd name="connsiteY64" fmla="*/ 78076 h 317833"/>
                <a:gd name="connsiteX65" fmla="*/ -2549 w 196278"/>
                <a:gd name="connsiteY65" fmla="*/ 43523 h 317833"/>
                <a:gd name="connsiteX66" fmla="*/ 16633 w 196278"/>
                <a:gd name="connsiteY66" fmla="*/ 4367 h 317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96278" h="317833">
                  <a:moveTo>
                    <a:pt x="16633" y="4367"/>
                  </a:moveTo>
                  <a:cubicBezTo>
                    <a:pt x="20375" y="1812"/>
                    <a:pt x="25700" y="-1164"/>
                    <a:pt x="29519" y="-347"/>
                  </a:cubicBezTo>
                  <a:cubicBezTo>
                    <a:pt x="38430" y="1597"/>
                    <a:pt x="45845" y="-1147"/>
                    <a:pt x="53174" y="-4742"/>
                  </a:cubicBezTo>
                  <a:cubicBezTo>
                    <a:pt x="58137" y="-7177"/>
                    <a:pt x="61974" y="-6574"/>
                    <a:pt x="65931" y="-3203"/>
                  </a:cubicBezTo>
                  <a:cubicBezTo>
                    <a:pt x="69492" y="-132"/>
                    <a:pt x="73225" y="2750"/>
                    <a:pt x="76890" y="5718"/>
                  </a:cubicBezTo>
                  <a:lnTo>
                    <a:pt x="76038" y="4952"/>
                  </a:lnTo>
                  <a:cubicBezTo>
                    <a:pt x="76408" y="4660"/>
                    <a:pt x="76760" y="4332"/>
                    <a:pt x="77113" y="4032"/>
                  </a:cubicBezTo>
                  <a:cubicBezTo>
                    <a:pt x="77096" y="4522"/>
                    <a:pt x="77027" y="5004"/>
                    <a:pt x="76941" y="5451"/>
                  </a:cubicBezTo>
                  <a:cubicBezTo>
                    <a:pt x="84683" y="9967"/>
                    <a:pt x="93044" y="13012"/>
                    <a:pt x="99306" y="20633"/>
                  </a:cubicBezTo>
                  <a:cubicBezTo>
                    <a:pt x="104123" y="26499"/>
                    <a:pt x="112260" y="29665"/>
                    <a:pt x="119073" y="33906"/>
                  </a:cubicBezTo>
                  <a:cubicBezTo>
                    <a:pt x="120854" y="37398"/>
                    <a:pt x="122703" y="40882"/>
                    <a:pt x="124449" y="44409"/>
                  </a:cubicBezTo>
                  <a:cubicBezTo>
                    <a:pt x="127778" y="51153"/>
                    <a:pt x="133860" y="52942"/>
                    <a:pt x="140629" y="53561"/>
                  </a:cubicBezTo>
                  <a:cubicBezTo>
                    <a:pt x="140724" y="53613"/>
                    <a:pt x="140767" y="53664"/>
                    <a:pt x="140844" y="53708"/>
                  </a:cubicBezTo>
                  <a:cubicBezTo>
                    <a:pt x="140844" y="53923"/>
                    <a:pt x="140844" y="54017"/>
                    <a:pt x="140844" y="54249"/>
                  </a:cubicBezTo>
                  <a:cubicBezTo>
                    <a:pt x="140354" y="57097"/>
                    <a:pt x="141016" y="57397"/>
                    <a:pt x="142823" y="55144"/>
                  </a:cubicBezTo>
                  <a:cubicBezTo>
                    <a:pt x="142186" y="54688"/>
                    <a:pt x="141515" y="54180"/>
                    <a:pt x="140844" y="53708"/>
                  </a:cubicBezTo>
                  <a:cubicBezTo>
                    <a:pt x="140629" y="43927"/>
                    <a:pt x="141214" y="43196"/>
                    <a:pt x="149472" y="41630"/>
                  </a:cubicBezTo>
                  <a:cubicBezTo>
                    <a:pt x="151175" y="41295"/>
                    <a:pt x="152930" y="41183"/>
                    <a:pt x="154659" y="41028"/>
                  </a:cubicBezTo>
                  <a:cubicBezTo>
                    <a:pt x="160457" y="47806"/>
                    <a:pt x="161910" y="57466"/>
                    <a:pt x="169084" y="63152"/>
                  </a:cubicBezTo>
                  <a:cubicBezTo>
                    <a:pt x="175510" y="68201"/>
                    <a:pt x="183363" y="72038"/>
                    <a:pt x="184103" y="81414"/>
                  </a:cubicBezTo>
                  <a:cubicBezTo>
                    <a:pt x="185058" y="93259"/>
                    <a:pt x="184740" y="104931"/>
                    <a:pt x="176654" y="114849"/>
                  </a:cubicBezTo>
                  <a:cubicBezTo>
                    <a:pt x="175192" y="116673"/>
                    <a:pt x="173927" y="118694"/>
                    <a:pt x="172869" y="120776"/>
                  </a:cubicBezTo>
                  <a:cubicBezTo>
                    <a:pt x="171149" y="124148"/>
                    <a:pt x="171346" y="127554"/>
                    <a:pt x="173798" y="130505"/>
                  </a:cubicBezTo>
                  <a:cubicBezTo>
                    <a:pt x="178718" y="136440"/>
                    <a:pt x="182469" y="143554"/>
                    <a:pt x="189617" y="147390"/>
                  </a:cubicBezTo>
                  <a:cubicBezTo>
                    <a:pt x="189617" y="155235"/>
                    <a:pt x="186322" y="162960"/>
                    <a:pt x="189755" y="171054"/>
                  </a:cubicBezTo>
                  <a:cubicBezTo>
                    <a:pt x="191974" y="176327"/>
                    <a:pt x="193539" y="182339"/>
                    <a:pt x="193453" y="187991"/>
                  </a:cubicBezTo>
                  <a:cubicBezTo>
                    <a:pt x="193316" y="196782"/>
                    <a:pt x="183071" y="196532"/>
                    <a:pt x="178933" y="201892"/>
                  </a:cubicBezTo>
                  <a:cubicBezTo>
                    <a:pt x="174314" y="207818"/>
                    <a:pt x="167304" y="209762"/>
                    <a:pt x="161661" y="213831"/>
                  </a:cubicBezTo>
                  <a:cubicBezTo>
                    <a:pt x="159166" y="215629"/>
                    <a:pt x="156964" y="219594"/>
                    <a:pt x="156878" y="222656"/>
                  </a:cubicBezTo>
                  <a:cubicBezTo>
                    <a:pt x="156577" y="232024"/>
                    <a:pt x="156990" y="241477"/>
                    <a:pt x="157910" y="250802"/>
                  </a:cubicBezTo>
                  <a:cubicBezTo>
                    <a:pt x="158745" y="259008"/>
                    <a:pt x="160878" y="267068"/>
                    <a:pt x="162048" y="275239"/>
                  </a:cubicBezTo>
                  <a:cubicBezTo>
                    <a:pt x="163932" y="288487"/>
                    <a:pt x="156388" y="297630"/>
                    <a:pt x="147846" y="306112"/>
                  </a:cubicBezTo>
                  <a:cubicBezTo>
                    <a:pt x="141240" y="312684"/>
                    <a:pt x="132836" y="311858"/>
                    <a:pt x="124535" y="311118"/>
                  </a:cubicBezTo>
                  <a:cubicBezTo>
                    <a:pt x="120234" y="310722"/>
                    <a:pt x="116510" y="306791"/>
                    <a:pt x="115460" y="301699"/>
                  </a:cubicBezTo>
                  <a:cubicBezTo>
                    <a:pt x="114798" y="298422"/>
                    <a:pt x="116845" y="295600"/>
                    <a:pt x="121215" y="293802"/>
                  </a:cubicBezTo>
                  <a:cubicBezTo>
                    <a:pt x="125499" y="292039"/>
                    <a:pt x="129920" y="290603"/>
                    <a:pt x="133989" y="288461"/>
                  </a:cubicBezTo>
                  <a:cubicBezTo>
                    <a:pt x="136397" y="287145"/>
                    <a:pt x="136518" y="284521"/>
                    <a:pt x="135021" y="282302"/>
                  </a:cubicBezTo>
                  <a:cubicBezTo>
                    <a:pt x="134358" y="281347"/>
                    <a:pt x="133473" y="279945"/>
                    <a:pt x="132629" y="279876"/>
                  </a:cubicBezTo>
                  <a:cubicBezTo>
                    <a:pt x="126883" y="279411"/>
                    <a:pt x="121017" y="279747"/>
                    <a:pt x="115357" y="278921"/>
                  </a:cubicBezTo>
                  <a:cubicBezTo>
                    <a:pt x="109602" y="278104"/>
                    <a:pt x="103985" y="276332"/>
                    <a:pt x="98343" y="274775"/>
                  </a:cubicBezTo>
                  <a:cubicBezTo>
                    <a:pt x="92450" y="273141"/>
                    <a:pt x="86782" y="264341"/>
                    <a:pt x="88123" y="257958"/>
                  </a:cubicBezTo>
                  <a:cubicBezTo>
                    <a:pt x="89087" y="253425"/>
                    <a:pt x="91796" y="249262"/>
                    <a:pt x="92915" y="244755"/>
                  </a:cubicBezTo>
                  <a:cubicBezTo>
                    <a:pt x="93336" y="243026"/>
                    <a:pt x="91736" y="240609"/>
                    <a:pt x="90627" y="238785"/>
                  </a:cubicBezTo>
                  <a:cubicBezTo>
                    <a:pt x="90265" y="238200"/>
                    <a:pt x="88055" y="238002"/>
                    <a:pt x="87375" y="238535"/>
                  </a:cubicBezTo>
                  <a:cubicBezTo>
                    <a:pt x="82360" y="242329"/>
                    <a:pt x="77156" y="245107"/>
                    <a:pt x="71453" y="240359"/>
                  </a:cubicBezTo>
                  <a:cubicBezTo>
                    <a:pt x="65681" y="235534"/>
                    <a:pt x="59643" y="233589"/>
                    <a:pt x="51936" y="234665"/>
                  </a:cubicBezTo>
                  <a:cubicBezTo>
                    <a:pt x="43979" y="235800"/>
                    <a:pt x="42577" y="228824"/>
                    <a:pt x="43953" y="222871"/>
                  </a:cubicBezTo>
                  <a:cubicBezTo>
                    <a:pt x="45252" y="216962"/>
                    <a:pt x="48340" y="212145"/>
                    <a:pt x="52185" y="207491"/>
                  </a:cubicBezTo>
                  <a:cubicBezTo>
                    <a:pt x="56434" y="202373"/>
                    <a:pt x="60864" y="197066"/>
                    <a:pt x="60649" y="189763"/>
                  </a:cubicBezTo>
                  <a:cubicBezTo>
                    <a:pt x="60976" y="189754"/>
                    <a:pt x="61217" y="189625"/>
                    <a:pt x="61561" y="189625"/>
                  </a:cubicBezTo>
                  <a:cubicBezTo>
                    <a:pt x="62413" y="189445"/>
                    <a:pt x="63169" y="188877"/>
                    <a:pt x="63918" y="188309"/>
                  </a:cubicBezTo>
                  <a:cubicBezTo>
                    <a:pt x="65664" y="188034"/>
                    <a:pt x="67410" y="187767"/>
                    <a:pt x="69148" y="187518"/>
                  </a:cubicBezTo>
                  <a:cubicBezTo>
                    <a:pt x="66894" y="185935"/>
                    <a:pt x="65415" y="187148"/>
                    <a:pt x="63918" y="188309"/>
                  </a:cubicBezTo>
                  <a:cubicBezTo>
                    <a:pt x="62843" y="188456"/>
                    <a:pt x="61802" y="188619"/>
                    <a:pt x="60727" y="188782"/>
                  </a:cubicBezTo>
                  <a:cubicBezTo>
                    <a:pt x="60735" y="189135"/>
                    <a:pt x="60649" y="189427"/>
                    <a:pt x="60649" y="189763"/>
                  </a:cubicBezTo>
                  <a:cubicBezTo>
                    <a:pt x="53596" y="190296"/>
                    <a:pt x="48065" y="194434"/>
                    <a:pt x="42207" y="197814"/>
                  </a:cubicBezTo>
                  <a:cubicBezTo>
                    <a:pt x="39041" y="199612"/>
                    <a:pt x="34396" y="198287"/>
                    <a:pt x="32917" y="195750"/>
                  </a:cubicBezTo>
                  <a:cubicBezTo>
                    <a:pt x="22336" y="177230"/>
                    <a:pt x="18784" y="155880"/>
                    <a:pt x="9012" y="136982"/>
                  </a:cubicBezTo>
                  <a:cubicBezTo>
                    <a:pt x="5563" y="130315"/>
                    <a:pt x="8961" y="123331"/>
                    <a:pt x="14904" y="118437"/>
                  </a:cubicBezTo>
                  <a:cubicBezTo>
                    <a:pt x="20650" y="113748"/>
                    <a:pt x="26827" y="111219"/>
                    <a:pt x="34155" y="110419"/>
                  </a:cubicBezTo>
                  <a:cubicBezTo>
                    <a:pt x="37424" y="110050"/>
                    <a:pt x="40813" y="108028"/>
                    <a:pt x="43437" y="105886"/>
                  </a:cubicBezTo>
                  <a:cubicBezTo>
                    <a:pt x="44882" y="104699"/>
                    <a:pt x="45579" y="101577"/>
                    <a:pt x="45209" y="99546"/>
                  </a:cubicBezTo>
                  <a:cubicBezTo>
                    <a:pt x="44890" y="97585"/>
                    <a:pt x="43196" y="95108"/>
                    <a:pt x="41450" y="94351"/>
                  </a:cubicBezTo>
                  <a:cubicBezTo>
                    <a:pt x="39583" y="93551"/>
                    <a:pt x="36942" y="94394"/>
                    <a:pt x="34672" y="94704"/>
                  </a:cubicBezTo>
                  <a:cubicBezTo>
                    <a:pt x="18070" y="96871"/>
                    <a:pt x="9244" y="91727"/>
                    <a:pt x="4333" y="78076"/>
                  </a:cubicBezTo>
                  <a:cubicBezTo>
                    <a:pt x="307" y="66817"/>
                    <a:pt x="-1267" y="55281"/>
                    <a:pt x="-2549" y="43523"/>
                  </a:cubicBezTo>
                  <a:cubicBezTo>
                    <a:pt x="-4372" y="26242"/>
                    <a:pt x="3051" y="13717"/>
                    <a:pt x="16633" y="436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E313E38-EC05-5241-E54D-4FFB81A491DE}"/>
                </a:ext>
              </a:extLst>
            </p:cNvPr>
            <p:cNvSpPr/>
            <p:nvPr/>
          </p:nvSpPr>
          <p:spPr>
            <a:xfrm flipV="1">
              <a:off x="4129243" y="978857"/>
              <a:ext cx="1161" cy="1375"/>
            </a:xfrm>
            <a:custGeom>
              <a:avLst/>
              <a:gdLst>
                <a:gd name="connsiteX0" fmla="*/ -2329 w 1161"/>
                <a:gd name="connsiteY0" fmla="*/ -5060 h 1376"/>
                <a:gd name="connsiteX1" fmla="*/ -2845 w 1161"/>
                <a:gd name="connsiteY1" fmla="*/ -6067 h 1376"/>
                <a:gd name="connsiteX2" fmla="*/ -2131 w 1161"/>
                <a:gd name="connsiteY2" fmla="*/ -5981 h 1376"/>
                <a:gd name="connsiteX3" fmla="*/ -1684 w 1161"/>
                <a:gd name="connsiteY3" fmla="*/ -4690 h 1376"/>
                <a:gd name="connsiteX4" fmla="*/ -2329 w 1161"/>
                <a:gd name="connsiteY4" fmla="*/ -5060 h 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1" h="1376">
                  <a:moveTo>
                    <a:pt x="-2329" y="-5060"/>
                  </a:moveTo>
                  <a:cubicBezTo>
                    <a:pt x="-2519" y="-5404"/>
                    <a:pt x="-2673" y="-5740"/>
                    <a:pt x="-2845" y="-6067"/>
                  </a:cubicBezTo>
                  <a:cubicBezTo>
                    <a:pt x="-2605" y="-6032"/>
                    <a:pt x="-2355" y="-6006"/>
                    <a:pt x="-2131" y="-5981"/>
                  </a:cubicBezTo>
                  <a:cubicBezTo>
                    <a:pt x="-2011" y="-5524"/>
                    <a:pt x="-1813" y="-5146"/>
                    <a:pt x="-1684" y="-4690"/>
                  </a:cubicBezTo>
                  <a:cubicBezTo>
                    <a:pt x="-1891" y="-4828"/>
                    <a:pt x="-2131" y="-4931"/>
                    <a:pt x="-2329" y="-506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F1B3D35-002C-5A0C-6AAD-7E76632EB890}"/>
                </a:ext>
              </a:extLst>
            </p:cNvPr>
            <p:cNvSpPr/>
            <p:nvPr/>
          </p:nvSpPr>
          <p:spPr>
            <a:xfrm flipV="1">
              <a:off x="8622283" y="4171838"/>
              <a:ext cx="341333" cy="348359"/>
            </a:xfrm>
            <a:custGeom>
              <a:avLst/>
              <a:gdLst>
                <a:gd name="connsiteX0" fmla="*/ 316221 w 341347"/>
                <a:gd name="connsiteY0" fmla="*/ 81782 h 348425"/>
                <a:gd name="connsiteX1" fmla="*/ 315525 w 341347"/>
                <a:gd name="connsiteY1" fmla="*/ 81937 h 348425"/>
                <a:gd name="connsiteX2" fmla="*/ 307130 w 341347"/>
                <a:gd name="connsiteY2" fmla="*/ 89868 h 348425"/>
                <a:gd name="connsiteX3" fmla="*/ 306665 w 341347"/>
                <a:gd name="connsiteY3" fmla="*/ 92362 h 348425"/>
                <a:gd name="connsiteX4" fmla="*/ 304067 w 341347"/>
                <a:gd name="connsiteY4" fmla="*/ 95648 h 348425"/>
                <a:gd name="connsiteX5" fmla="*/ 305908 w 341347"/>
                <a:gd name="connsiteY5" fmla="*/ 96293 h 348425"/>
                <a:gd name="connsiteX6" fmla="*/ 306665 w 341347"/>
                <a:gd name="connsiteY6" fmla="*/ 92362 h 348425"/>
                <a:gd name="connsiteX7" fmla="*/ 308024 w 341347"/>
                <a:gd name="connsiteY7" fmla="*/ 90607 h 348425"/>
                <a:gd name="connsiteX8" fmla="*/ 316316 w 341347"/>
                <a:gd name="connsiteY8" fmla="*/ 82745 h 348425"/>
                <a:gd name="connsiteX9" fmla="*/ 316221 w 341347"/>
                <a:gd name="connsiteY9" fmla="*/ 81782 h 348425"/>
                <a:gd name="connsiteX10" fmla="*/ 325908 w 341347"/>
                <a:gd name="connsiteY10" fmla="*/ 79683 h 348425"/>
                <a:gd name="connsiteX11" fmla="*/ 329348 w 341347"/>
                <a:gd name="connsiteY11" fmla="*/ 80139 h 348425"/>
                <a:gd name="connsiteX12" fmla="*/ 333417 w 341347"/>
                <a:gd name="connsiteY12" fmla="*/ 88758 h 348425"/>
                <a:gd name="connsiteX13" fmla="*/ 312575 w 341347"/>
                <a:gd name="connsiteY13" fmla="*/ 120843 h 348425"/>
                <a:gd name="connsiteX14" fmla="*/ 306166 w 341347"/>
                <a:gd name="connsiteY14" fmla="*/ 122486 h 348425"/>
                <a:gd name="connsiteX15" fmla="*/ 294201 w 341347"/>
                <a:gd name="connsiteY15" fmla="*/ 115768 h 348425"/>
                <a:gd name="connsiteX16" fmla="*/ 290554 w 341347"/>
                <a:gd name="connsiteY16" fmla="*/ 109832 h 348425"/>
                <a:gd name="connsiteX17" fmla="*/ 279096 w 341347"/>
                <a:gd name="connsiteY17" fmla="*/ 111011 h 348425"/>
                <a:gd name="connsiteX18" fmla="*/ 271234 w 341347"/>
                <a:gd name="connsiteY18" fmla="*/ 130529 h 348425"/>
                <a:gd name="connsiteX19" fmla="*/ 261437 w 341347"/>
                <a:gd name="connsiteY19" fmla="*/ 139879 h 348425"/>
                <a:gd name="connsiteX20" fmla="*/ 247914 w 341347"/>
                <a:gd name="connsiteY20" fmla="*/ 143672 h 348425"/>
                <a:gd name="connsiteX21" fmla="*/ 244103 w 341347"/>
                <a:gd name="connsiteY21" fmla="*/ 148911 h 348425"/>
                <a:gd name="connsiteX22" fmla="*/ 245919 w 341347"/>
                <a:gd name="connsiteY22" fmla="*/ 168058 h 348425"/>
                <a:gd name="connsiteX23" fmla="*/ 246650 w 341347"/>
                <a:gd name="connsiteY23" fmla="*/ 177727 h 348425"/>
                <a:gd name="connsiteX24" fmla="*/ 227287 w 341347"/>
                <a:gd name="connsiteY24" fmla="*/ 202208 h 348425"/>
                <a:gd name="connsiteX25" fmla="*/ 219545 w 341347"/>
                <a:gd name="connsiteY25" fmla="*/ 208986 h 348425"/>
                <a:gd name="connsiteX26" fmla="*/ 200467 w 341347"/>
                <a:gd name="connsiteY26" fmla="*/ 217992 h 348425"/>
                <a:gd name="connsiteX27" fmla="*/ 191924 w 341347"/>
                <a:gd name="connsiteY27" fmla="*/ 223540 h 348425"/>
                <a:gd name="connsiteX28" fmla="*/ 173241 w 341347"/>
                <a:gd name="connsiteY28" fmla="*/ 238903 h 348425"/>
                <a:gd name="connsiteX29" fmla="*/ 149148 w 341347"/>
                <a:gd name="connsiteY29" fmla="*/ 253441 h 348425"/>
                <a:gd name="connsiteX30" fmla="*/ 135909 w 341347"/>
                <a:gd name="connsiteY30" fmla="*/ 264675 h 348425"/>
                <a:gd name="connsiteX31" fmla="*/ 118173 w 341347"/>
                <a:gd name="connsiteY31" fmla="*/ 281629 h 348425"/>
                <a:gd name="connsiteX32" fmla="*/ 69219 w 341347"/>
                <a:gd name="connsiteY32" fmla="*/ 326445 h 348425"/>
                <a:gd name="connsiteX33" fmla="*/ 51207 w 341347"/>
                <a:gd name="connsiteY33" fmla="*/ 336638 h 348425"/>
                <a:gd name="connsiteX34" fmla="*/ 6589 w 341347"/>
                <a:gd name="connsiteY34" fmla="*/ 346341 h 348425"/>
                <a:gd name="connsiteX35" fmla="*/ -3544 w 341347"/>
                <a:gd name="connsiteY35" fmla="*/ 344913 h 348425"/>
                <a:gd name="connsiteX36" fmla="*/ -6787 w 341347"/>
                <a:gd name="connsiteY36" fmla="*/ 332191 h 348425"/>
                <a:gd name="connsiteX37" fmla="*/ 1161 w 341347"/>
                <a:gd name="connsiteY37" fmla="*/ 316664 h 348425"/>
                <a:gd name="connsiteX38" fmla="*/ 33435 w 341347"/>
                <a:gd name="connsiteY38" fmla="*/ 289276 h 348425"/>
                <a:gd name="connsiteX39" fmla="*/ 51706 w 341347"/>
                <a:gd name="connsiteY39" fmla="*/ 273122 h 348425"/>
                <a:gd name="connsiteX40" fmla="*/ 64935 w 341347"/>
                <a:gd name="connsiteY40" fmla="*/ 256537 h 348425"/>
                <a:gd name="connsiteX41" fmla="*/ 92083 w 341347"/>
                <a:gd name="connsiteY41" fmla="*/ 224401 h 348425"/>
                <a:gd name="connsiteX42" fmla="*/ 99730 w 341347"/>
                <a:gd name="connsiteY42" fmla="*/ 212831 h 348425"/>
                <a:gd name="connsiteX43" fmla="*/ 108642 w 341347"/>
                <a:gd name="connsiteY43" fmla="*/ 189641 h 348425"/>
                <a:gd name="connsiteX44" fmla="*/ 116641 w 341347"/>
                <a:gd name="connsiteY44" fmla="*/ 178191 h 348425"/>
                <a:gd name="connsiteX45" fmla="*/ 144356 w 341347"/>
                <a:gd name="connsiteY45" fmla="*/ 134012 h 348425"/>
                <a:gd name="connsiteX46" fmla="*/ 153078 w 341347"/>
                <a:gd name="connsiteY46" fmla="*/ 110813 h 348425"/>
                <a:gd name="connsiteX47" fmla="*/ 165741 w 341347"/>
                <a:gd name="connsiteY47" fmla="*/ 89790 h 348425"/>
                <a:gd name="connsiteX48" fmla="*/ 197705 w 341347"/>
                <a:gd name="connsiteY48" fmla="*/ 57094 h 348425"/>
                <a:gd name="connsiteX49" fmla="*/ 231218 w 341347"/>
                <a:gd name="connsiteY49" fmla="*/ 25689 h 348425"/>
                <a:gd name="connsiteX50" fmla="*/ 257944 w 341347"/>
                <a:gd name="connsiteY50" fmla="*/ 2524 h 348425"/>
                <a:gd name="connsiteX51" fmla="*/ 270761 w 341347"/>
                <a:gd name="connsiteY51" fmla="*/ -1398 h 348425"/>
                <a:gd name="connsiteX52" fmla="*/ 307740 w 341347"/>
                <a:gd name="connsiteY52" fmla="*/ -1630 h 348425"/>
                <a:gd name="connsiteX53" fmla="*/ 309417 w 341347"/>
                <a:gd name="connsiteY53" fmla="*/ 38600 h 348425"/>
                <a:gd name="connsiteX54" fmla="*/ 316221 w 341347"/>
                <a:gd name="connsiteY54" fmla="*/ 81782 h 34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41347" h="348425">
                  <a:moveTo>
                    <a:pt x="316221" y="81782"/>
                  </a:moveTo>
                  <a:cubicBezTo>
                    <a:pt x="315998" y="81816"/>
                    <a:pt x="315748" y="81859"/>
                    <a:pt x="315525" y="81937"/>
                  </a:cubicBezTo>
                  <a:cubicBezTo>
                    <a:pt x="312746" y="84552"/>
                    <a:pt x="309934" y="87218"/>
                    <a:pt x="307130" y="89868"/>
                  </a:cubicBezTo>
                  <a:cubicBezTo>
                    <a:pt x="306966" y="90693"/>
                    <a:pt x="306794" y="91545"/>
                    <a:pt x="306665" y="92362"/>
                  </a:cubicBezTo>
                  <a:cubicBezTo>
                    <a:pt x="305771" y="93480"/>
                    <a:pt x="304927" y="94581"/>
                    <a:pt x="304067" y="95648"/>
                  </a:cubicBezTo>
                  <a:cubicBezTo>
                    <a:pt x="304695" y="95897"/>
                    <a:pt x="305288" y="96078"/>
                    <a:pt x="305908" y="96293"/>
                  </a:cubicBezTo>
                  <a:cubicBezTo>
                    <a:pt x="306166" y="94977"/>
                    <a:pt x="306398" y="93670"/>
                    <a:pt x="306665" y="92362"/>
                  </a:cubicBezTo>
                  <a:cubicBezTo>
                    <a:pt x="307104" y="91777"/>
                    <a:pt x="307568" y="91210"/>
                    <a:pt x="308024" y="90607"/>
                  </a:cubicBezTo>
                  <a:cubicBezTo>
                    <a:pt x="310802" y="87967"/>
                    <a:pt x="313547" y="85343"/>
                    <a:pt x="316316" y="82745"/>
                  </a:cubicBezTo>
                  <a:cubicBezTo>
                    <a:pt x="316316" y="82418"/>
                    <a:pt x="316221" y="82083"/>
                    <a:pt x="316221" y="81782"/>
                  </a:cubicBezTo>
                  <a:cubicBezTo>
                    <a:pt x="319456" y="81059"/>
                    <a:pt x="322682" y="80268"/>
                    <a:pt x="325908" y="79683"/>
                  </a:cubicBezTo>
                  <a:cubicBezTo>
                    <a:pt x="326991" y="79520"/>
                    <a:pt x="328221" y="79915"/>
                    <a:pt x="329348" y="80139"/>
                  </a:cubicBezTo>
                  <a:cubicBezTo>
                    <a:pt x="331937" y="80621"/>
                    <a:pt x="334871" y="86392"/>
                    <a:pt x="333417" y="88758"/>
                  </a:cubicBezTo>
                  <a:cubicBezTo>
                    <a:pt x="326612" y="99545"/>
                    <a:pt x="319774" y="110340"/>
                    <a:pt x="312575" y="120843"/>
                  </a:cubicBezTo>
                  <a:cubicBezTo>
                    <a:pt x="311620" y="122228"/>
                    <a:pt x="308274" y="122787"/>
                    <a:pt x="306166" y="122486"/>
                  </a:cubicBezTo>
                  <a:cubicBezTo>
                    <a:pt x="301521" y="121763"/>
                    <a:pt x="297031" y="120069"/>
                    <a:pt x="294201" y="115768"/>
                  </a:cubicBezTo>
                  <a:cubicBezTo>
                    <a:pt x="292868" y="113884"/>
                    <a:pt x="291930" y="111708"/>
                    <a:pt x="290554" y="109832"/>
                  </a:cubicBezTo>
                  <a:cubicBezTo>
                    <a:pt x="287620" y="105755"/>
                    <a:pt x="281195" y="106349"/>
                    <a:pt x="279096" y="111011"/>
                  </a:cubicBezTo>
                  <a:cubicBezTo>
                    <a:pt x="276188" y="117359"/>
                    <a:pt x="273754" y="124000"/>
                    <a:pt x="271234" y="130529"/>
                  </a:cubicBezTo>
                  <a:cubicBezTo>
                    <a:pt x="269428" y="135329"/>
                    <a:pt x="266184" y="138459"/>
                    <a:pt x="261437" y="139879"/>
                  </a:cubicBezTo>
                  <a:cubicBezTo>
                    <a:pt x="256937" y="141255"/>
                    <a:pt x="252215" y="141935"/>
                    <a:pt x="247914" y="143672"/>
                  </a:cubicBezTo>
                  <a:cubicBezTo>
                    <a:pt x="246134" y="144489"/>
                    <a:pt x="243673" y="148395"/>
                    <a:pt x="244103" y="148911"/>
                  </a:cubicBezTo>
                  <a:cubicBezTo>
                    <a:pt x="248774" y="155009"/>
                    <a:pt x="241291" y="162226"/>
                    <a:pt x="245919" y="168058"/>
                  </a:cubicBezTo>
                  <a:cubicBezTo>
                    <a:pt x="248396" y="171181"/>
                    <a:pt x="248869" y="174518"/>
                    <a:pt x="246650" y="177727"/>
                  </a:cubicBezTo>
                  <a:cubicBezTo>
                    <a:pt x="240817" y="186243"/>
                    <a:pt x="229841" y="190612"/>
                    <a:pt x="227287" y="202208"/>
                  </a:cubicBezTo>
                  <a:cubicBezTo>
                    <a:pt x="226728" y="204926"/>
                    <a:pt x="222582" y="207360"/>
                    <a:pt x="219545" y="208986"/>
                  </a:cubicBezTo>
                  <a:cubicBezTo>
                    <a:pt x="213369" y="212289"/>
                    <a:pt x="206772" y="214887"/>
                    <a:pt x="200467" y="217992"/>
                  </a:cubicBezTo>
                  <a:cubicBezTo>
                    <a:pt x="197404" y="219515"/>
                    <a:pt x="193026" y="220943"/>
                    <a:pt x="191924" y="223540"/>
                  </a:cubicBezTo>
                  <a:cubicBezTo>
                    <a:pt x="188321" y="232280"/>
                    <a:pt x="179143" y="233476"/>
                    <a:pt x="173241" y="238903"/>
                  </a:cubicBezTo>
                  <a:cubicBezTo>
                    <a:pt x="166205" y="245501"/>
                    <a:pt x="158326" y="250318"/>
                    <a:pt x="149148" y="253441"/>
                  </a:cubicBezTo>
                  <a:cubicBezTo>
                    <a:pt x="143324" y="255393"/>
                    <a:pt x="138860" y="259367"/>
                    <a:pt x="135909" y="264675"/>
                  </a:cubicBezTo>
                  <a:cubicBezTo>
                    <a:pt x="131737" y="272158"/>
                    <a:pt x="125347" y="277706"/>
                    <a:pt x="118173" y="281629"/>
                  </a:cubicBezTo>
                  <a:cubicBezTo>
                    <a:pt x="98190" y="292717"/>
                    <a:pt x="81520" y="306978"/>
                    <a:pt x="69219" y="326445"/>
                  </a:cubicBezTo>
                  <a:cubicBezTo>
                    <a:pt x="65288" y="332707"/>
                    <a:pt x="58510" y="336027"/>
                    <a:pt x="51207" y="336638"/>
                  </a:cubicBezTo>
                  <a:cubicBezTo>
                    <a:pt x="35887" y="338014"/>
                    <a:pt x="20834" y="339889"/>
                    <a:pt x="6589" y="346341"/>
                  </a:cubicBezTo>
                  <a:cubicBezTo>
                    <a:pt x="3939" y="347588"/>
                    <a:pt x="-293" y="345988"/>
                    <a:pt x="-3544" y="344913"/>
                  </a:cubicBezTo>
                  <a:cubicBezTo>
                    <a:pt x="-6787" y="343881"/>
                    <a:pt x="-8688" y="336982"/>
                    <a:pt x="-6787" y="332191"/>
                  </a:cubicBezTo>
                  <a:cubicBezTo>
                    <a:pt x="-4637" y="326832"/>
                    <a:pt x="-2486" y="321060"/>
                    <a:pt x="1161" y="316664"/>
                  </a:cubicBezTo>
                  <a:cubicBezTo>
                    <a:pt x="10236" y="305714"/>
                    <a:pt x="20722" y="295951"/>
                    <a:pt x="33435" y="289276"/>
                  </a:cubicBezTo>
                  <a:cubicBezTo>
                    <a:pt x="41039" y="285293"/>
                    <a:pt x="46863" y="280080"/>
                    <a:pt x="51706" y="273122"/>
                  </a:cubicBezTo>
                  <a:cubicBezTo>
                    <a:pt x="55749" y="267358"/>
                    <a:pt x="61701" y="262679"/>
                    <a:pt x="64935" y="256537"/>
                  </a:cubicBezTo>
                  <a:cubicBezTo>
                    <a:pt x="71602" y="243626"/>
                    <a:pt x="81287" y="233751"/>
                    <a:pt x="92083" y="224401"/>
                  </a:cubicBezTo>
                  <a:cubicBezTo>
                    <a:pt x="95455" y="221493"/>
                    <a:pt x="97880" y="216995"/>
                    <a:pt x="99730" y="212831"/>
                  </a:cubicBezTo>
                  <a:cubicBezTo>
                    <a:pt x="103059" y="205270"/>
                    <a:pt x="105252" y="197176"/>
                    <a:pt x="108642" y="189641"/>
                  </a:cubicBezTo>
                  <a:cubicBezTo>
                    <a:pt x="110499" y="185486"/>
                    <a:pt x="113235" y="181254"/>
                    <a:pt x="116641" y="178191"/>
                  </a:cubicBezTo>
                  <a:cubicBezTo>
                    <a:pt x="130258" y="166140"/>
                    <a:pt x="139144" y="151362"/>
                    <a:pt x="144356" y="134012"/>
                  </a:cubicBezTo>
                  <a:cubicBezTo>
                    <a:pt x="146722" y="126124"/>
                    <a:pt x="150576" y="118675"/>
                    <a:pt x="153078" y="110813"/>
                  </a:cubicBezTo>
                  <a:cubicBezTo>
                    <a:pt x="155693" y="102753"/>
                    <a:pt x="160493" y="96405"/>
                    <a:pt x="165741" y="89790"/>
                  </a:cubicBezTo>
                  <a:cubicBezTo>
                    <a:pt x="175375" y="77704"/>
                    <a:pt x="188321" y="68896"/>
                    <a:pt x="197705" y="57094"/>
                  </a:cubicBezTo>
                  <a:cubicBezTo>
                    <a:pt x="207494" y="44768"/>
                    <a:pt x="219192" y="35134"/>
                    <a:pt x="231218" y="25689"/>
                  </a:cubicBezTo>
                  <a:cubicBezTo>
                    <a:pt x="240500" y="18343"/>
                    <a:pt x="250271" y="11677"/>
                    <a:pt x="257944" y="2524"/>
                  </a:cubicBezTo>
                  <a:cubicBezTo>
                    <a:pt x="261238" y="-1441"/>
                    <a:pt x="265832" y="-1510"/>
                    <a:pt x="270761" y="-1398"/>
                  </a:cubicBezTo>
                  <a:cubicBezTo>
                    <a:pt x="283087" y="-1157"/>
                    <a:pt x="295439" y="1449"/>
                    <a:pt x="307740" y="-1630"/>
                  </a:cubicBezTo>
                  <a:cubicBezTo>
                    <a:pt x="308463" y="11788"/>
                    <a:pt x="309916" y="25216"/>
                    <a:pt x="309417" y="38600"/>
                  </a:cubicBezTo>
                  <a:cubicBezTo>
                    <a:pt x="308893" y="53559"/>
                    <a:pt x="315448" y="67142"/>
                    <a:pt x="316221" y="8178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453050-AF61-83DE-0B19-64B92E15C01F}"/>
                </a:ext>
              </a:extLst>
            </p:cNvPr>
            <p:cNvSpPr/>
            <p:nvPr/>
          </p:nvSpPr>
          <p:spPr>
            <a:xfrm flipV="1">
              <a:off x="8937477" y="4520197"/>
              <a:ext cx="1178" cy="1298"/>
            </a:xfrm>
            <a:custGeom>
              <a:avLst/>
              <a:gdLst>
                <a:gd name="connsiteX0" fmla="*/ -7612 w 1178"/>
                <a:gd name="connsiteY0" fmla="*/ -101 h 1298"/>
                <a:gd name="connsiteX1" fmla="*/ -7690 w 1178"/>
                <a:gd name="connsiteY1" fmla="*/ -1366 h 1298"/>
                <a:gd name="connsiteX2" fmla="*/ -6709 w 1178"/>
                <a:gd name="connsiteY2" fmla="*/ -1400 h 1298"/>
                <a:gd name="connsiteX3" fmla="*/ -6512 w 1178"/>
                <a:gd name="connsiteY3" fmla="*/ -273 h 1298"/>
                <a:gd name="connsiteX4" fmla="*/ -7612 w 1178"/>
                <a:gd name="connsiteY4" fmla="*/ -101 h 1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8" h="1298">
                  <a:moveTo>
                    <a:pt x="-7612" y="-101"/>
                  </a:moveTo>
                  <a:cubicBezTo>
                    <a:pt x="-7630" y="-497"/>
                    <a:pt x="-7664" y="-944"/>
                    <a:pt x="-7690" y="-1366"/>
                  </a:cubicBezTo>
                  <a:cubicBezTo>
                    <a:pt x="-7363" y="-1366"/>
                    <a:pt x="-7027" y="-1400"/>
                    <a:pt x="-6709" y="-1400"/>
                  </a:cubicBezTo>
                  <a:cubicBezTo>
                    <a:pt x="-6658" y="-1013"/>
                    <a:pt x="-6512" y="-669"/>
                    <a:pt x="-6512" y="-273"/>
                  </a:cubicBezTo>
                  <a:cubicBezTo>
                    <a:pt x="-6890" y="-196"/>
                    <a:pt x="-7234" y="-196"/>
                    <a:pt x="-7612" y="-10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D0E3CB4-64FC-C235-491F-A7AA33181C3A}"/>
                </a:ext>
              </a:extLst>
            </p:cNvPr>
            <p:cNvSpPr/>
            <p:nvPr/>
          </p:nvSpPr>
          <p:spPr>
            <a:xfrm flipV="1">
              <a:off x="3026786" y="1114206"/>
              <a:ext cx="286258" cy="226179"/>
            </a:xfrm>
            <a:custGeom>
              <a:avLst/>
              <a:gdLst>
                <a:gd name="connsiteX0" fmla="*/ 12343 w 286270"/>
                <a:gd name="connsiteY0" fmla="*/ 29391 h 226222"/>
                <a:gd name="connsiteX1" fmla="*/ 11801 w 286270"/>
                <a:gd name="connsiteY1" fmla="*/ 1074 h 226222"/>
                <a:gd name="connsiteX2" fmla="*/ 18717 w 286270"/>
                <a:gd name="connsiteY2" fmla="*/ -5739 h 226222"/>
                <a:gd name="connsiteX3" fmla="*/ 55412 w 286270"/>
                <a:gd name="connsiteY3" fmla="*/ 5822 h 226222"/>
                <a:gd name="connsiteX4" fmla="*/ 54939 w 286270"/>
                <a:gd name="connsiteY4" fmla="*/ 6407 h 226222"/>
                <a:gd name="connsiteX5" fmla="*/ 56556 w 286270"/>
                <a:gd name="connsiteY5" fmla="*/ 7534 h 226222"/>
                <a:gd name="connsiteX6" fmla="*/ 55490 w 286270"/>
                <a:gd name="connsiteY6" fmla="*/ 5882 h 226222"/>
                <a:gd name="connsiteX7" fmla="*/ 55412 w 286270"/>
                <a:gd name="connsiteY7" fmla="*/ 5822 h 226222"/>
                <a:gd name="connsiteX8" fmla="*/ 69218 w 286270"/>
                <a:gd name="connsiteY8" fmla="*/ -2135 h 226222"/>
                <a:gd name="connsiteX9" fmla="*/ 85596 w 286270"/>
                <a:gd name="connsiteY9" fmla="*/ 2872 h 226222"/>
                <a:gd name="connsiteX10" fmla="*/ 95239 w 286270"/>
                <a:gd name="connsiteY10" fmla="*/ 12936 h 226222"/>
                <a:gd name="connsiteX11" fmla="*/ 107385 w 286270"/>
                <a:gd name="connsiteY11" fmla="*/ 30071 h 226222"/>
                <a:gd name="connsiteX12" fmla="*/ 133242 w 286270"/>
                <a:gd name="connsiteY12" fmla="*/ 45434 h 226222"/>
                <a:gd name="connsiteX13" fmla="*/ 148407 w 286270"/>
                <a:gd name="connsiteY13" fmla="*/ 53390 h 226222"/>
                <a:gd name="connsiteX14" fmla="*/ 163297 w 286270"/>
                <a:gd name="connsiteY14" fmla="*/ 68168 h 226222"/>
                <a:gd name="connsiteX15" fmla="*/ 175382 w 286270"/>
                <a:gd name="connsiteY15" fmla="*/ 74405 h 226222"/>
                <a:gd name="connsiteX16" fmla="*/ 212732 w 286270"/>
                <a:gd name="connsiteY16" fmla="*/ 83437 h 226222"/>
                <a:gd name="connsiteX17" fmla="*/ 226563 w 286270"/>
                <a:gd name="connsiteY17" fmla="*/ 85398 h 226222"/>
                <a:gd name="connsiteX18" fmla="*/ 225488 w 286270"/>
                <a:gd name="connsiteY18" fmla="*/ 84434 h 226222"/>
                <a:gd name="connsiteX19" fmla="*/ 225936 w 286270"/>
                <a:gd name="connsiteY19" fmla="*/ 84460 h 226222"/>
                <a:gd name="connsiteX20" fmla="*/ 226340 w 286270"/>
                <a:gd name="connsiteY20" fmla="*/ 85079 h 226222"/>
                <a:gd name="connsiteX21" fmla="*/ 246399 w 286270"/>
                <a:gd name="connsiteY21" fmla="*/ 92159 h 226222"/>
                <a:gd name="connsiteX22" fmla="*/ 262029 w 286270"/>
                <a:gd name="connsiteY22" fmla="*/ 92133 h 226222"/>
                <a:gd name="connsiteX23" fmla="*/ 283164 w 286270"/>
                <a:gd name="connsiteY23" fmla="*/ 99316 h 226222"/>
                <a:gd name="connsiteX24" fmla="*/ 282691 w 286270"/>
                <a:gd name="connsiteY24" fmla="*/ 155030 h 226222"/>
                <a:gd name="connsiteX25" fmla="*/ 269375 w 286270"/>
                <a:gd name="connsiteY25" fmla="*/ 179347 h 226222"/>
                <a:gd name="connsiteX26" fmla="*/ 252954 w 286270"/>
                <a:gd name="connsiteY26" fmla="*/ 184440 h 226222"/>
                <a:gd name="connsiteX27" fmla="*/ 227131 w 286270"/>
                <a:gd name="connsiteY27" fmla="*/ 194271 h 226222"/>
                <a:gd name="connsiteX28" fmla="*/ 213841 w 286270"/>
                <a:gd name="connsiteY28" fmla="*/ 205875 h 226222"/>
                <a:gd name="connsiteX29" fmla="*/ 180552 w 286270"/>
                <a:gd name="connsiteY29" fmla="*/ 219845 h 226222"/>
                <a:gd name="connsiteX30" fmla="*/ 148674 w 286270"/>
                <a:gd name="connsiteY30" fmla="*/ 219337 h 226222"/>
                <a:gd name="connsiteX31" fmla="*/ 131177 w 286270"/>
                <a:gd name="connsiteY31" fmla="*/ 217144 h 226222"/>
                <a:gd name="connsiteX32" fmla="*/ 121466 w 286270"/>
                <a:gd name="connsiteY32" fmla="*/ 207682 h 226222"/>
                <a:gd name="connsiteX33" fmla="*/ 118240 w 286270"/>
                <a:gd name="connsiteY33" fmla="*/ 186728 h 226222"/>
                <a:gd name="connsiteX34" fmla="*/ 108391 w 286270"/>
                <a:gd name="connsiteY34" fmla="*/ 168913 h 226222"/>
                <a:gd name="connsiteX35" fmla="*/ 75575 w 286270"/>
                <a:gd name="connsiteY35" fmla="*/ 141800 h 226222"/>
                <a:gd name="connsiteX36" fmla="*/ 65193 w 286270"/>
                <a:gd name="connsiteY36" fmla="*/ 124296 h 226222"/>
                <a:gd name="connsiteX37" fmla="*/ 61640 w 286270"/>
                <a:gd name="connsiteY37" fmla="*/ 118592 h 226222"/>
                <a:gd name="connsiteX38" fmla="*/ 9126 w 286270"/>
                <a:gd name="connsiteY38" fmla="*/ 77088 h 226222"/>
                <a:gd name="connsiteX39" fmla="*/ -1257 w 286270"/>
                <a:gd name="connsiteY39" fmla="*/ 67867 h 226222"/>
                <a:gd name="connsiteX40" fmla="*/ 5977 w 286270"/>
                <a:gd name="connsiteY40" fmla="*/ 53115 h 226222"/>
                <a:gd name="connsiteX41" fmla="*/ 12343 w 286270"/>
                <a:gd name="connsiteY41" fmla="*/ 29391 h 22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86270" h="226222">
                  <a:moveTo>
                    <a:pt x="12343" y="29391"/>
                  </a:moveTo>
                  <a:cubicBezTo>
                    <a:pt x="12145" y="19946"/>
                    <a:pt x="11921" y="10510"/>
                    <a:pt x="11801" y="1074"/>
                  </a:cubicBezTo>
                  <a:cubicBezTo>
                    <a:pt x="11775" y="-1791"/>
                    <a:pt x="16231" y="-5816"/>
                    <a:pt x="18717" y="-5739"/>
                  </a:cubicBezTo>
                  <a:cubicBezTo>
                    <a:pt x="32050" y="-5343"/>
                    <a:pt x="44015" y="-750"/>
                    <a:pt x="55412" y="5822"/>
                  </a:cubicBezTo>
                  <a:cubicBezTo>
                    <a:pt x="55249" y="6037"/>
                    <a:pt x="55068" y="6209"/>
                    <a:pt x="54939" y="6407"/>
                  </a:cubicBezTo>
                  <a:lnTo>
                    <a:pt x="56556" y="7534"/>
                  </a:lnTo>
                  <a:lnTo>
                    <a:pt x="55490" y="5882"/>
                  </a:lnTo>
                  <a:cubicBezTo>
                    <a:pt x="55455" y="5857"/>
                    <a:pt x="55429" y="5839"/>
                    <a:pt x="55412" y="5822"/>
                  </a:cubicBezTo>
                  <a:cubicBezTo>
                    <a:pt x="58862" y="1246"/>
                    <a:pt x="62947" y="-2410"/>
                    <a:pt x="69218" y="-2135"/>
                  </a:cubicBezTo>
                  <a:cubicBezTo>
                    <a:pt x="75111" y="-1894"/>
                    <a:pt x="80994" y="-1197"/>
                    <a:pt x="85596" y="2872"/>
                  </a:cubicBezTo>
                  <a:cubicBezTo>
                    <a:pt x="89097" y="5925"/>
                    <a:pt x="92417" y="9271"/>
                    <a:pt x="95239" y="12936"/>
                  </a:cubicBezTo>
                  <a:cubicBezTo>
                    <a:pt x="99514" y="18484"/>
                    <a:pt x="102766" y="24858"/>
                    <a:pt x="107385" y="30071"/>
                  </a:cubicBezTo>
                  <a:cubicBezTo>
                    <a:pt x="114215" y="37804"/>
                    <a:pt x="121001" y="45391"/>
                    <a:pt x="133242" y="45434"/>
                  </a:cubicBezTo>
                  <a:cubicBezTo>
                    <a:pt x="138352" y="45451"/>
                    <a:pt x="143943" y="49821"/>
                    <a:pt x="148407" y="53390"/>
                  </a:cubicBezTo>
                  <a:cubicBezTo>
                    <a:pt x="153835" y="57726"/>
                    <a:pt x="157972" y="63670"/>
                    <a:pt x="163297" y="68168"/>
                  </a:cubicBezTo>
                  <a:cubicBezTo>
                    <a:pt x="166738" y="71041"/>
                    <a:pt x="171142" y="73975"/>
                    <a:pt x="175382" y="74405"/>
                  </a:cubicBezTo>
                  <a:cubicBezTo>
                    <a:pt x="188320" y="75721"/>
                    <a:pt x="200414" y="79875"/>
                    <a:pt x="212732" y="83437"/>
                  </a:cubicBezTo>
                  <a:cubicBezTo>
                    <a:pt x="217162" y="84693"/>
                    <a:pt x="221953" y="84779"/>
                    <a:pt x="226563" y="85398"/>
                  </a:cubicBezTo>
                  <a:lnTo>
                    <a:pt x="225488" y="84434"/>
                  </a:lnTo>
                  <a:cubicBezTo>
                    <a:pt x="225635" y="84443"/>
                    <a:pt x="225772" y="84443"/>
                    <a:pt x="225936" y="84460"/>
                  </a:cubicBezTo>
                  <a:cubicBezTo>
                    <a:pt x="226065" y="84666"/>
                    <a:pt x="226202" y="84864"/>
                    <a:pt x="226340" y="85079"/>
                  </a:cubicBezTo>
                  <a:cubicBezTo>
                    <a:pt x="232034" y="90163"/>
                    <a:pt x="239088" y="91703"/>
                    <a:pt x="246399" y="92159"/>
                  </a:cubicBezTo>
                  <a:cubicBezTo>
                    <a:pt x="251586" y="92486"/>
                    <a:pt x="256791" y="92176"/>
                    <a:pt x="262029" y="92133"/>
                  </a:cubicBezTo>
                  <a:cubicBezTo>
                    <a:pt x="267835" y="98103"/>
                    <a:pt x="275491" y="98722"/>
                    <a:pt x="283164" y="99316"/>
                  </a:cubicBezTo>
                  <a:cubicBezTo>
                    <a:pt x="285770" y="117913"/>
                    <a:pt x="283551" y="136475"/>
                    <a:pt x="282691" y="155030"/>
                  </a:cubicBezTo>
                  <a:cubicBezTo>
                    <a:pt x="282235" y="165240"/>
                    <a:pt x="276239" y="172586"/>
                    <a:pt x="269375" y="179347"/>
                  </a:cubicBezTo>
                  <a:cubicBezTo>
                    <a:pt x="264799" y="183855"/>
                    <a:pt x="258932" y="184680"/>
                    <a:pt x="252954" y="184440"/>
                  </a:cubicBezTo>
                  <a:cubicBezTo>
                    <a:pt x="242847" y="184027"/>
                    <a:pt x="234495" y="187700"/>
                    <a:pt x="227131" y="194271"/>
                  </a:cubicBezTo>
                  <a:cubicBezTo>
                    <a:pt x="222684" y="198185"/>
                    <a:pt x="216809" y="201102"/>
                    <a:pt x="213841" y="205875"/>
                  </a:cubicBezTo>
                  <a:cubicBezTo>
                    <a:pt x="205773" y="218778"/>
                    <a:pt x="195098" y="222056"/>
                    <a:pt x="180552" y="219845"/>
                  </a:cubicBezTo>
                  <a:cubicBezTo>
                    <a:pt x="170161" y="218254"/>
                    <a:pt x="159314" y="219716"/>
                    <a:pt x="148674" y="219337"/>
                  </a:cubicBezTo>
                  <a:cubicBezTo>
                    <a:pt x="142824" y="219131"/>
                    <a:pt x="136923" y="218296"/>
                    <a:pt x="131177" y="217144"/>
                  </a:cubicBezTo>
                  <a:cubicBezTo>
                    <a:pt x="126188" y="216112"/>
                    <a:pt x="122662" y="212318"/>
                    <a:pt x="121466" y="207682"/>
                  </a:cubicBezTo>
                  <a:cubicBezTo>
                    <a:pt x="119737" y="200869"/>
                    <a:pt x="118774" y="193764"/>
                    <a:pt x="118240" y="186728"/>
                  </a:cubicBezTo>
                  <a:cubicBezTo>
                    <a:pt x="117664" y="179098"/>
                    <a:pt x="114516" y="173610"/>
                    <a:pt x="108391" y="168913"/>
                  </a:cubicBezTo>
                  <a:cubicBezTo>
                    <a:pt x="97183" y="160234"/>
                    <a:pt x="86620" y="150729"/>
                    <a:pt x="75575" y="141800"/>
                  </a:cubicBezTo>
                  <a:cubicBezTo>
                    <a:pt x="69872" y="137181"/>
                    <a:pt x="65081" y="132450"/>
                    <a:pt x="65193" y="124296"/>
                  </a:cubicBezTo>
                  <a:cubicBezTo>
                    <a:pt x="65244" y="122369"/>
                    <a:pt x="63369" y="119625"/>
                    <a:pt x="61640" y="118592"/>
                  </a:cubicBezTo>
                  <a:cubicBezTo>
                    <a:pt x="42200" y="107195"/>
                    <a:pt x="26656" y="90886"/>
                    <a:pt x="9126" y="77088"/>
                  </a:cubicBezTo>
                  <a:cubicBezTo>
                    <a:pt x="5444" y="74207"/>
                    <a:pt x="412" y="71712"/>
                    <a:pt x="-1257" y="67867"/>
                  </a:cubicBezTo>
                  <a:cubicBezTo>
                    <a:pt x="-4052" y="61433"/>
                    <a:pt x="3337" y="58010"/>
                    <a:pt x="5977" y="53115"/>
                  </a:cubicBezTo>
                  <a:cubicBezTo>
                    <a:pt x="10037" y="45657"/>
                    <a:pt x="12498" y="37933"/>
                    <a:pt x="12343" y="2939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149CCD0-C58A-3B06-1F1D-FB6FC66A459B}"/>
                </a:ext>
              </a:extLst>
            </p:cNvPr>
            <p:cNvSpPr/>
            <p:nvPr/>
          </p:nvSpPr>
          <p:spPr>
            <a:xfrm flipV="1">
              <a:off x="5647815" y="2380806"/>
              <a:ext cx="213155" cy="350398"/>
            </a:xfrm>
            <a:custGeom>
              <a:avLst/>
              <a:gdLst>
                <a:gd name="connsiteX0" fmla="*/ -1018 w 213164"/>
                <a:gd name="connsiteY0" fmla="*/ 291210 h 350464"/>
                <a:gd name="connsiteX1" fmla="*/ 6199 w 213164"/>
                <a:gd name="connsiteY1" fmla="*/ 262454 h 350464"/>
                <a:gd name="connsiteX2" fmla="*/ 10448 w 213164"/>
                <a:gd name="connsiteY2" fmla="*/ 253379 h 350464"/>
                <a:gd name="connsiteX3" fmla="*/ 12220 w 213164"/>
                <a:gd name="connsiteY3" fmla="*/ 241431 h 350464"/>
                <a:gd name="connsiteX4" fmla="*/ 7463 w 213164"/>
                <a:gd name="connsiteY4" fmla="*/ 232218 h 350464"/>
                <a:gd name="connsiteX5" fmla="*/ 11558 w 213164"/>
                <a:gd name="connsiteY5" fmla="*/ 227952 h 350464"/>
                <a:gd name="connsiteX6" fmla="*/ 14482 w 213164"/>
                <a:gd name="connsiteY6" fmla="*/ 221535 h 350464"/>
                <a:gd name="connsiteX7" fmla="*/ 29467 w 213164"/>
                <a:gd name="connsiteY7" fmla="*/ 221062 h 350464"/>
                <a:gd name="connsiteX8" fmla="*/ 31962 w 213164"/>
                <a:gd name="connsiteY8" fmla="*/ 223522 h 350464"/>
                <a:gd name="connsiteX9" fmla="*/ 33450 w 213164"/>
                <a:gd name="connsiteY9" fmla="*/ 216907 h 350464"/>
                <a:gd name="connsiteX10" fmla="*/ 30800 w 213164"/>
                <a:gd name="connsiteY10" fmla="*/ 199445 h 350464"/>
                <a:gd name="connsiteX11" fmla="*/ 40615 w 213164"/>
                <a:gd name="connsiteY11" fmla="*/ 187738 h 350464"/>
                <a:gd name="connsiteX12" fmla="*/ 44116 w 213164"/>
                <a:gd name="connsiteY12" fmla="*/ 187153 h 350464"/>
                <a:gd name="connsiteX13" fmla="*/ 61569 w 213164"/>
                <a:gd name="connsiteY13" fmla="*/ 187471 h 350464"/>
                <a:gd name="connsiteX14" fmla="*/ 68175 w 213164"/>
                <a:gd name="connsiteY14" fmla="*/ 172272 h 350464"/>
                <a:gd name="connsiteX15" fmla="*/ 74601 w 213164"/>
                <a:gd name="connsiteY15" fmla="*/ 163980 h 350464"/>
                <a:gd name="connsiteX16" fmla="*/ 79788 w 213164"/>
                <a:gd name="connsiteY16" fmla="*/ 148617 h 350464"/>
                <a:gd name="connsiteX17" fmla="*/ 53010 w 213164"/>
                <a:gd name="connsiteY17" fmla="*/ 130630 h 350464"/>
                <a:gd name="connsiteX18" fmla="*/ 49535 w 213164"/>
                <a:gd name="connsiteY18" fmla="*/ 131275 h 350464"/>
                <a:gd name="connsiteX19" fmla="*/ 45071 w 213164"/>
                <a:gd name="connsiteY19" fmla="*/ 127542 h 350464"/>
                <a:gd name="connsiteX20" fmla="*/ 51574 w 213164"/>
                <a:gd name="connsiteY20" fmla="*/ 101134 h 350464"/>
                <a:gd name="connsiteX21" fmla="*/ 49853 w 213164"/>
                <a:gd name="connsiteY21" fmla="*/ 88292 h 350464"/>
                <a:gd name="connsiteX22" fmla="*/ 38748 w 213164"/>
                <a:gd name="connsiteY22" fmla="*/ 79639 h 350464"/>
                <a:gd name="connsiteX23" fmla="*/ 30671 w 213164"/>
                <a:gd name="connsiteY23" fmla="*/ 73144 h 350464"/>
                <a:gd name="connsiteX24" fmla="*/ 29338 w 213164"/>
                <a:gd name="connsiteY24" fmla="*/ 66727 h 350464"/>
                <a:gd name="connsiteX25" fmla="*/ 33708 w 213164"/>
                <a:gd name="connsiteY25" fmla="*/ 61807 h 350464"/>
                <a:gd name="connsiteX26" fmla="*/ 73371 w 213164"/>
                <a:gd name="connsiteY26" fmla="*/ 47459 h 350464"/>
                <a:gd name="connsiteX27" fmla="*/ 75874 w 213164"/>
                <a:gd name="connsiteY27" fmla="*/ 45137 h 350464"/>
                <a:gd name="connsiteX28" fmla="*/ 70833 w 213164"/>
                <a:gd name="connsiteY28" fmla="*/ 43536 h 350464"/>
                <a:gd name="connsiteX29" fmla="*/ 43565 w 213164"/>
                <a:gd name="connsiteY29" fmla="*/ 30746 h 350464"/>
                <a:gd name="connsiteX30" fmla="*/ 18190 w 213164"/>
                <a:gd name="connsiteY30" fmla="*/ 1706 h 350464"/>
                <a:gd name="connsiteX31" fmla="*/ 18723 w 213164"/>
                <a:gd name="connsiteY31" fmla="*/ -1692 h 350464"/>
                <a:gd name="connsiteX32" fmla="*/ 21286 w 213164"/>
                <a:gd name="connsiteY32" fmla="*/ -3989 h 350464"/>
                <a:gd name="connsiteX33" fmla="*/ 31187 w 213164"/>
                <a:gd name="connsiteY33" fmla="*/ -2681 h 350464"/>
                <a:gd name="connsiteX34" fmla="*/ 51057 w 213164"/>
                <a:gd name="connsiteY34" fmla="*/ 3512 h 350464"/>
                <a:gd name="connsiteX35" fmla="*/ 78566 w 213164"/>
                <a:gd name="connsiteY35" fmla="*/ 14118 h 350464"/>
                <a:gd name="connsiteX36" fmla="*/ 91409 w 213164"/>
                <a:gd name="connsiteY36" fmla="*/ 17998 h 350464"/>
                <a:gd name="connsiteX37" fmla="*/ 126590 w 213164"/>
                <a:gd name="connsiteY37" fmla="*/ 19985 h 350464"/>
                <a:gd name="connsiteX38" fmla="*/ 168499 w 213164"/>
                <a:gd name="connsiteY38" fmla="*/ 25851 h 350464"/>
                <a:gd name="connsiteX39" fmla="*/ 202098 w 213164"/>
                <a:gd name="connsiteY39" fmla="*/ 43141 h 350464"/>
                <a:gd name="connsiteX40" fmla="*/ 201048 w 213164"/>
                <a:gd name="connsiteY40" fmla="*/ 52663 h 350464"/>
                <a:gd name="connsiteX41" fmla="*/ 194924 w 213164"/>
                <a:gd name="connsiteY41" fmla="*/ 56121 h 350464"/>
                <a:gd name="connsiteX42" fmla="*/ 192102 w 213164"/>
                <a:gd name="connsiteY42" fmla="*/ 64637 h 350464"/>
                <a:gd name="connsiteX43" fmla="*/ 205754 w 213164"/>
                <a:gd name="connsiteY43" fmla="*/ 85170 h 350464"/>
                <a:gd name="connsiteX44" fmla="*/ 187621 w 213164"/>
                <a:gd name="connsiteY44" fmla="*/ 119543 h 350464"/>
                <a:gd name="connsiteX45" fmla="*/ 170323 w 213164"/>
                <a:gd name="connsiteY45" fmla="*/ 120506 h 350464"/>
                <a:gd name="connsiteX46" fmla="*/ 170365 w 213164"/>
                <a:gd name="connsiteY46" fmla="*/ 119732 h 350464"/>
                <a:gd name="connsiteX47" fmla="*/ 169385 w 213164"/>
                <a:gd name="connsiteY47" fmla="*/ 118364 h 350464"/>
                <a:gd name="connsiteX48" fmla="*/ 169944 w 213164"/>
                <a:gd name="connsiteY48" fmla="*/ 120523 h 350464"/>
                <a:gd name="connsiteX49" fmla="*/ 170323 w 213164"/>
                <a:gd name="connsiteY49" fmla="*/ 120506 h 350464"/>
                <a:gd name="connsiteX50" fmla="*/ 168937 w 213164"/>
                <a:gd name="connsiteY50" fmla="*/ 130123 h 350464"/>
                <a:gd name="connsiteX51" fmla="*/ 154486 w 213164"/>
                <a:gd name="connsiteY51" fmla="*/ 162440 h 350464"/>
                <a:gd name="connsiteX52" fmla="*/ 141601 w 213164"/>
                <a:gd name="connsiteY52" fmla="*/ 178964 h 350464"/>
                <a:gd name="connsiteX53" fmla="*/ 120724 w 213164"/>
                <a:gd name="connsiteY53" fmla="*/ 206241 h 350464"/>
                <a:gd name="connsiteX54" fmla="*/ 88596 w 213164"/>
                <a:gd name="connsiteY54" fmla="*/ 241646 h 350464"/>
                <a:gd name="connsiteX55" fmla="*/ 86325 w 213164"/>
                <a:gd name="connsiteY55" fmla="*/ 247005 h 350464"/>
                <a:gd name="connsiteX56" fmla="*/ 92931 w 213164"/>
                <a:gd name="connsiteY56" fmla="*/ 263159 h 350464"/>
                <a:gd name="connsiteX57" fmla="*/ 106497 w 213164"/>
                <a:gd name="connsiteY57" fmla="*/ 295778 h 350464"/>
                <a:gd name="connsiteX58" fmla="*/ 97465 w 213164"/>
                <a:gd name="connsiteY58" fmla="*/ 308801 h 350464"/>
                <a:gd name="connsiteX59" fmla="*/ 90489 w 213164"/>
                <a:gd name="connsiteY59" fmla="*/ 310040 h 350464"/>
                <a:gd name="connsiteX60" fmla="*/ 65638 w 213164"/>
                <a:gd name="connsiteY60" fmla="*/ 310194 h 350464"/>
                <a:gd name="connsiteX61" fmla="*/ 60967 w 213164"/>
                <a:gd name="connsiteY61" fmla="*/ 314057 h 350464"/>
                <a:gd name="connsiteX62" fmla="*/ 61758 w 213164"/>
                <a:gd name="connsiteY62" fmla="*/ 317205 h 350464"/>
                <a:gd name="connsiteX63" fmla="*/ 74739 w 213164"/>
                <a:gd name="connsiteY63" fmla="*/ 333987 h 350464"/>
                <a:gd name="connsiteX64" fmla="*/ 75676 w 213164"/>
                <a:gd name="connsiteY64" fmla="*/ 340740 h 350464"/>
                <a:gd name="connsiteX65" fmla="*/ 67969 w 213164"/>
                <a:gd name="connsiteY65" fmla="*/ 346469 h 350464"/>
                <a:gd name="connsiteX66" fmla="*/ 39643 w 213164"/>
                <a:gd name="connsiteY66" fmla="*/ 344636 h 350464"/>
                <a:gd name="connsiteX67" fmla="*/ 28675 w 213164"/>
                <a:gd name="connsiteY67" fmla="*/ 336593 h 350464"/>
                <a:gd name="connsiteX68" fmla="*/ 11936 w 213164"/>
                <a:gd name="connsiteY68" fmla="*/ 305463 h 350464"/>
                <a:gd name="connsiteX69" fmla="*/ 5924 w 213164"/>
                <a:gd name="connsiteY69" fmla="*/ 303442 h 350464"/>
                <a:gd name="connsiteX70" fmla="*/ -1018 w 213164"/>
                <a:gd name="connsiteY70" fmla="*/ 291210 h 350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13164" h="350464">
                  <a:moveTo>
                    <a:pt x="-1018" y="291210"/>
                  </a:moveTo>
                  <a:cubicBezTo>
                    <a:pt x="7455" y="282505"/>
                    <a:pt x="9132" y="273525"/>
                    <a:pt x="6199" y="262454"/>
                  </a:cubicBezTo>
                  <a:cubicBezTo>
                    <a:pt x="5304" y="259030"/>
                    <a:pt x="7145" y="255547"/>
                    <a:pt x="10448" y="253379"/>
                  </a:cubicBezTo>
                  <a:cubicBezTo>
                    <a:pt x="15446" y="250059"/>
                    <a:pt x="14964" y="245981"/>
                    <a:pt x="12220" y="241431"/>
                  </a:cubicBezTo>
                  <a:cubicBezTo>
                    <a:pt x="10483" y="238455"/>
                    <a:pt x="9055" y="235298"/>
                    <a:pt x="7463" y="232218"/>
                  </a:cubicBezTo>
                  <a:cubicBezTo>
                    <a:pt x="8917" y="230834"/>
                    <a:pt x="10483" y="229552"/>
                    <a:pt x="11558" y="227952"/>
                  </a:cubicBezTo>
                  <a:cubicBezTo>
                    <a:pt x="12857" y="226025"/>
                    <a:pt x="13390" y="223616"/>
                    <a:pt x="14482" y="221535"/>
                  </a:cubicBezTo>
                  <a:cubicBezTo>
                    <a:pt x="18955" y="212666"/>
                    <a:pt x="20461" y="212632"/>
                    <a:pt x="29467" y="221062"/>
                  </a:cubicBezTo>
                  <a:cubicBezTo>
                    <a:pt x="30293" y="221844"/>
                    <a:pt x="31119" y="222679"/>
                    <a:pt x="31962" y="223522"/>
                  </a:cubicBezTo>
                  <a:cubicBezTo>
                    <a:pt x="32478" y="221311"/>
                    <a:pt x="33647" y="219032"/>
                    <a:pt x="33450" y="216907"/>
                  </a:cubicBezTo>
                  <a:cubicBezTo>
                    <a:pt x="32873" y="211049"/>
                    <a:pt x="31669" y="205269"/>
                    <a:pt x="30800" y="199445"/>
                  </a:cubicBezTo>
                  <a:cubicBezTo>
                    <a:pt x="29854" y="193003"/>
                    <a:pt x="33656" y="188521"/>
                    <a:pt x="40615" y="187738"/>
                  </a:cubicBezTo>
                  <a:cubicBezTo>
                    <a:pt x="41785" y="187618"/>
                    <a:pt x="42937" y="187119"/>
                    <a:pt x="44116" y="187153"/>
                  </a:cubicBezTo>
                  <a:cubicBezTo>
                    <a:pt x="49948" y="187325"/>
                    <a:pt x="56270" y="189097"/>
                    <a:pt x="61569" y="187471"/>
                  </a:cubicBezTo>
                  <a:cubicBezTo>
                    <a:pt x="68107" y="185493"/>
                    <a:pt x="64666" y="176926"/>
                    <a:pt x="68175" y="172272"/>
                  </a:cubicBezTo>
                  <a:cubicBezTo>
                    <a:pt x="70309" y="169485"/>
                    <a:pt x="71951" y="166087"/>
                    <a:pt x="74601" y="163980"/>
                  </a:cubicBezTo>
                  <a:cubicBezTo>
                    <a:pt x="79908" y="159817"/>
                    <a:pt x="81121" y="155094"/>
                    <a:pt x="79788" y="148617"/>
                  </a:cubicBezTo>
                  <a:cubicBezTo>
                    <a:pt x="76149" y="130716"/>
                    <a:pt x="72571" y="128136"/>
                    <a:pt x="53010" y="130630"/>
                  </a:cubicBezTo>
                  <a:cubicBezTo>
                    <a:pt x="51849" y="130768"/>
                    <a:pt x="50688" y="131275"/>
                    <a:pt x="49535" y="131275"/>
                  </a:cubicBezTo>
                  <a:cubicBezTo>
                    <a:pt x="46576" y="131284"/>
                    <a:pt x="44838" y="129933"/>
                    <a:pt x="45071" y="127542"/>
                  </a:cubicBezTo>
                  <a:cubicBezTo>
                    <a:pt x="45896" y="118468"/>
                    <a:pt x="43454" y="108808"/>
                    <a:pt x="51574" y="101134"/>
                  </a:cubicBezTo>
                  <a:cubicBezTo>
                    <a:pt x="54739" y="98158"/>
                    <a:pt x="53045" y="91002"/>
                    <a:pt x="49853" y="88292"/>
                  </a:cubicBezTo>
                  <a:cubicBezTo>
                    <a:pt x="46284" y="85255"/>
                    <a:pt x="42464" y="82538"/>
                    <a:pt x="38748" y="79639"/>
                  </a:cubicBezTo>
                  <a:cubicBezTo>
                    <a:pt x="35996" y="77540"/>
                    <a:pt x="32873" y="75733"/>
                    <a:pt x="30671" y="73144"/>
                  </a:cubicBezTo>
                  <a:cubicBezTo>
                    <a:pt x="29389" y="71647"/>
                    <a:pt x="28779" y="68662"/>
                    <a:pt x="29338" y="66727"/>
                  </a:cubicBezTo>
                  <a:cubicBezTo>
                    <a:pt x="29880" y="64774"/>
                    <a:pt x="31962" y="62091"/>
                    <a:pt x="33708" y="61807"/>
                  </a:cubicBezTo>
                  <a:cubicBezTo>
                    <a:pt x="47858" y="59441"/>
                    <a:pt x="61010" y="54624"/>
                    <a:pt x="73371" y="47459"/>
                  </a:cubicBezTo>
                  <a:cubicBezTo>
                    <a:pt x="74300" y="46909"/>
                    <a:pt x="75040" y="45919"/>
                    <a:pt x="75874" y="45137"/>
                  </a:cubicBezTo>
                  <a:cubicBezTo>
                    <a:pt x="74188" y="44569"/>
                    <a:pt x="72425" y="43321"/>
                    <a:pt x="70833" y="43536"/>
                  </a:cubicBezTo>
                  <a:cubicBezTo>
                    <a:pt x="58954" y="45119"/>
                    <a:pt x="49320" y="40449"/>
                    <a:pt x="43565" y="30746"/>
                  </a:cubicBezTo>
                  <a:cubicBezTo>
                    <a:pt x="36830" y="19297"/>
                    <a:pt x="26026" y="11899"/>
                    <a:pt x="18190" y="1706"/>
                  </a:cubicBezTo>
                  <a:cubicBezTo>
                    <a:pt x="17691" y="1052"/>
                    <a:pt x="18207" y="-711"/>
                    <a:pt x="18723" y="-1692"/>
                  </a:cubicBezTo>
                  <a:cubicBezTo>
                    <a:pt x="19282" y="-2673"/>
                    <a:pt x="20435" y="-4023"/>
                    <a:pt x="21286" y="-3989"/>
                  </a:cubicBezTo>
                  <a:cubicBezTo>
                    <a:pt x="24633" y="-3868"/>
                    <a:pt x="28400" y="-4126"/>
                    <a:pt x="31187" y="-2681"/>
                  </a:cubicBezTo>
                  <a:cubicBezTo>
                    <a:pt x="37553" y="536"/>
                    <a:pt x="43772" y="4923"/>
                    <a:pt x="51057" y="3512"/>
                  </a:cubicBezTo>
                  <a:cubicBezTo>
                    <a:pt x="62790" y="1233"/>
                    <a:pt x="71350" y="4217"/>
                    <a:pt x="78566" y="14118"/>
                  </a:cubicBezTo>
                  <a:cubicBezTo>
                    <a:pt x="80699" y="17068"/>
                    <a:pt x="87151" y="18385"/>
                    <a:pt x="91409" y="17998"/>
                  </a:cubicBezTo>
                  <a:cubicBezTo>
                    <a:pt x="103340" y="16862"/>
                    <a:pt x="115193" y="17335"/>
                    <a:pt x="126590" y="19985"/>
                  </a:cubicBezTo>
                  <a:cubicBezTo>
                    <a:pt x="140474" y="23202"/>
                    <a:pt x="154289" y="25146"/>
                    <a:pt x="168499" y="25851"/>
                  </a:cubicBezTo>
                  <a:cubicBezTo>
                    <a:pt x="181995" y="26539"/>
                    <a:pt x="193203" y="32879"/>
                    <a:pt x="202098" y="43141"/>
                  </a:cubicBezTo>
                  <a:cubicBezTo>
                    <a:pt x="204068" y="45369"/>
                    <a:pt x="203723" y="50607"/>
                    <a:pt x="201048" y="52663"/>
                  </a:cubicBezTo>
                  <a:cubicBezTo>
                    <a:pt x="199190" y="54074"/>
                    <a:pt x="196885" y="54805"/>
                    <a:pt x="194924" y="56121"/>
                  </a:cubicBezTo>
                  <a:cubicBezTo>
                    <a:pt x="190993" y="58779"/>
                    <a:pt x="190132" y="61695"/>
                    <a:pt x="192102" y="64637"/>
                  </a:cubicBezTo>
                  <a:cubicBezTo>
                    <a:pt x="196696" y="71458"/>
                    <a:pt x="202046" y="77909"/>
                    <a:pt x="205754" y="85170"/>
                  </a:cubicBezTo>
                  <a:cubicBezTo>
                    <a:pt x="213719" y="100679"/>
                    <a:pt x="204696" y="117358"/>
                    <a:pt x="187621" y="119543"/>
                  </a:cubicBezTo>
                  <a:cubicBezTo>
                    <a:pt x="181918" y="120248"/>
                    <a:pt x="176086" y="120231"/>
                    <a:pt x="170323" y="120506"/>
                  </a:cubicBezTo>
                  <a:cubicBezTo>
                    <a:pt x="170348" y="120248"/>
                    <a:pt x="170348" y="119981"/>
                    <a:pt x="170365" y="119732"/>
                  </a:cubicBezTo>
                  <a:lnTo>
                    <a:pt x="169385" y="118364"/>
                  </a:lnTo>
                  <a:lnTo>
                    <a:pt x="169944" y="120523"/>
                  </a:lnTo>
                  <a:cubicBezTo>
                    <a:pt x="170064" y="120515"/>
                    <a:pt x="170202" y="120515"/>
                    <a:pt x="170323" y="120506"/>
                  </a:cubicBezTo>
                  <a:cubicBezTo>
                    <a:pt x="170064" y="123835"/>
                    <a:pt x="170408" y="127551"/>
                    <a:pt x="168937" y="130123"/>
                  </a:cubicBezTo>
                  <a:cubicBezTo>
                    <a:pt x="162977" y="140445"/>
                    <a:pt x="158099" y="151086"/>
                    <a:pt x="154486" y="162440"/>
                  </a:cubicBezTo>
                  <a:cubicBezTo>
                    <a:pt x="152284" y="169356"/>
                    <a:pt x="147863" y="175747"/>
                    <a:pt x="141601" y="178964"/>
                  </a:cubicBezTo>
                  <a:cubicBezTo>
                    <a:pt x="129954" y="184891"/>
                    <a:pt x="124268" y="194431"/>
                    <a:pt x="120724" y="206241"/>
                  </a:cubicBezTo>
                  <a:cubicBezTo>
                    <a:pt x="115692" y="223109"/>
                    <a:pt x="105550" y="235530"/>
                    <a:pt x="88596" y="241646"/>
                  </a:cubicBezTo>
                  <a:cubicBezTo>
                    <a:pt x="85947" y="242601"/>
                    <a:pt x="85207" y="244192"/>
                    <a:pt x="86325" y="247005"/>
                  </a:cubicBezTo>
                  <a:cubicBezTo>
                    <a:pt x="88510" y="252424"/>
                    <a:pt x="89775" y="258411"/>
                    <a:pt x="92931" y="263159"/>
                  </a:cubicBezTo>
                  <a:cubicBezTo>
                    <a:pt x="99581" y="273249"/>
                    <a:pt x="103494" y="284277"/>
                    <a:pt x="106497" y="295778"/>
                  </a:cubicBezTo>
                  <a:cubicBezTo>
                    <a:pt x="107925" y="301214"/>
                    <a:pt x="103443" y="307717"/>
                    <a:pt x="97465" y="308801"/>
                  </a:cubicBezTo>
                  <a:cubicBezTo>
                    <a:pt x="95151" y="309214"/>
                    <a:pt x="92828" y="309996"/>
                    <a:pt x="90489" y="310040"/>
                  </a:cubicBezTo>
                  <a:cubicBezTo>
                    <a:pt x="82231" y="310160"/>
                    <a:pt x="73921" y="309833"/>
                    <a:pt x="65638" y="310194"/>
                  </a:cubicBezTo>
                  <a:cubicBezTo>
                    <a:pt x="64012" y="310272"/>
                    <a:pt x="62266" y="312491"/>
                    <a:pt x="60967" y="314057"/>
                  </a:cubicBezTo>
                  <a:cubicBezTo>
                    <a:pt x="60580" y="314556"/>
                    <a:pt x="61147" y="316370"/>
                    <a:pt x="61758" y="317205"/>
                  </a:cubicBezTo>
                  <a:cubicBezTo>
                    <a:pt x="66059" y="322822"/>
                    <a:pt x="70713" y="328190"/>
                    <a:pt x="74739" y="333987"/>
                  </a:cubicBezTo>
                  <a:cubicBezTo>
                    <a:pt x="75908" y="335647"/>
                    <a:pt x="75633" y="338460"/>
                    <a:pt x="75676" y="340740"/>
                  </a:cubicBezTo>
                  <a:cubicBezTo>
                    <a:pt x="75736" y="343441"/>
                    <a:pt x="71470" y="346640"/>
                    <a:pt x="67969" y="346469"/>
                  </a:cubicBezTo>
                  <a:cubicBezTo>
                    <a:pt x="58524" y="345952"/>
                    <a:pt x="49054" y="345419"/>
                    <a:pt x="39643" y="344636"/>
                  </a:cubicBezTo>
                  <a:cubicBezTo>
                    <a:pt x="34490" y="344198"/>
                    <a:pt x="31075" y="340869"/>
                    <a:pt x="28675" y="336593"/>
                  </a:cubicBezTo>
                  <a:cubicBezTo>
                    <a:pt x="23033" y="326280"/>
                    <a:pt x="17493" y="315854"/>
                    <a:pt x="11936" y="305463"/>
                  </a:cubicBezTo>
                  <a:cubicBezTo>
                    <a:pt x="10603" y="302934"/>
                    <a:pt x="8599" y="303493"/>
                    <a:pt x="5924" y="303442"/>
                  </a:cubicBezTo>
                  <a:cubicBezTo>
                    <a:pt x="-4416" y="303175"/>
                    <a:pt x="-7668" y="298005"/>
                    <a:pt x="-1018" y="29121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C25EE05-2831-CB5E-B4C8-FDC2A190B862}"/>
                </a:ext>
              </a:extLst>
            </p:cNvPr>
            <p:cNvSpPr/>
            <p:nvPr/>
          </p:nvSpPr>
          <p:spPr>
            <a:xfrm flipV="1">
              <a:off x="6003272" y="1097777"/>
              <a:ext cx="281336" cy="283931"/>
            </a:xfrm>
            <a:custGeom>
              <a:avLst/>
              <a:gdLst>
                <a:gd name="connsiteX0" fmla="*/ 91241 w 281348"/>
                <a:gd name="connsiteY0" fmla="*/ 204300 h 283985"/>
                <a:gd name="connsiteX1" fmla="*/ 92660 w 281348"/>
                <a:gd name="connsiteY1" fmla="*/ 203233 h 283985"/>
                <a:gd name="connsiteX2" fmla="*/ 90441 w 281348"/>
                <a:gd name="connsiteY2" fmla="*/ 203964 h 283985"/>
                <a:gd name="connsiteX3" fmla="*/ 89727 w 281348"/>
                <a:gd name="connsiteY3" fmla="*/ 206424 h 283985"/>
                <a:gd name="connsiteX4" fmla="*/ 99163 w 281348"/>
                <a:gd name="connsiteY4" fmla="*/ 93250 h 283985"/>
                <a:gd name="connsiteX5" fmla="*/ 96359 w 281348"/>
                <a:gd name="connsiteY5" fmla="*/ 94746 h 283985"/>
                <a:gd name="connsiteX6" fmla="*/ 99550 w 281348"/>
                <a:gd name="connsiteY6" fmla="*/ 95581 h 283985"/>
                <a:gd name="connsiteX7" fmla="*/ 11372 w 281348"/>
                <a:gd name="connsiteY7" fmla="*/ 190821 h 283985"/>
                <a:gd name="connsiteX8" fmla="*/ 21695 w 281348"/>
                <a:gd name="connsiteY8" fmla="*/ 165273 h 283985"/>
                <a:gd name="connsiteX9" fmla="*/ 35105 w 281348"/>
                <a:gd name="connsiteY9" fmla="*/ 144878 h 283985"/>
                <a:gd name="connsiteX10" fmla="*/ 62467 w 281348"/>
                <a:gd name="connsiteY10" fmla="*/ 119391 h 283985"/>
                <a:gd name="connsiteX11" fmla="*/ 62467 w 281348"/>
                <a:gd name="connsiteY11" fmla="*/ 119856 h 283985"/>
                <a:gd name="connsiteX12" fmla="*/ 63835 w 281348"/>
                <a:gd name="connsiteY12" fmla="*/ 119683 h 283985"/>
                <a:gd name="connsiteX13" fmla="*/ 76342 w 281348"/>
                <a:gd name="connsiteY13" fmla="*/ 135055 h 283985"/>
                <a:gd name="connsiteX14" fmla="*/ 80178 w 281348"/>
                <a:gd name="connsiteY14" fmla="*/ 151355 h 283985"/>
                <a:gd name="connsiteX15" fmla="*/ 83473 w 281348"/>
                <a:gd name="connsiteY15" fmla="*/ 156680 h 283985"/>
                <a:gd name="connsiteX16" fmla="*/ 88875 w 281348"/>
                <a:gd name="connsiteY16" fmla="*/ 154314 h 283985"/>
                <a:gd name="connsiteX17" fmla="*/ 106328 w 281348"/>
                <a:gd name="connsiteY17" fmla="*/ 148422 h 283985"/>
                <a:gd name="connsiteX18" fmla="*/ 109184 w 281348"/>
                <a:gd name="connsiteY18" fmla="*/ 146736 h 283985"/>
                <a:gd name="connsiteX19" fmla="*/ 109321 w 281348"/>
                <a:gd name="connsiteY19" fmla="*/ 143803 h 283985"/>
                <a:gd name="connsiteX20" fmla="*/ 88066 w 281348"/>
                <a:gd name="connsiteY20" fmla="*/ 126401 h 283985"/>
                <a:gd name="connsiteX21" fmla="*/ 63835 w 281348"/>
                <a:gd name="connsiteY21" fmla="*/ 119683 h 283985"/>
                <a:gd name="connsiteX22" fmla="*/ 63224 w 281348"/>
                <a:gd name="connsiteY22" fmla="*/ 118952 h 283985"/>
                <a:gd name="connsiteX23" fmla="*/ 62467 w 281348"/>
                <a:gd name="connsiteY23" fmla="*/ 119391 h 283985"/>
                <a:gd name="connsiteX24" fmla="*/ 62588 w 281348"/>
                <a:gd name="connsiteY24" fmla="*/ 99882 h 283985"/>
                <a:gd name="connsiteX25" fmla="*/ 70493 w 281348"/>
                <a:gd name="connsiteY25" fmla="*/ 90394 h 283985"/>
                <a:gd name="connsiteX26" fmla="*/ 83611 w 281348"/>
                <a:gd name="connsiteY26" fmla="*/ 83186 h 283985"/>
                <a:gd name="connsiteX27" fmla="*/ 84566 w 281348"/>
                <a:gd name="connsiteY27" fmla="*/ 83487 h 283985"/>
                <a:gd name="connsiteX28" fmla="*/ 85426 w 281348"/>
                <a:gd name="connsiteY28" fmla="*/ 82618 h 283985"/>
                <a:gd name="connsiteX29" fmla="*/ 93873 w 281348"/>
                <a:gd name="connsiteY29" fmla="*/ 82325 h 283985"/>
                <a:gd name="connsiteX30" fmla="*/ 96075 w 281348"/>
                <a:gd name="connsiteY30" fmla="*/ 78790 h 283985"/>
                <a:gd name="connsiteX31" fmla="*/ 92806 w 281348"/>
                <a:gd name="connsiteY31" fmla="*/ 78506 h 283985"/>
                <a:gd name="connsiteX32" fmla="*/ 85426 w 281348"/>
                <a:gd name="connsiteY32" fmla="*/ 82618 h 283985"/>
                <a:gd name="connsiteX33" fmla="*/ 83903 w 281348"/>
                <a:gd name="connsiteY33" fmla="*/ 82678 h 283985"/>
                <a:gd name="connsiteX34" fmla="*/ 83611 w 281348"/>
                <a:gd name="connsiteY34" fmla="*/ 83186 h 283985"/>
                <a:gd name="connsiteX35" fmla="*/ 72411 w 281348"/>
                <a:gd name="connsiteY35" fmla="*/ 77294 h 283985"/>
                <a:gd name="connsiteX36" fmla="*/ 72454 w 281348"/>
                <a:gd name="connsiteY36" fmla="*/ 60528 h 283985"/>
                <a:gd name="connsiteX37" fmla="*/ 113795 w 281348"/>
                <a:gd name="connsiteY37" fmla="*/ 24693 h 283985"/>
                <a:gd name="connsiteX38" fmla="*/ 113975 w 281348"/>
                <a:gd name="connsiteY38" fmla="*/ 25545 h 283985"/>
                <a:gd name="connsiteX39" fmla="*/ 114543 w 281348"/>
                <a:gd name="connsiteY39" fmla="*/ 27231 h 283985"/>
                <a:gd name="connsiteX40" fmla="*/ 114070 w 281348"/>
                <a:gd name="connsiteY40" fmla="*/ 24590 h 283985"/>
                <a:gd name="connsiteX41" fmla="*/ 113795 w 281348"/>
                <a:gd name="connsiteY41" fmla="*/ 24693 h 283985"/>
                <a:gd name="connsiteX42" fmla="*/ 113021 w 281348"/>
                <a:gd name="connsiteY42" fmla="*/ 18654 h 283985"/>
                <a:gd name="connsiteX43" fmla="*/ 128358 w 281348"/>
                <a:gd name="connsiteY43" fmla="*/ -4381 h 283985"/>
                <a:gd name="connsiteX44" fmla="*/ 141132 w 281348"/>
                <a:gd name="connsiteY44" fmla="*/ -2179 h 283985"/>
                <a:gd name="connsiteX45" fmla="*/ 144125 w 281348"/>
                <a:gd name="connsiteY45" fmla="*/ 4092 h 283985"/>
                <a:gd name="connsiteX46" fmla="*/ 149527 w 281348"/>
                <a:gd name="connsiteY46" fmla="*/ 49595 h 283985"/>
                <a:gd name="connsiteX47" fmla="*/ 157501 w 281348"/>
                <a:gd name="connsiteY47" fmla="*/ 72734 h 283985"/>
                <a:gd name="connsiteX48" fmla="*/ 162670 w 281348"/>
                <a:gd name="connsiteY48" fmla="*/ 85560 h 283985"/>
                <a:gd name="connsiteX49" fmla="*/ 170859 w 281348"/>
                <a:gd name="connsiteY49" fmla="*/ 141326 h 283985"/>
                <a:gd name="connsiteX50" fmla="*/ 171961 w 281348"/>
                <a:gd name="connsiteY50" fmla="*/ 148285 h 283985"/>
                <a:gd name="connsiteX51" fmla="*/ 187582 w 281348"/>
                <a:gd name="connsiteY51" fmla="*/ 166348 h 283985"/>
                <a:gd name="connsiteX52" fmla="*/ 193422 w 281348"/>
                <a:gd name="connsiteY52" fmla="*/ 163914 h 283985"/>
                <a:gd name="connsiteX53" fmla="*/ 193121 w 281348"/>
                <a:gd name="connsiteY53" fmla="*/ 150469 h 283985"/>
                <a:gd name="connsiteX54" fmla="*/ 209499 w 281348"/>
                <a:gd name="connsiteY54" fmla="*/ 111623 h 283985"/>
                <a:gd name="connsiteX55" fmla="*/ 211968 w 281348"/>
                <a:gd name="connsiteY55" fmla="*/ 94617 h 283985"/>
                <a:gd name="connsiteX56" fmla="*/ 207718 w 281348"/>
                <a:gd name="connsiteY56" fmla="*/ 77483 h 283985"/>
                <a:gd name="connsiteX57" fmla="*/ 216226 w 281348"/>
                <a:gd name="connsiteY57" fmla="*/ 68846 h 283985"/>
                <a:gd name="connsiteX58" fmla="*/ 232569 w 281348"/>
                <a:gd name="connsiteY58" fmla="*/ 75427 h 283985"/>
                <a:gd name="connsiteX59" fmla="*/ 241223 w 281348"/>
                <a:gd name="connsiteY59" fmla="*/ 69337 h 283985"/>
                <a:gd name="connsiteX60" fmla="*/ 241859 w 281348"/>
                <a:gd name="connsiteY60" fmla="*/ 65879 h 283985"/>
                <a:gd name="connsiteX61" fmla="*/ 252078 w 281348"/>
                <a:gd name="connsiteY61" fmla="*/ 62223 h 283985"/>
                <a:gd name="connsiteX62" fmla="*/ 276447 w 281348"/>
                <a:gd name="connsiteY62" fmla="*/ 103977 h 283985"/>
                <a:gd name="connsiteX63" fmla="*/ 273015 w 281348"/>
                <a:gd name="connsiteY63" fmla="*/ 109473 h 283985"/>
                <a:gd name="connsiteX64" fmla="*/ 266581 w 281348"/>
                <a:gd name="connsiteY64" fmla="*/ 111856 h 283985"/>
                <a:gd name="connsiteX65" fmla="*/ 249721 w 281348"/>
                <a:gd name="connsiteY65" fmla="*/ 129274 h 283985"/>
                <a:gd name="connsiteX66" fmla="*/ 232431 w 281348"/>
                <a:gd name="connsiteY66" fmla="*/ 138306 h 283985"/>
                <a:gd name="connsiteX67" fmla="*/ 227107 w 281348"/>
                <a:gd name="connsiteY67" fmla="*/ 143158 h 283985"/>
                <a:gd name="connsiteX68" fmla="*/ 229627 w 281348"/>
                <a:gd name="connsiteY68" fmla="*/ 153506 h 283985"/>
                <a:gd name="connsiteX69" fmla="*/ 222350 w 281348"/>
                <a:gd name="connsiteY69" fmla="*/ 167458 h 283985"/>
                <a:gd name="connsiteX70" fmla="*/ 205310 w 281348"/>
                <a:gd name="connsiteY70" fmla="*/ 178090 h 283985"/>
                <a:gd name="connsiteX71" fmla="*/ 189603 w 281348"/>
                <a:gd name="connsiteY71" fmla="*/ 200713 h 283985"/>
                <a:gd name="connsiteX72" fmla="*/ 184295 w 281348"/>
                <a:gd name="connsiteY72" fmla="*/ 204765 h 283985"/>
                <a:gd name="connsiteX73" fmla="*/ 170507 w 281348"/>
                <a:gd name="connsiteY73" fmla="*/ 207534 h 283985"/>
                <a:gd name="connsiteX74" fmla="*/ 151049 w 281348"/>
                <a:gd name="connsiteY74" fmla="*/ 226536 h 283985"/>
                <a:gd name="connsiteX75" fmla="*/ 135660 w 281348"/>
                <a:gd name="connsiteY75" fmla="*/ 249382 h 283985"/>
                <a:gd name="connsiteX76" fmla="*/ 128994 w 281348"/>
                <a:gd name="connsiteY76" fmla="*/ 257330 h 283985"/>
                <a:gd name="connsiteX77" fmla="*/ 113391 w 281348"/>
                <a:gd name="connsiteY77" fmla="*/ 270689 h 283985"/>
                <a:gd name="connsiteX78" fmla="*/ 101064 w 281348"/>
                <a:gd name="connsiteY78" fmla="*/ 277450 h 283985"/>
                <a:gd name="connsiteX79" fmla="*/ 90466 w 281348"/>
                <a:gd name="connsiteY79" fmla="*/ 271738 h 283985"/>
                <a:gd name="connsiteX80" fmla="*/ 85125 w 281348"/>
                <a:gd name="connsiteY80" fmla="*/ 248212 h 283985"/>
                <a:gd name="connsiteX81" fmla="*/ 85804 w 281348"/>
                <a:gd name="connsiteY81" fmla="*/ 248256 h 283985"/>
                <a:gd name="connsiteX82" fmla="*/ 85830 w 281348"/>
                <a:gd name="connsiteY82" fmla="*/ 246371 h 283985"/>
                <a:gd name="connsiteX83" fmla="*/ 89890 w 281348"/>
                <a:gd name="connsiteY83" fmla="*/ 232049 h 283985"/>
                <a:gd name="connsiteX84" fmla="*/ 89099 w 281348"/>
                <a:gd name="connsiteY84" fmla="*/ 228979 h 283985"/>
                <a:gd name="connsiteX85" fmla="*/ 86045 w 281348"/>
                <a:gd name="connsiteY85" fmla="*/ 231516 h 283985"/>
                <a:gd name="connsiteX86" fmla="*/ 85830 w 281348"/>
                <a:gd name="connsiteY86" fmla="*/ 246371 h 283985"/>
                <a:gd name="connsiteX87" fmla="*/ 84978 w 281348"/>
                <a:gd name="connsiteY87" fmla="*/ 247524 h 283985"/>
                <a:gd name="connsiteX88" fmla="*/ 85125 w 281348"/>
                <a:gd name="connsiteY88" fmla="*/ 248212 h 283985"/>
                <a:gd name="connsiteX89" fmla="*/ 79611 w 281348"/>
                <a:gd name="connsiteY89" fmla="*/ 248505 h 283985"/>
                <a:gd name="connsiteX90" fmla="*/ 56369 w 281348"/>
                <a:gd name="connsiteY90" fmla="*/ 248436 h 283985"/>
                <a:gd name="connsiteX91" fmla="*/ 56506 w 281348"/>
                <a:gd name="connsiteY91" fmla="*/ 247137 h 283985"/>
                <a:gd name="connsiteX92" fmla="*/ 55457 w 281348"/>
                <a:gd name="connsiteY92" fmla="*/ 246862 h 283985"/>
                <a:gd name="connsiteX93" fmla="*/ 55259 w 281348"/>
                <a:gd name="connsiteY93" fmla="*/ 241511 h 283985"/>
                <a:gd name="connsiteX94" fmla="*/ 50502 w 281348"/>
                <a:gd name="connsiteY94" fmla="*/ 238647 h 283985"/>
                <a:gd name="connsiteX95" fmla="*/ 47948 w 281348"/>
                <a:gd name="connsiteY95" fmla="*/ 240668 h 283985"/>
                <a:gd name="connsiteX96" fmla="*/ 50029 w 281348"/>
                <a:gd name="connsiteY96" fmla="*/ 245443 h 283985"/>
                <a:gd name="connsiteX97" fmla="*/ 55457 w 281348"/>
                <a:gd name="connsiteY97" fmla="*/ 246862 h 283985"/>
                <a:gd name="connsiteX98" fmla="*/ 55474 w 281348"/>
                <a:gd name="connsiteY98" fmla="*/ 248109 h 283985"/>
                <a:gd name="connsiteX99" fmla="*/ 56369 w 281348"/>
                <a:gd name="connsiteY99" fmla="*/ 248436 h 283985"/>
                <a:gd name="connsiteX100" fmla="*/ 56085 w 281348"/>
                <a:gd name="connsiteY100" fmla="*/ 250647 h 283985"/>
                <a:gd name="connsiteX101" fmla="*/ 41444 w 281348"/>
                <a:gd name="connsiteY101" fmla="*/ 261098 h 283985"/>
                <a:gd name="connsiteX102" fmla="*/ 14125 w 281348"/>
                <a:gd name="connsiteY102" fmla="*/ 254784 h 283985"/>
                <a:gd name="connsiteX103" fmla="*/ 1678 w 281348"/>
                <a:gd name="connsiteY103" fmla="*/ 244075 h 283985"/>
                <a:gd name="connsiteX104" fmla="*/ -2012 w 281348"/>
                <a:gd name="connsiteY104" fmla="*/ 234165 h 283985"/>
                <a:gd name="connsiteX105" fmla="*/ 5919 w 281348"/>
                <a:gd name="connsiteY105" fmla="*/ 199268 h 283985"/>
                <a:gd name="connsiteX106" fmla="*/ 11372 w 281348"/>
                <a:gd name="connsiteY106" fmla="*/ 190821 h 28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281348" h="283985">
                  <a:moveTo>
                    <a:pt x="91241" y="204300"/>
                  </a:moveTo>
                  <a:lnTo>
                    <a:pt x="92660" y="203233"/>
                  </a:lnTo>
                  <a:lnTo>
                    <a:pt x="90441" y="203964"/>
                  </a:lnTo>
                  <a:lnTo>
                    <a:pt x="89727" y="206424"/>
                  </a:lnTo>
                  <a:close/>
                  <a:moveTo>
                    <a:pt x="99163" y="93250"/>
                  </a:moveTo>
                  <a:lnTo>
                    <a:pt x="96359" y="94746"/>
                  </a:lnTo>
                  <a:lnTo>
                    <a:pt x="99550" y="95581"/>
                  </a:lnTo>
                  <a:close/>
                  <a:moveTo>
                    <a:pt x="11372" y="190821"/>
                  </a:moveTo>
                  <a:cubicBezTo>
                    <a:pt x="10280" y="180430"/>
                    <a:pt x="16301" y="172825"/>
                    <a:pt x="21695" y="165273"/>
                  </a:cubicBezTo>
                  <a:cubicBezTo>
                    <a:pt x="26443" y="158624"/>
                    <a:pt x="32946" y="153231"/>
                    <a:pt x="35105" y="144878"/>
                  </a:cubicBezTo>
                  <a:cubicBezTo>
                    <a:pt x="44111" y="136250"/>
                    <a:pt x="50330" y="124612"/>
                    <a:pt x="62467" y="119391"/>
                  </a:cubicBezTo>
                  <a:cubicBezTo>
                    <a:pt x="62467" y="119554"/>
                    <a:pt x="62467" y="119709"/>
                    <a:pt x="62467" y="119856"/>
                  </a:cubicBezTo>
                  <a:cubicBezTo>
                    <a:pt x="62940" y="119761"/>
                    <a:pt x="63388" y="119778"/>
                    <a:pt x="63835" y="119683"/>
                  </a:cubicBezTo>
                  <a:cubicBezTo>
                    <a:pt x="67999" y="124810"/>
                    <a:pt x="72127" y="129963"/>
                    <a:pt x="76342" y="135055"/>
                  </a:cubicBezTo>
                  <a:cubicBezTo>
                    <a:pt x="80299" y="139872"/>
                    <a:pt x="80686" y="145394"/>
                    <a:pt x="80178" y="151355"/>
                  </a:cubicBezTo>
                  <a:cubicBezTo>
                    <a:pt x="80024" y="153076"/>
                    <a:pt x="81847" y="155596"/>
                    <a:pt x="83473" y="156680"/>
                  </a:cubicBezTo>
                  <a:cubicBezTo>
                    <a:pt x="85529" y="158073"/>
                    <a:pt x="87834" y="156809"/>
                    <a:pt x="88875" y="154314"/>
                  </a:cubicBezTo>
                  <a:cubicBezTo>
                    <a:pt x="92514" y="145661"/>
                    <a:pt x="99266" y="146951"/>
                    <a:pt x="106328" y="148422"/>
                  </a:cubicBezTo>
                  <a:cubicBezTo>
                    <a:pt x="107171" y="148586"/>
                    <a:pt x="108573" y="147579"/>
                    <a:pt x="109184" y="146736"/>
                  </a:cubicBezTo>
                  <a:cubicBezTo>
                    <a:pt x="109649" y="145996"/>
                    <a:pt x="109649" y="143966"/>
                    <a:pt x="109321" y="143803"/>
                  </a:cubicBezTo>
                  <a:cubicBezTo>
                    <a:pt x="100771" y="139752"/>
                    <a:pt x="94569" y="132905"/>
                    <a:pt x="88066" y="126401"/>
                  </a:cubicBezTo>
                  <a:cubicBezTo>
                    <a:pt x="81134" y="119477"/>
                    <a:pt x="72919" y="117911"/>
                    <a:pt x="63835" y="119683"/>
                  </a:cubicBezTo>
                  <a:cubicBezTo>
                    <a:pt x="63620" y="119443"/>
                    <a:pt x="63414" y="119193"/>
                    <a:pt x="63224" y="118952"/>
                  </a:cubicBezTo>
                  <a:cubicBezTo>
                    <a:pt x="62940" y="119055"/>
                    <a:pt x="62742" y="119270"/>
                    <a:pt x="62467" y="119391"/>
                  </a:cubicBezTo>
                  <a:cubicBezTo>
                    <a:pt x="62467" y="112888"/>
                    <a:pt x="62166" y="106359"/>
                    <a:pt x="62588" y="99882"/>
                  </a:cubicBezTo>
                  <a:cubicBezTo>
                    <a:pt x="62880" y="95151"/>
                    <a:pt x="65555" y="91650"/>
                    <a:pt x="70493" y="90394"/>
                  </a:cubicBezTo>
                  <a:cubicBezTo>
                    <a:pt x="75491" y="89121"/>
                    <a:pt x="81297" y="89198"/>
                    <a:pt x="83611" y="83186"/>
                  </a:cubicBezTo>
                  <a:cubicBezTo>
                    <a:pt x="83946" y="83272"/>
                    <a:pt x="84290" y="83375"/>
                    <a:pt x="84566" y="83487"/>
                  </a:cubicBezTo>
                  <a:cubicBezTo>
                    <a:pt x="84815" y="83091"/>
                    <a:pt x="85176" y="82962"/>
                    <a:pt x="85426" y="82618"/>
                  </a:cubicBezTo>
                  <a:cubicBezTo>
                    <a:pt x="88264" y="82540"/>
                    <a:pt x="91069" y="82498"/>
                    <a:pt x="93873" y="82325"/>
                  </a:cubicBezTo>
                  <a:cubicBezTo>
                    <a:pt x="97313" y="82110"/>
                    <a:pt x="98217" y="80700"/>
                    <a:pt x="96075" y="78790"/>
                  </a:cubicBezTo>
                  <a:cubicBezTo>
                    <a:pt x="95395" y="78197"/>
                    <a:pt x="93890" y="78412"/>
                    <a:pt x="92806" y="78506"/>
                  </a:cubicBezTo>
                  <a:cubicBezTo>
                    <a:pt x="89692" y="78799"/>
                    <a:pt x="87215" y="80166"/>
                    <a:pt x="85426" y="82618"/>
                  </a:cubicBezTo>
                  <a:cubicBezTo>
                    <a:pt x="84909" y="82653"/>
                    <a:pt x="84419" y="82670"/>
                    <a:pt x="83903" y="82678"/>
                  </a:cubicBezTo>
                  <a:cubicBezTo>
                    <a:pt x="83826" y="82902"/>
                    <a:pt x="83671" y="82988"/>
                    <a:pt x="83611" y="83186"/>
                  </a:cubicBezTo>
                  <a:cubicBezTo>
                    <a:pt x="79542" y="81792"/>
                    <a:pt x="74914" y="81526"/>
                    <a:pt x="72411" y="77294"/>
                  </a:cubicBezTo>
                  <a:cubicBezTo>
                    <a:pt x="69168" y="71745"/>
                    <a:pt x="69443" y="65689"/>
                    <a:pt x="72454" y="60528"/>
                  </a:cubicBezTo>
                  <a:cubicBezTo>
                    <a:pt x="82166" y="44013"/>
                    <a:pt x="94948" y="30800"/>
                    <a:pt x="113795" y="24693"/>
                  </a:cubicBezTo>
                  <a:cubicBezTo>
                    <a:pt x="113863" y="24968"/>
                    <a:pt x="113950" y="25278"/>
                    <a:pt x="113975" y="25545"/>
                  </a:cubicBezTo>
                  <a:lnTo>
                    <a:pt x="114543" y="27231"/>
                  </a:lnTo>
                  <a:lnTo>
                    <a:pt x="114070" y="24590"/>
                  </a:lnTo>
                  <a:cubicBezTo>
                    <a:pt x="113950" y="24624"/>
                    <a:pt x="113889" y="24667"/>
                    <a:pt x="113795" y="24693"/>
                  </a:cubicBezTo>
                  <a:cubicBezTo>
                    <a:pt x="113347" y="22655"/>
                    <a:pt x="112556" y="20470"/>
                    <a:pt x="113021" y="18654"/>
                  </a:cubicBezTo>
                  <a:cubicBezTo>
                    <a:pt x="115524" y="9339"/>
                    <a:pt x="121252" y="1976"/>
                    <a:pt x="128358" y="-4381"/>
                  </a:cubicBezTo>
                  <a:cubicBezTo>
                    <a:pt x="131239" y="-6927"/>
                    <a:pt x="139067" y="-5663"/>
                    <a:pt x="141132" y="-2179"/>
                  </a:cubicBezTo>
                  <a:cubicBezTo>
                    <a:pt x="142319" y="-166"/>
                    <a:pt x="144262" y="2053"/>
                    <a:pt x="144125" y="4092"/>
                  </a:cubicBezTo>
                  <a:cubicBezTo>
                    <a:pt x="143222" y="19609"/>
                    <a:pt x="149062" y="34267"/>
                    <a:pt x="149527" y="49595"/>
                  </a:cubicBezTo>
                  <a:cubicBezTo>
                    <a:pt x="149828" y="58103"/>
                    <a:pt x="152658" y="65647"/>
                    <a:pt x="157501" y="72734"/>
                  </a:cubicBezTo>
                  <a:cubicBezTo>
                    <a:pt x="160072" y="76502"/>
                    <a:pt x="162834" y="81319"/>
                    <a:pt x="162670" y="85560"/>
                  </a:cubicBezTo>
                  <a:cubicBezTo>
                    <a:pt x="162060" y="104699"/>
                    <a:pt x="172657" y="122101"/>
                    <a:pt x="170859" y="141326"/>
                  </a:cubicBezTo>
                  <a:cubicBezTo>
                    <a:pt x="170636" y="143596"/>
                    <a:pt x="171229" y="146082"/>
                    <a:pt x="171961" y="148285"/>
                  </a:cubicBezTo>
                  <a:cubicBezTo>
                    <a:pt x="174713" y="156362"/>
                    <a:pt x="178971" y="163261"/>
                    <a:pt x="187582" y="166348"/>
                  </a:cubicBezTo>
                  <a:cubicBezTo>
                    <a:pt x="190222" y="167295"/>
                    <a:pt x="193147" y="166521"/>
                    <a:pt x="193422" y="163914"/>
                  </a:cubicBezTo>
                  <a:cubicBezTo>
                    <a:pt x="193869" y="159407"/>
                    <a:pt x="191056" y="153386"/>
                    <a:pt x="193121" y="150469"/>
                  </a:cubicBezTo>
                  <a:cubicBezTo>
                    <a:pt x="201542" y="138573"/>
                    <a:pt x="202918" y="124019"/>
                    <a:pt x="209499" y="111623"/>
                  </a:cubicBezTo>
                  <a:cubicBezTo>
                    <a:pt x="212467" y="106058"/>
                    <a:pt x="213421" y="100570"/>
                    <a:pt x="211968" y="94617"/>
                  </a:cubicBezTo>
                  <a:cubicBezTo>
                    <a:pt x="210634" y="88880"/>
                    <a:pt x="209000" y="83203"/>
                    <a:pt x="207718" y="77483"/>
                  </a:cubicBezTo>
                  <a:cubicBezTo>
                    <a:pt x="206712" y="73406"/>
                    <a:pt x="212346" y="67548"/>
                    <a:pt x="216226" y="68846"/>
                  </a:cubicBezTo>
                  <a:cubicBezTo>
                    <a:pt x="221800" y="70730"/>
                    <a:pt x="227167" y="73139"/>
                    <a:pt x="232569" y="75427"/>
                  </a:cubicBezTo>
                  <a:cubicBezTo>
                    <a:pt x="238307" y="77878"/>
                    <a:pt x="238633" y="77724"/>
                    <a:pt x="241223" y="69337"/>
                  </a:cubicBezTo>
                  <a:cubicBezTo>
                    <a:pt x="241575" y="68227"/>
                    <a:pt x="241507" y="66980"/>
                    <a:pt x="241859" y="65879"/>
                  </a:cubicBezTo>
                  <a:cubicBezTo>
                    <a:pt x="243803" y="59737"/>
                    <a:pt x="247588" y="58653"/>
                    <a:pt x="252078" y="62223"/>
                  </a:cubicBezTo>
                  <a:cubicBezTo>
                    <a:pt x="265592" y="73044"/>
                    <a:pt x="273127" y="87349"/>
                    <a:pt x="276447" y="103977"/>
                  </a:cubicBezTo>
                  <a:cubicBezTo>
                    <a:pt x="276731" y="105568"/>
                    <a:pt x="274641" y="108174"/>
                    <a:pt x="273015" y="109473"/>
                  </a:cubicBezTo>
                  <a:cubicBezTo>
                    <a:pt x="271278" y="110824"/>
                    <a:pt x="268757" y="111856"/>
                    <a:pt x="266581" y="111856"/>
                  </a:cubicBezTo>
                  <a:cubicBezTo>
                    <a:pt x="254788" y="111856"/>
                    <a:pt x="250134" y="117275"/>
                    <a:pt x="249721" y="129274"/>
                  </a:cubicBezTo>
                  <a:cubicBezTo>
                    <a:pt x="249274" y="140156"/>
                    <a:pt x="245721" y="141222"/>
                    <a:pt x="232431" y="138306"/>
                  </a:cubicBezTo>
                  <a:cubicBezTo>
                    <a:pt x="225877" y="136870"/>
                    <a:pt x="225765" y="136939"/>
                    <a:pt x="227107" y="143158"/>
                  </a:cubicBezTo>
                  <a:cubicBezTo>
                    <a:pt x="227881" y="146607"/>
                    <a:pt x="228973" y="150022"/>
                    <a:pt x="229627" y="153506"/>
                  </a:cubicBezTo>
                  <a:cubicBezTo>
                    <a:pt x="230978" y="160663"/>
                    <a:pt x="228784" y="165256"/>
                    <a:pt x="222350" y="167458"/>
                  </a:cubicBezTo>
                  <a:cubicBezTo>
                    <a:pt x="215830" y="169703"/>
                    <a:pt x="209439" y="170486"/>
                    <a:pt x="205310" y="178090"/>
                  </a:cubicBezTo>
                  <a:cubicBezTo>
                    <a:pt x="201000" y="185969"/>
                    <a:pt x="191134" y="190313"/>
                    <a:pt x="189603" y="200713"/>
                  </a:cubicBezTo>
                  <a:cubicBezTo>
                    <a:pt x="189397" y="202321"/>
                    <a:pt x="186351" y="204188"/>
                    <a:pt x="184295" y="204765"/>
                  </a:cubicBezTo>
                  <a:cubicBezTo>
                    <a:pt x="179762" y="206038"/>
                    <a:pt x="174816" y="205823"/>
                    <a:pt x="170507" y="207534"/>
                  </a:cubicBezTo>
                  <a:cubicBezTo>
                    <a:pt x="161569" y="211113"/>
                    <a:pt x="153673" y="216101"/>
                    <a:pt x="151049" y="226536"/>
                  </a:cubicBezTo>
                  <a:cubicBezTo>
                    <a:pt x="148684" y="235903"/>
                    <a:pt x="144684" y="244187"/>
                    <a:pt x="135660" y="249382"/>
                  </a:cubicBezTo>
                  <a:cubicBezTo>
                    <a:pt x="132830" y="251017"/>
                    <a:pt x="130654" y="254337"/>
                    <a:pt x="128994" y="257330"/>
                  </a:cubicBezTo>
                  <a:cubicBezTo>
                    <a:pt x="125390" y="263825"/>
                    <a:pt x="120831" y="268478"/>
                    <a:pt x="113391" y="270689"/>
                  </a:cubicBezTo>
                  <a:cubicBezTo>
                    <a:pt x="108969" y="272014"/>
                    <a:pt x="105210" y="275274"/>
                    <a:pt x="101064" y="277450"/>
                  </a:cubicBezTo>
                  <a:cubicBezTo>
                    <a:pt x="96746" y="279721"/>
                    <a:pt x="91714" y="277037"/>
                    <a:pt x="90466" y="271738"/>
                  </a:cubicBezTo>
                  <a:cubicBezTo>
                    <a:pt x="88583" y="263920"/>
                    <a:pt x="86879" y="256057"/>
                    <a:pt x="85125" y="248212"/>
                  </a:cubicBezTo>
                  <a:cubicBezTo>
                    <a:pt x="85366" y="248221"/>
                    <a:pt x="85589" y="248256"/>
                    <a:pt x="85804" y="248256"/>
                  </a:cubicBezTo>
                  <a:cubicBezTo>
                    <a:pt x="85804" y="247636"/>
                    <a:pt x="85830" y="247008"/>
                    <a:pt x="85830" y="246371"/>
                  </a:cubicBezTo>
                  <a:cubicBezTo>
                    <a:pt x="89245" y="242260"/>
                    <a:pt x="90122" y="237314"/>
                    <a:pt x="89890" y="232049"/>
                  </a:cubicBezTo>
                  <a:cubicBezTo>
                    <a:pt x="89856" y="231017"/>
                    <a:pt x="89727" y="229667"/>
                    <a:pt x="89099" y="228979"/>
                  </a:cubicBezTo>
                  <a:cubicBezTo>
                    <a:pt x="87421" y="227164"/>
                    <a:pt x="86131" y="228127"/>
                    <a:pt x="86045" y="231516"/>
                  </a:cubicBezTo>
                  <a:cubicBezTo>
                    <a:pt x="85865" y="236462"/>
                    <a:pt x="85881" y="241417"/>
                    <a:pt x="85830" y="246371"/>
                  </a:cubicBezTo>
                  <a:cubicBezTo>
                    <a:pt x="85529" y="246759"/>
                    <a:pt x="85331" y="247172"/>
                    <a:pt x="84978" y="247524"/>
                  </a:cubicBezTo>
                  <a:cubicBezTo>
                    <a:pt x="85013" y="247748"/>
                    <a:pt x="85082" y="247980"/>
                    <a:pt x="85125" y="248212"/>
                  </a:cubicBezTo>
                  <a:cubicBezTo>
                    <a:pt x="83172" y="248126"/>
                    <a:pt x="80935" y="247628"/>
                    <a:pt x="79611" y="248505"/>
                  </a:cubicBezTo>
                  <a:cubicBezTo>
                    <a:pt x="71637" y="253967"/>
                    <a:pt x="64033" y="251679"/>
                    <a:pt x="56369" y="248436"/>
                  </a:cubicBezTo>
                  <a:cubicBezTo>
                    <a:pt x="56369" y="247997"/>
                    <a:pt x="56446" y="247576"/>
                    <a:pt x="56506" y="247137"/>
                  </a:cubicBezTo>
                  <a:cubicBezTo>
                    <a:pt x="56145" y="247043"/>
                    <a:pt x="55792" y="246956"/>
                    <a:pt x="55457" y="246862"/>
                  </a:cubicBezTo>
                  <a:cubicBezTo>
                    <a:pt x="55457" y="245064"/>
                    <a:pt x="55551" y="243266"/>
                    <a:pt x="55259" y="241511"/>
                  </a:cubicBezTo>
                  <a:cubicBezTo>
                    <a:pt x="54777" y="238725"/>
                    <a:pt x="52919" y="237675"/>
                    <a:pt x="50502" y="238647"/>
                  </a:cubicBezTo>
                  <a:cubicBezTo>
                    <a:pt x="49539" y="239043"/>
                    <a:pt x="48575" y="239834"/>
                    <a:pt x="47948" y="240668"/>
                  </a:cubicBezTo>
                  <a:cubicBezTo>
                    <a:pt x="46072" y="243155"/>
                    <a:pt x="46863" y="244737"/>
                    <a:pt x="50029" y="245443"/>
                  </a:cubicBezTo>
                  <a:cubicBezTo>
                    <a:pt x="51844" y="245856"/>
                    <a:pt x="53633" y="246363"/>
                    <a:pt x="55457" y="246862"/>
                  </a:cubicBezTo>
                  <a:cubicBezTo>
                    <a:pt x="55457" y="247283"/>
                    <a:pt x="55457" y="247688"/>
                    <a:pt x="55474" y="248109"/>
                  </a:cubicBezTo>
                  <a:cubicBezTo>
                    <a:pt x="55766" y="248221"/>
                    <a:pt x="56042" y="248307"/>
                    <a:pt x="56369" y="248436"/>
                  </a:cubicBezTo>
                  <a:cubicBezTo>
                    <a:pt x="56283" y="249184"/>
                    <a:pt x="56283" y="249959"/>
                    <a:pt x="56085" y="250647"/>
                  </a:cubicBezTo>
                  <a:cubicBezTo>
                    <a:pt x="53349" y="259919"/>
                    <a:pt x="48575" y="263739"/>
                    <a:pt x="41444" y="261098"/>
                  </a:cubicBezTo>
                  <a:cubicBezTo>
                    <a:pt x="32550" y="257786"/>
                    <a:pt x="23518" y="255670"/>
                    <a:pt x="14125" y="254784"/>
                  </a:cubicBezTo>
                  <a:cubicBezTo>
                    <a:pt x="7441" y="254156"/>
                    <a:pt x="3742" y="250053"/>
                    <a:pt x="1678" y="244075"/>
                  </a:cubicBezTo>
                  <a:cubicBezTo>
                    <a:pt x="525" y="240737"/>
                    <a:pt x="-636" y="237408"/>
                    <a:pt x="-2012" y="234165"/>
                  </a:cubicBezTo>
                  <a:cubicBezTo>
                    <a:pt x="-7689" y="220600"/>
                    <a:pt x="-4859" y="209031"/>
                    <a:pt x="5919" y="199268"/>
                  </a:cubicBezTo>
                  <a:cubicBezTo>
                    <a:pt x="8491" y="196911"/>
                    <a:pt x="11768" y="194829"/>
                    <a:pt x="11372" y="19082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6ACFFCF-E609-022F-C8FD-3A2349EC97BE}"/>
                </a:ext>
              </a:extLst>
            </p:cNvPr>
            <p:cNvSpPr/>
            <p:nvPr/>
          </p:nvSpPr>
          <p:spPr>
            <a:xfrm flipV="1">
              <a:off x="3854253" y="1065988"/>
              <a:ext cx="291320" cy="270882"/>
            </a:xfrm>
            <a:custGeom>
              <a:avLst/>
              <a:gdLst>
                <a:gd name="connsiteX0" fmla="*/ 276854 w 291332"/>
                <a:gd name="connsiteY0" fmla="*/ 75148 h 270934"/>
                <a:gd name="connsiteX1" fmla="*/ 268330 w 291332"/>
                <a:gd name="connsiteY1" fmla="*/ 85755 h 270934"/>
                <a:gd name="connsiteX2" fmla="*/ 251178 w 291332"/>
                <a:gd name="connsiteY2" fmla="*/ 95767 h 270934"/>
                <a:gd name="connsiteX3" fmla="*/ 220271 w 291332"/>
                <a:gd name="connsiteY3" fmla="*/ 101092 h 270934"/>
                <a:gd name="connsiteX4" fmla="*/ 209897 w 291332"/>
                <a:gd name="connsiteY4" fmla="*/ 101943 h 270934"/>
                <a:gd name="connsiteX5" fmla="*/ 164230 w 291332"/>
                <a:gd name="connsiteY5" fmla="*/ 96825 h 270934"/>
                <a:gd name="connsiteX6" fmla="*/ 139938 w 291332"/>
                <a:gd name="connsiteY6" fmla="*/ 103104 h 270934"/>
                <a:gd name="connsiteX7" fmla="*/ 127655 w 291332"/>
                <a:gd name="connsiteY7" fmla="*/ 109109 h 270934"/>
                <a:gd name="connsiteX8" fmla="*/ 98443 w 291332"/>
                <a:gd name="connsiteY8" fmla="*/ 136746 h 270934"/>
                <a:gd name="connsiteX9" fmla="*/ 86125 w 291332"/>
                <a:gd name="connsiteY9" fmla="*/ 147413 h 270934"/>
                <a:gd name="connsiteX10" fmla="*/ 85841 w 291332"/>
                <a:gd name="connsiteY10" fmla="*/ 151077 h 270934"/>
                <a:gd name="connsiteX11" fmla="*/ 95940 w 291332"/>
                <a:gd name="connsiteY11" fmla="*/ 159516 h 270934"/>
                <a:gd name="connsiteX12" fmla="*/ 95794 w 291332"/>
                <a:gd name="connsiteY12" fmla="*/ 159533 h 270934"/>
                <a:gd name="connsiteX13" fmla="*/ 94564 w 291332"/>
                <a:gd name="connsiteY13" fmla="*/ 160376 h 270934"/>
                <a:gd name="connsiteX14" fmla="*/ 96628 w 291332"/>
                <a:gd name="connsiteY14" fmla="*/ 160109 h 270934"/>
                <a:gd name="connsiteX15" fmla="*/ 95940 w 291332"/>
                <a:gd name="connsiteY15" fmla="*/ 159516 h 270934"/>
                <a:gd name="connsiteX16" fmla="*/ 116851 w 291332"/>
                <a:gd name="connsiteY16" fmla="*/ 158638 h 270934"/>
                <a:gd name="connsiteX17" fmla="*/ 120688 w 291332"/>
                <a:gd name="connsiteY17" fmla="*/ 167403 h 270934"/>
                <a:gd name="connsiteX18" fmla="*/ 116911 w 291332"/>
                <a:gd name="connsiteY18" fmla="*/ 173279 h 270934"/>
                <a:gd name="connsiteX19" fmla="*/ 109187 w 291332"/>
                <a:gd name="connsiteY19" fmla="*/ 194809 h 270934"/>
                <a:gd name="connsiteX20" fmla="*/ 96301 w 291332"/>
                <a:gd name="connsiteY20" fmla="*/ 209690 h 270934"/>
                <a:gd name="connsiteX21" fmla="*/ 78641 w 291332"/>
                <a:gd name="connsiteY21" fmla="*/ 210697 h 270934"/>
                <a:gd name="connsiteX22" fmla="*/ 67812 w 291332"/>
                <a:gd name="connsiteY22" fmla="*/ 218481 h 270934"/>
                <a:gd name="connsiteX23" fmla="*/ 63692 w 291332"/>
                <a:gd name="connsiteY23" fmla="*/ 232038 h 270934"/>
                <a:gd name="connsiteX24" fmla="*/ 59158 w 291332"/>
                <a:gd name="connsiteY24" fmla="*/ 241379 h 270934"/>
                <a:gd name="connsiteX25" fmla="*/ 31202 w 291332"/>
                <a:gd name="connsiteY25" fmla="*/ 262858 h 270934"/>
                <a:gd name="connsiteX26" fmla="*/ 4631 w 291332"/>
                <a:gd name="connsiteY26" fmla="*/ 259314 h 270934"/>
                <a:gd name="connsiteX27" fmla="*/ -2242 w 291332"/>
                <a:gd name="connsiteY27" fmla="*/ 243857 h 270934"/>
                <a:gd name="connsiteX28" fmla="*/ 6119 w 291332"/>
                <a:gd name="connsiteY28" fmla="*/ 202628 h 270934"/>
                <a:gd name="connsiteX29" fmla="*/ 10438 w 291332"/>
                <a:gd name="connsiteY29" fmla="*/ 197553 h 270934"/>
                <a:gd name="connsiteX30" fmla="*/ 39899 w 291332"/>
                <a:gd name="connsiteY30" fmla="*/ 185949 h 270934"/>
                <a:gd name="connsiteX31" fmla="*/ 49627 w 291332"/>
                <a:gd name="connsiteY31" fmla="*/ 173846 h 270934"/>
                <a:gd name="connsiteX32" fmla="*/ 49498 w 291332"/>
                <a:gd name="connsiteY32" fmla="*/ 152660 h 270934"/>
                <a:gd name="connsiteX33" fmla="*/ 39520 w 291332"/>
                <a:gd name="connsiteY33" fmla="*/ 131370 h 270934"/>
                <a:gd name="connsiteX34" fmla="*/ 25456 w 291332"/>
                <a:gd name="connsiteY34" fmla="*/ 115603 h 270934"/>
                <a:gd name="connsiteX35" fmla="*/ 14988 w 291332"/>
                <a:gd name="connsiteY35" fmla="*/ 68284 h 270934"/>
                <a:gd name="connsiteX36" fmla="*/ 35168 w 291332"/>
                <a:gd name="connsiteY36" fmla="*/ 49919 h 270934"/>
                <a:gd name="connsiteX37" fmla="*/ 37576 w 291332"/>
                <a:gd name="connsiteY37" fmla="*/ 47313 h 270934"/>
                <a:gd name="connsiteX38" fmla="*/ 63752 w 291332"/>
                <a:gd name="connsiteY38" fmla="*/ 44878 h 270934"/>
                <a:gd name="connsiteX39" fmla="*/ 70186 w 291332"/>
                <a:gd name="connsiteY39" fmla="*/ 47751 h 270934"/>
                <a:gd name="connsiteX40" fmla="*/ 73523 w 291332"/>
                <a:gd name="connsiteY40" fmla="*/ 43631 h 270934"/>
                <a:gd name="connsiteX41" fmla="*/ 71881 w 291332"/>
                <a:gd name="connsiteY41" fmla="*/ 33352 h 270934"/>
                <a:gd name="connsiteX42" fmla="*/ 82082 w 291332"/>
                <a:gd name="connsiteY42" fmla="*/ 24397 h 270934"/>
                <a:gd name="connsiteX43" fmla="*/ 116636 w 291332"/>
                <a:gd name="connsiteY43" fmla="*/ 17344 h 270934"/>
                <a:gd name="connsiteX44" fmla="*/ 182836 w 291332"/>
                <a:gd name="connsiteY44" fmla="*/ 6514 h 270934"/>
                <a:gd name="connsiteX45" fmla="*/ 195378 w 291332"/>
                <a:gd name="connsiteY45" fmla="*/ 588 h 270934"/>
                <a:gd name="connsiteX46" fmla="*/ 222473 w 291332"/>
                <a:gd name="connsiteY46" fmla="*/ -5365 h 270934"/>
                <a:gd name="connsiteX47" fmla="*/ 243642 w 291332"/>
                <a:gd name="connsiteY47" fmla="*/ -4075 h 270934"/>
                <a:gd name="connsiteX48" fmla="*/ 253139 w 291332"/>
                <a:gd name="connsiteY48" fmla="*/ -41 h 270934"/>
                <a:gd name="connsiteX49" fmla="*/ 273353 w 291332"/>
                <a:gd name="connsiteY49" fmla="*/ 14058 h 270934"/>
                <a:gd name="connsiteX50" fmla="*/ 278945 w 291332"/>
                <a:gd name="connsiteY50" fmla="*/ 25894 h 270934"/>
                <a:gd name="connsiteX51" fmla="*/ 283039 w 291332"/>
                <a:gd name="connsiteY51" fmla="*/ 38694 h 270934"/>
                <a:gd name="connsiteX52" fmla="*/ 276854 w 291332"/>
                <a:gd name="connsiteY52" fmla="*/ 75148 h 27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91332" h="270934">
                  <a:moveTo>
                    <a:pt x="276854" y="75148"/>
                  </a:moveTo>
                  <a:cubicBezTo>
                    <a:pt x="272940" y="78185"/>
                    <a:pt x="270317" y="81281"/>
                    <a:pt x="268330" y="85755"/>
                  </a:cubicBezTo>
                  <a:cubicBezTo>
                    <a:pt x="265156" y="92972"/>
                    <a:pt x="259014" y="96197"/>
                    <a:pt x="251178" y="95767"/>
                  </a:cubicBezTo>
                  <a:cubicBezTo>
                    <a:pt x="240477" y="95199"/>
                    <a:pt x="229974" y="94829"/>
                    <a:pt x="220271" y="101092"/>
                  </a:cubicBezTo>
                  <a:cubicBezTo>
                    <a:pt x="217691" y="102752"/>
                    <a:pt x="213347" y="102270"/>
                    <a:pt x="209897" y="101943"/>
                  </a:cubicBezTo>
                  <a:cubicBezTo>
                    <a:pt x="194664" y="100472"/>
                    <a:pt x="179326" y="99294"/>
                    <a:pt x="164230" y="96825"/>
                  </a:cubicBezTo>
                  <a:cubicBezTo>
                    <a:pt x="154785" y="95259"/>
                    <a:pt x="145942" y="91294"/>
                    <a:pt x="139938" y="103104"/>
                  </a:cubicBezTo>
                  <a:cubicBezTo>
                    <a:pt x="137762" y="107397"/>
                    <a:pt x="132137" y="107569"/>
                    <a:pt x="127655" y="109109"/>
                  </a:cubicBezTo>
                  <a:cubicBezTo>
                    <a:pt x="113944" y="113900"/>
                    <a:pt x="101918" y="121186"/>
                    <a:pt x="98443" y="136746"/>
                  </a:cubicBezTo>
                  <a:cubicBezTo>
                    <a:pt x="96860" y="143843"/>
                    <a:pt x="91983" y="145873"/>
                    <a:pt x="86125" y="147413"/>
                  </a:cubicBezTo>
                  <a:cubicBezTo>
                    <a:pt x="82082" y="148454"/>
                    <a:pt x="82418" y="149047"/>
                    <a:pt x="85841" y="151077"/>
                  </a:cubicBezTo>
                  <a:cubicBezTo>
                    <a:pt x="89583" y="153271"/>
                    <a:pt x="92663" y="156582"/>
                    <a:pt x="95940" y="159516"/>
                  </a:cubicBezTo>
                  <a:cubicBezTo>
                    <a:pt x="95914" y="159524"/>
                    <a:pt x="95828" y="159524"/>
                    <a:pt x="95794" y="159533"/>
                  </a:cubicBezTo>
                  <a:lnTo>
                    <a:pt x="94564" y="160376"/>
                  </a:lnTo>
                  <a:lnTo>
                    <a:pt x="96628" y="160109"/>
                  </a:lnTo>
                  <a:cubicBezTo>
                    <a:pt x="96387" y="159911"/>
                    <a:pt x="96181" y="159696"/>
                    <a:pt x="95940" y="159516"/>
                  </a:cubicBezTo>
                  <a:cubicBezTo>
                    <a:pt x="102882" y="158544"/>
                    <a:pt x="109772" y="156522"/>
                    <a:pt x="116851" y="158638"/>
                  </a:cubicBezTo>
                  <a:cubicBezTo>
                    <a:pt x="119285" y="159387"/>
                    <a:pt x="122021" y="165201"/>
                    <a:pt x="120688" y="167403"/>
                  </a:cubicBezTo>
                  <a:cubicBezTo>
                    <a:pt x="119483" y="169416"/>
                    <a:pt x="118657" y="171954"/>
                    <a:pt x="116911" y="173279"/>
                  </a:cubicBezTo>
                  <a:cubicBezTo>
                    <a:pt x="109600" y="178887"/>
                    <a:pt x="107501" y="185493"/>
                    <a:pt x="109187" y="194809"/>
                  </a:cubicBezTo>
                  <a:cubicBezTo>
                    <a:pt x="110314" y="201157"/>
                    <a:pt x="102563" y="208899"/>
                    <a:pt x="96301" y="209690"/>
                  </a:cubicBezTo>
                  <a:cubicBezTo>
                    <a:pt x="90460" y="210421"/>
                    <a:pt x="84499" y="209991"/>
                    <a:pt x="78641" y="210697"/>
                  </a:cubicBezTo>
                  <a:cubicBezTo>
                    <a:pt x="73859" y="211282"/>
                    <a:pt x="69524" y="213363"/>
                    <a:pt x="67812" y="218481"/>
                  </a:cubicBezTo>
                  <a:cubicBezTo>
                    <a:pt x="66307" y="222963"/>
                    <a:pt x="65274" y="227608"/>
                    <a:pt x="63692" y="232038"/>
                  </a:cubicBezTo>
                  <a:cubicBezTo>
                    <a:pt x="62504" y="235324"/>
                    <a:pt x="61627" y="239496"/>
                    <a:pt x="59158" y="241379"/>
                  </a:cubicBezTo>
                  <a:cubicBezTo>
                    <a:pt x="49825" y="248519"/>
                    <a:pt x="42574" y="258187"/>
                    <a:pt x="31202" y="262858"/>
                  </a:cubicBezTo>
                  <a:cubicBezTo>
                    <a:pt x="21370" y="266884"/>
                    <a:pt x="12657" y="265585"/>
                    <a:pt x="4631" y="259314"/>
                  </a:cubicBezTo>
                  <a:cubicBezTo>
                    <a:pt x="-246" y="255504"/>
                    <a:pt x="-4091" y="249362"/>
                    <a:pt x="-2242" y="243857"/>
                  </a:cubicBezTo>
                  <a:cubicBezTo>
                    <a:pt x="2309" y="230360"/>
                    <a:pt x="4949" y="216735"/>
                    <a:pt x="6119" y="202628"/>
                  </a:cubicBezTo>
                  <a:cubicBezTo>
                    <a:pt x="6283" y="200779"/>
                    <a:pt x="8545" y="198344"/>
                    <a:pt x="10438" y="197553"/>
                  </a:cubicBezTo>
                  <a:cubicBezTo>
                    <a:pt x="20140" y="193450"/>
                    <a:pt x="30041" y="189785"/>
                    <a:pt x="39899" y="185949"/>
                  </a:cubicBezTo>
                  <a:cubicBezTo>
                    <a:pt x="49154" y="182353"/>
                    <a:pt x="49739" y="181433"/>
                    <a:pt x="49627" y="173846"/>
                  </a:cubicBezTo>
                  <a:cubicBezTo>
                    <a:pt x="49498" y="166801"/>
                    <a:pt x="49077" y="159696"/>
                    <a:pt x="49498" y="152660"/>
                  </a:cubicBezTo>
                  <a:cubicBezTo>
                    <a:pt x="50058" y="143559"/>
                    <a:pt x="47064" y="136342"/>
                    <a:pt x="39520" y="131370"/>
                  </a:cubicBezTo>
                  <a:cubicBezTo>
                    <a:pt x="33379" y="127301"/>
                    <a:pt x="29551" y="121401"/>
                    <a:pt x="25456" y="115603"/>
                  </a:cubicBezTo>
                  <a:cubicBezTo>
                    <a:pt x="15263" y="101290"/>
                    <a:pt x="14085" y="84722"/>
                    <a:pt x="14988" y="68284"/>
                  </a:cubicBezTo>
                  <a:cubicBezTo>
                    <a:pt x="15624" y="57059"/>
                    <a:pt x="29938" y="57841"/>
                    <a:pt x="35168" y="49919"/>
                  </a:cubicBezTo>
                  <a:cubicBezTo>
                    <a:pt x="35796" y="48939"/>
                    <a:pt x="36682" y="48096"/>
                    <a:pt x="37576" y="47313"/>
                  </a:cubicBezTo>
                  <a:cubicBezTo>
                    <a:pt x="45714" y="40113"/>
                    <a:pt x="54462" y="39752"/>
                    <a:pt x="63752" y="44878"/>
                  </a:cubicBezTo>
                  <a:cubicBezTo>
                    <a:pt x="65816" y="46014"/>
                    <a:pt x="67932" y="47313"/>
                    <a:pt x="70186" y="47751"/>
                  </a:cubicBezTo>
                  <a:cubicBezTo>
                    <a:pt x="73033" y="48354"/>
                    <a:pt x="74151" y="46651"/>
                    <a:pt x="73523" y="43631"/>
                  </a:cubicBezTo>
                  <a:cubicBezTo>
                    <a:pt x="72827" y="40208"/>
                    <a:pt x="71149" y="36492"/>
                    <a:pt x="71881" y="33352"/>
                  </a:cubicBezTo>
                  <a:cubicBezTo>
                    <a:pt x="72999" y="28535"/>
                    <a:pt x="77446" y="25542"/>
                    <a:pt x="82082" y="24397"/>
                  </a:cubicBezTo>
                  <a:cubicBezTo>
                    <a:pt x="93514" y="21576"/>
                    <a:pt x="105075" y="17430"/>
                    <a:pt x="116636" y="17344"/>
                  </a:cubicBezTo>
                  <a:cubicBezTo>
                    <a:pt x="139388" y="17189"/>
                    <a:pt x="159989" y="5637"/>
                    <a:pt x="182836" y="6514"/>
                  </a:cubicBezTo>
                  <a:cubicBezTo>
                    <a:pt x="186930" y="6686"/>
                    <a:pt x="191326" y="2927"/>
                    <a:pt x="195378" y="588"/>
                  </a:cubicBezTo>
                  <a:cubicBezTo>
                    <a:pt x="203816" y="-4298"/>
                    <a:pt x="212538" y="-6819"/>
                    <a:pt x="222473" y="-5365"/>
                  </a:cubicBezTo>
                  <a:cubicBezTo>
                    <a:pt x="229458" y="-4358"/>
                    <a:pt x="236641" y="-4935"/>
                    <a:pt x="243642" y="-4075"/>
                  </a:cubicBezTo>
                  <a:cubicBezTo>
                    <a:pt x="246980" y="-3662"/>
                    <a:pt x="250722" y="-2251"/>
                    <a:pt x="253139" y="-41"/>
                  </a:cubicBezTo>
                  <a:cubicBezTo>
                    <a:pt x="259289" y="5594"/>
                    <a:pt x="265732" y="10548"/>
                    <a:pt x="273353" y="14058"/>
                  </a:cubicBezTo>
                  <a:cubicBezTo>
                    <a:pt x="278317" y="16346"/>
                    <a:pt x="279624" y="20965"/>
                    <a:pt x="278945" y="25894"/>
                  </a:cubicBezTo>
                  <a:cubicBezTo>
                    <a:pt x="278265" y="30995"/>
                    <a:pt x="280484" y="34496"/>
                    <a:pt x="283039" y="38694"/>
                  </a:cubicBezTo>
                  <a:cubicBezTo>
                    <a:pt x="292114" y="53446"/>
                    <a:pt x="290161" y="64852"/>
                    <a:pt x="276854" y="7514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40CA9A2-A25A-D979-2EDF-7D7A99CF7717}"/>
                </a:ext>
              </a:extLst>
            </p:cNvPr>
            <p:cNvSpPr/>
            <p:nvPr/>
          </p:nvSpPr>
          <p:spPr>
            <a:xfrm flipV="1">
              <a:off x="3351192" y="993156"/>
              <a:ext cx="286909" cy="180605"/>
            </a:xfrm>
            <a:custGeom>
              <a:avLst/>
              <a:gdLst>
                <a:gd name="connsiteX0" fmla="*/ 182263 w 286921"/>
                <a:gd name="connsiteY0" fmla="*/ 66032 h 180640"/>
                <a:gd name="connsiteX1" fmla="*/ 151150 w 286921"/>
                <a:gd name="connsiteY1" fmla="*/ 72776 h 180640"/>
                <a:gd name="connsiteX2" fmla="*/ 147907 w 286921"/>
                <a:gd name="connsiteY2" fmla="*/ 77697 h 180640"/>
                <a:gd name="connsiteX3" fmla="*/ 149731 w 286921"/>
                <a:gd name="connsiteY3" fmla="*/ 107794 h 180640"/>
                <a:gd name="connsiteX4" fmla="*/ 148045 w 286921"/>
                <a:gd name="connsiteY4" fmla="*/ 133299 h 180640"/>
                <a:gd name="connsiteX5" fmla="*/ 133662 w 286921"/>
                <a:gd name="connsiteY5" fmla="*/ 146778 h 180640"/>
                <a:gd name="connsiteX6" fmla="*/ 126884 w 286921"/>
                <a:gd name="connsiteY6" fmla="*/ 155956 h 180640"/>
                <a:gd name="connsiteX7" fmla="*/ 114239 w 286921"/>
                <a:gd name="connsiteY7" fmla="*/ 173607 h 180640"/>
                <a:gd name="connsiteX8" fmla="*/ 93715 w 286921"/>
                <a:gd name="connsiteY8" fmla="*/ 171285 h 180640"/>
                <a:gd name="connsiteX9" fmla="*/ 63058 w 286921"/>
                <a:gd name="connsiteY9" fmla="*/ 154279 h 180640"/>
                <a:gd name="connsiteX10" fmla="*/ 53786 w 286921"/>
                <a:gd name="connsiteY10" fmla="*/ 143819 h 180640"/>
                <a:gd name="connsiteX11" fmla="*/ 42457 w 286921"/>
                <a:gd name="connsiteY11" fmla="*/ 129256 h 180640"/>
                <a:gd name="connsiteX12" fmla="*/ 29416 w 286921"/>
                <a:gd name="connsiteY12" fmla="*/ 117686 h 180640"/>
                <a:gd name="connsiteX13" fmla="*/ 29743 w 286921"/>
                <a:gd name="connsiteY13" fmla="*/ 111278 h 180640"/>
                <a:gd name="connsiteX14" fmla="*/ 41674 w 286921"/>
                <a:gd name="connsiteY14" fmla="*/ 103855 h 180640"/>
                <a:gd name="connsiteX15" fmla="*/ 43119 w 286921"/>
                <a:gd name="connsiteY15" fmla="*/ 98848 h 180640"/>
                <a:gd name="connsiteX16" fmla="*/ 39876 w 286921"/>
                <a:gd name="connsiteY16" fmla="*/ 97988 h 180640"/>
                <a:gd name="connsiteX17" fmla="*/ 15525 w 286921"/>
                <a:gd name="connsiteY17" fmla="*/ 101128 h 180640"/>
                <a:gd name="connsiteX18" fmla="*/ -1396 w 286921"/>
                <a:gd name="connsiteY18" fmla="*/ 85472 h 180640"/>
                <a:gd name="connsiteX19" fmla="*/ 3903 w 286921"/>
                <a:gd name="connsiteY19" fmla="*/ 70101 h 180640"/>
                <a:gd name="connsiteX20" fmla="*/ 17890 w 286921"/>
                <a:gd name="connsiteY20" fmla="*/ 59177 h 180640"/>
                <a:gd name="connsiteX21" fmla="*/ 56203 w 286921"/>
                <a:gd name="connsiteY21" fmla="*/ 49956 h 180640"/>
                <a:gd name="connsiteX22" fmla="*/ 62921 w 286921"/>
                <a:gd name="connsiteY22" fmla="*/ 49887 h 180640"/>
                <a:gd name="connsiteX23" fmla="*/ 90283 w 286921"/>
                <a:gd name="connsiteY23" fmla="*/ 43770 h 180640"/>
                <a:gd name="connsiteX24" fmla="*/ 92975 w 286921"/>
                <a:gd name="connsiteY24" fmla="*/ 41921 h 180640"/>
                <a:gd name="connsiteX25" fmla="*/ 89767 w 286921"/>
                <a:gd name="connsiteY25" fmla="*/ 40476 h 180640"/>
                <a:gd name="connsiteX26" fmla="*/ 44315 w 286921"/>
                <a:gd name="connsiteY26" fmla="*/ 33121 h 180640"/>
                <a:gd name="connsiteX27" fmla="*/ 35876 w 286921"/>
                <a:gd name="connsiteY27" fmla="*/ 23023 h 180640"/>
                <a:gd name="connsiteX28" fmla="*/ 47480 w 286921"/>
                <a:gd name="connsiteY28" fmla="*/ -624 h 180640"/>
                <a:gd name="connsiteX29" fmla="*/ 60805 w 286921"/>
                <a:gd name="connsiteY29" fmla="*/ -5011 h 180640"/>
                <a:gd name="connsiteX30" fmla="*/ 82034 w 286921"/>
                <a:gd name="connsiteY30" fmla="*/ -5595 h 180640"/>
                <a:gd name="connsiteX31" fmla="*/ 119358 w 286921"/>
                <a:gd name="connsiteY31" fmla="*/ 2826 h 180640"/>
                <a:gd name="connsiteX32" fmla="*/ 132226 w 286921"/>
                <a:gd name="connsiteY32" fmla="*/ 8159 h 180640"/>
                <a:gd name="connsiteX33" fmla="*/ 163683 w 286921"/>
                <a:gd name="connsiteY33" fmla="*/ 12787 h 180640"/>
                <a:gd name="connsiteX34" fmla="*/ 170418 w 286921"/>
                <a:gd name="connsiteY34" fmla="*/ 12073 h 180640"/>
                <a:gd name="connsiteX35" fmla="*/ 193308 w 286921"/>
                <a:gd name="connsiteY35" fmla="*/ 3084 h 180640"/>
                <a:gd name="connsiteX36" fmla="*/ 210357 w 286921"/>
                <a:gd name="connsiteY36" fmla="*/ 710 h 180640"/>
                <a:gd name="connsiteX37" fmla="*/ 224343 w 286921"/>
                <a:gd name="connsiteY37" fmla="*/ 3161 h 180640"/>
                <a:gd name="connsiteX38" fmla="*/ 242855 w 286921"/>
                <a:gd name="connsiteY38" fmla="*/ 12718 h 180640"/>
                <a:gd name="connsiteX39" fmla="*/ 275068 w 286921"/>
                <a:gd name="connsiteY39" fmla="*/ 45353 h 180640"/>
                <a:gd name="connsiteX40" fmla="*/ 282578 w 286921"/>
                <a:gd name="connsiteY40" fmla="*/ 57250 h 180640"/>
                <a:gd name="connsiteX41" fmla="*/ 274096 w 286921"/>
                <a:gd name="connsiteY41" fmla="*/ 85025 h 180640"/>
                <a:gd name="connsiteX42" fmla="*/ 267421 w 286921"/>
                <a:gd name="connsiteY42" fmla="*/ 85937 h 180640"/>
                <a:gd name="connsiteX43" fmla="*/ 256488 w 286921"/>
                <a:gd name="connsiteY43" fmla="*/ 77610 h 180640"/>
                <a:gd name="connsiteX44" fmla="*/ 250923 w 286921"/>
                <a:gd name="connsiteY44" fmla="*/ 75881 h 180640"/>
                <a:gd name="connsiteX45" fmla="*/ 240368 w 286921"/>
                <a:gd name="connsiteY45" fmla="*/ 92208 h 180640"/>
                <a:gd name="connsiteX46" fmla="*/ 238829 w 286921"/>
                <a:gd name="connsiteY46" fmla="*/ 107502 h 180640"/>
                <a:gd name="connsiteX47" fmla="*/ 243568 w 286921"/>
                <a:gd name="connsiteY47" fmla="*/ 120499 h 180640"/>
                <a:gd name="connsiteX48" fmla="*/ 250003 w 286921"/>
                <a:gd name="connsiteY48" fmla="*/ 151242 h 180640"/>
                <a:gd name="connsiteX49" fmla="*/ 247276 w 286921"/>
                <a:gd name="connsiteY49" fmla="*/ 160756 h 180640"/>
                <a:gd name="connsiteX50" fmla="*/ 234347 w 286921"/>
                <a:gd name="connsiteY50" fmla="*/ 161255 h 180640"/>
                <a:gd name="connsiteX51" fmla="*/ 205755 w 286921"/>
                <a:gd name="connsiteY51" fmla="*/ 140258 h 180640"/>
                <a:gd name="connsiteX52" fmla="*/ 200000 w 286921"/>
                <a:gd name="connsiteY52" fmla="*/ 124430 h 180640"/>
                <a:gd name="connsiteX53" fmla="*/ 202150 w 286921"/>
                <a:gd name="connsiteY53" fmla="*/ 114048 h 180640"/>
                <a:gd name="connsiteX54" fmla="*/ 195020 w 286921"/>
                <a:gd name="connsiteY54" fmla="*/ 99769 h 180640"/>
                <a:gd name="connsiteX55" fmla="*/ 192069 w 286921"/>
                <a:gd name="connsiteY55" fmla="*/ 97808 h 180640"/>
                <a:gd name="connsiteX56" fmla="*/ 187536 w 286921"/>
                <a:gd name="connsiteY56" fmla="*/ 82479 h 180640"/>
                <a:gd name="connsiteX57" fmla="*/ 189790 w 286921"/>
                <a:gd name="connsiteY57" fmla="*/ 75787 h 180640"/>
                <a:gd name="connsiteX58" fmla="*/ 182263 w 286921"/>
                <a:gd name="connsiteY58" fmla="*/ 66032 h 18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86921" h="180640">
                  <a:moveTo>
                    <a:pt x="182263" y="66032"/>
                  </a:moveTo>
                  <a:cubicBezTo>
                    <a:pt x="171889" y="68122"/>
                    <a:pt x="161455" y="70213"/>
                    <a:pt x="151150" y="72776"/>
                  </a:cubicBezTo>
                  <a:cubicBezTo>
                    <a:pt x="149688" y="73137"/>
                    <a:pt x="147425" y="76957"/>
                    <a:pt x="147907" y="77697"/>
                  </a:cubicBezTo>
                  <a:cubicBezTo>
                    <a:pt x="154204" y="87769"/>
                    <a:pt x="147468" y="98522"/>
                    <a:pt x="149731" y="107794"/>
                  </a:cubicBezTo>
                  <a:cubicBezTo>
                    <a:pt x="149172" y="116878"/>
                    <a:pt x="149240" y="125187"/>
                    <a:pt x="148045" y="133299"/>
                  </a:cubicBezTo>
                  <a:cubicBezTo>
                    <a:pt x="146909" y="141135"/>
                    <a:pt x="141387" y="144928"/>
                    <a:pt x="133662" y="146778"/>
                  </a:cubicBezTo>
                  <a:cubicBezTo>
                    <a:pt x="126704" y="148455"/>
                    <a:pt x="126884" y="149118"/>
                    <a:pt x="126884" y="155956"/>
                  </a:cubicBezTo>
                  <a:cubicBezTo>
                    <a:pt x="126858" y="166812"/>
                    <a:pt x="122979" y="172239"/>
                    <a:pt x="114239" y="173607"/>
                  </a:cubicBezTo>
                  <a:cubicBezTo>
                    <a:pt x="107126" y="174743"/>
                    <a:pt x="98713" y="176153"/>
                    <a:pt x="93715" y="171285"/>
                  </a:cubicBezTo>
                  <a:cubicBezTo>
                    <a:pt x="84787" y="162579"/>
                    <a:pt x="72546" y="161143"/>
                    <a:pt x="63058" y="154279"/>
                  </a:cubicBezTo>
                  <a:cubicBezTo>
                    <a:pt x="59377" y="151612"/>
                    <a:pt x="56839" y="147354"/>
                    <a:pt x="53786" y="143819"/>
                  </a:cubicBezTo>
                  <a:cubicBezTo>
                    <a:pt x="55213" y="134830"/>
                    <a:pt x="49450" y="132310"/>
                    <a:pt x="42457" y="129256"/>
                  </a:cubicBezTo>
                  <a:cubicBezTo>
                    <a:pt x="37373" y="127020"/>
                    <a:pt x="33537" y="121824"/>
                    <a:pt x="29416" y="117686"/>
                  </a:cubicBezTo>
                  <a:cubicBezTo>
                    <a:pt x="27481" y="115734"/>
                    <a:pt x="27593" y="112852"/>
                    <a:pt x="29743" y="111278"/>
                  </a:cubicBezTo>
                  <a:cubicBezTo>
                    <a:pt x="33494" y="108517"/>
                    <a:pt x="37700" y="106358"/>
                    <a:pt x="41674" y="103855"/>
                  </a:cubicBezTo>
                  <a:cubicBezTo>
                    <a:pt x="44194" y="102238"/>
                    <a:pt x="44797" y="100337"/>
                    <a:pt x="43119" y="98848"/>
                  </a:cubicBezTo>
                  <a:cubicBezTo>
                    <a:pt x="42371" y="98186"/>
                    <a:pt x="40943" y="97859"/>
                    <a:pt x="39876" y="97988"/>
                  </a:cubicBezTo>
                  <a:cubicBezTo>
                    <a:pt x="31756" y="99029"/>
                    <a:pt x="23662" y="100964"/>
                    <a:pt x="15525" y="101128"/>
                  </a:cubicBezTo>
                  <a:cubicBezTo>
                    <a:pt x="7748" y="101283"/>
                    <a:pt x="1538" y="94315"/>
                    <a:pt x="-1396" y="85472"/>
                  </a:cubicBezTo>
                  <a:cubicBezTo>
                    <a:pt x="-3632" y="78703"/>
                    <a:pt x="-1034" y="74084"/>
                    <a:pt x="3903" y="70101"/>
                  </a:cubicBezTo>
                  <a:cubicBezTo>
                    <a:pt x="8505" y="66385"/>
                    <a:pt x="13150" y="62738"/>
                    <a:pt x="17890" y="59177"/>
                  </a:cubicBezTo>
                  <a:cubicBezTo>
                    <a:pt x="29322" y="50626"/>
                    <a:pt x="40745" y="42326"/>
                    <a:pt x="56203" y="49956"/>
                  </a:cubicBezTo>
                  <a:cubicBezTo>
                    <a:pt x="58043" y="50867"/>
                    <a:pt x="61286" y="50936"/>
                    <a:pt x="62921" y="49887"/>
                  </a:cubicBezTo>
                  <a:cubicBezTo>
                    <a:pt x="71411" y="44519"/>
                    <a:pt x="80933" y="44691"/>
                    <a:pt x="90283" y="43770"/>
                  </a:cubicBezTo>
                  <a:cubicBezTo>
                    <a:pt x="91238" y="43668"/>
                    <a:pt x="92107" y="42584"/>
                    <a:pt x="92975" y="41921"/>
                  </a:cubicBezTo>
                  <a:cubicBezTo>
                    <a:pt x="91909" y="41422"/>
                    <a:pt x="90877" y="40665"/>
                    <a:pt x="89767" y="40476"/>
                  </a:cubicBezTo>
                  <a:cubicBezTo>
                    <a:pt x="74628" y="37981"/>
                    <a:pt x="59454" y="35608"/>
                    <a:pt x="44315" y="33121"/>
                  </a:cubicBezTo>
                  <a:cubicBezTo>
                    <a:pt x="40229" y="32459"/>
                    <a:pt x="36384" y="27659"/>
                    <a:pt x="35876" y="23023"/>
                  </a:cubicBezTo>
                  <a:cubicBezTo>
                    <a:pt x="34689" y="12073"/>
                    <a:pt x="38577" y="3712"/>
                    <a:pt x="47480" y="-624"/>
                  </a:cubicBezTo>
                  <a:cubicBezTo>
                    <a:pt x="51678" y="-2645"/>
                    <a:pt x="56254" y="-4486"/>
                    <a:pt x="60805" y="-5011"/>
                  </a:cubicBezTo>
                  <a:cubicBezTo>
                    <a:pt x="67815" y="-5802"/>
                    <a:pt x="75006" y="-4899"/>
                    <a:pt x="82034" y="-5595"/>
                  </a:cubicBezTo>
                  <a:cubicBezTo>
                    <a:pt x="95522" y="-6912"/>
                    <a:pt x="107840" y="-4391"/>
                    <a:pt x="119358" y="2826"/>
                  </a:cubicBezTo>
                  <a:cubicBezTo>
                    <a:pt x="123254" y="5294"/>
                    <a:pt x="127779" y="7643"/>
                    <a:pt x="132226" y="8159"/>
                  </a:cubicBezTo>
                  <a:cubicBezTo>
                    <a:pt x="142798" y="9337"/>
                    <a:pt x="153464" y="9028"/>
                    <a:pt x="163683" y="12787"/>
                  </a:cubicBezTo>
                  <a:cubicBezTo>
                    <a:pt x="165575" y="13483"/>
                    <a:pt x="168311" y="12821"/>
                    <a:pt x="170418" y="12073"/>
                  </a:cubicBezTo>
                  <a:cubicBezTo>
                    <a:pt x="178143" y="9295"/>
                    <a:pt x="186013" y="6722"/>
                    <a:pt x="193308" y="3084"/>
                  </a:cubicBezTo>
                  <a:cubicBezTo>
                    <a:pt x="198976" y="280"/>
                    <a:pt x="204335" y="-555"/>
                    <a:pt x="210357" y="710"/>
                  </a:cubicBezTo>
                  <a:cubicBezTo>
                    <a:pt x="214984" y="1665"/>
                    <a:pt x="219630" y="2611"/>
                    <a:pt x="224343" y="3161"/>
                  </a:cubicBezTo>
                  <a:cubicBezTo>
                    <a:pt x="231801" y="4004"/>
                    <a:pt x="237668" y="7634"/>
                    <a:pt x="242855" y="12718"/>
                  </a:cubicBezTo>
                  <a:cubicBezTo>
                    <a:pt x="253779" y="23410"/>
                    <a:pt x="263422" y="35332"/>
                    <a:pt x="275068" y="45353"/>
                  </a:cubicBezTo>
                  <a:cubicBezTo>
                    <a:pt x="278483" y="48278"/>
                    <a:pt x="280410" y="53069"/>
                    <a:pt x="282578" y="57250"/>
                  </a:cubicBezTo>
                  <a:cubicBezTo>
                    <a:pt x="287429" y="66600"/>
                    <a:pt x="283782" y="78737"/>
                    <a:pt x="274096" y="85025"/>
                  </a:cubicBezTo>
                  <a:cubicBezTo>
                    <a:pt x="272367" y="86161"/>
                    <a:pt x="269546" y="86307"/>
                    <a:pt x="267421" y="85937"/>
                  </a:cubicBezTo>
                  <a:cubicBezTo>
                    <a:pt x="262510" y="85025"/>
                    <a:pt x="258931" y="81808"/>
                    <a:pt x="256488" y="77610"/>
                  </a:cubicBezTo>
                  <a:cubicBezTo>
                    <a:pt x="254863" y="74901"/>
                    <a:pt x="252807" y="73696"/>
                    <a:pt x="250923" y="75881"/>
                  </a:cubicBezTo>
                  <a:cubicBezTo>
                    <a:pt x="246691" y="80793"/>
                    <a:pt x="237298" y="82574"/>
                    <a:pt x="240368" y="92208"/>
                  </a:cubicBezTo>
                  <a:cubicBezTo>
                    <a:pt x="236618" y="96982"/>
                    <a:pt x="233066" y="101575"/>
                    <a:pt x="238829" y="107502"/>
                  </a:cubicBezTo>
                  <a:cubicBezTo>
                    <a:pt x="242218" y="110986"/>
                    <a:pt x="243801" y="115553"/>
                    <a:pt x="243568" y="120499"/>
                  </a:cubicBezTo>
                  <a:cubicBezTo>
                    <a:pt x="243052" y="131320"/>
                    <a:pt x="245074" y="141505"/>
                    <a:pt x="250003" y="151242"/>
                  </a:cubicBezTo>
                  <a:cubicBezTo>
                    <a:pt x="251680" y="154606"/>
                    <a:pt x="249985" y="158098"/>
                    <a:pt x="247276" y="160756"/>
                  </a:cubicBezTo>
                  <a:cubicBezTo>
                    <a:pt x="243801" y="164128"/>
                    <a:pt x="238829" y="164472"/>
                    <a:pt x="234347" y="161255"/>
                  </a:cubicBezTo>
                  <a:cubicBezTo>
                    <a:pt x="224748" y="154373"/>
                    <a:pt x="215208" y="147354"/>
                    <a:pt x="205755" y="140258"/>
                  </a:cubicBezTo>
                  <a:cubicBezTo>
                    <a:pt x="200490" y="136318"/>
                    <a:pt x="199295" y="130581"/>
                    <a:pt x="200000" y="124430"/>
                  </a:cubicBezTo>
                  <a:cubicBezTo>
                    <a:pt x="200421" y="120929"/>
                    <a:pt x="201161" y="117454"/>
                    <a:pt x="202150" y="114048"/>
                  </a:cubicBezTo>
                  <a:cubicBezTo>
                    <a:pt x="204206" y="106986"/>
                    <a:pt x="200430" y="103012"/>
                    <a:pt x="195020" y="99769"/>
                  </a:cubicBezTo>
                  <a:cubicBezTo>
                    <a:pt x="194013" y="99167"/>
                    <a:pt x="193075" y="98401"/>
                    <a:pt x="192069" y="97808"/>
                  </a:cubicBezTo>
                  <a:cubicBezTo>
                    <a:pt x="185910" y="94074"/>
                    <a:pt x="185549" y="88612"/>
                    <a:pt x="187536" y="82479"/>
                  </a:cubicBezTo>
                  <a:cubicBezTo>
                    <a:pt x="188284" y="80234"/>
                    <a:pt x="189291" y="78083"/>
                    <a:pt x="189790" y="75787"/>
                  </a:cubicBezTo>
                  <a:cubicBezTo>
                    <a:pt x="190796" y="70927"/>
                    <a:pt x="186426" y="65215"/>
                    <a:pt x="182263" y="6603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E4C4F4F-9741-41DE-7510-6890F3D9C0BA}"/>
                </a:ext>
              </a:extLst>
            </p:cNvPr>
            <p:cNvSpPr/>
            <p:nvPr/>
          </p:nvSpPr>
          <p:spPr>
            <a:xfrm flipV="1">
              <a:off x="10419084" y="5868101"/>
              <a:ext cx="293306" cy="288321"/>
            </a:xfrm>
            <a:custGeom>
              <a:avLst/>
              <a:gdLst>
                <a:gd name="connsiteX0" fmla="*/ 276666 w 293318"/>
                <a:gd name="connsiteY0" fmla="*/ 268346 h 288375"/>
                <a:gd name="connsiteX1" fmla="*/ 262903 w 293318"/>
                <a:gd name="connsiteY1" fmla="*/ 265725 h 288375"/>
                <a:gd name="connsiteX2" fmla="*/ 254989 w 293318"/>
                <a:gd name="connsiteY2" fmla="*/ 279737 h 288375"/>
                <a:gd name="connsiteX3" fmla="*/ 251119 w 293318"/>
                <a:gd name="connsiteY3" fmla="*/ 285681 h 288375"/>
                <a:gd name="connsiteX4" fmla="*/ 238388 w 293318"/>
                <a:gd name="connsiteY4" fmla="*/ 287038 h 288375"/>
                <a:gd name="connsiteX5" fmla="*/ 230561 w 293318"/>
                <a:gd name="connsiteY5" fmla="*/ 280117 h 288375"/>
                <a:gd name="connsiteX6" fmla="*/ 195636 w 293318"/>
                <a:gd name="connsiteY6" fmla="*/ 236856 h 288375"/>
                <a:gd name="connsiteX7" fmla="*/ 187035 w 293318"/>
                <a:gd name="connsiteY7" fmla="*/ 225993 h 288375"/>
                <a:gd name="connsiteX8" fmla="*/ 179035 w 293318"/>
                <a:gd name="connsiteY8" fmla="*/ 210233 h 288375"/>
                <a:gd name="connsiteX9" fmla="*/ 152885 w 293318"/>
                <a:gd name="connsiteY9" fmla="*/ 182449 h 288375"/>
                <a:gd name="connsiteX10" fmla="*/ 113059 w 293318"/>
                <a:gd name="connsiteY10" fmla="*/ 159251 h 288375"/>
                <a:gd name="connsiteX11" fmla="*/ 79426 w 293318"/>
                <a:gd name="connsiteY11" fmla="*/ 141109 h 288375"/>
                <a:gd name="connsiteX12" fmla="*/ 70307 w 293318"/>
                <a:gd name="connsiteY12" fmla="*/ 135861 h 288375"/>
                <a:gd name="connsiteX13" fmla="*/ 20331 w 293318"/>
                <a:gd name="connsiteY13" fmla="*/ 90970 h 288375"/>
                <a:gd name="connsiteX14" fmla="*/ -8571 w 293318"/>
                <a:gd name="connsiteY14" fmla="*/ 47083 h 288375"/>
                <a:gd name="connsiteX15" fmla="*/ -2636 w 293318"/>
                <a:gd name="connsiteY15" fmla="*/ 31977 h 288375"/>
                <a:gd name="connsiteX16" fmla="*/ 26438 w 293318"/>
                <a:gd name="connsiteY16" fmla="*/ 13207 h 288375"/>
                <a:gd name="connsiteX17" fmla="*/ 31169 w 293318"/>
                <a:gd name="connsiteY17" fmla="*/ 7798 h 288375"/>
                <a:gd name="connsiteX18" fmla="*/ 60502 w 293318"/>
                <a:gd name="connsiteY18" fmla="*/ 3282 h 288375"/>
                <a:gd name="connsiteX19" fmla="*/ 106522 w 293318"/>
                <a:gd name="connsiteY19" fmla="*/ 36045 h 288375"/>
                <a:gd name="connsiteX20" fmla="*/ 121575 w 293318"/>
                <a:gd name="connsiteY20" fmla="*/ 59899 h 288375"/>
                <a:gd name="connsiteX21" fmla="*/ 132241 w 293318"/>
                <a:gd name="connsiteY21" fmla="*/ 73927 h 288375"/>
                <a:gd name="connsiteX22" fmla="*/ 146348 w 293318"/>
                <a:gd name="connsiteY22" fmla="*/ 94196 h 288375"/>
                <a:gd name="connsiteX23" fmla="*/ 180928 w 293318"/>
                <a:gd name="connsiteY23" fmla="*/ 127276 h 288375"/>
                <a:gd name="connsiteX24" fmla="*/ 201400 w 293318"/>
                <a:gd name="connsiteY24" fmla="*/ 130770 h 288375"/>
                <a:gd name="connsiteX25" fmla="*/ 212497 w 293318"/>
                <a:gd name="connsiteY25" fmla="*/ 141153 h 288375"/>
                <a:gd name="connsiteX26" fmla="*/ 224023 w 293318"/>
                <a:gd name="connsiteY26" fmla="*/ 167405 h 288375"/>
                <a:gd name="connsiteX27" fmla="*/ 234689 w 293318"/>
                <a:gd name="connsiteY27" fmla="*/ 176626 h 288375"/>
                <a:gd name="connsiteX28" fmla="*/ 274601 w 293318"/>
                <a:gd name="connsiteY28" fmla="*/ 221718 h 288375"/>
                <a:gd name="connsiteX29" fmla="*/ 280021 w 293318"/>
                <a:gd name="connsiteY29" fmla="*/ 234457 h 288375"/>
                <a:gd name="connsiteX30" fmla="*/ 280795 w 293318"/>
                <a:gd name="connsiteY30" fmla="*/ 245964 h 288375"/>
                <a:gd name="connsiteX31" fmla="*/ 282343 w 293318"/>
                <a:gd name="connsiteY31" fmla="*/ 251980 h 288375"/>
                <a:gd name="connsiteX32" fmla="*/ 283892 w 293318"/>
                <a:gd name="connsiteY32" fmla="*/ 258921 h 288375"/>
                <a:gd name="connsiteX33" fmla="*/ 283978 w 293318"/>
                <a:gd name="connsiteY33" fmla="*/ 262500 h 288375"/>
                <a:gd name="connsiteX34" fmla="*/ 276666 w 293318"/>
                <a:gd name="connsiteY34" fmla="*/ 268346 h 28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93318" h="288375">
                  <a:moveTo>
                    <a:pt x="276666" y="268346"/>
                  </a:moveTo>
                  <a:cubicBezTo>
                    <a:pt x="272107" y="267530"/>
                    <a:pt x="267290" y="265147"/>
                    <a:pt x="262903" y="265725"/>
                  </a:cubicBezTo>
                  <a:cubicBezTo>
                    <a:pt x="255419" y="266834"/>
                    <a:pt x="259032" y="275711"/>
                    <a:pt x="254989" y="279737"/>
                  </a:cubicBezTo>
                  <a:cubicBezTo>
                    <a:pt x="253355" y="281353"/>
                    <a:pt x="252409" y="283736"/>
                    <a:pt x="251119" y="285681"/>
                  </a:cubicBezTo>
                  <a:cubicBezTo>
                    <a:pt x="248452" y="289370"/>
                    <a:pt x="242689" y="290076"/>
                    <a:pt x="238388" y="287038"/>
                  </a:cubicBezTo>
                  <a:cubicBezTo>
                    <a:pt x="235549" y="284993"/>
                    <a:pt x="231764" y="282989"/>
                    <a:pt x="230561" y="280117"/>
                  </a:cubicBezTo>
                  <a:cubicBezTo>
                    <a:pt x="223335" y="262076"/>
                    <a:pt x="213098" y="246835"/>
                    <a:pt x="195636" y="236856"/>
                  </a:cubicBezTo>
                  <a:cubicBezTo>
                    <a:pt x="191938" y="234672"/>
                    <a:pt x="189443" y="229974"/>
                    <a:pt x="187035" y="225993"/>
                  </a:cubicBezTo>
                  <a:cubicBezTo>
                    <a:pt x="184024" y="220969"/>
                    <a:pt x="181271" y="215620"/>
                    <a:pt x="179035" y="210233"/>
                  </a:cubicBezTo>
                  <a:cubicBezTo>
                    <a:pt x="173702" y="197677"/>
                    <a:pt x="164928" y="188860"/>
                    <a:pt x="152885" y="182449"/>
                  </a:cubicBezTo>
                  <a:cubicBezTo>
                    <a:pt x="139381" y="175208"/>
                    <a:pt x="126478" y="166727"/>
                    <a:pt x="113059" y="159251"/>
                  </a:cubicBezTo>
                  <a:cubicBezTo>
                    <a:pt x="101963" y="153058"/>
                    <a:pt x="93791" y="141550"/>
                    <a:pt x="79426" y="141109"/>
                  </a:cubicBezTo>
                  <a:cubicBezTo>
                    <a:pt x="76328" y="141032"/>
                    <a:pt x="73146" y="138021"/>
                    <a:pt x="70307" y="135861"/>
                  </a:cubicBezTo>
                  <a:cubicBezTo>
                    <a:pt x="52673" y="121926"/>
                    <a:pt x="36158" y="106857"/>
                    <a:pt x="20331" y="90970"/>
                  </a:cubicBezTo>
                  <a:cubicBezTo>
                    <a:pt x="7514" y="78238"/>
                    <a:pt x="-486" y="62711"/>
                    <a:pt x="-8571" y="47083"/>
                  </a:cubicBezTo>
                  <a:cubicBezTo>
                    <a:pt x="-10808" y="42601"/>
                    <a:pt x="-7883" y="34076"/>
                    <a:pt x="-2636" y="31977"/>
                  </a:cubicBezTo>
                  <a:cubicBezTo>
                    <a:pt x="8288" y="27514"/>
                    <a:pt x="19556" y="23771"/>
                    <a:pt x="26438" y="13207"/>
                  </a:cubicBezTo>
                  <a:cubicBezTo>
                    <a:pt x="27814" y="11211"/>
                    <a:pt x="29448" y="9484"/>
                    <a:pt x="31169" y="7798"/>
                  </a:cubicBezTo>
                  <a:cubicBezTo>
                    <a:pt x="39255" y="-270"/>
                    <a:pt x="50093" y="-1302"/>
                    <a:pt x="60502" y="3282"/>
                  </a:cubicBezTo>
                  <a:cubicBezTo>
                    <a:pt x="78135" y="11144"/>
                    <a:pt x="89576" y="27420"/>
                    <a:pt x="106522" y="36045"/>
                  </a:cubicBezTo>
                  <a:cubicBezTo>
                    <a:pt x="111510" y="44002"/>
                    <a:pt x="116414" y="52063"/>
                    <a:pt x="121575" y="59899"/>
                  </a:cubicBezTo>
                  <a:cubicBezTo>
                    <a:pt x="124843" y="64845"/>
                    <a:pt x="128026" y="69919"/>
                    <a:pt x="132241" y="73927"/>
                  </a:cubicBezTo>
                  <a:cubicBezTo>
                    <a:pt x="138348" y="79804"/>
                    <a:pt x="142477" y="86824"/>
                    <a:pt x="146348" y="94196"/>
                  </a:cubicBezTo>
                  <a:cubicBezTo>
                    <a:pt x="160111" y="120946"/>
                    <a:pt x="156842" y="113926"/>
                    <a:pt x="180928" y="127276"/>
                  </a:cubicBezTo>
                  <a:cubicBezTo>
                    <a:pt x="187551" y="130976"/>
                    <a:pt x="194261" y="130770"/>
                    <a:pt x="201400" y="130770"/>
                  </a:cubicBezTo>
                  <a:cubicBezTo>
                    <a:pt x="209142" y="130717"/>
                    <a:pt x="214045" y="135044"/>
                    <a:pt x="212497" y="141153"/>
                  </a:cubicBezTo>
                  <a:cubicBezTo>
                    <a:pt x="209657" y="153316"/>
                    <a:pt x="212410" y="161771"/>
                    <a:pt x="224023" y="167405"/>
                  </a:cubicBezTo>
                  <a:cubicBezTo>
                    <a:pt x="228151" y="169408"/>
                    <a:pt x="231937" y="172903"/>
                    <a:pt x="234689" y="176626"/>
                  </a:cubicBezTo>
                  <a:cubicBezTo>
                    <a:pt x="246560" y="192892"/>
                    <a:pt x="260925" y="207007"/>
                    <a:pt x="274601" y="221718"/>
                  </a:cubicBezTo>
                  <a:cubicBezTo>
                    <a:pt x="277871" y="225297"/>
                    <a:pt x="279763" y="229581"/>
                    <a:pt x="280021" y="234457"/>
                  </a:cubicBezTo>
                  <a:cubicBezTo>
                    <a:pt x="280279" y="239181"/>
                    <a:pt x="280623" y="243912"/>
                    <a:pt x="280795" y="245964"/>
                  </a:cubicBezTo>
                  <a:cubicBezTo>
                    <a:pt x="281742" y="249708"/>
                    <a:pt x="282085" y="250834"/>
                    <a:pt x="282343" y="251980"/>
                  </a:cubicBezTo>
                  <a:cubicBezTo>
                    <a:pt x="282860" y="254294"/>
                    <a:pt x="283462" y="256589"/>
                    <a:pt x="283892" y="258921"/>
                  </a:cubicBezTo>
                  <a:cubicBezTo>
                    <a:pt x="284063" y="260074"/>
                    <a:pt x="283892" y="261310"/>
                    <a:pt x="283978" y="262500"/>
                  </a:cubicBezTo>
                  <a:cubicBezTo>
                    <a:pt x="284236" y="265121"/>
                    <a:pt x="279763" y="268907"/>
                    <a:pt x="276666" y="26834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B5130E7-8420-E1FA-9CC3-CD23ED8E6F67}"/>
                </a:ext>
              </a:extLst>
            </p:cNvPr>
            <p:cNvSpPr/>
            <p:nvPr/>
          </p:nvSpPr>
          <p:spPr>
            <a:xfrm flipV="1">
              <a:off x="5234078" y="1990079"/>
              <a:ext cx="250527" cy="156443"/>
            </a:xfrm>
            <a:custGeom>
              <a:avLst/>
              <a:gdLst>
                <a:gd name="connsiteX0" fmla="*/ 124732 w 250537"/>
                <a:gd name="connsiteY0" fmla="*/ -3061 h 156473"/>
                <a:gd name="connsiteX1" fmla="*/ 176386 w 250537"/>
                <a:gd name="connsiteY1" fmla="*/ 19596 h 156473"/>
                <a:gd name="connsiteX2" fmla="*/ 185083 w 250537"/>
                <a:gd name="connsiteY2" fmla="*/ 25557 h 156473"/>
                <a:gd name="connsiteX3" fmla="*/ 215852 w 250537"/>
                <a:gd name="connsiteY3" fmla="*/ 42116 h 156473"/>
                <a:gd name="connsiteX4" fmla="*/ 226974 w 250537"/>
                <a:gd name="connsiteY4" fmla="*/ 50107 h 156473"/>
                <a:gd name="connsiteX5" fmla="*/ 238629 w 250537"/>
                <a:gd name="connsiteY5" fmla="*/ 63061 h 156473"/>
                <a:gd name="connsiteX6" fmla="*/ 240771 w 250537"/>
                <a:gd name="connsiteY6" fmla="*/ 69358 h 156473"/>
                <a:gd name="connsiteX7" fmla="*/ 245820 w 250537"/>
                <a:gd name="connsiteY7" fmla="*/ 95637 h 156473"/>
                <a:gd name="connsiteX8" fmla="*/ 246337 w 250537"/>
                <a:gd name="connsiteY8" fmla="*/ 98940 h 156473"/>
                <a:gd name="connsiteX9" fmla="*/ 244289 w 250537"/>
                <a:gd name="connsiteY9" fmla="*/ 101752 h 156473"/>
                <a:gd name="connsiteX10" fmla="*/ 232281 w 250537"/>
                <a:gd name="connsiteY10" fmla="*/ 109133 h 156473"/>
                <a:gd name="connsiteX11" fmla="*/ 227920 w 250537"/>
                <a:gd name="connsiteY11" fmla="*/ 125270 h 156473"/>
                <a:gd name="connsiteX12" fmla="*/ 220118 w 250537"/>
                <a:gd name="connsiteY12" fmla="*/ 140857 h 156473"/>
                <a:gd name="connsiteX13" fmla="*/ 214157 w 250537"/>
                <a:gd name="connsiteY13" fmla="*/ 142921 h 156473"/>
                <a:gd name="connsiteX14" fmla="*/ 201263 w 250537"/>
                <a:gd name="connsiteY14" fmla="*/ 145570 h 156473"/>
                <a:gd name="connsiteX15" fmla="*/ 183087 w 250537"/>
                <a:gd name="connsiteY15" fmla="*/ 145330 h 156473"/>
                <a:gd name="connsiteX16" fmla="*/ 147639 w 250537"/>
                <a:gd name="connsiteY16" fmla="*/ 136444 h 156473"/>
                <a:gd name="connsiteX17" fmla="*/ 133755 w 250537"/>
                <a:gd name="connsiteY17" fmla="*/ 136212 h 156473"/>
                <a:gd name="connsiteX18" fmla="*/ 110961 w 250537"/>
                <a:gd name="connsiteY18" fmla="*/ 125786 h 156473"/>
                <a:gd name="connsiteX19" fmla="*/ 105197 w 250537"/>
                <a:gd name="connsiteY19" fmla="*/ 125700 h 156473"/>
                <a:gd name="connsiteX20" fmla="*/ 98926 w 250537"/>
                <a:gd name="connsiteY20" fmla="*/ 133924 h 156473"/>
                <a:gd name="connsiteX21" fmla="*/ 89748 w 250537"/>
                <a:gd name="connsiteY21" fmla="*/ 132504 h 156473"/>
                <a:gd name="connsiteX22" fmla="*/ 87796 w 250537"/>
                <a:gd name="connsiteY22" fmla="*/ 118982 h 156473"/>
                <a:gd name="connsiteX23" fmla="*/ 79271 w 250537"/>
                <a:gd name="connsiteY23" fmla="*/ 105580 h 156473"/>
                <a:gd name="connsiteX24" fmla="*/ 72940 w 250537"/>
                <a:gd name="connsiteY24" fmla="*/ 102923 h 156473"/>
                <a:gd name="connsiteX25" fmla="*/ 73663 w 250537"/>
                <a:gd name="connsiteY25" fmla="*/ 101882 h 156473"/>
                <a:gd name="connsiteX26" fmla="*/ 71074 w 250537"/>
                <a:gd name="connsiteY26" fmla="*/ 100807 h 156473"/>
                <a:gd name="connsiteX27" fmla="*/ 72733 w 250537"/>
                <a:gd name="connsiteY27" fmla="*/ 102828 h 156473"/>
                <a:gd name="connsiteX28" fmla="*/ 72940 w 250537"/>
                <a:gd name="connsiteY28" fmla="*/ 102923 h 156473"/>
                <a:gd name="connsiteX29" fmla="*/ 68244 w 250537"/>
                <a:gd name="connsiteY29" fmla="*/ 121150 h 156473"/>
                <a:gd name="connsiteX30" fmla="*/ 60373 w 250537"/>
                <a:gd name="connsiteY30" fmla="*/ 139368 h 156473"/>
                <a:gd name="connsiteX31" fmla="*/ 52726 w 250537"/>
                <a:gd name="connsiteY31" fmla="*/ 146388 h 156473"/>
                <a:gd name="connsiteX32" fmla="*/ 29991 w 250537"/>
                <a:gd name="connsiteY32" fmla="*/ 145932 h 156473"/>
                <a:gd name="connsiteX33" fmla="*/ 30455 w 250537"/>
                <a:gd name="connsiteY33" fmla="*/ 144495 h 156473"/>
                <a:gd name="connsiteX34" fmla="*/ 29045 w 250537"/>
                <a:gd name="connsiteY34" fmla="*/ 145330 h 156473"/>
                <a:gd name="connsiteX35" fmla="*/ 29991 w 250537"/>
                <a:gd name="connsiteY35" fmla="*/ 145932 h 156473"/>
                <a:gd name="connsiteX36" fmla="*/ 29905 w 250537"/>
                <a:gd name="connsiteY36" fmla="*/ 146164 h 156473"/>
                <a:gd name="connsiteX37" fmla="*/ 14121 w 250537"/>
                <a:gd name="connsiteY37" fmla="*/ 138938 h 156473"/>
                <a:gd name="connsiteX38" fmla="*/ -3659 w 250537"/>
                <a:gd name="connsiteY38" fmla="*/ 112840 h 156473"/>
                <a:gd name="connsiteX39" fmla="*/ 3515 w 250537"/>
                <a:gd name="connsiteY39" fmla="*/ 102587 h 156473"/>
                <a:gd name="connsiteX40" fmla="*/ 13742 w 250537"/>
                <a:gd name="connsiteY40" fmla="*/ 104135 h 156473"/>
                <a:gd name="connsiteX41" fmla="*/ 37363 w 250537"/>
                <a:gd name="connsiteY41" fmla="*/ 101710 h 156473"/>
                <a:gd name="connsiteX42" fmla="*/ 38705 w 250537"/>
                <a:gd name="connsiteY42" fmla="*/ 95929 h 156473"/>
                <a:gd name="connsiteX43" fmla="*/ 26929 w 250537"/>
                <a:gd name="connsiteY43" fmla="*/ 84747 h 156473"/>
                <a:gd name="connsiteX44" fmla="*/ 2620 w 250537"/>
                <a:gd name="connsiteY44" fmla="*/ 80386 h 156473"/>
                <a:gd name="connsiteX45" fmla="*/ 143 w 250537"/>
                <a:gd name="connsiteY45" fmla="*/ 74820 h 156473"/>
                <a:gd name="connsiteX46" fmla="*/ 3592 w 250537"/>
                <a:gd name="connsiteY46" fmla="*/ 69169 h 156473"/>
                <a:gd name="connsiteX47" fmla="*/ 20761 w 250537"/>
                <a:gd name="connsiteY47" fmla="*/ 65272 h 156473"/>
                <a:gd name="connsiteX48" fmla="*/ 29862 w 250537"/>
                <a:gd name="connsiteY48" fmla="*/ 60696 h 156473"/>
                <a:gd name="connsiteX49" fmla="*/ 38722 w 250537"/>
                <a:gd name="connsiteY49" fmla="*/ 45634 h 156473"/>
                <a:gd name="connsiteX50" fmla="*/ 36718 w 250537"/>
                <a:gd name="connsiteY50" fmla="*/ 39449 h 156473"/>
                <a:gd name="connsiteX51" fmla="*/ 30739 w 250537"/>
                <a:gd name="connsiteY51" fmla="*/ 36318 h 156473"/>
                <a:gd name="connsiteX52" fmla="*/ 22714 w 250537"/>
                <a:gd name="connsiteY52" fmla="*/ 26942 h 156473"/>
                <a:gd name="connsiteX53" fmla="*/ 34060 w 250537"/>
                <a:gd name="connsiteY53" fmla="*/ 16061 h 156473"/>
                <a:gd name="connsiteX54" fmla="*/ 44614 w 250537"/>
                <a:gd name="connsiteY54" fmla="*/ 15381 h 156473"/>
                <a:gd name="connsiteX55" fmla="*/ 77413 w 250537"/>
                <a:gd name="connsiteY55" fmla="*/ 6427 h 156473"/>
                <a:gd name="connsiteX56" fmla="*/ 110866 w 250537"/>
                <a:gd name="connsiteY56" fmla="*/ -4007 h 156473"/>
                <a:gd name="connsiteX57" fmla="*/ 124732 w 250537"/>
                <a:gd name="connsiteY57" fmla="*/ -3061 h 15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50537" h="156473">
                  <a:moveTo>
                    <a:pt x="124732" y="-3061"/>
                  </a:moveTo>
                  <a:cubicBezTo>
                    <a:pt x="142133" y="4001"/>
                    <a:pt x="158021" y="14547"/>
                    <a:pt x="176386" y="19596"/>
                  </a:cubicBezTo>
                  <a:cubicBezTo>
                    <a:pt x="179612" y="20491"/>
                    <a:pt x="182597" y="23123"/>
                    <a:pt x="185083" y="25557"/>
                  </a:cubicBezTo>
                  <a:cubicBezTo>
                    <a:pt x="193770" y="34064"/>
                    <a:pt x="204247" y="39183"/>
                    <a:pt x="215852" y="42116"/>
                  </a:cubicBezTo>
                  <a:cubicBezTo>
                    <a:pt x="220763" y="43355"/>
                    <a:pt x="223989" y="46236"/>
                    <a:pt x="226974" y="50107"/>
                  </a:cubicBezTo>
                  <a:cubicBezTo>
                    <a:pt x="230535" y="54657"/>
                    <a:pt x="234982" y="58554"/>
                    <a:pt x="238629" y="63061"/>
                  </a:cubicBezTo>
                  <a:cubicBezTo>
                    <a:pt x="239971" y="64713"/>
                    <a:pt x="241459" y="67878"/>
                    <a:pt x="240771" y="69358"/>
                  </a:cubicBezTo>
                  <a:cubicBezTo>
                    <a:pt x="235945" y="79534"/>
                    <a:pt x="240255" y="87620"/>
                    <a:pt x="245820" y="95637"/>
                  </a:cubicBezTo>
                  <a:cubicBezTo>
                    <a:pt x="246405" y="96480"/>
                    <a:pt x="246603" y="97933"/>
                    <a:pt x="246337" y="98940"/>
                  </a:cubicBezTo>
                  <a:cubicBezTo>
                    <a:pt x="246070" y="99998"/>
                    <a:pt x="245227" y="101151"/>
                    <a:pt x="244289" y="101752"/>
                  </a:cubicBezTo>
                  <a:cubicBezTo>
                    <a:pt x="240350" y="104316"/>
                    <a:pt x="236195" y="106587"/>
                    <a:pt x="232281" y="109133"/>
                  </a:cubicBezTo>
                  <a:cubicBezTo>
                    <a:pt x="226002" y="113210"/>
                    <a:pt x="229847" y="120083"/>
                    <a:pt x="227920" y="125270"/>
                  </a:cubicBezTo>
                  <a:cubicBezTo>
                    <a:pt x="225942" y="130706"/>
                    <a:pt x="222819" y="135713"/>
                    <a:pt x="220118" y="140857"/>
                  </a:cubicBezTo>
                  <a:cubicBezTo>
                    <a:pt x="218931" y="143119"/>
                    <a:pt x="216866" y="143799"/>
                    <a:pt x="214157" y="142921"/>
                  </a:cubicBezTo>
                  <a:cubicBezTo>
                    <a:pt x="209340" y="141364"/>
                    <a:pt x="204919" y="141743"/>
                    <a:pt x="201263" y="145570"/>
                  </a:cubicBezTo>
                  <a:cubicBezTo>
                    <a:pt x="195087" y="152056"/>
                    <a:pt x="189237" y="151179"/>
                    <a:pt x="183087" y="145330"/>
                  </a:cubicBezTo>
                  <a:cubicBezTo>
                    <a:pt x="173006" y="135756"/>
                    <a:pt x="161660" y="131687"/>
                    <a:pt x="147639" y="136444"/>
                  </a:cubicBezTo>
                  <a:cubicBezTo>
                    <a:pt x="143484" y="137837"/>
                    <a:pt x="137807" y="134741"/>
                    <a:pt x="133755" y="136212"/>
                  </a:cubicBezTo>
                  <a:cubicBezTo>
                    <a:pt x="122117" y="140444"/>
                    <a:pt x="115949" y="135240"/>
                    <a:pt x="110961" y="125786"/>
                  </a:cubicBezTo>
                  <a:cubicBezTo>
                    <a:pt x="110504" y="124909"/>
                    <a:pt x="106307" y="124702"/>
                    <a:pt x="105197" y="125700"/>
                  </a:cubicBezTo>
                  <a:cubicBezTo>
                    <a:pt x="102677" y="127954"/>
                    <a:pt x="101163" y="131274"/>
                    <a:pt x="98926" y="133924"/>
                  </a:cubicBezTo>
                  <a:cubicBezTo>
                    <a:pt x="96810" y="136487"/>
                    <a:pt x="91503" y="135240"/>
                    <a:pt x="89748" y="132504"/>
                  </a:cubicBezTo>
                  <a:cubicBezTo>
                    <a:pt x="86970" y="128186"/>
                    <a:pt x="86849" y="123636"/>
                    <a:pt x="87796" y="118982"/>
                  </a:cubicBezTo>
                  <a:cubicBezTo>
                    <a:pt x="89275" y="111662"/>
                    <a:pt x="84974" y="108213"/>
                    <a:pt x="79271" y="105580"/>
                  </a:cubicBezTo>
                  <a:cubicBezTo>
                    <a:pt x="77198" y="104643"/>
                    <a:pt x="75073" y="103808"/>
                    <a:pt x="72940" y="102923"/>
                  </a:cubicBezTo>
                  <a:cubicBezTo>
                    <a:pt x="73215" y="102578"/>
                    <a:pt x="73379" y="102217"/>
                    <a:pt x="73663" y="101882"/>
                  </a:cubicBezTo>
                  <a:cubicBezTo>
                    <a:pt x="72785" y="101512"/>
                    <a:pt x="71951" y="101159"/>
                    <a:pt x="71074" y="100807"/>
                  </a:cubicBezTo>
                  <a:cubicBezTo>
                    <a:pt x="71633" y="101469"/>
                    <a:pt x="72209" y="102148"/>
                    <a:pt x="72733" y="102828"/>
                  </a:cubicBezTo>
                  <a:cubicBezTo>
                    <a:pt x="72820" y="102845"/>
                    <a:pt x="72871" y="102871"/>
                    <a:pt x="72940" y="102923"/>
                  </a:cubicBezTo>
                  <a:cubicBezTo>
                    <a:pt x="68880" y="108273"/>
                    <a:pt x="67478" y="114165"/>
                    <a:pt x="68244" y="121150"/>
                  </a:cubicBezTo>
                  <a:cubicBezTo>
                    <a:pt x="69018" y="128281"/>
                    <a:pt x="66566" y="134750"/>
                    <a:pt x="60373" y="139368"/>
                  </a:cubicBezTo>
                  <a:cubicBezTo>
                    <a:pt x="57620" y="141442"/>
                    <a:pt x="55297" y="144031"/>
                    <a:pt x="52726" y="146388"/>
                  </a:cubicBezTo>
                  <a:cubicBezTo>
                    <a:pt x="44648" y="153777"/>
                    <a:pt x="41122" y="153691"/>
                    <a:pt x="29991" y="145932"/>
                  </a:cubicBezTo>
                  <a:lnTo>
                    <a:pt x="30455" y="144495"/>
                  </a:lnTo>
                  <a:lnTo>
                    <a:pt x="29045" y="145330"/>
                  </a:lnTo>
                  <a:cubicBezTo>
                    <a:pt x="29423" y="145605"/>
                    <a:pt x="29621" y="145674"/>
                    <a:pt x="29991" y="145932"/>
                  </a:cubicBezTo>
                  <a:lnTo>
                    <a:pt x="29905" y="146164"/>
                  </a:lnTo>
                  <a:cubicBezTo>
                    <a:pt x="24159" y="144805"/>
                    <a:pt x="17837" y="143893"/>
                    <a:pt x="14121" y="138938"/>
                  </a:cubicBezTo>
                  <a:cubicBezTo>
                    <a:pt x="7789" y="130534"/>
                    <a:pt x="2138" y="121632"/>
                    <a:pt x="-3659" y="112840"/>
                  </a:cubicBezTo>
                  <a:cubicBezTo>
                    <a:pt x="-5621" y="109864"/>
                    <a:pt x="-374" y="102355"/>
                    <a:pt x="3515" y="102587"/>
                  </a:cubicBezTo>
                  <a:cubicBezTo>
                    <a:pt x="6955" y="102819"/>
                    <a:pt x="10800" y="102673"/>
                    <a:pt x="13742" y="104135"/>
                  </a:cubicBezTo>
                  <a:cubicBezTo>
                    <a:pt x="22335" y="108462"/>
                    <a:pt x="29733" y="104892"/>
                    <a:pt x="37363" y="101710"/>
                  </a:cubicBezTo>
                  <a:cubicBezTo>
                    <a:pt x="40356" y="100462"/>
                    <a:pt x="40485" y="98622"/>
                    <a:pt x="38705" y="95929"/>
                  </a:cubicBezTo>
                  <a:cubicBezTo>
                    <a:pt x="35643" y="91276"/>
                    <a:pt x="34619" y="85263"/>
                    <a:pt x="26929" y="84747"/>
                  </a:cubicBezTo>
                  <a:cubicBezTo>
                    <a:pt x="18748" y="84214"/>
                    <a:pt x="10646" y="82278"/>
                    <a:pt x="2620" y="80386"/>
                  </a:cubicBezTo>
                  <a:cubicBezTo>
                    <a:pt x="1364" y="80084"/>
                    <a:pt x="-55" y="76661"/>
                    <a:pt x="143" y="74820"/>
                  </a:cubicBezTo>
                  <a:cubicBezTo>
                    <a:pt x="366" y="72773"/>
                    <a:pt x="1966" y="69693"/>
                    <a:pt x="3592" y="69169"/>
                  </a:cubicBezTo>
                  <a:cubicBezTo>
                    <a:pt x="9183" y="67406"/>
                    <a:pt x="15127" y="66855"/>
                    <a:pt x="20761" y="65272"/>
                  </a:cubicBezTo>
                  <a:cubicBezTo>
                    <a:pt x="24021" y="64378"/>
                    <a:pt x="27884" y="63122"/>
                    <a:pt x="29862" y="60696"/>
                  </a:cubicBezTo>
                  <a:cubicBezTo>
                    <a:pt x="33492" y="56232"/>
                    <a:pt x="36288" y="50941"/>
                    <a:pt x="38722" y="45634"/>
                  </a:cubicBezTo>
                  <a:cubicBezTo>
                    <a:pt x="39427" y="44129"/>
                    <a:pt x="38085" y="41006"/>
                    <a:pt x="36718" y="39449"/>
                  </a:cubicBezTo>
                  <a:cubicBezTo>
                    <a:pt x="35341" y="37832"/>
                    <a:pt x="32873" y="36559"/>
                    <a:pt x="30739" y="36318"/>
                  </a:cubicBezTo>
                  <a:cubicBezTo>
                    <a:pt x="24933" y="35613"/>
                    <a:pt x="22490" y="32525"/>
                    <a:pt x="22714" y="26942"/>
                  </a:cubicBezTo>
                  <a:cubicBezTo>
                    <a:pt x="23006" y="20310"/>
                    <a:pt x="26696" y="16715"/>
                    <a:pt x="34060" y="16061"/>
                  </a:cubicBezTo>
                  <a:cubicBezTo>
                    <a:pt x="37569" y="15760"/>
                    <a:pt x="41148" y="15089"/>
                    <a:pt x="44614" y="15381"/>
                  </a:cubicBezTo>
                  <a:cubicBezTo>
                    <a:pt x="56691" y="16388"/>
                    <a:pt x="68330" y="16156"/>
                    <a:pt x="77413" y="6427"/>
                  </a:cubicBezTo>
                  <a:cubicBezTo>
                    <a:pt x="88561" y="2874"/>
                    <a:pt x="99571" y="-1134"/>
                    <a:pt x="110866" y="-4007"/>
                  </a:cubicBezTo>
                  <a:cubicBezTo>
                    <a:pt x="115158" y="-5108"/>
                    <a:pt x="120620" y="-4730"/>
                    <a:pt x="124732" y="-306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E66E542-8275-790A-6326-5338218470FA}"/>
                </a:ext>
              </a:extLst>
            </p:cNvPr>
            <p:cNvSpPr/>
            <p:nvPr/>
          </p:nvSpPr>
          <p:spPr>
            <a:xfrm flipV="1">
              <a:off x="7462626" y="715713"/>
              <a:ext cx="238377" cy="208663"/>
            </a:xfrm>
            <a:custGeom>
              <a:avLst/>
              <a:gdLst>
                <a:gd name="connsiteX0" fmla="*/ 1033 w 238387"/>
                <a:gd name="connsiteY0" fmla="*/ 96407 h 208702"/>
                <a:gd name="connsiteX1" fmla="*/ 7115 w 238387"/>
                <a:gd name="connsiteY1" fmla="*/ 89732 h 208702"/>
                <a:gd name="connsiteX2" fmla="*/ 17101 w 238387"/>
                <a:gd name="connsiteY2" fmla="*/ 88020 h 208702"/>
                <a:gd name="connsiteX3" fmla="*/ 39922 w 238387"/>
                <a:gd name="connsiteY3" fmla="*/ 79564 h 208702"/>
                <a:gd name="connsiteX4" fmla="*/ 43027 w 238387"/>
                <a:gd name="connsiteY4" fmla="*/ 78205 h 208702"/>
                <a:gd name="connsiteX5" fmla="*/ 40086 w 238387"/>
                <a:gd name="connsiteY5" fmla="*/ 74920 h 208702"/>
                <a:gd name="connsiteX6" fmla="*/ 26108 w 238387"/>
                <a:gd name="connsiteY6" fmla="*/ 72674 h 208702"/>
                <a:gd name="connsiteX7" fmla="*/ 14357 w 238387"/>
                <a:gd name="connsiteY7" fmla="*/ 65569 h 208702"/>
                <a:gd name="connsiteX8" fmla="*/ 19656 w 238387"/>
                <a:gd name="connsiteY8" fmla="*/ 53948 h 208702"/>
                <a:gd name="connsiteX9" fmla="*/ 40387 w 238387"/>
                <a:gd name="connsiteY9" fmla="*/ 34981 h 208702"/>
                <a:gd name="connsiteX10" fmla="*/ 46821 w 238387"/>
                <a:gd name="connsiteY10" fmla="*/ 33174 h 208702"/>
                <a:gd name="connsiteX11" fmla="*/ 66966 w 238387"/>
                <a:gd name="connsiteY11" fmla="*/ 65019 h 208702"/>
                <a:gd name="connsiteX12" fmla="*/ 64997 w 238387"/>
                <a:gd name="connsiteY12" fmla="*/ 74618 h 208702"/>
                <a:gd name="connsiteX13" fmla="*/ 67397 w 238387"/>
                <a:gd name="connsiteY13" fmla="*/ 77001 h 208702"/>
                <a:gd name="connsiteX14" fmla="*/ 70777 w 238387"/>
                <a:gd name="connsiteY14" fmla="*/ 77053 h 208702"/>
                <a:gd name="connsiteX15" fmla="*/ 79749 w 238387"/>
                <a:gd name="connsiteY15" fmla="*/ 54877 h 208702"/>
                <a:gd name="connsiteX16" fmla="*/ 77994 w 238387"/>
                <a:gd name="connsiteY16" fmla="*/ 40830 h 208702"/>
                <a:gd name="connsiteX17" fmla="*/ 86931 w 238387"/>
                <a:gd name="connsiteY17" fmla="*/ 27842 h 208702"/>
                <a:gd name="connsiteX18" fmla="*/ 107868 w 238387"/>
                <a:gd name="connsiteY18" fmla="*/ 17313 h 208702"/>
                <a:gd name="connsiteX19" fmla="*/ 137613 w 238387"/>
                <a:gd name="connsiteY19" fmla="*/ 1760 h 208702"/>
                <a:gd name="connsiteX20" fmla="*/ 196872 w 238387"/>
                <a:gd name="connsiteY20" fmla="*/ -5499 h 208702"/>
                <a:gd name="connsiteX21" fmla="*/ 207160 w 238387"/>
                <a:gd name="connsiteY21" fmla="*/ -5396 h 208702"/>
                <a:gd name="connsiteX22" fmla="*/ 230015 w 238387"/>
                <a:gd name="connsiteY22" fmla="*/ 10715 h 208702"/>
                <a:gd name="connsiteX23" fmla="*/ 230548 w 238387"/>
                <a:gd name="connsiteY23" fmla="*/ 24100 h 208702"/>
                <a:gd name="connsiteX24" fmla="*/ 226040 w 238387"/>
                <a:gd name="connsiteY24" fmla="*/ 29476 h 208702"/>
                <a:gd name="connsiteX25" fmla="*/ 214781 w 238387"/>
                <a:gd name="connsiteY25" fmla="*/ 38060 h 208702"/>
                <a:gd name="connsiteX26" fmla="*/ 209826 w 238387"/>
                <a:gd name="connsiteY26" fmla="*/ 49914 h 208702"/>
                <a:gd name="connsiteX27" fmla="*/ 199624 w 238387"/>
                <a:gd name="connsiteY27" fmla="*/ 75625 h 208702"/>
                <a:gd name="connsiteX28" fmla="*/ 168528 w 238387"/>
                <a:gd name="connsiteY28" fmla="*/ 112217 h 208702"/>
                <a:gd name="connsiteX29" fmla="*/ 148529 w 238387"/>
                <a:gd name="connsiteY29" fmla="*/ 113017 h 208702"/>
                <a:gd name="connsiteX30" fmla="*/ 132822 w 238387"/>
                <a:gd name="connsiteY30" fmla="*/ 113611 h 208702"/>
                <a:gd name="connsiteX31" fmla="*/ 109847 w 238387"/>
                <a:gd name="connsiteY31" fmla="*/ 112604 h 208702"/>
                <a:gd name="connsiteX32" fmla="*/ 104539 w 238387"/>
                <a:gd name="connsiteY32" fmla="*/ 109688 h 208702"/>
                <a:gd name="connsiteX33" fmla="*/ 104496 w 238387"/>
                <a:gd name="connsiteY33" fmla="*/ 108338 h 208702"/>
                <a:gd name="connsiteX34" fmla="*/ 102716 w 238387"/>
                <a:gd name="connsiteY34" fmla="*/ 108260 h 208702"/>
                <a:gd name="connsiteX35" fmla="*/ 87009 w 238387"/>
                <a:gd name="connsiteY35" fmla="*/ 92605 h 208702"/>
                <a:gd name="connsiteX36" fmla="*/ 81555 w 238387"/>
                <a:gd name="connsiteY36" fmla="*/ 93345 h 208702"/>
                <a:gd name="connsiteX37" fmla="*/ 81925 w 238387"/>
                <a:gd name="connsiteY37" fmla="*/ 96364 h 208702"/>
                <a:gd name="connsiteX38" fmla="*/ 102716 w 238387"/>
                <a:gd name="connsiteY38" fmla="*/ 108260 h 208702"/>
                <a:gd name="connsiteX39" fmla="*/ 103671 w 238387"/>
                <a:gd name="connsiteY39" fmla="*/ 109206 h 208702"/>
                <a:gd name="connsiteX40" fmla="*/ 104539 w 238387"/>
                <a:gd name="connsiteY40" fmla="*/ 109688 h 208702"/>
                <a:gd name="connsiteX41" fmla="*/ 94587 w 238387"/>
                <a:gd name="connsiteY41" fmla="*/ 136552 h 208702"/>
                <a:gd name="connsiteX42" fmla="*/ 83404 w 238387"/>
                <a:gd name="connsiteY42" fmla="*/ 161523 h 208702"/>
                <a:gd name="connsiteX43" fmla="*/ 74347 w 238387"/>
                <a:gd name="connsiteY43" fmla="*/ 171028 h 208702"/>
                <a:gd name="connsiteX44" fmla="*/ 38795 w 238387"/>
                <a:gd name="connsiteY44" fmla="*/ 192232 h 208702"/>
                <a:gd name="connsiteX45" fmla="*/ 24207 w 238387"/>
                <a:gd name="connsiteY45" fmla="*/ 201711 h 208702"/>
                <a:gd name="connsiteX46" fmla="*/ 12069 w 238387"/>
                <a:gd name="connsiteY46" fmla="*/ 197410 h 208702"/>
                <a:gd name="connsiteX47" fmla="*/ 1334 w 238387"/>
                <a:gd name="connsiteY47" fmla="*/ 171398 h 208702"/>
                <a:gd name="connsiteX48" fmla="*/ -2941 w 238387"/>
                <a:gd name="connsiteY48" fmla="*/ 130763 h 208702"/>
                <a:gd name="connsiteX49" fmla="*/ 1033 w 238387"/>
                <a:gd name="connsiteY49" fmla="*/ 96407 h 20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38387" h="208702">
                  <a:moveTo>
                    <a:pt x="1033" y="96407"/>
                  </a:moveTo>
                  <a:cubicBezTo>
                    <a:pt x="379" y="92725"/>
                    <a:pt x="2599" y="90455"/>
                    <a:pt x="7115" y="89732"/>
                  </a:cubicBezTo>
                  <a:cubicBezTo>
                    <a:pt x="10495" y="89190"/>
                    <a:pt x="14710" y="89818"/>
                    <a:pt x="17101" y="88020"/>
                  </a:cubicBezTo>
                  <a:cubicBezTo>
                    <a:pt x="24000" y="82799"/>
                    <a:pt x="31570" y="80399"/>
                    <a:pt x="39922" y="79564"/>
                  </a:cubicBezTo>
                  <a:cubicBezTo>
                    <a:pt x="41049" y="79478"/>
                    <a:pt x="42279" y="78945"/>
                    <a:pt x="43027" y="78205"/>
                  </a:cubicBezTo>
                  <a:cubicBezTo>
                    <a:pt x="44576" y="76614"/>
                    <a:pt x="43457" y="75427"/>
                    <a:pt x="40086" y="74920"/>
                  </a:cubicBezTo>
                  <a:cubicBezTo>
                    <a:pt x="35415" y="74188"/>
                    <a:pt x="30735" y="73569"/>
                    <a:pt x="26108" y="72674"/>
                  </a:cubicBezTo>
                  <a:cubicBezTo>
                    <a:pt x="21359" y="71754"/>
                    <a:pt x="17213" y="69810"/>
                    <a:pt x="14357" y="65569"/>
                  </a:cubicBezTo>
                  <a:cubicBezTo>
                    <a:pt x="12499" y="62731"/>
                    <a:pt x="14082" y="59041"/>
                    <a:pt x="19656" y="53948"/>
                  </a:cubicBezTo>
                  <a:cubicBezTo>
                    <a:pt x="26563" y="47626"/>
                    <a:pt x="33281" y="41097"/>
                    <a:pt x="40387" y="34981"/>
                  </a:cubicBezTo>
                  <a:cubicBezTo>
                    <a:pt x="41952" y="33639"/>
                    <a:pt x="44834" y="32796"/>
                    <a:pt x="46821" y="33174"/>
                  </a:cubicBezTo>
                  <a:cubicBezTo>
                    <a:pt x="61040" y="35884"/>
                    <a:pt x="70519" y="50757"/>
                    <a:pt x="66966" y="65019"/>
                  </a:cubicBezTo>
                  <a:cubicBezTo>
                    <a:pt x="66115" y="68210"/>
                    <a:pt x="63380" y="70997"/>
                    <a:pt x="64997" y="74618"/>
                  </a:cubicBezTo>
                  <a:cubicBezTo>
                    <a:pt x="65435" y="75590"/>
                    <a:pt x="66399" y="76614"/>
                    <a:pt x="67397" y="77001"/>
                  </a:cubicBezTo>
                  <a:cubicBezTo>
                    <a:pt x="68420" y="77405"/>
                    <a:pt x="70398" y="77620"/>
                    <a:pt x="70777" y="77053"/>
                  </a:cubicBezTo>
                  <a:cubicBezTo>
                    <a:pt x="75654" y="70446"/>
                    <a:pt x="81013" y="63969"/>
                    <a:pt x="79749" y="54877"/>
                  </a:cubicBezTo>
                  <a:cubicBezTo>
                    <a:pt x="79121" y="50198"/>
                    <a:pt x="78656" y="45510"/>
                    <a:pt x="77994" y="40830"/>
                  </a:cubicBezTo>
                  <a:cubicBezTo>
                    <a:pt x="76265" y="28865"/>
                    <a:pt x="76196" y="28228"/>
                    <a:pt x="86931" y="27842"/>
                  </a:cubicBezTo>
                  <a:cubicBezTo>
                    <a:pt x="95817" y="27540"/>
                    <a:pt x="103163" y="25467"/>
                    <a:pt x="107868" y="17313"/>
                  </a:cubicBezTo>
                  <a:cubicBezTo>
                    <a:pt x="114431" y="5846"/>
                    <a:pt x="125003" y="1975"/>
                    <a:pt x="137613" y="1760"/>
                  </a:cubicBezTo>
                  <a:cubicBezTo>
                    <a:pt x="157587" y="1408"/>
                    <a:pt x="177500" y="487"/>
                    <a:pt x="196872" y="-5499"/>
                  </a:cubicBezTo>
                  <a:cubicBezTo>
                    <a:pt x="200054" y="-6471"/>
                    <a:pt x="204201" y="-6635"/>
                    <a:pt x="207160" y="-5396"/>
                  </a:cubicBezTo>
                  <a:cubicBezTo>
                    <a:pt x="215908" y="-1818"/>
                    <a:pt x="223864" y="3249"/>
                    <a:pt x="230015" y="10715"/>
                  </a:cubicBezTo>
                  <a:cubicBezTo>
                    <a:pt x="232423" y="13605"/>
                    <a:pt x="232845" y="21270"/>
                    <a:pt x="230548" y="24100"/>
                  </a:cubicBezTo>
                  <a:cubicBezTo>
                    <a:pt x="229094" y="25932"/>
                    <a:pt x="227795" y="27971"/>
                    <a:pt x="226040" y="29476"/>
                  </a:cubicBezTo>
                  <a:cubicBezTo>
                    <a:pt x="222436" y="32529"/>
                    <a:pt x="218841" y="35721"/>
                    <a:pt x="214781" y="38060"/>
                  </a:cubicBezTo>
                  <a:cubicBezTo>
                    <a:pt x="209809" y="40899"/>
                    <a:pt x="208983" y="44830"/>
                    <a:pt x="209826" y="49914"/>
                  </a:cubicBezTo>
                  <a:cubicBezTo>
                    <a:pt x="211650" y="60485"/>
                    <a:pt x="201474" y="66395"/>
                    <a:pt x="199624" y="75625"/>
                  </a:cubicBezTo>
                  <a:cubicBezTo>
                    <a:pt x="196054" y="93551"/>
                    <a:pt x="182928" y="103521"/>
                    <a:pt x="168528" y="112217"/>
                  </a:cubicBezTo>
                  <a:cubicBezTo>
                    <a:pt x="162069" y="116114"/>
                    <a:pt x="154662" y="117559"/>
                    <a:pt x="148529" y="113017"/>
                  </a:cubicBezTo>
                  <a:cubicBezTo>
                    <a:pt x="142422" y="108450"/>
                    <a:pt x="138001" y="110101"/>
                    <a:pt x="132822" y="113611"/>
                  </a:cubicBezTo>
                  <a:cubicBezTo>
                    <a:pt x="125003" y="118892"/>
                    <a:pt x="117356" y="118075"/>
                    <a:pt x="109847" y="112604"/>
                  </a:cubicBezTo>
                  <a:cubicBezTo>
                    <a:pt x="108238" y="111434"/>
                    <a:pt x="106372" y="110617"/>
                    <a:pt x="104539" y="109688"/>
                  </a:cubicBezTo>
                  <a:cubicBezTo>
                    <a:pt x="104522" y="109224"/>
                    <a:pt x="104539" y="108794"/>
                    <a:pt x="104496" y="108338"/>
                  </a:cubicBezTo>
                  <a:cubicBezTo>
                    <a:pt x="103868" y="108406"/>
                    <a:pt x="103352" y="108243"/>
                    <a:pt x="102716" y="108260"/>
                  </a:cubicBezTo>
                  <a:cubicBezTo>
                    <a:pt x="97529" y="103030"/>
                    <a:pt x="92333" y="97732"/>
                    <a:pt x="87009" y="92605"/>
                  </a:cubicBezTo>
                  <a:cubicBezTo>
                    <a:pt x="84961" y="90670"/>
                    <a:pt x="82777" y="91048"/>
                    <a:pt x="81555" y="93345"/>
                  </a:cubicBezTo>
                  <a:cubicBezTo>
                    <a:pt x="81151" y="94102"/>
                    <a:pt x="81409" y="95624"/>
                    <a:pt x="81925" y="96364"/>
                  </a:cubicBezTo>
                  <a:cubicBezTo>
                    <a:pt x="87138" y="103546"/>
                    <a:pt x="93460" y="108751"/>
                    <a:pt x="102716" y="108260"/>
                  </a:cubicBezTo>
                  <a:cubicBezTo>
                    <a:pt x="103043" y="108579"/>
                    <a:pt x="103369" y="108897"/>
                    <a:pt x="103671" y="109206"/>
                  </a:cubicBezTo>
                  <a:cubicBezTo>
                    <a:pt x="103972" y="109370"/>
                    <a:pt x="104264" y="109542"/>
                    <a:pt x="104539" y="109688"/>
                  </a:cubicBezTo>
                  <a:cubicBezTo>
                    <a:pt x="105563" y="120122"/>
                    <a:pt x="104281" y="129481"/>
                    <a:pt x="94587" y="136552"/>
                  </a:cubicBezTo>
                  <a:cubicBezTo>
                    <a:pt x="86441" y="142479"/>
                    <a:pt x="83852" y="151545"/>
                    <a:pt x="83404" y="161523"/>
                  </a:cubicBezTo>
                  <a:cubicBezTo>
                    <a:pt x="83138" y="166547"/>
                    <a:pt x="79190" y="170564"/>
                    <a:pt x="74347" y="171028"/>
                  </a:cubicBezTo>
                  <a:cubicBezTo>
                    <a:pt x="58984" y="172559"/>
                    <a:pt x="48653" y="181514"/>
                    <a:pt x="38795" y="192232"/>
                  </a:cubicBezTo>
                  <a:cubicBezTo>
                    <a:pt x="35036" y="196378"/>
                    <a:pt x="29307" y="198872"/>
                    <a:pt x="24207" y="201711"/>
                  </a:cubicBezTo>
                  <a:cubicBezTo>
                    <a:pt x="20585" y="203750"/>
                    <a:pt x="13144" y="201152"/>
                    <a:pt x="12069" y="197410"/>
                  </a:cubicBezTo>
                  <a:cubicBezTo>
                    <a:pt x="9428" y="188318"/>
                    <a:pt x="6788" y="179312"/>
                    <a:pt x="1334" y="171398"/>
                  </a:cubicBezTo>
                  <a:cubicBezTo>
                    <a:pt x="-7414" y="158615"/>
                    <a:pt x="-8420" y="144165"/>
                    <a:pt x="-2941" y="130763"/>
                  </a:cubicBezTo>
                  <a:cubicBezTo>
                    <a:pt x="1773" y="119185"/>
                    <a:pt x="3166" y="108338"/>
                    <a:pt x="1033" y="9640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94D7AAD-4FB9-F18D-E29D-D03A27595D5A}"/>
                </a:ext>
              </a:extLst>
            </p:cNvPr>
            <p:cNvSpPr/>
            <p:nvPr/>
          </p:nvSpPr>
          <p:spPr>
            <a:xfrm flipV="1">
              <a:off x="10724120" y="5575550"/>
              <a:ext cx="160434" cy="343012"/>
            </a:xfrm>
            <a:custGeom>
              <a:avLst/>
              <a:gdLst>
                <a:gd name="connsiteX0" fmla="*/ 145049 w 160440"/>
                <a:gd name="connsiteY0" fmla="*/ 179465 h 343078"/>
                <a:gd name="connsiteX1" fmla="*/ 134984 w 160440"/>
                <a:gd name="connsiteY1" fmla="*/ 179372 h 343078"/>
                <a:gd name="connsiteX2" fmla="*/ 129135 w 160440"/>
                <a:gd name="connsiteY2" fmla="*/ 175490 h 343078"/>
                <a:gd name="connsiteX3" fmla="*/ 101093 w 160440"/>
                <a:gd name="connsiteY3" fmla="*/ 176516 h 343078"/>
                <a:gd name="connsiteX4" fmla="*/ 90770 w 160440"/>
                <a:gd name="connsiteY4" fmla="*/ 194277 h 343078"/>
                <a:gd name="connsiteX5" fmla="*/ 86986 w 160440"/>
                <a:gd name="connsiteY5" fmla="*/ 218748 h 343078"/>
                <a:gd name="connsiteX6" fmla="*/ 83115 w 160440"/>
                <a:gd name="connsiteY6" fmla="*/ 228600 h 343078"/>
                <a:gd name="connsiteX7" fmla="*/ 77868 w 160440"/>
                <a:gd name="connsiteY7" fmla="*/ 231457 h 343078"/>
                <a:gd name="connsiteX8" fmla="*/ 75545 w 160440"/>
                <a:gd name="connsiteY8" fmla="*/ 229279 h 343078"/>
                <a:gd name="connsiteX9" fmla="*/ 72964 w 160440"/>
                <a:gd name="connsiteY9" fmla="*/ 222690 h 343078"/>
                <a:gd name="connsiteX10" fmla="*/ 68663 w 160440"/>
                <a:gd name="connsiteY10" fmla="*/ 218096 h 343078"/>
                <a:gd name="connsiteX11" fmla="*/ 62126 w 160440"/>
                <a:gd name="connsiteY11" fmla="*/ 225140 h 343078"/>
                <a:gd name="connsiteX12" fmla="*/ 67545 w 160440"/>
                <a:gd name="connsiteY12" fmla="*/ 273855 h 343078"/>
                <a:gd name="connsiteX13" fmla="*/ 62642 w 160440"/>
                <a:gd name="connsiteY13" fmla="*/ 300235 h 343078"/>
                <a:gd name="connsiteX14" fmla="*/ 38385 w 160440"/>
                <a:gd name="connsiteY14" fmla="*/ 330075 h 343078"/>
                <a:gd name="connsiteX15" fmla="*/ 33224 w 160440"/>
                <a:gd name="connsiteY15" fmla="*/ 339151 h 343078"/>
                <a:gd name="connsiteX16" fmla="*/ 31074 w 160440"/>
                <a:gd name="connsiteY16" fmla="*/ 341936 h 343078"/>
                <a:gd name="connsiteX17" fmla="*/ 25310 w 160440"/>
                <a:gd name="connsiteY17" fmla="*/ 341936 h 343078"/>
                <a:gd name="connsiteX18" fmla="*/ 23762 w 160440"/>
                <a:gd name="connsiteY18" fmla="*/ 338970 h 343078"/>
                <a:gd name="connsiteX19" fmla="*/ 27719 w 160440"/>
                <a:gd name="connsiteY19" fmla="*/ 311565 h 343078"/>
                <a:gd name="connsiteX20" fmla="*/ 28493 w 160440"/>
                <a:gd name="connsiteY20" fmla="*/ 291021 h 343078"/>
                <a:gd name="connsiteX21" fmla="*/ 36751 w 160440"/>
                <a:gd name="connsiteY21" fmla="*/ 260229 h 343078"/>
                <a:gd name="connsiteX22" fmla="*/ 39761 w 160440"/>
                <a:gd name="connsiteY22" fmla="*/ 229356 h 343078"/>
                <a:gd name="connsiteX23" fmla="*/ 42170 w 160440"/>
                <a:gd name="connsiteY23" fmla="*/ 219293 h 343078"/>
                <a:gd name="connsiteX24" fmla="*/ 46643 w 160440"/>
                <a:gd name="connsiteY24" fmla="*/ 206804 h 343078"/>
                <a:gd name="connsiteX25" fmla="*/ 40019 w 160440"/>
                <a:gd name="connsiteY25" fmla="*/ 174674 h 343078"/>
                <a:gd name="connsiteX26" fmla="*/ 26773 w 160440"/>
                <a:gd name="connsiteY26" fmla="*/ 141866 h 343078"/>
                <a:gd name="connsiteX27" fmla="*/ 14644 w 160440"/>
                <a:gd name="connsiteY27" fmla="*/ 130005 h 343078"/>
                <a:gd name="connsiteX28" fmla="*/ -1528 w 160440"/>
                <a:gd name="connsiteY28" fmla="*/ 122915 h 343078"/>
                <a:gd name="connsiteX29" fmla="*/ -6001 w 160440"/>
                <a:gd name="connsiteY29" fmla="*/ 98272 h 343078"/>
                <a:gd name="connsiteX30" fmla="*/ 11633 w 160440"/>
                <a:gd name="connsiteY30" fmla="*/ 80766 h 343078"/>
                <a:gd name="connsiteX31" fmla="*/ 17654 w 160440"/>
                <a:gd name="connsiteY31" fmla="*/ 61251 h 343078"/>
                <a:gd name="connsiteX32" fmla="*/ 11375 w 160440"/>
                <a:gd name="connsiteY32" fmla="*/ 44941 h 343078"/>
                <a:gd name="connsiteX33" fmla="*/ -8667 w 160440"/>
                <a:gd name="connsiteY33" fmla="*/ 20244 h 343078"/>
                <a:gd name="connsiteX34" fmla="*/ -8409 w 160440"/>
                <a:gd name="connsiteY34" fmla="*/ 13655 h 343078"/>
                <a:gd name="connsiteX35" fmla="*/ 3891 w 160440"/>
                <a:gd name="connsiteY35" fmla="*/ 1280 h 343078"/>
                <a:gd name="connsiteX36" fmla="*/ 10429 w 160440"/>
                <a:gd name="connsiteY36" fmla="*/ 580 h 343078"/>
                <a:gd name="connsiteX37" fmla="*/ 33396 w 160440"/>
                <a:gd name="connsiteY37" fmla="*/ 16951 h 343078"/>
                <a:gd name="connsiteX38" fmla="*/ 67545 w 160440"/>
                <a:gd name="connsiteY38" fmla="*/ 52803 h 343078"/>
                <a:gd name="connsiteX39" fmla="*/ 86727 w 160440"/>
                <a:gd name="connsiteY39" fmla="*/ 93541 h 343078"/>
                <a:gd name="connsiteX40" fmla="*/ 104018 w 160440"/>
                <a:gd name="connsiteY40" fmla="*/ 108672 h 343078"/>
                <a:gd name="connsiteX41" fmla="*/ 111071 w 160440"/>
                <a:gd name="connsiteY41" fmla="*/ 108672 h 343078"/>
                <a:gd name="connsiteX42" fmla="*/ 117093 w 160440"/>
                <a:gd name="connsiteY42" fmla="*/ 111296 h 343078"/>
                <a:gd name="connsiteX43" fmla="*/ 136877 w 160440"/>
                <a:gd name="connsiteY43" fmla="*/ 135475 h 343078"/>
                <a:gd name="connsiteX44" fmla="*/ 144102 w 160440"/>
                <a:gd name="connsiteY44" fmla="*/ 147518 h 343078"/>
                <a:gd name="connsiteX45" fmla="*/ 150553 w 160440"/>
                <a:gd name="connsiteY45" fmla="*/ 167732 h 343078"/>
                <a:gd name="connsiteX46" fmla="*/ 145049 w 160440"/>
                <a:gd name="connsiteY46" fmla="*/ 179465 h 34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60440" h="343078">
                  <a:moveTo>
                    <a:pt x="145049" y="179465"/>
                  </a:moveTo>
                  <a:cubicBezTo>
                    <a:pt x="141693" y="181538"/>
                    <a:pt x="138253" y="180961"/>
                    <a:pt x="134984" y="179372"/>
                  </a:cubicBezTo>
                  <a:cubicBezTo>
                    <a:pt x="132919" y="178347"/>
                    <a:pt x="131113" y="176731"/>
                    <a:pt x="129135" y="175490"/>
                  </a:cubicBezTo>
                  <a:cubicBezTo>
                    <a:pt x="115372" y="167026"/>
                    <a:pt x="111931" y="167215"/>
                    <a:pt x="101093" y="176516"/>
                  </a:cubicBezTo>
                  <a:cubicBezTo>
                    <a:pt x="95501" y="181237"/>
                    <a:pt x="91287" y="186320"/>
                    <a:pt x="90770" y="194277"/>
                  </a:cubicBezTo>
                  <a:cubicBezTo>
                    <a:pt x="90255" y="202526"/>
                    <a:pt x="88620" y="210691"/>
                    <a:pt x="86986" y="218748"/>
                  </a:cubicBezTo>
                  <a:cubicBezTo>
                    <a:pt x="86297" y="222217"/>
                    <a:pt x="84921" y="225580"/>
                    <a:pt x="83115" y="228600"/>
                  </a:cubicBezTo>
                  <a:cubicBezTo>
                    <a:pt x="82255" y="230096"/>
                    <a:pt x="79846" y="230852"/>
                    <a:pt x="77868" y="231457"/>
                  </a:cubicBezTo>
                  <a:cubicBezTo>
                    <a:pt x="77352" y="231661"/>
                    <a:pt x="75975" y="230216"/>
                    <a:pt x="75545" y="229279"/>
                  </a:cubicBezTo>
                  <a:cubicBezTo>
                    <a:pt x="74513" y="227128"/>
                    <a:pt x="74169" y="224729"/>
                    <a:pt x="72964" y="222690"/>
                  </a:cubicBezTo>
                  <a:cubicBezTo>
                    <a:pt x="71933" y="220882"/>
                    <a:pt x="70384" y="219155"/>
                    <a:pt x="68663" y="218096"/>
                  </a:cubicBezTo>
                  <a:cubicBezTo>
                    <a:pt x="66772" y="216911"/>
                    <a:pt x="61610" y="222217"/>
                    <a:pt x="62126" y="225140"/>
                  </a:cubicBezTo>
                  <a:cubicBezTo>
                    <a:pt x="64879" y="241278"/>
                    <a:pt x="63502" y="257880"/>
                    <a:pt x="67545" y="273855"/>
                  </a:cubicBezTo>
                  <a:cubicBezTo>
                    <a:pt x="69954" y="283581"/>
                    <a:pt x="69438" y="291764"/>
                    <a:pt x="62642" y="300235"/>
                  </a:cubicBezTo>
                  <a:cubicBezTo>
                    <a:pt x="54557" y="310110"/>
                    <a:pt x="49223" y="322196"/>
                    <a:pt x="38385" y="330075"/>
                  </a:cubicBezTo>
                  <a:cubicBezTo>
                    <a:pt x="35891" y="331951"/>
                    <a:pt x="34945" y="336063"/>
                    <a:pt x="33224" y="339151"/>
                  </a:cubicBezTo>
                  <a:cubicBezTo>
                    <a:pt x="32622" y="340183"/>
                    <a:pt x="31934" y="341137"/>
                    <a:pt x="31074" y="341936"/>
                  </a:cubicBezTo>
                  <a:cubicBezTo>
                    <a:pt x="29181" y="343734"/>
                    <a:pt x="27117" y="343761"/>
                    <a:pt x="25310" y="341936"/>
                  </a:cubicBezTo>
                  <a:cubicBezTo>
                    <a:pt x="24536" y="341137"/>
                    <a:pt x="23762" y="339951"/>
                    <a:pt x="23762" y="338970"/>
                  </a:cubicBezTo>
                  <a:cubicBezTo>
                    <a:pt x="23848" y="329656"/>
                    <a:pt x="31934" y="321447"/>
                    <a:pt x="27719" y="311565"/>
                  </a:cubicBezTo>
                  <a:cubicBezTo>
                    <a:pt x="24622" y="304536"/>
                    <a:pt x="25998" y="298007"/>
                    <a:pt x="28493" y="291021"/>
                  </a:cubicBezTo>
                  <a:cubicBezTo>
                    <a:pt x="31934" y="280995"/>
                    <a:pt x="34686" y="270652"/>
                    <a:pt x="36751" y="260229"/>
                  </a:cubicBezTo>
                  <a:cubicBezTo>
                    <a:pt x="38816" y="250122"/>
                    <a:pt x="44665" y="240411"/>
                    <a:pt x="39761" y="229356"/>
                  </a:cubicBezTo>
                  <a:cubicBezTo>
                    <a:pt x="38729" y="226776"/>
                    <a:pt x="41052" y="222619"/>
                    <a:pt x="42170" y="219293"/>
                  </a:cubicBezTo>
                  <a:cubicBezTo>
                    <a:pt x="43632" y="214844"/>
                    <a:pt x="45353" y="210516"/>
                    <a:pt x="46643" y="206804"/>
                  </a:cubicBezTo>
                  <a:cubicBezTo>
                    <a:pt x="45008" y="195275"/>
                    <a:pt x="44407" y="184660"/>
                    <a:pt x="40019" y="174674"/>
                  </a:cubicBezTo>
                  <a:cubicBezTo>
                    <a:pt x="35288" y="163844"/>
                    <a:pt x="31074" y="152827"/>
                    <a:pt x="26773" y="141866"/>
                  </a:cubicBezTo>
                  <a:cubicBezTo>
                    <a:pt x="24450" y="136060"/>
                    <a:pt x="20752" y="132061"/>
                    <a:pt x="14644" y="130005"/>
                  </a:cubicBezTo>
                  <a:cubicBezTo>
                    <a:pt x="9053" y="128130"/>
                    <a:pt x="3548" y="125788"/>
                    <a:pt x="-1528" y="122915"/>
                  </a:cubicBezTo>
                  <a:cubicBezTo>
                    <a:pt x="-9957" y="118100"/>
                    <a:pt x="-12280" y="105006"/>
                    <a:pt x="-6001" y="98272"/>
                  </a:cubicBezTo>
                  <a:cubicBezTo>
                    <a:pt x="-323" y="92234"/>
                    <a:pt x="5784" y="86626"/>
                    <a:pt x="11633" y="80766"/>
                  </a:cubicBezTo>
                  <a:cubicBezTo>
                    <a:pt x="17224" y="75349"/>
                    <a:pt x="18257" y="68529"/>
                    <a:pt x="17654" y="61251"/>
                  </a:cubicBezTo>
                  <a:cubicBezTo>
                    <a:pt x="17224" y="55142"/>
                    <a:pt x="15160" y="49688"/>
                    <a:pt x="11375" y="44941"/>
                  </a:cubicBezTo>
                  <a:cubicBezTo>
                    <a:pt x="4666" y="36681"/>
                    <a:pt x="-2302" y="28647"/>
                    <a:pt x="-8667" y="20244"/>
                  </a:cubicBezTo>
                  <a:cubicBezTo>
                    <a:pt x="-9785" y="18816"/>
                    <a:pt x="-9614" y="15039"/>
                    <a:pt x="-8409" y="13655"/>
                  </a:cubicBezTo>
                  <a:cubicBezTo>
                    <a:pt x="-4710" y="9182"/>
                    <a:pt x="-582" y="5002"/>
                    <a:pt x="3891" y="1280"/>
                  </a:cubicBezTo>
                  <a:cubicBezTo>
                    <a:pt x="5354" y="117"/>
                    <a:pt x="8450" y="-55"/>
                    <a:pt x="10429" y="580"/>
                  </a:cubicBezTo>
                  <a:cubicBezTo>
                    <a:pt x="19719" y="3712"/>
                    <a:pt x="26686" y="10241"/>
                    <a:pt x="33396" y="16951"/>
                  </a:cubicBezTo>
                  <a:cubicBezTo>
                    <a:pt x="45008" y="28647"/>
                    <a:pt x="56707" y="40337"/>
                    <a:pt x="67545" y="52803"/>
                  </a:cubicBezTo>
                  <a:cubicBezTo>
                    <a:pt x="77610" y="64477"/>
                    <a:pt x="86126" y="76784"/>
                    <a:pt x="86727" y="93541"/>
                  </a:cubicBezTo>
                  <a:cubicBezTo>
                    <a:pt x="87157" y="102076"/>
                    <a:pt x="94469" y="107899"/>
                    <a:pt x="104018" y="108672"/>
                  </a:cubicBezTo>
                  <a:cubicBezTo>
                    <a:pt x="106340" y="108836"/>
                    <a:pt x="108749" y="108258"/>
                    <a:pt x="111071" y="108672"/>
                  </a:cubicBezTo>
                  <a:cubicBezTo>
                    <a:pt x="113222" y="109075"/>
                    <a:pt x="116748" y="109979"/>
                    <a:pt x="117093" y="111296"/>
                  </a:cubicBezTo>
                  <a:cubicBezTo>
                    <a:pt x="119844" y="122700"/>
                    <a:pt x="129049" y="128345"/>
                    <a:pt x="136877" y="135475"/>
                  </a:cubicBezTo>
                  <a:cubicBezTo>
                    <a:pt x="140145" y="138513"/>
                    <a:pt x="142381" y="143190"/>
                    <a:pt x="144102" y="147518"/>
                  </a:cubicBezTo>
                  <a:cubicBezTo>
                    <a:pt x="146682" y="154117"/>
                    <a:pt x="148489" y="160989"/>
                    <a:pt x="150553" y="167732"/>
                  </a:cubicBezTo>
                  <a:cubicBezTo>
                    <a:pt x="151758" y="171774"/>
                    <a:pt x="149435" y="176687"/>
                    <a:pt x="145049" y="17946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5DF004C-0867-8E9D-9276-9C68CDD8FC01}"/>
                </a:ext>
              </a:extLst>
            </p:cNvPr>
            <p:cNvSpPr/>
            <p:nvPr/>
          </p:nvSpPr>
          <p:spPr>
            <a:xfrm flipV="1">
              <a:off x="8608015" y="828941"/>
              <a:ext cx="202292" cy="142344"/>
            </a:xfrm>
            <a:custGeom>
              <a:avLst/>
              <a:gdLst>
                <a:gd name="connsiteX0" fmla="*/ 74162 w 202301"/>
                <a:gd name="connsiteY0" fmla="*/ 93530 h 142371"/>
                <a:gd name="connsiteX1" fmla="*/ 74411 w 202301"/>
                <a:gd name="connsiteY1" fmla="*/ 91733 h 142371"/>
                <a:gd name="connsiteX2" fmla="*/ 73439 w 202301"/>
                <a:gd name="connsiteY2" fmla="*/ 92696 h 142371"/>
                <a:gd name="connsiteX3" fmla="*/ 69629 w 202301"/>
                <a:gd name="connsiteY3" fmla="*/ 95561 h 142371"/>
                <a:gd name="connsiteX4" fmla="*/ 74162 w 202301"/>
                <a:gd name="connsiteY4" fmla="*/ 93530 h 142371"/>
                <a:gd name="connsiteX5" fmla="*/ 137403 w 202301"/>
                <a:gd name="connsiteY5" fmla="*/ 71312 h 142371"/>
                <a:gd name="connsiteX6" fmla="*/ 138624 w 202301"/>
                <a:gd name="connsiteY6" fmla="*/ 69832 h 142371"/>
                <a:gd name="connsiteX7" fmla="*/ 136560 w 202301"/>
                <a:gd name="connsiteY7" fmla="*/ 70477 h 142371"/>
                <a:gd name="connsiteX8" fmla="*/ 135261 w 202301"/>
                <a:gd name="connsiteY8" fmla="*/ 72800 h 142371"/>
                <a:gd name="connsiteX9" fmla="*/ 137403 w 202301"/>
                <a:gd name="connsiteY9" fmla="*/ 71312 h 142371"/>
                <a:gd name="connsiteX10" fmla="*/ 8684 w 202301"/>
                <a:gd name="connsiteY10" fmla="*/ 53944 h 142371"/>
                <a:gd name="connsiteX11" fmla="*/ 21149 w 202301"/>
                <a:gd name="connsiteY11" fmla="*/ 29679 h 142371"/>
                <a:gd name="connsiteX12" fmla="*/ 27764 w 202301"/>
                <a:gd name="connsiteY12" fmla="*/ 21894 h 142371"/>
                <a:gd name="connsiteX13" fmla="*/ 46593 w 202301"/>
                <a:gd name="connsiteY13" fmla="*/ 12561 h 142371"/>
                <a:gd name="connsiteX14" fmla="*/ 67625 w 202301"/>
                <a:gd name="connsiteY14" fmla="*/ 381 h 142371"/>
                <a:gd name="connsiteX15" fmla="*/ 86823 w 202301"/>
                <a:gd name="connsiteY15" fmla="*/ -5881 h 142371"/>
                <a:gd name="connsiteX16" fmla="*/ 104294 w 202301"/>
                <a:gd name="connsiteY16" fmla="*/ -5726 h 142371"/>
                <a:gd name="connsiteX17" fmla="*/ 112148 w 202301"/>
                <a:gd name="connsiteY17" fmla="*/ 355 h 142371"/>
                <a:gd name="connsiteX18" fmla="*/ 121128 w 202301"/>
                <a:gd name="connsiteY18" fmla="*/ 14548 h 142371"/>
                <a:gd name="connsiteX19" fmla="*/ 132233 w 202301"/>
                <a:gd name="connsiteY19" fmla="*/ 27958 h 142371"/>
                <a:gd name="connsiteX20" fmla="*/ 159251 w 202301"/>
                <a:gd name="connsiteY20" fmla="*/ 39545 h 142371"/>
                <a:gd name="connsiteX21" fmla="*/ 169101 w 202301"/>
                <a:gd name="connsiteY21" fmla="*/ 41816 h 142371"/>
                <a:gd name="connsiteX22" fmla="*/ 176791 w 202301"/>
                <a:gd name="connsiteY22" fmla="*/ 48973 h 142371"/>
                <a:gd name="connsiteX23" fmla="*/ 179130 w 202301"/>
                <a:gd name="connsiteY23" fmla="*/ 55286 h 142371"/>
                <a:gd name="connsiteX24" fmla="*/ 184549 w 202301"/>
                <a:gd name="connsiteY24" fmla="*/ 63355 h 142371"/>
                <a:gd name="connsiteX25" fmla="*/ 189694 w 202301"/>
                <a:gd name="connsiteY25" fmla="*/ 68120 h 142371"/>
                <a:gd name="connsiteX26" fmla="*/ 194304 w 202301"/>
                <a:gd name="connsiteY26" fmla="*/ 77522 h 142371"/>
                <a:gd name="connsiteX27" fmla="*/ 194020 w 202301"/>
                <a:gd name="connsiteY27" fmla="*/ 91371 h 142371"/>
                <a:gd name="connsiteX28" fmla="*/ 187595 w 202301"/>
                <a:gd name="connsiteY28" fmla="*/ 107534 h 142371"/>
                <a:gd name="connsiteX29" fmla="*/ 175311 w 202301"/>
                <a:gd name="connsiteY29" fmla="*/ 124136 h 142371"/>
                <a:gd name="connsiteX30" fmla="*/ 130392 w 202301"/>
                <a:gd name="connsiteY30" fmla="*/ 133211 h 142371"/>
                <a:gd name="connsiteX31" fmla="*/ 126925 w 202301"/>
                <a:gd name="connsiteY31" fmla="*/ 133219 h 142371"/>
                <a:gd name="connsiteX32" fmla="*/ 118410 w 202301"/>
                <a:gd name="connsiteY32" fmla="*/ 128153 h 142371"/>
                <a:gd name="connsiteX33" fmla="*/ 118513 w 202301"/>
                <a:gd name="connsiteY33" fmla="*/ 121762 h 142371"/>
                <a:gd name="connsiteX34" fmla="*/ 128043 w 202301"/>
                <a:gd name="connsiteY34" fmla="*/ 88386 h 142371"/>
                <a:gd name="connsiteX35" fmla="*/ 129429 w 202301"/>
                <a:gd name="connsiteY35" fmla="*/ 79492 h 142371"/>
                <a:gd name="connsiteX36" fmla="*/ 130676 w 202301"/>
                <a:gd name="connsiteY36" fmla="*/ 78830 h 142371"/>
                <a:gd name="connsiteX37" fmla="*/ 131975 w 202301"/>
                <a:gd name="connsiteY37" fmla="*/ 76404 h 142371"/>
                <a:gd name="connsiteX38" fmla="*/ 129755 w 202301"/>
                <a:gd name="connsiteY38" fmla="*/ 77935 h 142371"/>
                <a:gd name="connsiteX39" fmla="*/ 129429 w 202301"/>
                <a:gd name="connsiteY39" fmla="*/ 79492 h 142371"/>
                <a:gd name="connsiteX40" fmla="*/ 124947 w 202301"/>
                <a:gd name="connsiteY40" fmla="*/ 82658 h 142371"/>
                <a:gd name="connsiteX41" fmla="*/ 109859 w 202301"/>
                <a:gd name="connsiteY41" fmla="*/ 117934 h 142371"/>
                <a:gd name="connsiteX42" fmla="*/ 96398 w 202301"/>
                <a:gd name="connsiteY42" fmla="*/ 131912 h 142371"/>
                <a:gd name="connsiteX43" fmla="*/ 75693 w 202301"/>
                <a:gd name="connsiteY43" fmla="*/ 136178 h 142371"/>
                <a:gd name="connsiteX44" fmla="*/ 70050 w 202301"/>
                <a:gd name="connsiteY44" fmla="*/ 132910 h 142371"/>
                <a:gd name="connsiteX45" fmla="*/ 65018 w 202301"/>
                <a:gd name="connsiteY45" fmla="*/ 119955 h 142371"/>
                <a:gd name="connsiteX46" fmla="*/ 65225 w 202301"/>
                <a:gd name="connsiteY46" fmla="*/ 99982 h 142371"/>
                <a:gd name="connsiteX47" fmla="*/ 66197 w 202301"/>
                <a:gd name="connsiteY47" fmla="*/ 99672 h 142371"/>
                <a:gd name="connsiteX48" fmla="*/ 69327 w 202301"/>
                <a:gd name="connsiteY48" fmla="*/ 95767 h 142371"/>
                <a:gd name="connsiteX49" fmla="*/ 65276 w 202301"/>
                <a:gd name="connsiteY49" fmla="*/ 98795 h 142371"/>
                <a:gd name="connsiteX50" fmla="*/ 65225 w 202301"/>
                <a:gd name="connsiteY50" fmla="*/ 99982 h 142371"/>
                <a:gd name="connsiteX51" fmla="*/ 38232 w 202301"/>
                <a:gd name="connsiteY51" fmla="*/ 112936 h 142371"/>
                <a:gd name="connsiteX52" fmla="*/ 13200 w 202301"/>
                <a:gd name="connsiteY52" fmla="*/ 125349 h 142371"/>
                <a:gd name="connsiteX53" fmla="*/ 2070 w 202301"/>
                <a:gd name="connsiteY53" fmla="*/ 118888 h 142371"/>
                <a:gd name="connsiteX54" fmla="*/ -6730 w 202301"/>
                <a:gd name="connsiteY54" fmla="*/ 92120 h 142371"/>
                <a:gd name="connsiteX55" fmla="*/ -5904 w 202301"/>
                <a:gd name="connsiteY55" fmla="*/ 81952 h 142371"/>
                <a:gd name="connsiteX56" fmla="*/ 8684 w 202301"/>
                <a:gd name="connsiteY56" fmla="*/ 53944 h 142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02301" h="142371">
                  <a:moveTo>
                    <a:pt x="74162" y="93530"/>
                  </a:moveTo>
                  <a:lnTo>
                    <a:pt x="74411" y="91733"/>
                  </a:lnTo>
                  <a:lnTo>
                    <a:pt x="73439" y="92696"/>
                  </a:lnTo>
                  <a:cubicBezTo>
                    <a:pt x="72157" y="93642"/>
                    <a:pt x="70902" y="94605"/>
                    <a:pt x="69629" y="95561"/>
                  </a:cubicBezTo>
                  <a:cubicBezTo>
                    <a:pt x="70798" y="94468"/>
                    <a:pt x="72235" y="93668"/>
                    <a:pt x="74162" y="93530"/>
                  </a:cubicBezTo>
                  <a:close/>
                  <a:moveTo>
                    <a:pt x="137403" y="71312"/>
                  </a:moveTo>
                  <a:lnTo>
                    <a:pt x="138624" y="69832"/>
                  </a:lnTo>
                  <a:lnTo>
                    <a:pt x="136560" y="70477"/>
                  </a:lnTo>
                  <a:cubicBezTo>
                    <a:pt x="136379" y="71484"/>
                    <a:pt x="135726" y="72060"/>
                    <a:pt x="135261" y="72800"/>
                  </a:cubicBezTo>
                  <a:cubicBezTo>
                    <a:pt x="135923" y="72301"/>
                    <a:pt x="136474" y="71622"/>
                    <a:pt x="137403" y="71312"/>
                  </a:cubicBezTo>
                  <a:close/>
                  <a:moveTo>
                    <a:pt x="8684" y="53944"/>
                  </a:moveTo>
                  <a:cubicBezTo>
                    <a:pt x="14207" y="46332"/>
                    <a:pt x="20796" y="40035"/>
                    <a:pt x="21149" y="29679"/>
                  </a:cubicBezTo>
                  <a:cubicBezTo>
                    <a:pt x="21269" y="26952"/>
                    <a:pt x="24968" y="23649"/>
                    <a:pt x="27764" y="21894"/>
                  </a:cubicBezTo>
                  <a:cubicBezTo>
                    <a:pt x="33751" y="18230"/>
                    <a:pt x="39978" y="14290"/>
                    <a:pt x="46593" y="12561"/>
                  </a:cubicBezTo>
                  <a:cubicBezTo>
                    <a:pt x="54988" y="10368"/>
                    <a:pt x="61827" y="6540"/>
                    <a:pt x="67625" y="381"/>
                  </a:cubicBezTo>
                  <a:cubicBezTo>
                    <a:pt x="72863" y="-5159"/>
                    <a:pt x="79134" y="-6939"/>
                    <a:pt x="86823" y="-5881"/>
                  </a:cubicBezTo>
                  <a:cubicBezTo>
                    <a:pt x="92527" y="-5124"/>
                    <a:pt x="98582" y="-6621"/>
                    <a:pt x="104294" y="-5726"/>
                  </a:cubicBezTo>
                  <a:cubicBezTo>
                    <a:pt x="107210" y="-5296"/>
                    <a:pt x="110634" y="-2372"/>
                    <a:pt x="112148" y="355"/>
                  </a:cubicBezTo>
                  <a:cubicBezTo>
                    <a:pt x="114840" y="5301"/>
                    <a:pt x="115063" y="10952"/>
                    <a:pt x="121128" y="14548"/>
                  </a:cubicBezTo>
                  <a:cubicBezTo>
                    <a:pt x="125833" y="17318"/>
                    <a:pt x="128921" y="23150"/>
                    <a:pt x="132233" y="27958"/>
                  </a:cubicBezTo>
                  <a:cubicBezTo>
                    <a:pt x="138874" y="37489"/>
                    <a:pt x="146865" y="42960"/>
                    <a:pt x="159251" y="39545"/>
                  </a:cubicBezTo>
                  <a:cubicBezTo>
                    <a:pt x="162107" y="38745"/>
                    <a:pt x="166219" y="40242"/>
                    <a:pt x="169101" y="41816"/>
                  </a:cubicBezTo>
                  <a:cubicBezTo>
                    <a:pt x="172085" y="43442"/>
                    <a:pt x="174588" y="46246"/>
                    <a:pt x="176791" y="48973"/>
                  </a:cubicBezTo>
                  <a:cubicBezTo>
                    <a:pt x="178124" y="50667"/>
                    <a:pt x="179242" y="53205"/>
                    <a:pt x="179130" y="55286"/>
                  </a:cubicBezTo>
                  <a:cubicBezTo>
                    <a:pt x="178863" y="59656"/>
                    <a:pt x="181840" y="61256"/>
                    <a:pt x="184549" y="63355"/>
                  </a:cubicBezTo>
                  <a:cubicBezTo>
                    <a:pt x="186424" y="64757"/>
                    <a:pt x="188446" y="66245"/>
                    <a:pt x="189694" y="68120"/>
                  </a:cubicBezTo>
                  <a:cubicBezTo>
                    <a:pt x="191595" y="71036"/>
                    <a:pt x="193796" y="74210"/>
                    <a:pt x="194304" y="77522"/>
                  </a:cubicBezTo>
                  <a:cubicBezTo>
                    <a:pt x="195036" y="82030"/>
                    <a:pt x="195095" y="86959"/>
                    <a:pt x="194020" y="91371"/>
                  </a:cubicBezTo>
                  <a:cubicBezTo>
                    <a:pt x="192618" y="96954"/>
                    <a:pt x="189822" y="102149"/>
                    <a:pt x="187595" y="107534"/>
                  </a:cubicBezTo>
                  <a:cubicBezTo>
                    <a:pt x="191009" y="118605"/>
                    <a:pt x="184343" y="122286"/>
                    <a:pt x="175311" y="124136"/>
                  </a:cubicBezTo>
                  <a:cubicBezTo>
                    <a:pt x="160353" y="127198"/>
                    <a:pt x="145385" y="130218"/>
                    <a:pt x="130392" y="133211"/>
                  </a:cubicBezTo>
                  <a:cubicBezTo>
                    <a:pt x="129274" y="133434"/>
                    <a:pt x="127863" y="133649"/>
                    <a:pt x="126925" y="133219"/>
                  </a:cubicBezTo>
                  <a:cubicBezTo>
                    <a:pt x="123932" y="131766"/>
                    <a:pt x="120664" y="130424"/>
                    <a:pt x="118410" y="128153"/>
                  </a:cubicBezTo>
                  <a:cubicBezTo>
                    <a:pt x="117317" y="127035"/>
                    <a:pt x="117506" y="123379"/>
                    <a:pt x="118513" y="121762"/>
                  </a:cubicBezTo>
                  <a:cubicBezTo>
                    <a:pt x="124870" y="111482"/>
                    <a:pt x="128542" y="100636"/>
                    <a:pt x="128043" y="88386"/>
                  </a:cubicBezTo>
                  <a:cubicBezTo>
                    <a:pt x="127915" y="85462"/>
                    <a:pt x="128775" y="82460"/>
                    <a:pt x="129429" y="79492"/>
                  </a:cubicBezTo>
                  <a:cubicBezTo>
                    <a:pt x="129824" y="79268"/>
                    <a:pt x="130297" y="79070"/>
                    <a:pt x="130676" y="78830"/>
                  </a:cubicBezTo>
                  <a:cubicBezTo>
                    <a:pt x="131046" y="77961"/>
                    <a:pt x="131536" y="77221"/>
                    <a:pt x="131975" y="76404"/>
                  </a:cubicBezTo>
                  <a:cubicBezTo>
                    <a:pt x="131236" y="76920"/>
                    <a:pt x="130573" y="77479"/>
                    <a:pt x="129755" y="77935"/>
                  </a:cubicBezTo>
                  <a:cubicBezTo>
                    <a:pt x="129670" y="78451"/>
                    <a:pt x="129524" y="78976"/>
                    <a:pt x="129429" y="79492"/>
                  </a:cubicBezTo>
                  <a:cubicBezTo>
                    <a:pt x="127726" y="80404"/>
                    <a:pt x="125876" y="81230"/>
                    <a:pt x="124947" y="82658"/>
                  </a:cubicBezTo>
                  <a:cubicBezTo>
                    <a:pt x="117739" y="93461"/>
                    <a:pt x="110857" y="104601"/>
                    <a:pt x="109859" y="117934"/>
                  </a:cubicBezTo>
                  <a:cubicBezTo>
                    <a:pt x="109180" y="126733"/>
                    <a:pt x="103546" y="130028"/>
                    <a:pt x="96398" y="131912"/>
                  </a:cubicBezTo>
                  <a:cubicBezTo>
                    <a:pt x="89576" y="133718"/>
                    <a:pt x="82660" y="135224"/>
                    <a:pt x="75693" y="136178"/>
                  </a:cubicBezTo>
                  <a:cubicBezTo>
                    <a:pt x="73938" y="136419"/>
                    <a:pt x="70988" y="134587"/>
                    <a:pt x="70050" y="132910"/>
                  </a:cubicBezTo>
                  <a:cubicBezTo>
                    <a:pt x="67814" y="128858"/>
                    <a:pt x="65517" y="124428"/>
                    <a:pt x="65018" y="119955"/>
                  </a:cubicBezTo>
                  <a:cubicBezTo>
                    <a:pt x="64347" y="113383"/>
                    <a:pt x="65018" y="106665"/>
                    <a:pt x="65225" y="99982"/>
                  </a:cubicBezTo>
                  <a:cubicBezTo>
                    <a:pt x="65560" y="99862"/>
                    <a:pt x="65895" y="99793"/>
                    <a:pt x="66197" y="99672"/>
                  </a:cubicBezTo>
                  <a:cubicBezTo>
                    <a:pt x="67195" y="98296"/>
                    <a:pt x="68158" y="96894"/>
                    <a:pt x="69327" y="95767"/>
                  </a:cubicBezTo>
                  <a:cubicBezTo>
                    <a:pt x="67994" y="96790"/>
                    <a:pt x="66635" y="97779"/>
                    <a:pt x="65276" y="98795"/>
                  </a:cubicBezTo>
                  <a:cubicBezTo>
                    <a:pt x="65276" y="99182"/>
                    <a:pt x="65259" y="99578"/>
                    <a:pt x="65225" y="99982"/>
                  </a:cubicBezTo>
                  <a:cubicBezTo>
                    <a:pt x="55857" y="103319"/>
                    <a:pt x="45638" y="103852"/>
                    <a:pt x="38232" y="112936"/>
                  </a:cubicBezTo>
                  <a:cubicBezTo>
                    <a:pt x="32357" y="120136"/>
                    <a:pt x="22250" y="122527"/>
                    <a:pt x="13200" y="125349"/>
                  </a:cubicBezTo>
                  <a:cubicBezTo>
                    <a:pt x="9338" y="126579"/>
                    <a:pt x="3523" y="123215"/>
                    <a:pt x="2070" y="118888"/>
                  </a:cubicBezTo>
                  <a:cubicBezTo>
                    <a:pt x="-855" y="109951"/>
                    <a:pt x="-3521" y="100962"/>
                    <a:pt x="-6730" y="92120"/>
                  </a:cubicBezTo>
                  <a:cubicBezTo>
                    <a:pt x="-8055" y="88421"/>
                    <a:pt x="-7453" y="85101"/>
                    <a:pt x="-5904" y="81952"/>
                  </a:cubicBezTo>
                  <a:cubicBezTo>
                    <a:pt x="-1277" y="72490"/>
                    <a:pt x="2577" y="62383"/>
                    <a:pt x="8684" y="5394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7ADC4F8-5FDC-4786-D07C-12820890CA33}"/>
                </a:ext>
              </a:extLst>
            </p:cNvPr>
            <p:cNvSpPr/>
            <p:nvPr/>
          </p:nvSpPr>
          <p:spPr>
            <a:xfrm flipV="1">
              <a:off x="3558286" y="1281599"/>
              <a:ext cx="163963" cy="199296"/>
            </a:xfrm>
            <a:custGeom>
              <a:avLst/>
              <a:gdLst>
                <a:gd name="connsiteX0" fmla="*/ 156737 w 163970"/>
                <a:gd name="connsiteY0" fmla="*/ 155380 h 199334"/>
                <a:gd name="connsiteX1" fmla="*/ 161098 w 163970"/>
                <a:gd name="connsiteY1" fmla="*/ 167698 h 199334"/>
                <a:gd name="connsiteX2" fmla="*/ 150957 w 163970"/>
                <a:gd name="connsiteY2" fmla="*/ 176592 h 199334"/>
                <a:gd name="connsiteX3" fmla="*/ 126372 w 163970"/>
                <a:gd name="connsiteY3" fmla="*/ 178855 h 199334"/>
                <a:gd name="connsiteX4" fmla="*/ 114278 w 163970"/>
                <a:gd name="connsiteY4" fmla="*/ 183224 h 199334"/>
                <a:gd name="connsiteX5" fmla="*/ 114347 w 163970"/>
                <a:gd name="connsiteY5" fmla="*/ 183371 h 199334"/>
                <a:gd name="connsiteX6" fmla="*/ 113315 w 163970"/>
                <a:gd name="connsiteY6" fmla="*/ 183629 h 199334"/>
                <a:gd name="connsiteX7" fmla="*/ 114106 w 163970"/>
                <a:gd name="connsiteY7" fmla="*/ 182665 h 199334"/>
                <a:gd name="connsiteX8" fmla="*/ 106691 w 163970"/>
                <a:gd name="connsiteY8" fmla="*/ 190166 h 199334"/>
                <a:gd name="connsiteX9" fmla="*/ 97427 w 163970"/>
                <a:gd name="connsiteY9" fmla="*/ 193779 h 199334"/>
                <a:gd name="connsiteX10" fmla="*/ 80344 w 163970"/>
                <a:gd name="connsiteY10" fmla="*/ 189805 h 199334"/>
                <a:gd name="connsiteX11" fmla="*/ 72241 w 163970"/>
                <a:gd name="connsiteY11" fmla="*/ 183792 h 199334"/>
                <a:gd name="connsiteX12" fmla="*/ 56035 w 163970"/>
                <a:gd name="connsiteY12" fmla="*/ 166133 h 199334"/>
                <a:gd name="connsiteX13" fmla="*/ 53618 w 163970"/>
                <a:gd name="connsiteY13" fmla="*/ 156438 h 199334"/>
                <a:gd name="connsiteX14" fmla="*/ 57205 w 163970"/>
                <a:gd name="connsiteY14" fmla="*/ 146495 h 199334"/>
                <a:gd name="connsiteX15" fmla="*/ 54504 w 163970"/>
                <a:gd name="connsiteY15" fmla="*/ 113308 h 199334"/>
                <a:gd name="connsiteX16" fmla="*/ 45455 w 163970"/>
                <a:gd name="connsiteY16" fmla="*/ 111906 h 199334"/>
                <a:gd name="connsiteX17" fmla="*/ 34591 w 163970"/>
                <a:gd name="connsiteY17" fmla="*/ 133970 h 199334"/>
                <a:gd name="connsiteX18" fmla="*/ 23176 w 163970"/>
                <a:gd name="connsiteY18" fmla="*/ 140464 h 199334"/>
                <a:gd name="connsiteX19" fmla="*/ -290 w 163970"/>
                <a:gd name="connsiteY19" fmla="*/ 119003 h 199334"/>
                <a:gd name="connsiteX20" fmla="*/ -2346 w 163970"/>
                <a:gd name="connsiteY20" fmla="*/ 90815 h 199334"/>
                <a:gd name="connsiteX21" fmla="*/ 3030 w 163970"/>
                <a:gd name="connsiteY21" fmla="*/ 82531 h 199334"/>
                <a:gd name="connsiteX22" fmla="*/ 18600 w 163970"/>
                <a:gd name="connsiteY22" fmla="*/ 64286 h 199334"/>
                <a:gd name="connsiteX23" fmla="*/ 29197 w 163970"/>
                <a:gd name="connsiteY23" fmla="*/ 19806 h 199334"/>
                <a:gd name="connsiteX24" fmla="*/ 39236 w 163970"/>
                <a:gd name="connsiteY24" fmla="*/ -2223 h 199334"/>
                <a:gd name="connsiteX25" fmla="*/ 51898 w 163970"/>
                <a:gd name="connsiteY25" fmla="*/ -3815 h 199334"/>
                <a:gd name="connsiteX26" fmla="*/ 67794 w 163970"/>
                <a:gd name="connsiteY26" fmla="*/ 10034 h 199334"/>
                <a:gd name="connsiteX27" fmla="*/ 87595 w 163970"/>
                <a:gd name="connsiteY27" fmla="*/ 16908 h 199334"/>
                <a:gd name="connsiteX28" fmla="*/ 106537 w 163970"/>
                <a:gd name="connsiteY28" fmla="*/ 26455 h 199334"/>
                <a:gd name="connsiteX29" fmla="*/ 113246 w 163970"/>
                <a:gd name="connsiteY29" fmla="*/ 34214 h 199334"/>
                <a:gd name="connsiteX30" fmla="*/ 131327 w 163970"/>
                <a:gd name="connsiteY30" fmla="*/ 64071 h 199334"/>
                <a:gd name="connsiteX31" fmla="*/ 136101 w 163970"/>
                <a:gd name="connsiteY31" fmla="*/ 87451 h 199334"/>
                <a:gd name="connsiteX32" fmla="*/ 130682 w 163970"/>
                <a:gd name="connsiteY32" fmla="*/ 104285 h 199334"/>
                <a:gd name="connsiteX33" fmla="*/ 117211 w 163970"/>
                <a:gd name="connsiteY33" fmla="*/ 119829 h 199334"/>
                <a:gd name="connsiteX34" fmla="*/ 117633 w 163970"/>
                <a:gd name="connsiteY34" fmla="*/ 124938 h 199334"/>
                <a:gd name="connsiteX35" fmla="*/ 137348 w 163970"/>
                <a:gd name="connsiteY35" fmla="*/ 132749 h 199334"/>
                <a:gd name="connsiteX36" fmla="*/ 146114 w 163970"/>
                <a:gd name="connsiteY36" fmla="*/ 142916 h 199334"/>
                <a:gd name="connsiteX37" fmla="*/ 156737 w 163970"/>
                <a:gd name="connsiteY37" fmla="*/ 155380 h 19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3970" h="199334">
                  <a:moveTo>
                    <a:pt x="156737" y="155380"/>
                  </a:moveTo>
                  <a:cubicBezTo>
                    <a:pt x="161098" y="158313"/>
                    <a:pt x="162492" y="163543"/>
                    <a:pt x="161098" y="167698"/>
                  </a:cubicBezTo>
                  <a:cubicBezTo>
                    <a:pt x="159438" y="172635"/>
                    <a:pt x="155602" y="175844"/>
                    <a:pt x="150957" y="176592"/>
                  </a:cubicBezTo>
                  <a:cubicBezTo>
                    <a:pt x="142880" y="177926"/>
                    <a:pt x="134501" y="177625"/>
                    <a:pt x="126372" y="178855"/>
                  </a:cubicBezTo>
                  <a:cubicBezTo>
                    <a:pt x="122226" y="179491"/>
                    <a:pt x="118287" y="181599"/>
                    <a:pt x="114278" y="183224"/>
                  </a:cubicBezTo>
                  <a:cubicBezTo>
                    <a:pt x="114304" y="183267"/>
                    <a:pt x="114321" y="183319"/>
                    <a:pt x="114347" y="183371"/>
                  </a:cubicBezTo>
                  <a:cubicBezTo>
                    <a:pt x="113986" y="183474"/>
                    <a:pt x="113659" y="183534"/>
                    <a:pt x="113315" y="183629"/>
                  </a:cubicBezTo>
                  <a:lnTo>
                    <a:pt x="114106" y="182665"/>
                  </a:lnTo>
                  <a:cubicBezTo>
                    <a:pt x="111646" y="185237"/>
                    <a:pt x="109539" y="188214"/>
                    <a:pt x="106691" y="190166"/>
                  </a:cubicBezTo>
                  <a:cubicBezTo>
                    <a:pt x="103999" y="192024"/>
                    <a:pt x="100429" y="194011"/>
                    <a:pt x="97427" y="193779"/>
                  </a:cubicBezTo>
                  <a:cubicBezTo>
                    <a:pt x="91664" y="193323"/>
                    <a:pt x="85849" y="191758"/>
                    <a:pt x="80344" y="189805"/>
                  </a:cubicBezTo>
                  <a:cubicBezTo>
                    <a:pt x="77230" y="188704"/>
                    <a:pt x="73247" y="186493"/>
                    <a:pt x="72241" y="183792"/>
                  </a:cubicBezTo>
                  <a:cubicBezTo>
                    <a:pt x="69127" y="175517"/>
                    <a:pt x="62710" y="170932"/>
                    <a:pt x="56035" y="166133"/>
                  </a:cubicBezTo>
                  <a:cubicBezTo>
                    <a:pt x="52956" y="163913"/>
                    <a:pt x="52680" y="159999"/>
                    <a:pt x="53618" y="156438"/>
                  </a:cubicBezTo>
                  <a:cubicBezTo>
                    <a:pt x="54504" y="153040"/>
                    <a:pt x="55321" y="149376"/>
                    <a:pt x="57205" y="146495"/>
                  </a:cubicBezTo>
                  <a:cubicBezTo>
                    <a:pt x="64852" y="134615"/>
                    <a:pt x="60689" y="123966"/>
                    <a:pt x="54504" y="113308"/>
                  </a:cubicBezTo>
                  <a:cubicBezTo>
                    <a:pt x="52758" y="110315"/>
                    <a:pt x="47450" y="109627"/>
                    <a:pt x="45455" y="111906"/>
                  </a:cubicBezTo>
                  <a:cubicBezTo>
                    <a:pt x="39803" y="118306"/>
                    <a:pt x="37558" y="126263"/>
                    <a:pt x="34591" y="133970"/>
                  </a:cubicBezTo>
                  <a:cubicBezTo>
                    <a:pt x="32707" y="138847"/>
                    <a:pt x="28113" y="140577"/>
                    <a:pt x="23176" y="140464"/>
                  </a:cubicBezTo>
                  <a:cubicBezTo>
                    <a:pt x="9533" y="140163"/>
                    <a:pt x="828" y="132155"/>
                    <a:pt x="-290" y="119003"/>
                  </a:cubicBezTo>
                  <a:cubicBezTo>
                    <a:pt x="-1090" y="109610"/>
                    <a:pt x="-1916" y="100208"/>
                    <a:pt x="-2346" y="90815"/>
                  </a:cubicBezTo>
                  <a:cubicBezTo>
                    <a:pt x="-2475" y="87159"/>
                    <a:pt x="-651" y="83993"/>
                    <a:pt x="3030" y="82531"/>
                  </a:cubicBezTo>
                  <a:cubicBezTo>
                    <a:pt x="11426" y="79151"/>
                    <a:pt x="16088" y="72295"/>
                    <a:pt x="18600" y="64286"/>
                  </a:cubicBezTo>
                  <a:cubicBezTo>
                    <a:pt x="23202" y="49766"/>
                    <a:pt x="29584" y="35754"/>
                    <a:pt x="29197" y="19806"/>
                  </a:cubicBezTo>
                  <a:cubicBezTo>
                    <a:pt x="29017" y="11574"/>
                    <a:pt x="33068" y="3927"/>
                    <a:pt x="39236" y="-2223"/>
                  </a:cubicBezTo>
                  <a:cubicBezTo>
                    <a:pt x="42676" y="-5647"/>
                    <a:pt x="48362" y="-6816"/>
                    <a:pt x="51898" y="-3815"/>
                  </a:cubicBezTo>
                  <a:cubicBezTo>
                    <a:pt x="57239" y="770"/>
                    <a:pt x="61833" y="6568"/>
                    <a:pt x="67794" y="10034"/>
                  </a:cubicBezTo>
                  <a:cubicBezTo>
                    <a:pt x="73729" y="13458"/>
                    <a:pt x="81135" y="14249"/>
                    <a:pt x="87595" y="16908"/>
                  </a:cubicBezTo>
                  <a:cubicBezTo>
                    <a:pt x="94133" y="19608"/>
                    <a:pt x="100515" y="22800"/>
                    <a:pt x="106537" y="26455"/>
                  </a:cubicBezTo>
                  <a:cubicBezTo>
                    <a:pt x="109349" y="28176"/>
                    <a:pt x="112283" y="31195"/>
                    <a:pt x="113246" y="34214"/>
                  </a:cubicBezTo>
                  <a:cubicBezTo>
                    <a:pt x="116842" y="45749"/>
                    <a:pt x="122837" y="55366"/>
                    <a:pt x="131327" y="64071"/>
                  </a:cubicBezTo>
                  <a:cubicBezTo>
                    <a:pt x="137331" y="70239"/>
                    <a:pt x="138166" y="79039"/>
                    <a:pt x="136101" y="87451"/>
                  </a:cubicBezTo>
                  <a:cubicBezTo>
                    <a:pt x="134708" y="93180"/>
                    <a:pt x="132299" y="98625"/>
                    <a:pt x="130682" y="104285"/>
                  </a:cubicBezTo>
                  <a:cubicBezTo>
                    <a:pt x="128618" y="111683"/>
                    <a:pt x="123654" y="116319"/>
                    <a:pt x="117211" y="119829"/>
                  </a:cubicBezTo>
                  <a:cubicBezTo>
                    <a:pt x="114381" y="121377"/>
                    <a:pt x="114450" y="123571"/>
                    <a:pt x="117633" y="124938"/>
                  </a:cubicBezTo>
                  <a:cubicBezTo>
                    <a:pt x="124136" y="127742"/>
                    <a:pt x="130794" y="130142"/>
                    <a:pt x="137348" y="132749"/>
                  </a:cubicBezTo>
                  <a:cubicBezTo>
                    <a:pt x="142054" y="134615"/>
                    <a:pt x="145839" y="138142"/>
                    <a:pt x="146114" y="142916"/>
                  </a:cubicBezTo>
                  <a:cubicBezTo>
                    <a:pt x="146544" y="150331"/>
                    <a:pt x="151954" y="152155"/>
                    <a:pt x="156737" y="15538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9FA90C8-EDD7-6C7A-BBC4-A3AE0DCFA9A6}"/>
                </a:ext>
              </a:extLst>
            </p:cNvPr>
            <p:cNvSpPr/>
            <p:nvPr/>
          </p:nvSpPr>
          <p:spPr>
            <a:xfrm flipV="1">
              <a:off x="9312749" y="4297201"/>
              <a:ext cx="193172" cy="219045"/>
            </a:xfrm>
            <a:custGeom>
              <a:avLst/>
              <a:gdLst>
                <a:gd name="connsiteX0" fmla="*/ 100538 w 193180"/>
                <a:gd name="connsiteY0" fmla="*/ 29784 h 219087"/>
                <a:gd name="connsiteX1" fmla="*/ 101725 w 193180"/>
                <a:gd name="connsiteY1" fmla="*/ 29431 h 219087"/>
                <a:gd name="connsiteX2" fmla="*/ 108744 w 193180"/>
                <a:gd name="connsiteY2" fmla="*/ 33414 h 219087"/>
                <a:gd name="connsiteX3" fmla="*/ 111781 w 193180"/>
                <a:gd name="connsiteY3" fmla="*/ 28906 h 219087"/>
                <a:gd name="connsiteX4" fmla="*/ 109544 w 193180"/>
                <a:gd name="connsiteY4" fmla="*/ 26954 h 219087"/>
                <a:gd name="connsiteX5" fmla="*/ 101725 w 193180"/>
                <a:gd name="connsiteY5" fmla="*/ 29431 h 219087"/>
                <a:gd name="connsiteX6" fmla="*/ 101347 w 193180"/>
                <a:gd name="connsiteY6" fmla="*/ 28975 h 219087"/>
                <a:gd name="connsiteX7" fmla="*/ 99420 w 193180"/>
                <a:gd name="connsiteY7" fmla="*/ 27874 h 219087"/>
                <a:gd name="connsiteX8" fmla="*/ 100538 w 193180"/>
                <a:gd name="connsiteY8" fmla="*/ 29784 h 219087"/>
                <a:gd name="connsiteX9" fmla="*/ 50724 w 193180"/>
                <a:gd name="connsiteY9" fmla="*/ 177762 h 219087"/>
                <a:gd name="connsiteX10" fmla="*/ 128365 w 193180"/>
                <a:gd name="connsiteY10" fmla="*/ 176308 h 219087"/>
                <a:gd name="connsiteX11" fmla="*/ 184097 w 193180"/>
                <a:gd name="connsiteY11" fmla="*/ 204987 h 219087"/>
                <a:gd name="connsiteX12" fmla="*/ 182230 w 193180"/>
                <a:gd name="connsiteY12" fmla="*/ 214621 h 219087"/>
                <a:gd name="connsiteX13" fmla="*/ 172596 w 193180"/>
                <a:gd name="connsiteY13" fmla="*/ 216599 h 219087"/>
                <a:gd name="connsiteX14" fmla="*/ 159470 w 193180"/>
                <a:gd name="connsiteY14" fmla="*/ 204883 h 219087"/>
                <a:gd name="connsiteX15" fmla="*/ 133449 w 193180"/>
                <a:gd name="connsiteY15" fmla="*/ 196798 h 219087"/>
                <a:gd name="connsiteX16" fmla="*/ 91136 w 193180"/>
                <a:gd name="connsiteY16" fmla="*/ 201537 h 219087"/>
                <a:gd name="connsiteX17" fmla="*/ 63567 w 193180"/>
                <a:gd name="connsiteY17" fmla="*/ 207137 h 219087"/>
                <a:gd name="connsiteX18" fmla="*/ 36041 w 193180"/>
                <a:gd name="connsiteY18" fmla="*/ 192626 h 219087"/>
                <a:gd name="connsiteX19" fmla="*/ 32790 w 193180"/>
                <a:gd name="connsiteY19" fmla="*/ 191327 h 219087"/>
                <a:gd name="connsiteX20" fmla="*/ 20997 w 193180"/>
                <a:gd name="connsiteY20" fmla="*/ 174364 h 219087"/>
                <a:gd name="connsiteX21" fmla="*/ 19964 w 193180"/>
                <a:gd name="connsiteY21" fmla="*/ 160214 h 219087"/>
                <a:gd name="connsiteX22" fmla="*/ 15199 w 193180"/>
                <a:gd name="connsiteY22" fmla="*/ 147173 h 219087"/>
                <a:gd name="connsiteX23" fmla="*/ 5564 w 193180"/>
                <a:gd name="connsiteY23" fmla="*/ 121230 h 219087"/>
                <a:gd name="connsiteX24" fmla="*/ -654 w 193180"/>
                <a:gd name="connsiteY24" fmla="*/ 97334 h 219087"/>
                <a:gd name="connsiteX25" fmla="*/ -7338 w 193180"/>
                <a:gd name="connsiteY25" fmla="*/ 80956 h 219087"/>
                <a:gd name="connsiteX26" fmla="*/ -2297 w 193180"/>
                <a:gd name="connsiteY26" fmla="*/ 61430 h 219087"/>
                <a:gd name="connsiteX27" fmla="*/ 6244 w 193180"/>
                <a:gd name="connsiteY27" fmla="*/ 55211 h 219087"/>
                <a:gd name="connsiteX28" fmla="*/ 12455 w 193180"/>
                <a:gd name="connsiteY28" fmla="*/ 35986 h 219087"/>
                <a:gd name="connsiteX29" fmla="*/ 7905 w 193180"/>
                <a:gd name="connsiteY29" fmla="*/ 11806 h 219087"/>
                <a:gd name="connsiteX30" fmla="*/ 12257 w 193180"/>
                <a:gd name="connsiteY30" fmla="*/ 2610 h 219087"/>
                <a:gd name="connsiteX31" fmla="*/ 35620 w 193180"/>
                <a:gd name="connsiteY31" fmla="*/ 1355 h 219087"/>
                <a:gd name="connsiteX32" fmla="*/ 39172 w 193180"/>
                <a:gd name="connsiteY32" fmla="*/ 13672 h 219087"/>
                <a:gd name="connsiteX33" fmla="*/ 46002 w 193180"/>
                <a:gd name="connsiteY33" fmla="*/ 76836 h 219087"/>
                <a:gd name="connsiteX34" fmla="*/ 51284 w 193180"/>
                <a:gd name="connsiteY34" fmla="*/ 80466 h 219087"/>
                <a:gd name="connsiteX35" fmla="*/ 55911 w 193180"/>
                <a:gd name="connsiteY35" fmla="*/ 76681 h 219087"/>
                <a:gd name="connsiteX36" fmla="*/ 66208 w 193180"/>
                <a:gd name="connsiteY36" fmla="*/ 44665 h 219087"/>
                <a:gd name="connsiteX37" fmla="*/ 70293 w 193180"/>
                <a:gd name="connsiteY37" fmla="*/ 31453 h 219087"/>
                <a:gd name="connsiteX38" fmla="*/ 86388 w 193180"/>
                <a:gd name="connsiteY38" fmla="*/ 21139 h 219087"/>
                <a:gd name="connsiteX39" fmla="*/ 92848 w 193180"/>
                <a:gd name="connsiteY39" fmla="*/ 21552 h 219087"/>
                <a:gd name="connsiteX40" fmla="*/ 92658 w 193180"/>
                <a:gd name="connsiteY40" fmla="*/ 22446 h 219087"/>
                <a:gd name="connsiteX41" fmla="*/ 94697 w 193180"/>
                <a:gd name="connsiteY41" fmla="*/ 23401 h 219087"/>
                <a:gd name="connsiteX42" fmla="*/ 93467 w 193180"/>
                <a:gd name="connsiteY42" fmla="*/ 21603 h 219087"/>
                <a:gd name="connsiteX43" fmla="*/ 92848 w 193180"/>
                <a:gd name="connsiteY43" fmla="*/ 21552 h 219087"/>
                <a:gd name="connsiteX44" fmla="*/ 103394 w 193180"/>
                <a:gd name="connsiteY44" fmla="*/ 5793 h 219087"/>
                <a:gd name="connsiteX45" fmla="*/ 106404 w 193180"/>
                <a:gd name="connsiteY45" fmla="*/ 3952 h 219087"/>
                <a:gd name="connsiteX46" fmla="*/ 120718 w 193180"/>
                <a:gd name="connsiteY46" fmla="*/ 9234 h 219087"/>
                <a:gd name="connsiteX47" fmla="*/ 122146 w 193180"/>
                <a:gd name="connsiteY47" fmla="*/ 37439 h 219087"/>
                <a:gd name="connsiteX48" fmla="*/ 114335 w 193180"/>
                <a:gd name="connsiteY48" fmla="*/ 48493 h 219087"/>
                <a:gd name="connsiteX49" fmla="*/ 105191 w 193180"/>
                <a:gd name="connsiteY49" fmla="*/ 53921 h 219087"/>
                <a:gd name="connsiteX50" fmla="*/ 99910 w 193180"/>
                <a:gd name="connsiteY50" fmla="*/ 65972 h 219087"/>
                <a:gd name="connsiteX51" fmla="*/ 95944 w 193180"/>
                <a:gd name="connsiteY51" fmla="*/ 82668 h 219087"/>
                <a:gd name="connsiteX52" fmla="*/ 83437 w 193180"/>
                <a:gd name="connsiteY52" fmla="*/ 99786 h 219087"/>
                <a:gd name="connsiteX53" fmla="*/ 85614 w 193180"/>
                <a:gd name="connsiteY53" fmla="*/ 109334 h 219087"/>
                <a:gd name="connsiteX54" fmla="*/ 103256 w 193180"/>
                <a:gd name="connsiteY54" fmla="*/ 121067 h 219087"/>
                <a:gd name="connsiteX55" fmla="*/ 116822 w 193180"/>
                <a:gd name="connsiteY55" fmla="*/ 121514 h 219087"/>
                <a:gd name="connsiteX56" fmla="*/ 127221 w 193180"/>
                <a:gd name="connsiteY56" fmla="*/ 121067 h 219087"/>
                <a:gd name="connsiteX57" fmla="*/ 132795 w 193180"/>
                <a:gd name="connsiteY57" fmla="*/ 124602 h 219087"/>
                <a:gd name="connsiteX58" fmla="*/ 133930 w 193180"/>
                <a:gd name="connsiteY58" fmla="*/ 145436 h 219087"/>
                <a:gd name="connsiteX59" fmla="*/ 129802 w 193180"/>
                <a:gd name="connsiteY59" fmla="*/ 150184 h 219087"/>
                <a:gd name="connsiteX60" fmla="*/ 115952 w 193180"/>
                <a:gd name="connsiteY60" fmla="*/ 150924 h 219087"/>
                <a:gd name="connsiteX61" fmla="*/ 88392 w 193180"/>
                <a:gd name="connsiteY61" fmla="*/ 144412 h 219087"/>
                <a:gd name="connsiteX62" fmla="*/ 60290 w 193180"/>
                <a:gd name="connsiteY62" fmla="*/ 132206 h 219087"/>
                <a:gd name="connsiteX63" fmla="*/ 53684 w 193180"/>
                <a:gd name="connsiteY63" fmla="*/ 131638 h 219087"/>
                <a:gd name="connsiteX64" fmla="*/ 33753 w 193180"/>
                <a:gd name="connsiteY64" fmla="*/ 155027 h 219087"/>
                <a:gd name="connsiteX65" fmla="*/ 50724 w 193180"/>
                <a:gd name="connsiteY65" fmla="*/ 177762 h 21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93180" h="219087">
                  <a:moveTo>
                    <a:pt x="100538" y="29784"/>
                  </a:moveTo>
                  <a:cubicBezTo>
                    <a:pt x="100933" y="29681"/>
                    <a:pt x="101329" y="29577"/>
                    <a:pt x="101725" y="29431"/>
                  </a:cubicBezTo>
                  <a:cubicBezTo>
                    <a:pt x="103084" y="32381"/>
                    <a:pt x="105527" y="33792"/>
                    <a:pt x="108744" y="33414"/>
                  </a:cubicBezTo>
                  <a:cubicBezTo>
                    <a:pt x="111342" y="33130"/>
                    <a:pt x="112486" y="31263"/>
                    <a:pt x="111781" y="28906"/>
                  </a:cubicBezTo>
                  <a:cubicBezTo>
                    <a:pt x="111557" y="28055"/>
                    <a:pt x="110121" y="26842"/>
                    <a:pt x="109544" y="26954"/>
                  </a:cubicBezTo>
                  <a:cubicBezTo>
                    <a:pt x="106903" y="27625"/>
                    <a:pt x="104323" y="28571"/>
                    <a:pt x="101725" y="29431"/>
                  </a:cubicBezTo>
                  <a:cubicBezTo>
                    <a:pt x="101639" y="29250"/>
                    <a:pt x="101450" y="29182"/>
                    <a:pt x="101347" y="28975"/>
                  </a:cubicBezTo>
                  <a:cubicBezTo>
                    <a:pt x="100607" y="28734"/>
                    <a:pt x="100091" y="28227"/>
                    <a:pt x="99420" y="27874"/>
                  </a:cubicBezTo>
                  <a:cubicBezTo>
                    <a:pt x="99764" y="28545"/>
                    <a:pt x="100306" y="29018"/>
                    <a:pt x="100538" y="29784"/>
                  </a:cubicBezTo>
                  <a:close/>
                  <a:moveTo>
                    <a:pt x="50724" y="177762"/>
                  </a:moveTo>
                  <a:cubicBezTo>
                    <a:pt x="76659" y="179998"/>
                    <a:pt x="102499" y="179912"/>
                    <a:pt x="128365" y="176308"/>
                  </a:cubicBezTo>
                  <a:cubicBezTo>
                    <a:pt x="153396" y="172824"/>
                    <a:pt x="171469" y="182295"/>
                    <a:pt x="184097" y="204987"/>
                  </a:cubicBezTo>
                  <a:cubicBezTo>
                    <a:pt x="186015" y="208341"/>
                    <a:pt x="184707" y="211808"/>
                    <a:pt x="182230" y="214621"/>
                  </a:cubicBezTo>
                  <a:cubicBezTo>
                    <a:pt x="179813" y="217399"/>
                    <a:pt x="174763" y="218474"/>
                    <a:pt x="172596" y="216599"/>
                  </a:cubicBezTo>
                  <a:cubicBezTo>
                    <a:pt x="168149" y="212823"/>
                    <a:pt x="164071" y="208539"/>
                    <a:pt x="159470" y="204883"/>
                  </a:cubicBezTo>
                  <a:cubicBezTo>
                    <a:pt x="151917" y="198905"/>
                    <a:pt x="144080" y="194879"/>
                    <a:pt x="133449" y="196798"/>
                  </a:cubicBezTo>
                  <a:cubicBezTo>
                    <a:pt x="119488" y="199206"/>
                    <a:pt x="105191" y="199524"/>
                    <a:pt x="91136" y="201537"/>
                  </a:cubicBezTo>
                  <a:cubicBezTo>
                    <a:pt x="81855" y="202827"/>
                    <a:pt x="72806" y="206827"/>
                    <a:pt x="63567" y="207137"/>
                  </a:cubicBezTo>
                  <a:cubicBezTo>
                    <a:pt x="52359" y="207533"/>
                    <a:pt x="47826" y="192798"/>
                    <a:pt x="36041" y="192626"/>
                  </a:cubicBezTo>
                  <a:cubicBezTo>
                    <a:pt x="34940" y="192626"/>
                    <a:pt x="33770" y="191980"/>
                    <a:pt x="32790" y="191327"/>
                  </a:cubicBezTo>
                  <a:cubicBezTo>
                    <a:pt x="26356" y="187439"/>
                    <a:pt x="22338" y="181693"/>
                    <a:pt x="20997" y="174364"/>
                  </a:cubicBezTo>
                  <a:cubicBezTo>
                    <a:pt x="20205" y="169762"/>
                    <a:pt x="20911" y="164850"/>
                    <a:pt x="19964" y="160214"/>
                  </a:cubicBezTo>
                  <a:cubicBezTo>
                    <a:pt x="19035" y="155706"/>
                    <a:pt x="18055" y="150442"/>
                    <a:pt x="15199" y="147173"/>
                  </a:cubicBezTo>
                  <a:cubicBezTo>
                    <a:pt x="8507" y="139595"/>
                    <a:pt x="5564" y="131002"/>
                    <a:pt x="5564" y="121230"/>
                  </a:cubicBezTo>
                  <a:cubicBezTo>
                    <a:pt x="5564" y="112697"/>
                    <a:pt x="2692" y="104981"/>
                    <a:pt x="-654" y="97334"/>
                  </a:cubicBezTo>
                  <a:cubicBezTo>
                    <a:pt x="-2994" y="91872"/>
                    <a:pt x="-5936" y="86642"/>
                    <a:pt x="-7338" y="80956"/>
                  </a:cubicBezTo>
                  <a:cubicBezTo>
                    <a:pt x="-9127" y="73920"/>
                    <a:pt x="-8258" y="66737"/>
                    <a:pt x="-2297" y="61430"/>
                  </a:cubicBezTo>
                  <a:cubicBezTo>
                    <a:pt x="326" y="59099"/>
                    <a:pt x="3621" y="57550"/>
                    <a:pt x="6244" y="55211"/>
                  </a:cubicBezTo>
                  <a:cubicBezTo>
                    <a:pt x="11999" y="50067"/>
                    <a:pt x="14235" y="43392"/>
                    <a:pt x="12455" y="35986"/>
                  </a:cubicBezTo>
                  <a:cubicBezTo>
                    <a:pt x="10571" y="27986"/>
                    <a:pt x="6313" y="20365"/>
                    <a:pt x="7905" y="11806"/>
                  </a:cubicBezTo>
                  <a:cubicBezTo>
                    <a:pt x="8507" y="8537"/>
                    <a:pt x="9909" y="4692"/>
                    <a:pt x="12257" y="2610"/>
                  </a:cubicBezTo>
                  <a:cubicBezTo>
                    <a:pt x="19431" y="-3669"/>
                    <a:pt x="27852" y="-1777"/>
                    <a:pt x="35620" y="1355"/>
                  </a:cubicBezTo>
                  <a:cubicBezTo>
                    <a:pt x="41134" y="3574"/>
                    <a:pt x="39215" y="9113"/>
                    <a:pt x="39172" y="13672"/>
                  </a:cubicBezTo>
                  <a:cubicBezTo>
                    <a:pt x="39078" y="35005"/>
                    <a:pt x="43990" y="55770"/>
                    <a:pt x="46002" y="76836"/>
                  </a:cubicBezTo>
                  <a:cubicBezTo>
                    <a:pt x="46140" y="78316"/>
                    <a:pt x="49391" y="80440"/>
                    <a:pt x="51284" y="80466"/>
                  </a:cubicBezTo>
                  <a:cubicBezTo>
                    <a:pt x="52858" y="80535"/>
                    <a:pt x="55954" y="77945"/>
                    <a:pt x="55911" y="76681"/>
                  </a:cubicBezTo>
                  <a:cubicBezTo>
                    <a:pt x="55309" y="64630"/>
                    <a:pt x="55937" y="53577"/>
                    <a:pt x="66208" y="44665"/>
                  </a:cubicBezTo>
                  <a:cubicBezTo>
                    <a:pt x="69150" y="42093"/>
                    <a:pt x="68849" y="35908"/>
                    <a:pt x="70293" y="31453"/>
                  </a:cubicBezTo>
                  <a:cubicBezTo>
                    <a:pt x="72918" y="23315"/>
                    <a:pt x="75748" y="21483"/>
                    <a:pt x="86388" y="21139"/>
                  </a:cubicBezTo>
                  <a:cubicBezTo>
                    <a:pt x="88539" y="21044"/>
                    <a:pt x="90672" y="21345"/>
                    <a:pt x="92848" y="21552"/>
                  </a:cubicBezTo>
                  <a:cubicBezTo>
                    <a:pt x="92771" y="21844"/>
                    <a:pt x="92727" y="22119"/>
                    <a:pt x="92658" y="22446"/>
                  </a:cubicBezTo>
                  <a:cubicBezTo>
                    <a:pt x="93493" y="22593"/>
                    <a:pt x="93966" y="23126"/>
                    <a:pt x="94697" y="23401"/>
                  </a:cubicBezTo>
                  <a:cubicBezTo>
                    <a:pt x="94319" y="22799"/>
                    <a:pt x="93777" y="22309"/>
                    <a:pt x="93467" y="21603"/>
                  </a:cubicBezTo>
                  <a:cubicBezTo>
                    <a:pt x="93244" y="21603"/>
                    <a:pt x="93055" y="21603"/>
                    <a:pt x="92848" y="21552"/>
                  </a:cubicBezTo>
                  <a:cubicBezTo>
                    <a:pt x="94112" y="14868"/>
                    <a:pt x="95136" y="8064"/>
                    <a:pt x="103394" y="5793"/>
                  </a:cubicBezTo>
                  <a:cubicBezTo>
                    <a:pt x="104469" y="5458"/>
                    <a:pt x="105355" y="4477"/>
                    <a:pt x="106404" y="3952"/>
                  </a:cubicBezTo>
                  <a:cubicBezTo>
                    <a:pt x="111669" y="1183"/>
                    <a:pt x="119694" y="4210"/>
                    <a:pt x="120718" y="9234"/>
                  </a:cubicBezTo>
                  <a:cubicBezTo>
                    <a:pt x="122525" y="18593"/>
                    <a:pt x="123479" y="27986"/>
                    <a:pt x="122146" y="37439"/>
                  </a:cubicBezTo>
                  <a:cubicBezTo>
                    <a:pt x="121466" y="42308"/>
                    <a:pt x="119135" y="46231"/>
                    <a:pt x="114335" y="48493"/>
                  </a:cubicBezTo>
                  <a:cubicBezTo>
                    <a:pt x="111135" y="50067"/>
                    <a:pt x="107901" y="51727"/>
                    <a:pt x="105191" y="53921"/>
                  </a:cubicBezTo>
                  <a:cubicBezTo>
                    <a:pt x="101450" y="56940"/>
                    <a:pt x="98646" y="60449"/>
                    <a:pt x="99910" y="65972"/>
                  </a:cubicBezTo>
                  <a:cubicBezTo>
                    <a:pt x="101286" y="72071"/>
                    <a:pt x="99764" y="77662"/>
                    <a:pt x="95944" y="82668"/>
                  </a:cubicBezTo>
                  <a:cubicBezTo>
                    <a:pt x="91738" y="88319"/>
                    <a:pt x="87600" y="94083"/>
                    <a:pt x="83437" y="99786"/>
                  </a:cubicBezTo>
                  <a:cubicBezTo>
                    <a:pt x="81760" y="102168"/>
                    <a:pt x="82835" y="107312"/>
                    <a:pt x="85614" y="109334"/>
                  </a:cubicBezTo>
                  <a:cubicBezTo>
                    <a:pt x="91394" y="113325"/>
                    <a:pt x="97235" y="117420"/>
                    <a:pt x="103256" y="121067"/>
                  </a:cubicBezTo>
                  <a:cubicBezTo>
                    <a:pt x="107531" y="123682"/>
                    <a:pt x="112038" y="123002"/>
                    <a:pt x="116822" y="121514"/>
                  </a:cubicBezTo>
                  <a:cubicBezTo>
                    <a:pt x="120064" y="120507"/>
                    <a:pt x="123832" y="120628"/>
                    <a:pt x="127221" y="121067"/>
                  </a:cubicBezTo>
                  <a:cubicBezTo>
                    <a:pt x="129303" y="121351"/>
                    <a:pt x="132597" y="123122"/>
                    <a:pt x="132795" y="124602"/>
                  </a:cubicBezTo>
                  <a:cubicBezTo>
                    <a:pt x="133724" y="131458"/>
                    <a:pt x="134094" y="138494"/>
                    <a:pt x="133930" y="145436"/>
                  </a:cubicBezTo>
                  <a:cubicBezTo>
                    <a:pt x="133904" y="147096"/>
                    <a:pt x="131496" y="149874"/>
                    <a:pt x="129802" y="150184"/>
                  </a:cubicBezTo>
                  <a:cubicBezTo>
                    <a:pt x="125303" y="151027"/>
                    <a:pt x="120374" y="151775"/>
                    <a:pt x="115952" y="150924"/>
                  </a:cubicBezTo>
                  <a:cubicBezTo>
                    <a:pt x="106654" y="149152"/>
                    <a:pt x="97614" y="144739"/>
                    <a:pt x="88392" y="144412"/>
                  </a:cubicBezTo>
                  <a:cubicBezTo>
                    <a:pt x="76874" y="143982"/>
                    <a:pt x="67662" y="141272"/>
                    <a:pt x="60290" y="132206"/>
                  </a:cubicBezTo>
                  <a:cubicBezTo>
                    <a:pt x="59283" y="131002"/>
                    <a:pt x="55499" y="130795"/>
                    <a:pt x="53684" y="131638"/>
                  </a:cubicBezTo>
                  <a:cubicBezTo>
                    <a:pt x="43499" y="136292"/>
                    <a:pt x="36385" y="143982"/>
                    <a:pt x="33753" y="155027"/>
                  </a:cubicBezTo>
                  <a:cubicBezTo>
                    <a:pt x="31422" y="164893"/>
                    <a:pt x="40549" y="176910"/>
                    <a:pt x="50724" y="17776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E1ECB04-C396-897C-29E8-DECF593C0E3F}"/>
                </a:ext>
              </a:extLst>
            </p:cNvPr>
            <p:cNvSpPr/>
            <p:nvPr/>
          </p:nvSpPr>
          <p:spPr>
            <a:xfrm flipV="1">
              <a:off x="4392793" y="2778350"/>
              <a:ext cx="791" cy="799"/>
            </a:xfrm>
            <a:custGeom>
              <a:avLst/>
              <a:gdLst>
                <a:gd name="connsiteX0" fmla="*/ -3111 w 791"/>
                <a:gd name="connsiteY0" fmla="*/ -2896 h 799"/>
                <a:gd name="connsiteX1" fmla="*/ -2431 w 791"/>
                <a:gd name="connsiteY1" fmla="*/ -3696 h 799"/>
                <a:gd name="connsiteX2" fmla="*/ -2319 w 791"/>
                <a:gd name="connsiteY2" fmla="*/ -3670 h 799"/>
                <a:gd name="connsiteX3" fmla="*/ -3111 w 791"/>
                <a:gd name="connsiteY3" fmla="*/ -2896 h 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1" h="799">
                  <a:moveTo>
                    <a:pt x="-3111" y="-2896"/>
                  </a:moveTo>
                  <a:cubicBezTo>
                    <a:pt x="-2861" y="-3163"/>
                    <a:pt x="-2663" y="-3412"/>
                    <a:pt x="-2431" y="-3696"/>
                  </a:cubicBezTo>
                  <a:cubicBezTo>
                    <a:pt x="-2380" y="-3679"/>
                    <a:pt x="-2354" y="-3679"/>
                    <a:pt x="-2319" y="-3670"/>
                  </a:cubicBezTo>
                  <a:cubicBezTo>
                    <a:pt x="-2552" y="-3360"/>
                    <a:pt x="-2844" y="-3188"/>
                    <a:pt x="-3111" y="-289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E079379-233B-D867-6B88-D765667FF7E1}"/>
                </a:ext>
              </a:extLst>
            </p:cNvPr>
            <p:cNvSpPr/>
            <p:nvPr/>
          </p:nvSpPr>
          <p:spPr>
            <a:xfrm flipV="1">
              <a:off x="4217440" y="2628081"/>
              <a:ext cx="181183" cy="194638"/>
            </a:xfrm>
            <a:custGeom>
              <a:avLst/>
              <a:gdLst>
                <a:gd name="connsiteX0" fmla="*/ 162675 w 181191"/>
                <a:gd name="connsiteY0" fmla="*/ 93944 h 194675"/>
                <a:gd name="connsiteX1" fmla="*/ 161333 w 181191"/>
                <a:gd name="connsiteY1" fmla="*/ 103629 h 194675"/>
                <a:gd name="connsiteX2" fmla="*/ 153858 w 181191"/>
                <a:gd name="connsiteY2" fmla="*/ 110975 h 194675"/>
                <a:gd name="connsiteX3" fmla="*/ 144482 w 181191"/>
                <a:gd name="connsiteY3" fmla="*/ 113358 h 194675"/>
                <a:gd name="connsiteX4" fmla="*/ 135209 w 181191"/>
                <a:gd name="connsiteY4" fmla="*/ 108343 h 194675"/>
                <a:gd name="connsiteX5" fmla="*/ 111348 w 181191"/>
                <a:gd name="connsiteY5" fmla="*/ 107044 h 194675"/>
                <a:gd name="connsiteX6" fmla="*/ 105791 w 181191"/>
                <a:gd name="connsiteY6" fmla="*/ 117771 h 194675"/>
                <a:gd name="connsiteX7" fmla="*/ 106479 w 181191"/>
                <a:gd name="connsiteY7" fmla="*/ 121203 h 194675"/>
                <a:gd name="connsiteX8" fmla="*/ 97284 w 181191"/>
                <a:gd name="connsiteY8" fmla="*/ 133547 h 194675"/>
                <a:gd name="connsiteX9" fmla="*/ 87908 w 181191"/>
                <a:gd name="connsiteY9" fmla="*/ 133796 h 194675"/>
                <a:gd name="connsiteX10" fmla="*/ 87563 w 181191"/>
                <a:gd name="connsiteY10" fmla="*/ 132936 h 194675"/>
                <a:gd name="connsiteX11" fmla="*/ 86394 w 181191"/>
                <a:gd name="connsiteY11" fmla="*/ 131852 h 194675"/>
                <a:gd name="connsiteX12" fmla="*/ 86738 w 181191"/>
                <a:gd name="connsiteY12" fmla="*/ 133779 h 194675"/>
                <a:gd name="connsiteX13" fmla="*/ 87908 w 181191"/>
                <a:gd name="connsiteY13" fmla="*/ 133796 h 194675"/>
                <a:gd name="connsiteX14" fmla="*/ 105825 w 181191"/>
                <a:gd name="connsiteY14" fmla="*/ 158509 h 194675"/>
                <a:gd name="connsiteX15" fmla="*/ 121420 w 181191"/>
                <a:gd name="connsiteY15" fmla="*/ 181700 h 194675"/>
                <a:gd name="connsiteX16" fmla="*/ 122255 w 181191"/>
                <a:gd name="connsiteY16" fmla="*/ 187919 h 194675"/>
                <a:gd name="connsiteX17" fmla="*/ 112681 w 181191"/>
                <a:gd name="connsiteY17" fmla="*/ 190697 h 194675"/>
                <a:gd name="connsiteX18" fmla="*/ 82858 w 181191"/>
                <a:gd name="connsiteY18" fmla="*/ 173124 h 194675"/>
                <a:gd name="connsiteX19" fmla="*/ 39402 w 181191"/>
                <a:gd name="connsiteY19" fmla="*/ 108859 h 194675"/>
                <a:gd name="connsiteX20" fmla="*/ 12117 w 181191"/>
                <a:gd name="connsiteY20" fmla="*/ 83234 h 194675"/>
                <a:gd name="connsiteX21" fmla="*/ 10577 w 181191"/>
                <a:gd name="connsiteY21" fmla="*/ 75011 h 194675"/>
                <a:gd name="connsiteX22" fmla="*/ 9123 w 181191"/>
                <a:gd name="connsiteY22" fmla="*/ 62771 h 194675"/>
                <a:gd name="connsiteX23" fmla="*/ -2292 w 181191"/>
                <a:gd name="connsiteY23" fmla="*/ 49704 h 194675"/>
                <a:gd name="connsiteX24" fmla="*/ 831 w 181191"/>
                <a:gd name="connsiteY24" fmla="*/ 40862 h 194675"/>
                <a:gd name="connsiteX25" fmla="*/ 10861 w 181191"/>
                <a:gd name="connsiteY25" fmla="*/ 38616 h 194675"/>
                <a:gd name="connsiteX26" fmla="*/ 45965 w 181191"/>
                <a:gd name="connsiteY26" fmla="*/ 37206 h 194675"/>
                <a:gd name="connsiteX27" fmla="*/ 73775 w 181191"/>
                <a:gd name="connsiteY27" fmla="*/ 36793 h 194675"/>
                <a:gd name="connsiteX28" fmla="*/ 100389 w 181191"/>
                <a:gd name="connsiteY28" fmla="*/ 29223 h 194675"/>
                <a:gd name="connsiteX29" fmla="*/ 100139 w 181191"/>
                <a:gd name="connsiteY29" fmla="*/ 26282 h 194675"/>
                <a:gd name="connsiteX30" fmla="*/ 90652 w 181191"/>
                <a:gd name="connsiteY30" fmla="*/ 16157 h 194675"/>
                <a:gd name="connsiteX31" fmla="*/ 90523 w 181191"/>
                <a:gd name="connsiteY31" fmla="*/ 9998 h 194675"/>
                <a:gd name="connsiteX32" fmla="*/ 96380 w 181191"/>
                <a:gd name="connsiteY32" fmla="*/ 7056 h 194675"/>
                <a:gd name="connsiteX33" fmla="*/ 108294 w 181191"/>
                <a:gd name="connsiteY33" fmla="*/ 13534 h 194675"/>
                <a:gd name="connsiteX34" fmla="*/ 133420 w 181191"/>
                <a:gd name="connsiteY34" fmla="*/ 32320 h 194675"/>
                <a:gd name="connsiteX35" fmla="*/ 135691 w 181191"/>
                <a:gd name="connsiteY35" fmla="*/ 30247 h 194675"/>
                <a:gd name="connsiteX36" fmla="*/ 132758 w 181191"/>
                <a:gd name="connsiteY36" fmla="*/ 13078 h 194675"/>
                <a:gd name="connsiteX37" fmla="*/ 134624 w 181191"/>
                <a:gd name="connsiteY37" fmla="*/ 6919 h 194675"/>
                <a:gd name="connsiteX38" fmla="*/ 156387 w 181191"/>
                <a:gd name="connsiteY38" fmla="*/ -3730 h 194675"/>
                <a:gd name="connsiteX39" fmla="*/ 168438 w 181191"/>
                <a:gd name="connsiteY39" fmla="*/ 2076 h 194675"/>
                <a:gd name="connsiteX40" fmla="*/ 177238 w 181191"/>
                <a:gd name="connsiteY40" fmla="*/ 25034 h 194675"/>
                <a:gd name="connsiteX41" fmla="*/ 173014 w 181191"/>
                <a:gd name="connsiteY41" fmla="*/ 39812 h 194675"/>
                <a:gd name="connsiteX42" fmla="*/ 171415 w 181191"/>
                <a:gd name="connsiteY42" fmla="*/ 39425 h 194675"/>
                <a:gd name="connsiteX43" fmla="*/ 169995 w 181191"/>
                <a:gd name="connsiteY43" fmla="*/ 37533 h 194675"/>
                <a:gd name="connsiteX44" fmla="*/ 170606 w 181191"/>
                <a:gd name="connsiteY44" fmla="*/ 39236 h 194675"/>
                <a:gd name="connsiteX45" fmla="*/ 171415 w 181191"/>
                <a:gd name="connsiteY45" fmla="*/ 39425 h 194675"/>
                <a:gd name="connsiteX46" fmla="*/ 172300 w 181191"/>
                <a:gd name="connsiteY46" fmla="*/ 40664 h 194675"/>
                <a:gd name="connsiteX47" fmla="*/ 157600 w 181191"/>
                <a:gd name="connsiteY47" fmla="*/ 45033 h 194675"/>
                <a:gd name="connsiteX48" fmla="*/ 154632 w 181191"/>
                <a:gd name="connsiteY48" fmla="*/ 49653 h 194675"/>
                <a:gd name="connsiteX49" fmla="*/ 159381 w 181191"/>
                <a:gd name="connsiteY49" fmla="*/ 58865 h 194675"/>
                <a:gd name="connsiteX50" fmla="*/ 169247 w 181191"/>
                <a:gd name="connsiteY50" fmla="*/ 68740 h 194675"/>
                <a:gd name="connsiteX51" fmla="*/ 169608 w 181191"/>
                <a:gd name="connsiteY51" fmla="*/ 71751 h 194675"/>
                <a:gd name="connsiteX52" fmla="*/ 164043 w 181191"/>
                <a:gd name="connsiteY52" fmla="*/ 74925 h 194675"/>
                <a:gd name="connsiteX53" fmla="*/ 154701 w 181191"/>
                <a:gd name="connsiteY53" fmla="*/ 75871 h 194675"/>
                <a:gd name="connsiteX54" fmla="*/ 156826 w 181191"/>
                <a:gd name="connsiteY54" fmla="*/ 85350 h 194675"/>
                <a:gd name="connsiteX55" fmla="*/ 162675 w 181191"/>
                <a:gd name="connsiteY55" fmla="*/ 93944 h 19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81191" h="194675">
                  <a:moveTo>
                    <a:pt x="162675" y="93944"/>
                  </a:moveTo>
                  <a:cubicBezTo>
                    <a:pt x="163458" y="96894"/>
                    <a:pt x="162821" y="100877"/>
                    <a:pt x="161333" y="103629"/>
                  </a:cubicBezTo>
                  <a:cubicBezTo>
                    <a:pt x="159716" y="106571"/>
                    <a:pt x="156525" y="108713"/>
                    <a:pt x="153858" y="110975"/>
                  </a:cubicBezTo>
                  <a:cubicBezTo>
                    <a:pt x="151183" y="113221"/>
                    <a:pt x="148267" y="115328"/>
                    <a:pt x="144482" y="113358"/>
                  </a:cubicBezTo>
                  <a:cubicBezTo>
                    <a:pt x="141360" y="111758"/>
                    <a:pt x="138237" y="110115"/>
                    <a:pt x="135209" y="108343"/>
                  </a:cubicBezTo>
                  <a:cubicBezTo>
                    <a:pt x="127450" y="103733"/>
                    <a:pt x="119433" y="105057"/>
                    <a:pt x="111348" y="107044"/>
                  </a:cubicBezTo>
                  <a:cubicBezTo>
                    <a:pt x="106806" y="108171"/>
                    <a:pt x="105051" y="111122"/>
                    <a:pt x="105791" y="117771"/>
                  </a:cubicBezTo>
                  <a:cubicBezTo>
                    <a:pt x="105929" y="118932"/>
                    <a:pt x="106402" y="120042"/>
                    <a:pt x="106479" y="121203"/>
                  </a:cubicBezTo>
                  <a:cubicBezTo>
                    <a:pt x="106918" y="127921"/>
                    <a:pt x="103718" y="132506"/>
                    <a:pt x="97284" y="133547"/>
                  </a:cubicBezTo>
                  <a:cubicBezTo>
                    <a:pt x="94230" y="134037"/>
                    <a:pt x="91064" y="133805"/>
                    <a:pt x="87908" y="133796"/>
                  </a:cubicBezTo>
                  <a:cubicBezTo>
                    <a:pt x="87822" y="133504"/>
                    <a:pt x="87667" y="133237"/>
                    <a:pt x="87563" y="132936"/>
                  </a:cubicBezTo>
                  <a:lnTo>
                    <a:pt x="86394" y="131852"/>
                  </a:lnTo>
                  <a:lnTo>
                    <a:pt x="86738" y="133779"/>
                  </a:lnTo>
                  <a:cubicBezTo>
                    <a:pt x="87151" y="133762"/>
                    <a:pt x="87538" y="133796"/>
                    <a:pt x="87908" y="133796"/>
                  </a:cubicBezTo>
                  <a:cubicBezTo>
                    <a:pt x="91374" y="143852"/>
                    <a:pt x="97998" y="151877"/>
                    <a:pt x="105825" y="158509"/>
                  </a:cubicBezTo>
                  <a:cubicBezTo>
                    <a:pt x="113412" y="164935"/>
                    <a:pt x="116431" y="173872"/>
                    <a:pt x="121420" y="181700"/>
                  </a:cubicBezTo>
                  <a:cubicBezTo>
                    <a:pt x="122453" y="183291"/>
                    <a:pt x="122195" y="185820"/>
                    <a:pt x="122255" y="187919"/>
                  </a:cubicBezTo>
                  <a:cubicBezTo>
                    <a:pt x="122341" y="189880"/>
                    <a:pt x="116087" y="191506"/>
                    <a:pt x="112681" y="190697"/>
                  </a:cubicBezTo>
                  <a:cubicBezTo>
                    <a:pt x="100931" y="187919"/>
                    <a:pt x="90832" y="182568"/>
                    <a:pt x="82858" y="173124"/>
                  </a:cubicBezTo>
                  <a:cubicBezTo>
                    <a:pt x="66110" y="153202"/>
                    <a:pt x="51874" y="131568"/>
                    <a:pt x="39402" y="108859"/>
                  </a:cubicBezTo>
                  <a:cubicBezTo>
                    <a:pt x="32942" y="97040"/>
                    <a:pt x="25002" y="87897"/>
                    <a:pt x="12117" y="83234"/>
                  </a:cubicBezTo>
                  <a:cubicBezTo>
                    <a:pt x="7971" y="81729"/>
                    <a:pt x="8323" y="78168"/>
                    <a:pt x="10577" y="75011"/>
                  </a:cubicBezTo>
                  <a:cubicBezTo>
                    <a:pt x="13871" y="70418"/>
                    <a:pt x="12968" y="66650"/>
                    <a:pt x="9123" y="62771"/>
                  </a:cubicBezTo>
                  <a:cubicBezTo>
                    <a:pt x="5054" y="58685"/>
                    <a:pt x="1313" y="54229"/>
                    <a:pt x="-2292" y="49704"/>
                  </a:cubicBezTo>
                  <a:cubicBezTo>
                    <a:pt x="-4218" y="47304"/>
                    <a:pt x="-2059" y="41584"/>
                    <a:pt x="831" y="40862"/>
                  </a:cubicBezTo>
                  <a:cubicBezTo>
                    <a:pt x="4160" y="40019"/>
                    <a:pt x="7601" y="38333"/>
                    <a:pt x="10861" y="38616"/>
                  </a:cubicBezTo>
                  <a:cubicBezTo>
                    <a:pt x="22662" y="39674"/>
                    <a:pt x="34550" y="40302"/>
                    <a:pt x="45965" y="37206"/>
                  </a:cubicBezTo>
                  <a:cubicBezTo>
                    <a:pt x="55453" y="34686"/>
                    <a:pt x="64381" y="34686"/>
                    <a:pt x="73775" y="36793"/>
                  </a:cubicBezTo>
                  <a:cubicBezTo>
                    <a:pt x="83779" y="39029"/>
                    <a:pt x="91615" y="32114"/>
                    <a:pt x="100389" y="29223"/>
                  </a:cubicBezTo>
                  <a:cubicBezTo>
                    <a:pt x="100630" y="29154"/>
                    <a:pt x="100690" y="26901"/>
                    <a:pt x="100139" y="26282"/>
                  </a:cubicBezTo>
                  <a:cubicBezTo>
                    <a:pt x="97051" y="22841"/>
                    <a:pt x="93404" y="19839"/>
                    <a:pt x="90652" y="16157"/>
                  </a:cubicBezTo>
                  <a:cubicBezTo>
                    <a:pt x="89594" y="14755"/>
                    <a:pt x="89559" y="11452"/>
                    <a:pt x="90523" y="9998"/>
                  </a:cubicBezTo>
                  <a:cubicBezTo>
                    <a:pt x="91607" y="8364"/>
                    <a:pt x="94402" y="7013"/>
                    <a:pt x="96380" y="7056"/>
                  </a:cubicBezTo>
                  <a:cubicBezTo>
                    <a:pt x="101275" y="7117"/>
                    <a:pt x="105653" y="9405"/>
                    <a:pt x="108294" y="13534"/>
                  </a:cubicBezTo>
                  <a:cubicBezTo>
                    <a:pt x="114333" y="22987"/>
                    <a:pt x="125782" y="25094"/>
                    <a:pt x="133420" y="32320"/>
                  </a:cubicBezTo>
                  <a:cubicBezTo>
                    <a:pt x="133515" y="32397"/>
                    <a:pt x="135803" y="30840"/>
                    <a:pt x="135691" y="30247"/>
                  </a:cubicBezTo>
                  <a:cubicBezTo>
                    <a:pt x="134839" y="24501"/>
                    <a:pt x="133420" y="18832"/>
                    <a:pt x="132758" y="13078"/>
                  </a:cubicBezTo>
                  <a:cubicBezTo>
                    <a:pt x="132525" y="11073"/>
                    <a:pt x="133214" y="7839"/>
                    <a:pt x="134624" y="6919"/>
                  </a:cubicBezTo>
                  <a:cubicBezTo>
                    <a:pt x="141428" y="2575"/>
                    <a:pt x="147734" y="-2931"/>
                    <a:pt x="156387" y="-3730"/>
                  </a:cubicBezTo>
                  <a:cubicBezTo>
                    <a:pt x="160533" y="-4100"/>
                    <a:pt x="166959" y="-1546"/>
                    <a:pt x="168438" y="2076"/>
                  </a:cubicBezTo>
                  <a:cubicBezTo>
                    <a:pt x="171509" y="9654"/>
                    <a:pt x="174184" y="17422"/>
                    <a:pt x="177238" y="25034"/>
                  </a:cubicBezTo>
                  <a:cubicBezTo>
                    <a:pt x="179758" y="31305"/>
                    <a:pt x="176748" y="35640"/>
                    <a:pt x="173014" y="39812"/>
                  </a:cubicBezTo>
                  <a:cubicBezTo>
                    <a:pt x="172464" y="39718"/>
                    <a:pt x="171948" y="39580"/>
                    <a:pt x="171415" y="39425"/>
                  </a:cubicBezTo>
                  <a:cubicBezTo>
                    <a:pt x="170959" y="38806"/>
                    <a:pt x="170477" y="38143"/>
                    <a:pt x="169995" y="37533"/>
                  </a:cubicBezTo>
                  <a:cubicBezTo>
                    <a:pt x="170210" y="38126"/>
                    <a:pt x="170210" y="39029"/>
                    <a:pt x="170606" y="39236"/>
                  </a:cubicBezTo>
                  <a:cubicBezTo>
                    <a:pt x="170838" y="39382"/>
                    <a:pt x="171157" y="39365"/>
                    <a:pt x="171415" y="39425"/>
                  </a:cubicBezTo>
                  <a:cubicBezTo>
                    <a:pt x="171716" y="39829"/>
                    <a:pt x="172017" y="40242"/>
                    <a:pt x="172300" y="40664"/>
                  </a:cubicBezTo>
                  <a:cubicBezTo>
                    <a:pt x="168387" y="45016"/>
                    <a:pt x="163621" y="46401"/>
                    <a:pt x="157600" y="45033"/>
                  </a:cubicBezTo>
                  <a:cubicBezTo>
                    <a:pt x="155467" y="44552"/>
                    <a:pt x="153764" y="47175"/>
                    <a:pt x="154632" y="49653"/>
                  </a:cubicBezTo>
                  <a:cubicBezTo>
                    <a:pt x="155733" y="52904"/>
                    <a:pt x="157239" y="56216"/>
                    <a:pt x="159381" y="58865"/>
                  </a:cubicBezTo>
                  <a:cubicBezTo>
                    <a:pt x="162322" y="62452"/>
                    <a:pt x="166047" y="65377"/>
                    <a:pt x="169247" y="68740"/>
                  </a:cubicBezTo>
                  <a:cubicBezTo>
                    <a:pt x="169806" y="69342"/>
                    <a:pt x="169892" y="70848"/>
                    <a:pt x="169608" y="71751"/>
                  </a:cubicBezTo>
                  <a:cubicBezTo>
                    <a:pt x="168817" y="74349"/>
                    <a:pt x="166864" y="75192"/>
                    <a:pt x="164043" y="74925"/>
                  </a:cubicBezTo>
                  <a:cubicBezTo>
                    <a:pt x="160877" y="74650"/>
                    <a:pt x="157006" y="71871"/>
                    <a:pt x="154701" y="75871"/>
                  </a:cubicBezTo>
                  <a:cubicBezTo>
                    <a:pt x="152774" y="79200"/>
                    <a:pt x="154830" y="82486"/>
                    <a:pt x="156826" y="85350"/>
                  </a:cubicBezTo>
                  <a:cubicBezTo>
                    <a:pt x="158821" y="88224"/>
                    <a:pt x="161841" y="90770"/>
                    <a:pt x="162675" y="9394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F3D19CF-843C-CB79-866A-AF140030ED6A}"/>
                </a:ext>
              </a:extLst>
            </p:cNvPr>
            <p:cNvSpPr/>
            <p:nvPr/>
          </p:nvSpPr>
          <p:spPr>
            <a:xfrm flipV="1">
              <a:off x="3286953" y="888340"/>
              <a:ext cx="219849" cy="120887"/>
            </a:xfrm>
            <a:custGeom>
              <a:avLst/>
              <a:gdLst>
                <a:gd name="connsiteX0" fmla="*/ 2172 w 219858"/>
                <a:gd name="connsiteY0" fmla="*/ 18551 h 120910"/>
                <a:gd name="connsiteX1" fmla="*/ 26739 w 219858"/>
                <a:gd name="connsiteY1" fmla="*/ 9364 h 120910"/>
                <a:gd name="connsiteX2" fmla="*/ 39590 w 219858"/>
                <a:gd name="connsiteY2" fmla="*/ -2085 h 120910"/>
                <a:gd name="connsiteX3" fmla="*/ 55830 w 219858"/>
                <a:gd name="connsiteY3" fmla="*/ -4141 h 120910"/>
                <a:gd name="connsiteX4" fmla="*/ 72518 w 219858"/>
                <a:gd name="connsiteY4" fmla="*/ 8865 h 120910"/>
                <a:gd name="connsiteX5" fmla="*/ 78892 w 219858"/>
                <a:gd name="connsiteY5" fmla="*/ 8985 h 120910"/>
                <a:gd name="connsiteX6" fmla="*/ 88242 w 219858"/>
                <a:gd name="connsiteY6" fmla="*/ 10473 h 120910"/>
                <a:gd name="connsiteX7" fmla="*/ 104414 w 219858"/>
                <a:gd name="connsiteY7" fmla="*/ 33664 h 120910"/>
                <a:gd name="connsiteX8" fmla="*/ 124086 w 219858"/>
                <a:gd name="connsiteY8" fmla="*/ 53749 h 120910"/>
                <a:gd name="connsiteX9" fmla="*/ 129970 w 219858"/>
                <a:gd name="connsiteY9" fmla="*/ 55530 h 120910"/>
                <a:gd name="connsiteX10" fmla="*/ 130039 w 219858"/>
                <a:gd name="connsiteY10" fmla="*/ 46317 h 120910"/>
                <a:gd name="connsiteX11" fmla="*/ 115183 w 219858"/>
                <a:gd name="connsiteY11" fmla="*/ 22241 h 120910"/>
                <a:gd name="connsiteX12" fmla="*/ 115416 w 219858"/>
                <a:gd name="connsiteY12" fmla="*/ 8504 h 120910"/>
                <a:gd name="connsiteX13" fmla="*/ 127183 w 219858"/>
                <a:gd name="connsiteY13" fmla="*/ 4057 h 120910"/>
                <a:gd name="connsiteX14" fmla="*/ 135011 w 219858"/>
                <a:gd name="connsiteY14" fmla="*/ 10732 h 120910"/>
                <a:gd name="connsiteX15" fmla="*/ 154606 w 219858"/>
                <a:gd name="connsiteY15" fmla="*/ 23867 h 120910"/>
                <a:gd name="connsiteX16" fmla="*/ 164618 w 219858"/>
                <a:gd name="connsiteY16" fmla="*/ 27376 h 120910"/>
                <a:gd name="connsiteX17" fmla="*/ 173014 w 219858"/>
                <a:gd name="connsiteY17" fmla="*/ 33441 h 120910"/>
                <a:gd name="connsiteX18" fmla="*/ 195241 w 219858"/>
                <a:gd name="connsiteY18" fmla="*/ 68536 h 120910"/>
                <a:gd name="connsiteX19" fmla="*/ 202535 w 219858"/>
                <a:gd name="connsiteY19" fmla="*/ 75667 h 120910"/>
                <a:gd name="connsiteX20" fmla="*/ 212126 w 219858"/>
                <a:gd name="connsiteY20" fmla="*/ 80063 h 120910"/>
                <a:gd name="connsiteX21" fmla="*/ 217494 w 219858"/>
                <a:gd name="connsiteY21" fmla="*/ 88673 h 120910"/>
                <a:gd name="connsiteX22" fmla="*/ 217520 w 219858"/>
                <a:gd name="connsiteY22" fmla="*/ 102797 h 120910"/>
                <a:gd name="connsiteX23" fmla="*/ 210733 w 219858"/>
                <a:gd name="connsiteY23" fmla="*/ 113989 h 120910"/>
                <a:gd name="connsiteX24" fmla="*/ 201503 w 219858"/>
                <a:gd name="connsiteY24" fmla="*/ 109834 h 120910"/>
                <a:gd name="connsiteX25" fmla="*/ 189220 w 219858"/>
                <a:gd name="connsiteY25" fmla="*/ 105111 h 120910"/>
                <a:gd name="connsiteX26" fmla="*/ 159664 w 219858"/>
                <a:gd name="connsiteY26" fmla="*/ 114204 h 120910"/>
                <a:gd name="connsiteX27" fmla="*/ 139492 w 219858"/>
                <a:gd name="connsiteY27" fmla="*/ 109705 h 120910"/>
                <a:gd name="connsiteX28" fmla="*/ 61577 w 219858"/>
                <a:gd name="connsiteY28" fmla="*/ 68941 h 120910"/>
                <a:gd name="connsiteX29" fmla="*/ 42050 w 219858"/>
                <a:gd name="connsiteY29" fmla="*/ 61190 h 120910"/>
                <a:gd name="connsiteX30" fmla="*/ 9888 w 219858"/>
                <a:gd name="connsiteY30" fmla="*/ 47341 h 120910"/>
                <a:gd name="connsiteX31" fmla="*/ -2103 w 219858"/>
                <a:gd name="connsiteY31" fmla="*/ 23273 h 120910"/>
                <a:gd name="connsiteX32" fmla="*/ 2172 w 219858"/>
                <a:gd name="connsiteY32" fmla="*/ 18551 h 12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9858" h="120910">
                  <a:moveTo>
                    <a:pt x="2172" y="18551"/>
                  </a:moveTo>
                  <a:cubicBezTo>
                    <a:pt x="14060" y="15850"/>
                    <a:pt x="20417" y="12641"/>
                    <a:pt x="26739" y="9364"/>
                  </a:cubicBezTo>
                  <a:cubicBezTo>
                    <a:pt x="32244" y="6508"/>
                    <a:pt x="35711" y="2259"/>
                    <a:pt x="39590" y="-2085"/>
                  </a:cubicBezTo>
                  <a:cubicBezTo>
                    <a:pt x="43650" y="-6584"/>
                    <a:pt x="51323" y="-7367"/>
                    <a:pt x="55830" y="-4141"/>
                  </a:cubicBezTo>
                  <a:cubicBezTo>
                    <a:pt x="61577" y="-38"/>
                    <a:pt x="66755" y="4831"/>
                    <a:pt x="72518" y="8865"/>
                  </a:cubicBezTo>
                  <a:cubicBezTo>
                    <a:pt x="74006" y="9906"/>
                    <a:pt x="77034" y="9708"/>
                    <a:pt x="78892" y="8985"/>
                  </a:cubicBezTo>
                  <a:cubicBezTo>
                    <a:pt x="82531" y="7549"/>
                    <a:pt x="85877" y="7213"/>
                    <a:pt x="88242" y="10473"/>
                  </a:cubicBezTo>
                  <a:cubicBezTo>
                    <a:pt x="93782" y="18103"/>
                    <a:pt x="98461" y="26404"/>
                    <a:pt x="104414" y="33664"/>
                  </a:cubicBezTo>
                  <a:cubicBezTo>
                    <a:pt x="110341" y="40873"/>
                    <a:pt x="117291" y="47264"/>
                    <a:pt x="124086" y="53749"/>
                  </a:cubicBezTo>
                  <a:cubicBezTo>
                    <a:pt x="125420" y="55014"/>
                    <a:pt x="127949" y="55195"/>
                    <a:pt x="129970" y="55530"/>
                  </a:cubicBezTo>
                  <a:cubicBezTo>
                    <a:pt x="132989" y="56046"/>
                    <a:pt x="133144" y="51470"/>
                    <a:pt x="130039" y="46317"/>
                  </a:cubicBezTo>
                  <a:cubicBezTo>
                    <a:pt x="125144" y="38258"/>
                    <a:pt x="119914" y="30413"/>
                    <a:pt x="115183" y="22241"/>
                  </a:cubicBezTo>
                  <a:cubicBezTo>
                    <a:pt x="112697" y="17863"/>
                    <a:pt x="113824" y="13028"/>
                    <a:pt x="115416" y="8504"/>
                  </a:cubicBezTo>
                  <a:cubicBezTo>
                    <a:pt x="116921" y="4220"/>
                    <a:pt x="123785" y="1597"/>
                    <a:pt x="127183" y="4057"/>
                  </a:cubicBezTo>
                  <a:cubicBezTo>
                    <a:pt x="130004" y="6061"/>
                    <a:pt x="133514" y="7910"/>
                    <a:pt x="135011" y="10732"/>
                  </a:cubicBezTo>
                  <a:cubicBezTo>
                    <a:pt x="139320" y="18783"/>
                    <a:pt x="145591" y="22955"/>
                    <a:pt x="154606" y="23867"/>
                  </a:cubicBezTo>
                  <a:cubicBezTo>
                    <a:pt x="158038" y="24219"/>
                    <a:pt x="161487" y="25759"/>
                    <a:pt x="164618" y="27376"/>
                  </a:cubicBezTo>
                  <a:cubicBezTo>
                    <a:pt x="167706" y="28967"/>
                    <a:pt x="171844" y="30688"/>
                    <a:pt x="173014" y="33441"/>
                  </a:cubicBezTo>
                  <a:cubicBezTo>
                    <a:pt x="178485" y="46361"/>
                    <a:pt x="193383" y="53165"/>
                    <a:pt x="195241" y="68536"/>
                  </a:cubicBezTo>
                  <a:cubicBezTo>
                    <a:pt x="195559" y="71194"/>
                    <a:pt x="199688" y="73775"/>
                    <a:pt x="202535" y="75667"/>
                  </a:cubicBezTo>
                  <a:cubicBezTo>
                    <a:pt x="205426" y="77585"/>
                    <a:pt x="208935" y="78558"/>
                    <a:pt x="212126" y="80063"/>
                  </a:cubicBezTo>
                  <a:cubicBezTo>
                    <a:pt x="215705" y="81757"/>
                    <a:pt x="217158" y="85138"/>
                    <a:pt x="217494" y="88673"/>
                  </a:cubicBezTo>
                  <a:cubicBezTo>
                    <a:pt x="217907" y="93352"/>
                    <a:pt x="217752" y="98092"/>
                    <a:pt x="217520" y="102797"/>
                  </a:cubicBezTo>
                  <a:cubicBezTo>
                    <a:pt x="217279" y="107804"/>
                    <a:pt x="213296" y="114548"/>
                    <a:pt x="210733" y="113989"/>
                  </a:cubicBezTo>
                  <a:cubicBezTo>
                    <a:pt x="207481" y="113266"/>
                    <a:pt x="203688" y="112130"/>
                    <a:pt x="201503" y="109834"/>
                  </a:cubicBezTo>
                  <a:cubicBezTo>
                    <a:pt x="196901" y="105017"/>
                    <a:pt x="192729" y="101963"/>
                    <a:pt x="189220" y="105111"/>
                  </a:cubicBezTo>
                  <a:cubicBezTo>
                    <a:pt x="178880" y="114143"/>
                    <a:pt x="168713" y="112130"/>
                    <a:pt x="159664" y="114204"/>
                  </a:cubicBezTo>
                  <a:cubicBezTo>
                    <a:pt x="152524" y="115829"/>
                    <a:pt x="145677" y="114091"/>
                    <a:pt x="139492" y="109705"/>
                  </a:cubicBezTo>
                  <a:cubicBezTo>
                    <a:pt x="115398" y="92578"/>
                    <a:pt x="90574" y="76888"/>
                    <a:pt x="61577" y="68941"/>
                  </a:cubicBezTo>
                  <a:cubicBezTo>
                    <a:pt x="54841" y="67082"/>
                    <a:pt x="48786" y="62180"/>
                    <a:pt x="42050" y="61190"/>
                  </a:cubicBezTo>
                  <a:cubicBezTo>
                    <a:pt x="29818" y="59461"/>
                    <a:pt x="20038" y="53655"/>
                    <a:pt x="9888" y="47341"/>
                  </a:cubicBezTo>
                  <a:cubicBezTo>
                    <a:pt x="348" y="41440"/>
                    <a:pt x="-1277" y="32744"/>
                    <a:pt x="-2103" y="23273"/>
                  </a:cubicBezTo>
                  <a:cubicBezTo>
                    <a:pt x="-2223" y="21776"/>
                    <a:pt x="400" y="18955"/>
                    <a:pt x="2172" y="1855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D531C84-41BF-EAED-ADE9-01B609B0BAF7}"/>
                </a:ext>
              </a:extLst>
            </p:cNvPr>
            <p:cNvSpPr/>
            <p:nvPr/>
          </p:nvSpPr>
          <p:spPr>
            <a:xfrm flipV="1">
              <a:off x="6137853" y="1051791"/>
              <a:ext cx="175582" cy="114341"/>
            </a:xfrm>
            <a:custGeom>
              <a:avLst/>
              <a:gdLst>
                <a:gd name="connsiteX0" fmla="*/ -1391 w 175589"/>
                <a:gd name="connsiteY0" fmla="*/ 59442 h 114362"/>
                <a:gd name="connsiteX1" fmla="*/ 24431 w 175589"/>
                <a:gd name="connsiteY1" fmla="*/ 36896 h 114362"/>
                <a:gd name="connsiteX2" fmla="*/ 39949 w 175589"/>
                <a:gd name="connsiteY2" fmla="*/ 38539 h 114362"/>
                <a:gd name="connsiteX3" fmla="*/ 41007 w 175589"/>
                <a:gd name="connsiteY3" fmla="*/ 39632 h 114362"/>
                <a:gd name="connsiteX4" fmla="*/ 43923 w 175589"/>
                <a:gd name="connsiteY4" fmla="*/ 39614 h 114362"/>
                <a:gd name="connsiteX5" fmla="*/ 51175 w 175589"/>
                <a:gd name="connsiteY5" fmla="*/ 42419 h 114362"/>
                <a:gd name="connsiteX6" fmla="*/ 54332 w 175589"/>
                <a:gd name="connsiteY6" fmla="*/ 42307 h 114362"/>
                <a:gd name="connsiteX7" fmla="*/ 51080 w 175589"/>
                <a:gd name="connsiteY7" fmla="*/ 39597 h 114362"/>
                <a:gd name="connsiteX8" fmla="*/ 43923 w 175589"/>
                <a:gd name="connsiteY8" fmla="*/ 39614 h 114362"/>
                <a:gd name="connsiteX9" fmla="*/ 41825 w 175589"/>
                <a:gd name="connsiteY9" fmla="*/ 38806 h 114362"/>
                <a:gd name="connsiteX10" fmla="*/ 39949 w 175589"/>
                <a:gd name="connsiteY10" fmla="*/ 38539 h 114362"/>
                <a:gd name="connsiteX11" fmla="*/ 33962 w 175589"/>
                <a:gd name="connsiteY11" fmla="*/ 32329 h 114362"/>
                <a:gd name="connsiteX12" fmla="*/ 34066 w 175589"/>
                <a:gd name="connsiteY12" fmla="*/ 20940 h 114362"/>
                <a:gd name="connsiteX13" fmla="*/ 51932 w 175589"/>
                <a:gd name="connsiteY13" fmla="*/ 10076 h 114362"/>
                <a:gd name="connsiteX14" fmla="*/ 71802 w 175589"/>
                <a:gd name="connsiteY14" fmla="*/ 6695 h 114362"/>
                <a:gd name="connsiteX15" fmla="*/ 93582 w 175589"/>
                <a:gd name="connsiteY15" fmla="*/ 89 h 114362"/>
                <a:gd name="connsiteX16" fmla="*/ 117882 w 175589"/>
                <a:gd name="connsiteY16" fmla="*/ 794 h 114362"/>
                <a:gd name="connsiteX17" fmla="*/ 129391 w 175589"/>
                <a:gd name="connsiteY17" fmla="*/ 7994 h 114362"/>
                <a:gd name="connsiteX18" fmla="*/ 151085 w 175589"/>
                <a:gd name="connsiteY18" fmla="*/ 25912 h 114362"/>
                <a:gd name="connsiteX19" fmla="*/ 160909 w 175589"/>
                <a:gd name="connsiteY19" fmla="*/ 44440 h 114362"/>
                <a:gd name="connsiteX20" fmla="*/ 170311 w 175589"/>
                <a:gd name="connsiteY20" fmla="*/ 80430 h 114362"/>
                <a:gd name="connsiteX21" fmla="*/ 151696 w 175589"/>
                <a:gd name="connsiteY21" fmla="*/ 87983 h 114362"/>
                <a:gd name="connsiteX22" fmla="*/ 114605 w 175589"/>
                <a:gd name="connsiteY22" fmla="*/ 98623 h 114362"/>
                <a:gd name="connsiteX23" fmla="*/ 98691 w 175589"/>
                <a:gd name="connsiteY23" fmla="*/ 94675 h 114362"/>
                <a:gd name="connsiteX24" fmla="*/ 89315 w 175589"/>
                <a:gd name="connsiteY24" fmla="*/ 97901 h 114362"/>
                <a:gd name="connsiteX25" fmla="*/ 86838 w 175589"/>
                <a:gd name="connsiteY25" fmla="*/ 104490 h 114362"/>
                <a:gd name="connsiteX26" fmla="*/ 77978 w 175589"/>
                <a:gd name="connsiteY26" fmla="*/ 107931 h 114362"/>
                <a:gd name="connsiteX27" fmla="*/ 73092 w 175589"/>
                <a:gd name="connsiteY27" fmla="*/ 103320 h 114362"/>
                <a:gd name="connsiteX28" fmla="*/ 71475 w 175589"/>
                <a:gd name="connsiteY28" fmla="*/ 93101 h 114362"/>
                <a:gd name="connsiteX29" fmla="*/ 69187 w 175589"/>
                <a:gd name="connsiteY29" fmla="*/ 83252 h 114362"/>
                <a:gd name="connsiteX30" fmla="*/ 61265 w 175589"/>
                <a:gd name="connsiteY30" fmla="*/ 86400 h 114362"/>
                <a:gd name="connsiteX31" fmla="*/ 58013 w 175589"/>
                <a:gd name="connsiteY31" fmla="*/ 87682 h 114362"/>
                <a:gd name="connsiteX32" fmla="*/ 31072 w 175589"/>
                <a:gd name="connsiteY32" fmla="*/ 101780 h 114362"/>
                <a:gd name="connsiteX33" fmla="*/ 25403 w 175589"/>
                <a:gd name="connsiteY33" fmla="*/ 105944 h 114362"/>
                <a:gd name="connsiteX34" fmla="*/ 15718 w 175589"/>
                <a:gd name="connsiteY34" fmla="*/ 100189 h 114362"/>
                <a:gd name="connsiteX35" fmla="*/ 15829 w 175589"/>
                <a:gd name="connsiteY35" fmla="*/ 93170 h 114362"/>
                <a:gd name="connsiteX36" fmla="*/ 12544 w 175589"/>
                <a:gd name="connsiteY36" fmla="*/ 87665 h 114362"/>
                <a:gd name="connsiteX37" fmla="*/ 6669 w 175589"/>
                <a:gd name="connsiteY37" fmla="*/ 89514 h 114362"/>
                <a:gd name="connsiteX38" fmla="*/ 845 w 175589"/>
                <a:gd name="connsiteY38" fmla="*/ 89282 h 114362"/>
                <a:gd name="connsiteX39" fmla="*/ -4763 w 175589"/>
                <a:gd name="connsiteY39" fmla="*/ 73128 h 114362"/>
                <a:gd name="connsiteX40" fmla="*/ -1391 w 175589"/>
                <a:gd name="connsiteY40" fmla="*/ 59442 h 1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5589" h="114362">
                  <a:moveTo>
                    <a:pt x="-1391" y="59442"/>
                  </a:moveTo>
                  <a:cubicBezTo>
                    <a:pt x="2531" y="41971"/>
                    <a:pt x="7494" y="37318"/>
                    <a:pt x="24431" y="36896"/>
                  </a:cubicBezTo>
                  <a:cubicBezTo>
                    <a:pt x="29567" y="36750"/>
                    <a:pt x="34736" y="37799"/>
                    <a:pt x="39949" y="38539"/>
                  </a:cubicBezTo>
                  <a:cubicBezTo>
                    <a:pt x="40293" y="38909"/>
                    <a:pt x="40655" y="39270"/>
                    <a:pt x="41007" y="39632"/>
                  </a:cubicBezTo>
                  <a:cubicBezTo>
                    <a:pt x="41962" y="39632"/>
                    <a:pt x="42943" y="39614"/>
                    <a:pt x="43923" y="39614"/>
                  </a:cubicBezTo>
                  <a:cubicBezTo>
                    <a:pt x="46314" y="40595"/>
                    <a:pt x="48749" y="41584"/>
                    <a:pt x="51175" y="42419"/>
                  </a:cubicBezTo>
                  <a:cubicBezTo>
                    <a:pt x="52155" y="42746"/>
                    <a:pt x="53953" y="42849"/>
                    <a:pt x="54332" y="42307"/>
                  </a:cubicBezTo>
                  <a:cubicBezTo>
                    <a:pt x="55665" y="40406"/>
                    <a:pt x="54366" y="39468"/>
                    <a:pt x="51080" y="39597"/>
                  </a:cubicBezTo>
                  <a:cubicBezTo>
                    <a:pt x="48680" y="39666"/>
                    <a:pt x="46314" y="39632"/>
                    <a:pt x="43923" y="39614"/>
                  </a:cubicBezTo>
                  <a:cubicBezTo>
                    <a:pt x="43227" y="39331"/>
                    <a:pt x="42521" y="39081"/>
                    <a:pt x="41825" y="38806"/>
                  </a:cubicBezTo>
                  <a:cubicBezTo>
                    <a:pt x="41222" y="38737"/>
                    <a:pt x="40577" y="38625"/>
                    <a:pt x="39949" y="38539"/>
                  </a:cubicBezTo>
                  <a:cubicBezTo>
                    <a:pt x="37971" y="36449"/>
                    <a:pt x="36018" y="34307"/>
                    <a:pt x="33962" y="32329"/>
                  </a:cubicBezTo>
                  <a:cubicBezTo>
                    <a:pt x="29936" y="28527"/>
                    <a:pt x="29842" y="23581"/>
                    <a:pt x="34066" y="20940"/>
                  </a:cubicBezTo>
                  <a:cubicBezTo>
                    <a:pt x="39949" y="17207"/>
                    <a:pt x="46409" y="14265"/>
                    <a:pt x="51932" y="10076"/>
                  </a:cubicBezTo>
                  <a:cubicBezTo>
                    <a:pt x="58185" y="5310"/>
                    <a:pt x="64602" y="4863"/>
                    <a:pt x="71802" y="6695"/>
                  </a:cubicBezTo>
                  <a:cubicBezTo>
                    <a:pt x="80326" y="8845"/>
                    <a:pt x="86984" y="7530"/>
                    <a:pt x="93582" y="89"/>
                  </a:cubicBezTo>
                  <a:cubicBezTo>
                    <a:pt x="101203" y="-8470"/>
                    <a:pt x="108102" y="-7506"/>
                    <a:pt x="117882" y="794"/>
                  </a:cubicBezTo>
                  <a:cubicBezTo>
                    <a:pt x="121461" y="3831"/>
                    <a:pt x="124471" y="8097"/>
                    <a:pt x="129391" y="7994"/>
                  </a:cubicBezTo>
                  <a:cubicBezTo>
                    <a:pt x="142062" y="7719"/>
                    <a:pt x="148608" y="13224"/>
                    <a:pt x="151085" y="25912"/>
                  </a:cubicBezTo>
                  <a:cubicBezTo>
                    <a:pt x="152376" y="32527"/>
                    <a:pt x="156539" y="39064"/>
                    <a:pt x="160909" y="44440"/>
                  </a:cubicBezTo>
                  <a:cubicBezTo>
                    <a:pt x="169700" y="55244"/>
                    <a:pt x="171480" y="67338"/>
                    <a:pt x="170311" y="80430"/>
                  </a:cubicBezTo>
                  <a:cubicBezTo>
                    <a:pt x="164117" y="83209"/>
                    <a:pt x="158121" y="87217"/>
                    <a:pt x="151696" y="87983"/>
                  </a:cubicBezTo>
                  <a:cubicBezTo>
                    <a:pt x="138613" y="89522"/>
                    <a:pt x="126407" y="92998"/>
                    <a:pt x="114605" y="98623"/>
                  </a:cubicBezTo>
                  <a:cubicBezTo>
                    <a:pt x="108575" y="101488"/>
                    <a:pt x="103655" y="98701"/>
                    <a:pt x="98691" y="94675"/>
                  </a:cubicBezTo>
                  <a:cubicBezTo>
                    <a:pt x="93212" y="90202"/>
                    <a:pt x="92438" y="90778"/>
                    <a:pt x="89315" y="97901"/>
                  </a:cubicBezTo>
                  <a:cubicBezTo>
                    <a:pt x="88412" y="100051"/>
                    <a:pt x="87896" y="102391"/>
                    <a:pt x="86838" y="104490"/>
                  </a:cubicBezTo>
                  <a:cubicBezTo>
                    <a:pt x="85324" y="107552"/>
                    <a:pt x="80696" y="109453"/>
                    <a:pt x="77978" y="107931"/>
                  </a:cubicBezTo>
                  <a:cubicBezTo>
                    <a:pt x="76077" y="106855"/>
                    <a:pt x="73772" y="105238"/>
                    <a:pt x="73092" y="103320"/>
                  </a:cubicBezTo>
                  <a:cubicBezTo>
                    <a:pt x="71939" y="100137"/>
                    <a:pt x="72043" y="96516"/>
                    <a:pt x="71475" y="93101"/>
                  </a:cubicBezTo>
                  <a:cubicBezTo>
                    <a:pt x="70899" y="89720"/>
                    <a:pt x="71200" y="85256"/>
                    <a:pt x="69187" y="83252"/>
                  </a:cubicBezTo>
                  <a:cubicBezTo>
                    <a:pt x="66047" y="80190"/>
                    <a:pt x="63811" y="84706"/>
                    <a:pt x="61265" y="86400"/>
                  </a:cubicBezTo>
                  <a:cubicBezTo>
                    <a:pt x="60319" y="87054"/>
                    <a:pt x="59106" y="87742"/>
                    <a:pt x="58013" y="87682"/>
                  </a:cubicBezTo>
                  <a:cubicBezTo>
                    <a:pt x="46125" y="86976"/>
                    <a:pt x="37988" y="93092"/>
                    <a:pt x="31072" y="101780"/>
                  </a:cubicBezTo>
                  <a:cubicBezTo>
                    <a:pt x="29619" y="103544"/>
                    <a:pt x="27279" y="104558"/>
                    <a:pt x="25403" y="105944"/>
                  </a:cubicBezTo>
                  <a:cubicBezTo>
                    <a:pt x="21705" y="108679"/>
                    <a:pt x="16260" y="105539"/>
                    <a:pt x="15718" y="100189"/>
                  </a:cubicBezTo>
                  <a:cubicBezTo>
                    <a:pt x="15486" y="97866"/>
                    <a:pt x="16337" y="95363"/>
                    <a:pt x="15829" y="93170"/>
                  </a:cubicBezTo>
                  <a:cubicBezTo>
                    <a:pt x="15357" y="91114"/>
                    <a:pt x="14161" y="88361"/>
                    <a:pt x="12544" y="87665"/>
                  </a:cubicBezTo>
                  <a:cubicBezTo>
                    <a:pt x="11142" y="87045"/>
                    <a:pt x="8725" y="89153"/>
                    <a:pt x="6669" y="89514"/>
                  </a:cubicBezTo>
                  <a:cubicBezTo>
                    <a:pt x="4708" y="89850"/>
                    <a:pt x="1542" y="90271"/>
                    <a:pt x="845" y="89282"/>
                  </a:cubicBezTo>
                  <a:cubicBezTo>
                    <a:pt x="-2587" y="84568"/>
                    <a:pt x="-5787" y="79390"/>
                    <a:pt x="-4763" y="73128"/>
                  </a:cubicBezTo>
                  <a:cubicBezTo>
                    <a:pt x="-4015" y="68517"/>
                    <a:pt x="-2423" y="64035"/>
                    <a:pt x="-1391" y="5944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B14456D-A1B6-1E97-A013-37F2275E5E80}"/>
                </a:ext>
              </a:extLst>
            </p:cNvPr>
            <p:cNvSpPr/>
            <p:nvPr/>
          </p:nvSpPr>
          <p:spPr>
            <a:xfrm flipV="1">
              <a:off x="3672418" y="1046567"/>
              <a:ext cx="150044" cy="163720"/>
            </a:xfrm>
            <a:custGeom>
              <a:avLst/>
              <a:gdLst>
                <a:gd name="connsiteX0" fmla="*/ 13116 w 150050"/>
                <a:gd name="connsiteY0" fmla="*/ 155241 h 163751"/>
                <a:gd name="connsiteX1" fmla="*/ 7473 w 150050"/>
                <a:gd name="connsiteY1" fmla="*/ 142484 h 163751"/>
                <a:gd name="connsiteX2" fmla="*/ -543 w 150050"/>
                <a:gd name="connsiteY2" fmla="*/ 119629 h 163751"/>
                <a:gd name="connsiteX3" fmla="*/ -2401 w 150050"/>
                <a:gd name="connsiteY3" fmla="*/ 113117 h 163751"/>
                <a:gd name="connsiteX4" fmla="*/ -913 w 150050"/>
                <a:gd name="connsiteY4" fmla="*/ 79080 h 163751"/>
                <a:gd name="connsiteX5" fmla="*/ 3740 w 150050"/>
                <a:gd name="connsiteY5" fmla="*/ 74804 h 163751"/>
                <a:gd name="connsiteX6" fmla="*/ 8299 w 150050"/>
                <a:gd name="connsiteY6" fmla="*/ 70185 h 163751"/>
                <a:gd name="connsiteX7" fmla="*/ 22389 w 150050"/>
                <a:gd name="connsiteY7" fmla="*/ 55037 h 163751"/>
                <a:gd name="connsiteX8" fmla="*/ 53906 w 150050"/>
                <a:gd name="connsiteY8" fmla="*/ 51502 h 163751"/>
                <a:gd name="connsiteX9" fmla="*/ 56246 w 150050"/>
                <a:gd name="connsiteY9" fmla="*/ 49824 h 163751"/>
                <a:gd name="connsiteX10" fmla="*/ 52969 w 150050"/>
                <a:gd name="connsiteY10" fmla="*/ 44087 h 163751"/>
                <a:gd name="connsiteX11" fmla="*/ 39679 w 150050"/>
                <a:gd name="connsiteY11" fmla="*/ 39674 h 163751"/>
                <a:gd name="connsiteX12" fmla="*/ 29047 w 150050"/>
                <a:gd name="connsiteY12" fmla="*/ 26935 h 163751"/>
                <a:gd name="connsiteX13" fmla="*/ 27387 w 150050"/>
                <a:gd name="connsiteY13" fmla="*/ 12966 h 163751"/>
                <a:gd name="connsiteX14" fmla="*/ 34690 w 150050"/>
                <a:gd name="connsiteY14" fmla="*/ 2076 h 163751"/>
                <a:gd name="connsiteX15" fmla="*/ 61880 w 150050"/>
                <a:gd name="connsiteY15" fmla="*/ -5425 h 163751"/>
                <a:gd name="connsiteX16" fmla="*/ 85432 w 150050"/>
                <a:gd name="connsiteY16" fmla="*/ 6187 h 163751"/>
                <a:gd name="connsiteX17" fmla="*/ 87617 w 150050"/>
                <a:gd name="connsiteY17" fmla="*/ 12854 h 163751"/>
                <a:gd name="connsiteX18" fmla="*/ 105939 w 150050"/>
                <a:gd name="connsiteY18" fmla="*/ 25894 h 163751"/>
                <a:gd name="connsiteX19" fmla="*/ 114266 w 150050"/>
                <a:gd name="connsiteY19" fmla="*/ 46934 h 163751"/>
                <a:gd name="connsiteX20" fmla="*/ 128734 w 150050"/>
                <a:gd name="connsiteY20" fmla="*/ 66366 h 163751"/>
                <a:gd name="connsiteX21" fmla="*/ 130988 w 150050"/>
                <a:gd name="connsiteY21" fmla="*/ 69007 h 163751"/>
                <a:gd name="connsiteX22" fmla="*/ 147030 w 150050"/>
                <a:gd name="connsiteY22" fmla="*/ 99578 h 163751"/>
                <a:gd name="connsiteX23" fmla="*/ 146927 w 150050"/>
                <a:gd name="connsiteY23" fmla="*/ 106262 h 163751"/>
                <a:gd name="connsiteX24" fmla="*/ 141344 w 150050"/>
                <a:gd name="connsiteY24" fmla="*/ 118958 h 163751"/>
                <a:gd name="connsiteX25" fmla="*/ 133000 w 150050"/>
                <a:gd name="connsiteY25" fmla="*/ 123388 h 163751"/>
                <a:gd name="connsiteX26" fmla="*/ 113311 w 150050"/>
                <a:gd name="connsiteY26" fmla="*/ 131989 h 163751"/>
                <a:gd name="connsiteX27" fmla="*/ 84624 w 150050"/>
                <a:gd name="connsiteY27" fmla="*/ 131912 h 163751"/>
                <a:gd name="connsiteX28" fmla="*/ 77209 w 150050"/>
                <a:gd name="connsiteY28" fmla="*/ 113220 h 163751"/>
                <a:gd name="connsiteX29" fmla="*/ 77243 w 150050"/>
                <a:gd name="connsiteY29" fmla="*/ 88662 h 163751"/>
                <a:gd name="connsiteX30" fmla="*/ 76030 w 150050"/>
                <a:gd name="connsiteY30" fmla="*/ 85514 h 163751"/>
                <a:gd name="connsiteX31" fmla="*/ 72263 w 150050"/>
                <a:gd name="connsiteY31" fmla="*/ 88490 h 163751"/>
                <a:gd name="connsiteX32" fmla="*/ 62018 w 150050"/>
                <a:gd name="connsiteY32" fmla="*/ 114321 h 163751"/>
                <a:gd name="connsiteX33" fmla="*/ 56143 w 150050"/>
                <a:gd name="connsiteY33" fmla="*/ 116953 h 163751"/>
                <a:gd name="connsiteX34" fmla="*/ 50302 w 150050"/>
                <a:gd name="connsiteY34" fmla="*/ 114184 h 163751"/>
                <a:gd name="connsiteX35" fmla="*/ 36178 w 150050"/>
                <a:gd name="connsiteY35" fmla="*/ 83019 h 163751"/>
                <a:gd name="connsiteX36" fmla="*/ 36806 w 150050"/>
                <a:gd name="connsiteY36" fmla="*/ 82021 h 163751"/>
                <a:gd name="connsiteX37" fmla="*/ 34819 w 150050"/>
                <a:gd name="connsiteY37" fmla="*/ 81634 h 163751"/>
                <a:gd name="connsiteX38" fmla="*/ 35997 w 150050"/>
                <a:gd name="connsiteY38" fmla="*/ 82632 h 163751"/>
                <a:gd name="connsiteX39" fmla="*/ 36178 w 150050"/>
                <a:gd name="connsiteY39" fmla="*/ 83019 h 163751"/>
                <a:gd name="connsiteX40" fmla="*/ 32514 w 150050"/>
                <a:gd name="connsiteY40" fmla="*/ 101531 h 163751"/>
                <a:gd name="connsiteX41" fmla="*/ 35068 w 150050"/>
                <a:gd name="connsiteY41" fmla="*/ 111483 h 163751"/>
                <a:gd name="connsiteX42" fmla="*/ 31361 w 150050"/>
                <a:gd name="connsiteY42" fmla="*/ 138794 h 163751"/>
                <a:gd name="connsiteX43" fmla="*/ 29942 w 150050"/>
                <a:gd name="connsiteY43" fmla="*/ 145658 h 163751"/>
                <a:gd name="connsiteX44" fmla="*/ 25219 w 150050"/>
                <a:gd name="connsiteY44" fmla="*/ 154999 h 163751"/>
                <a:gd name="connsiteX45" fmla="*/ 13116 w 150050"/>
                <a:gd name="connsiteY45" fmla="*/ 155241 h 163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0050" h="163751">
                  <a:moveTo>
                    <a:pt x="13116" y="155241"/>
                  </a:moveTo>
                  <a:cubicBezTo>
                    <a:pt x="11000" y="151094"/>
                    <a:pt x="8618" y="146923"/>
                    <a:pt x="7473" y="142484"/>
                  </a:cubicBezTo>
                  <a:cubicBezTo>
                    <a:pt x="5452" y="134613"/>
                    <a:pt x="5401" y="126209"/>
                    <a:pt x="-543" y="119629"/>
                  </a:cubicBezTo>
                  <a:cubicBezTo>
                    <a:pt x="-1920" y="118080"/>
                    <a:pt x="-2685" y="115190"/>
                    <a:pt x="-2401" y="113117"/>
                  </a:cubicBezTo>
                  <a:cubicBezTo>
                    <a:pt x="-801" y="101832"/>
                    <a:pt x="4050" y="90778"/>
                    <a:pt x="-913" y="79080"/>
                  </a:cubicBezTo>
                  <a:cubicBezTo>
                    <a:pt x="-1206" y="78434"/>
                    <a:pt x="2166" y="76292"/>
                    <a:pt x="3740" y="74804"/>
                  </a:cubicBezTo>
                  <a:cubicBezTo>
                    <a:pt x="5401" y="73282"/>
                    <a:pt x="8532" y="71372"/>
                    <a:pt x="8299" y="70185"/>
                  </a:cubicBezTo>
                  <a:cubicBezTo>
                    <a:pt x="5899" y="58280"/>
                    <a:pt x="13753" y="56156"/>
                    <a:pt x="22389" y="55037"/>
                  </a:cubicBezTo>
                  <a:cubicBezTo>
                    <a:pt x="32866" y="53652"/>
                    <a:pt x="43412" y="52741"/>
                    <a:pt x="53906" y="51502"/>
                  </a:cubicBezTo>
                  <a:cubicBezTo>
                    <a:pt x="54792" y="51390"/>
                    <a:pt x="56341" y="50022"/>
                    <a:pt x="56246" y="49824"/>
                  </a:cubicBezTo>
                  <a:cubicBezTo>
                    <a:pt x="55343" y="47769"/>
                    <a:pt x="54629" y="44887"/>
                    <a:pt x="52969" y="44087"/>
                  </a:cubicBezTo>
                  <a:cubicBezTo>
                    <a:pt x="48780" y="42117"/>
                    <a:pt x="44143" y="41094"/>
                    <a:pt x="39679" y="39674"/>
                  </a:cubicBezTo>
                  <a:cubicBezTo>
                    <a:pt x="33468" y="37687"/>
                    <a:pt x="30182" y="33102"/>
                    <a:pt x="29047" y="26935"/>
                  </a:cubicBezTo>
                  <a:cubicBezTo>
                    <a:pt x="28187" y="22333"/>
                    <a:pt x="27783" y="17645"/>
                    <a:pt x="27387" y="12966"/>
                  </a:cubicBezTo>
                  <a:cubicBezTo>
                    <a:pt x="27008" y="8587"/>
                    <a:pt x="30458" y="3349"/>
                    <a:pt x="34690" y="2076"/>
                  </a:cubicBezTo>
                  <a:cubicBezTo>
                    <a:pt x="43705" y="-591"/>
                    <a:pt x="52702" y="-3335"/>
                    <a:pt x="61880" y="-5425"/>
                  </a:cubicBezTo>
                  <a:cubicBezTo>
                    <a:pt x="70955" y="-7490"/>
                    <a:pt x="81217" y="-2165"/>
                    <a:pt x="85432" y="6187"/>
                  </a:cubicBezTo>
                  <a:cubicBezTo>
                    <a:pt x="86482" y="8235"/>
                    <a:pt x="86869" y="10643"/>
                    <a:pt x="87617" y="12854"/>
                  </a:cubicBezTo>
                  <a:cubicBezTo>
                    <a:pt x="90585" y="21697"/>
                    <a:pt x="97346" y="25120"/>
                    <a:pt x="105939" y="25894"/>
                  </a:cubicBezTo>
                  <a:cubicBezTo>
                    <a:pt x="108580" y="32974"/>
                    <a:pt x="110618" y="40423"/>
                    <a:pt x="114266" y="46934"/>
                  </a:cubicBezTo>
                  <a:cubicBezTo>
                    <a:pt x="118179" y="53919"/>
                    <a:pt x="123831" y="59949"/>
                    <a:pt x="128734" y="66366"/>
                  </a:cubicBezTo>
                  <a:cubicBezTo>
                    <a:pt x="129448" y="67295"/>
                    <a:pt x="130428" y="68026"/>
                    <a:pt x="130988" y="69007"/>
                  </a:cubicBezTo>
                  <a:cubicBezTo>
                    <a:pt x="136415" y="79174"/>
                    <a:pt x="141929" y="89273"/>
                    <a:pt x="147030" y="99578"/>
                  </a:cubicBezTo>
                  <a:cubicBezTo>
                    <a:pt x="147925" y="101393"/>
                    <a:pt x="147641" y="104248"/>
                    <a:pt x="146927" y="106262"/>
                  </a:cubicBezTo>
                  <a:cubicBezTo>
                    <a:pt x="145413" y="110605"/>
                    <a:pt x="143452" y="114837"/>
                    <a:pt x="141344" y="118958"/>
                  </a:cubicBezTo>
                  <a:cubicBezTo>
                    <a:pt x="139684" y="122227"/>
                    <a:pt x="136493" y="124377"/>
                    <a:pt x="133000" y="123388"/>
                  </a:cubicBezTo>
                  <a:cubicBezTo>
                    <a:pt x="123693" y="120773"/>
                    <a:pt x="118326" y="125848"/>
                    <a:pt x="113311" y="131989"/>
                  </a:cubicBezTo>
                  <a:cubicBezTo>
                    <a:pt x="103720" y="134364"/>
                    <a:pt x="94172" y="134527"/>
                    <a:pt x="84624" y="131912"/>
                  </a:cubicBezTo>
                  <a:cubicBezTo>
                    <a:pt x="80847" y="126226"/>
                    <a:pt x="77106" y="120515"/>
                    <a:pt x="77209" y="113220"/>
                  </a:cubicBezTo>
                  <a:cubicBezTo>
                    <a:pt x="77338" y="105040"/>
                    <a:pt x="77338" y="96851"/>
                    <a:pt x="77243" y="88662"/>
                  </a:cubicBezTo>
                  <a:cubicBezTo>
                    <a:pt x="77235" y="87587"/>
                    <a:pt x="76796" y="86107"/>
                    <a:pt x="76030" y="85514"/>
                  </a:cubicBezTo>
                  <a:cubicBezTo>
                    <a:pt x="74491" y="84344"/>
                    <a:pt x="73329" y="85634"/>
                    <a:pt x="72263" y="88490"/>
                  </a:cubicBezTo>
                  <a:cubicBezTo>
                    <a:pt x="69011" y="97161"/>
                    <a:pt x="65786" y="105866"/>
                    <a:pt x="62018" y="114321"/>
                  </a:cubicBezTo>
                  <a:cubicBezTo>
                    <a:pt x="61347" y="115844"/>
                    <a:pt x="58156" y="116979"/>
                    <a:pt x="56143" y="116953"/>
                  </a:cubicBezTo>
                  <a:cubicBezTo>
                    <a:pt x="54113" y="116919"/>
                    <a:pt x="51050" y="115749"/>
                    <a:pt x="50302" y="114184"/>
                  </a:cubicBezTo>
                  <a:cubicBezTo>
                    <a:pt x="45313" y="103913"/>
                    <a:pt x="40832" y="93453"/>
                    <a:pt x="36178" y="83019"/>
                  </a:cubicBezTo>
                  <a:cubicBezTo>
                    <a:pt x="36402" y="82684"/>
                    <a:pt x="36599" y="82365"/>
                    <a:pt x="36806" y="82021"/>
                  </a:cubicBezTo>
                  <a:lnTo>
                    <a:pt x="34819" y="81634"/>
                  </a:lnTo>
                  <a:lnTo>
                    <a:pt x="35997" y="82632"/>
                  </a:lnTo>
                  <a:cubicBezTo>
                    <a:pt x="36066" y="82761"/>
                    <a:pt x="36118" y="82882"/>
                    <a:pt x="36178" y="83019"/>
                  </a:cubicBezTo>
                  <a:cubicBezTo>
                    <a:pt x="32436" y="88619"/>
                    <a:pt x="29185" y="94227"/>
                    <a:pt x="32514" y="101531"/>
                  </a:cubicBezTo>
                  <a:cubicBezTo>
                    <a:pt x="33933" y="104661"/>
                    <a:pt x="36118" y="108919"/>
                    <a:pt x="35068" y="111483"/>
                  </a:cubicBezTo>
                  <a:cubicBezTo>
                    <a:pt x="31413" y="120411"/>
                    <a:pt x="30896" y="129443"/>
                    <a:pt x="31361" y="138794"/>
                  </a:cubicBezTo>
                  <a:cubicBezTo>
                    <a:pt x="31490" y="141056"/>
                    <a:pt x="30810" y="143534"/>
                    <a:pt x="29942" y="145658"/>
                  </a:cubicBezTo>
                  <a:cubicBezTo>
                    <a:pt x="28651" y="148892"/>
                    <a:pt x="26931" y="151963"/>
                    <a:pt x="25219" y="154999"/>
                  </a:cubicBezTo>
                  <a:cubicBezTo>
                    <a:pt x="23172" y="158690"/>
                    <a:pt x="14992" y="158905"/>
                    <a:pt x="13116" y="15524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D5E5BB2-B650-3B6A-C53B-A40C56EDA41A}"/>
                </a:ext>
              </a:extLst>
            </p:cNvPr>
            <p:cNvSpPr/>
            <p:nvPr/>
          </p:nvSpPr>
          <p:spPr>
            <a:xfrm flipV="1">
              <a:off x="5543622" y="2515416"/>
              <a:ext cx="127099" cy="152328"/>
            </a:xfrm>
            <a:custGeom>
              <a:avLst/>
              <a:gdLst>
                <a:gd name="connsiteX0" fmla="*/ 49961 w 127104"/>
                <a:gd name="connsiteY0" fmla="*/ 133525 h 152357"/>
                <a:gd name="connsiteX1" fmla="*/ 43639 w 127104"/>
                <a:gd name="connsiteY1" fmla="*/ 117173 h 152357"/>
                <a:gd name="connsiteX2" fmla="*/ 37961 w 127104"/>
                <a:gd name="connsiteY2" fmla="*/ 113586 h 152357"/>
                <a:gd name="connsiteX3" fmla="*/ 16904 w 127104"/>
                <a:gd name="connsiteY3" fmla="*/ 112511 h 152357"/>
                <a:gd name="connsiteX4" fmla="*/ 9610 w 127104"/>
                <a:gd name="connsiteY4" fmla="*/ 106119 h 152357"/>
                <a:gd name="connsiteX5" fmla="*/ 8423 w 127104"/>
                <a:gd name="connsiteY5" fmla="*/ 85139 h 152357"/>
                <a:gd name="connsiteX6" fmla="*/ 13773 w 127104"/>
                <a:gd name="connsiteY6" fmla="*/ 69673 h 152357"/>
                <a:gd name="connsiteX7" fmla="*/ 15975 w 127104"/>
                <a:gd name="connsiteY7" fmla="*/ 50069 h 152357"/>
                <a:gd name="connsiteX8" fmla="*/ 4586 w 127104"/>
                <a:gd name="connsiteY8" fmla="*/ 32315 h 152357"/>
                <a:gd name="connsiteX9" fmla="*/ -489 w 127104"/>
                <a:gd name="connsiteY9" fmla="*/ 27455 h 152357"/>
                <a:gd name="connsiteX10" fmla="*/ 4182 w 127104"/>
                <a:gd name="connsiteY10" fmla="*/ 3112 h 152357"/>
                <a:gd name="connsiteX11" fmla="*/ 37824 w 127104"/>
                <a:gd name="connsiteY11" fmla="*/ -1731 h 152357"/>
                <a:gd name="connsiteX12" fmla="*/ 56886 w 127104"/>
                <a:gd name="connsiteY12" fmla="*/ 7430 h 152357"/>
                <a:gd name="connsiteX13" fmla="*/ 89719 w 127104"/>
                <a:gd name="connsiteY13" fmla="*/ 19679 h 152357"/>
                <a:gd name="connsiteX14" fmla="*/ 100643 w 127104"/>
                <a:gd name="connsiteY14" fmla="*/ 27799 h 152357"/>
                <a:gd name="connsiteX15" fmla="*/ 109520 w 127104"/>
                <a:gd name="connsiteY15" fmla="*/ 71609 h 152357"/>
                <a:gd name="connsiteX16" fmla="*/ 107447 w 127104"/>
                <a:gd name="connsiteY16" fmla="*/ 81982 h 152357"/>
                <a:gd name="connsiteX17" fmla="*/ 111576 w 127104"/>
                <a:gd name="connsiteY17" fmla="*/ 95031 h 152357"/>
                <a:gd name="connsiteX18" fmla="*/ 116453 w 127104"/>
                <a:gd name="connsiteY18" fmla="*/ 100167 h 152357"/>
                <a:gd name="connsiteX19" fmla="*/ 119361 w 127104"/>
                <a:gd name="connsiteY19" fmla="*/ 126033 h 152357"/>
                <a:gd name="connsiteX20" fmla="*/ 111972 w 127104"/>
                <a:gd name="connsiteY20" fmla="*/ 138024 h 152357"/>
                <a:gd name="connsiteX21" fmla="*/ 103748 w 127104"/>
                <a:gd name="connsiteY21" fmla="*/ 144114 h 152357"/>
                <a:gd name="connsiteX22" fmla="*/ 76420 w 127104"/>
                <a:gd name="connsiteY22" fmla="*/ 148415 h 152357"/>
                <a:gd name="connsiteX23" fmla="*/ 68954 w 127104"/>
                <a:gd name="connsiteY23" fmla="*/ 147279 h 152357"/>
                <a:gd name="connsiteX24" fmla="*/ 49961 w 127104"/>
                <a:gd name="connsiteY24" fmla="*/ 133525 h 15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7104" h="152357">
                  <a:moveTo>
                    <a:pt x="49961" y="133525"/>
                  </a:moveTo>
                  <a:cubicBezTo>
                    <a:pt x="47811" y="128080"/>
                    <a:pt x="46150" y="122428"/>
                    <a:pt x="43639" y="117173"/>
                  </a:cubicBezTo>
                  <a:cubicBezTo>
                    <a:pt x="42804" y="115418"/>
                    <a:pt x="40035" y="113784"/>
                    <a:pt x="37961" y="113586"/>
                  </a:cubicBezTo>
                  <a:cubicBezTo>
                    <a:pt x="30977" y="112863"/>
                    <a:pt x="23923" y="112915"/>
                    <a:pt x="16904" y="112511"/>
                  </a:cubicBezTo>
                  <a:cubicBezTo>
                    <a:pt x="13119" y="112304"/>
                    <a:pt x="9825" y="109293"/>
                    <a:pt x="9610" y="106119"/>
                  </a:cubicBezTo>
                  <a:cubicBezTo>
                    <a:pt x="9274" y="99100"/>
                    <a:pt x="10048" y="91857"/>
                    <a:pt x="8423" y="85139"/>
                  </a:cubicBezTo>
                  <a:cubicBezTo>
                    <a:pt x="6745" y="78198"/>
                    <a:pt x="9610" y="74000"/>
                    <a:pt x="13773" y="69673"/>
                  </a:cubicBezTo>
                  <a:cubicBezTo>
                    <a:pt x="19485" y="63695"/>
                    <a:pt x="19441" y="56762"/>
                    <a:pt x="15975" y="50069"/>
                  </a:cubicBezTo>
                  <a:cubicBezTo>
                    <a:pt x="12801" y="43833"/>
                    <a:pt x="8577" y="38113"/>
                    <a:pt x="4586" y="32315"/>
                  </a:cubicBezTo>
                  <a:cubicBezTo>
                    <a:pt x="3287" y="30431"/>
                    <a:pt x="1223" y="29038"/>
                    <a:pt x="-489" y="27455"/>
                  </a:cubicBezTo>
                  <a:cubicBezTo>
                    <a:pt x="-7465" y="21124"/>
                    <a:pt x="-4377" y="9331"/>
                    <a:pt x="4182" y="3112"/>
                  </a:cubicBezTo>
                  <a:cubicBezTo>
                    <a:pt x="14453" y="-4354"/>
                    <a:pt x="26005" y="-5765"/>
                    <a:pt x="37824" y="-1731"/>
                  </a:cubicBezTo>
                  <a:cubicBezTo>
                    <a:pt x="44465" y="549"/>
                    <a:pt x="50899" y="3774"/>
                    <a:pt x="56886" y="7430"/>
                  </a:cubicBezTo>
                  <a:cubicBezTo>
                    <a:pt x="67122" y="13684"/>
                    <a:pt x="77736" y="18260"/>
                    <a:pt x="89719" y="19679"/>
                  </a:cubicBezTo>
                  <a:cubicBezTo>
                    <a:pt x="94656" y="20264"/>
                    <a:pt x="97994" y="23688"/>
                    <a:pt x="100643" y="27799"/>
                  </a:cubicBezTo>
                  <a:cubicBezTo>
                    <a:pt x="109383" y="41253"/>
                    <a:pt x="113082" y="55661"/>
                    <a:pt x="109520" y="71609"/>
                  </a:cubicBezTo>
                  <a:cubicBezTo>
                    <a:pt x="108755" y="75049"/>
                    <a:pt x="108067" y="78516"/>
                    <a:pt x="107447" y="81982"/>
                  </a:cubicBezTo>
                  <a:cubicBezTo>
                    <a:pt x="106544" y="87040"/>
                    <a:pt x="108729" y="91195"/>
                    <a:pt x="111576" y="95031"/>
                  </a:cubicBezTo>
                  <a:cubicBezTo>
                    <a:pt x="112970" y="96915"/>
                    <a:pt x="114741" y="98541"/>
                    <a:pt x="116453" y="100167"/>
                  </a:cubicBezTo>
                  <a:cubicBezTo>
                    <a:pt x="124565" y="107977"/>
                    <a:pt x="124101" y="116828"/>
                    <a:pt x="119361" y="126033"/>
                  </a:cubicBezTo>
                  <a:cubicBezTo>
                    <a:pt x="117245" y="130205"/>
                    <a:pt x="114948" y="134428"/>
                    <a:pt x="111972" y="138024"/>
                  </a:cubicBezTo>
                  <a:cubicBezTo>
                    <a:pt x="109882" y="140639"/>
                    <a:pt x="106828" y="143460"/>
                    <a:pt x="103748" y="144114"/>
                  </a:cubicBezTo>
                  <a:cubicBezTo>
                    <a:pt x="94596" y="146118"/>
                    <a:pt x="85263" y="147099"/>
                    <a:pt x="76420" y="148415"/>
                  </a:cubicBezTo>
                  <a:cubicBezTo>
                    <a:pt x="73616" y="147993"/>
                    <a:pt x="71294" y="147649"/>
                    <a:pt x="68954" y="147279"/>
                  </a:cubicBezTo>
                  <a:cubicBezTo>
                    <a:pt x="60300" y="145911"/>
                    <a:pt x="53307" y="142187"/>
                    <a:pt x="49961" y="13352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BA5471B-E4F3-E9FB-47D9-C68FF4D0F834}"/>
                </a:ext>
              </a:extLst>
            </p:cNvPr>
            <p:cNvSpPr/>
            <p:nvPr/>
          </p:nvSpPr>
          <p:spPr>
            <a:xfrm flipV="1">
              <a:off x="9713174" y="2686786"/>
              <a:ext cx="154431" cy="182522"/>
            </a:xfrm>
            <a:custGeom>
              <a:avLst/>
              <a:gdLst>
                <a:gd name="connsiteX0" fmla="*/ -8512 w 154438"/>
                <a:gd name="connsiteY0" fmla="*/ 41843 h 182557"/>
                <a:gd name="connsiteX1" fmla="*/ 5002 w 154438"/>
                <a:gd name="connsiteY1" fmla="*/ 17921 h 182557"/>
                <a:gd name="connsiteX2" fmla="*/ 13372 w 154438"/>
                <a:gd name="connsiteY2" fmla="*/ -1433 h 182557"/>
                <a:gd name="connsiteX3" fmla="*/ 19203 w 154438"/>
                <a:gd name="connsiteY3" fmla="*/ -3506 h 182557"/>
                <a:gd name="connsiteX4" fmla="*/ 41878 w 154438"/>
                <a:gd name="connsiteY4" fmla="*/ 12554 h 182557"/>
                <a:gd name="connsiteX5" fmla="*/ 41835 w 154438"/>
                <a:gd name="connsiteY5" fmla="*/ 21715 h 182557"/>
                <a:gd name="connsiteX6" fmla="*/ 17716 w 154438"/>
                <a:gd name="connsiteY6" fmla="*/ 35977 h 182557"/>
                <a:gd name="connsiteX7" fmla="*/ 17449 w 154438"/>
                <a:gd name="connsiteY7" fmla="*/ 39288 h 182557"/>
                <a:gd name="connsiteX8" fmla="*/ 30335 w 154438"/>
                <a:gd name="connsiteY8" fmla="*/ 44080 h 182557"/>
                <a:gd name="connsiteX9" fmla="*/ 68897 w 154438"/>
                <a:gd name="connsiteY9" fmla="*/ 40561 h 182557"/>
                <a:gd name="connsiteX10" fmla="*/ 91416 w 154438"/>
                <a:gd name="connsiteY10" fmla="*/ 31160 h 182557"/>
                <a:gd name="connsiteX11" fmla="*/ 96930 w 154438"/>
                <a:gd name="connsiteY11" fmla="*/ 34411 h 182557"/>
                <a:gd name="connsiteX12" fmla="*/ 101472 w 154438"/>
                <a:gd name="connsiteY12" fmla="*/ 54944 h 182557"/>
                <a:gd name="connsiteX13" fmla="*/ 117093 w 154438"/>
                <a:gd name="connsiteY13" fmla="*/ 72535 h 182557"/>
                <a:gd name="connsiteX14" fmla="*/ 139518 w 154438"/>
                <a:gd name="connsiteY14" fmla="*/ 82564 h 182557"/>
                <a:gd name="connsiteX15" fmla="*/ 143569 w 154438"/>
                <a:gd name="connsiteY15" fmla="*/ 100740 h 182557"/>
                <a:gd name="connsiteX16" fmla="*/ 133626 w 154438"/>
                <a:gd name="connsiteY16" fmla="*/ 115019 h 182557"/>
                <a:gd name="connsiteX17" fmla="*/ 126968 w 154438"/>
                <a:gd name="connsiteY17" fmla="*/ 125789 h 182557"/>
                <a:gd name="connsiteX18" fmla="*/ 119295 w 154438"/>
                <a:gd name="connsiteY18" fmla="*/ 129660 h 182557"/>
                <a:gd name="connsiteX19" fmla="*/ 86092 w 154438"/>
                <a:gd name="connsiteY19" fmla="*/ 127931 h 182557"/>
                <a:gd name="connsiteX20" fmla="*/ 46471 w 154438"/>
                <a:gd name="connsiteY20" fmla="*/ 157048 h 182557"/>
                <a:gd name="connsiteX21" fmla="*/ 18309 w 154438"/>
                <a:gd name="connsiteY21" fmla="*/ 178045 h 182557"/>
                <a:gd name="connsiteX22" fmla="*/ 8761 w 154438"/>
                <a:gd name="connsiteY22" fmla="*/ 176170 h 182557"/>
                <a:gd name="connsiteX23" fmla="*/ 5983 w 154438"/>
                <a:gd name="connsiteY23" fmla="*/ 166544 h 182557"/>
                <a:gd name="connsiteX24" fmla="*/ 12666 w 154438"/>
                <a:gd name="connsiteY24" fmla="*/ 150304 h 182557"/>
                <a:gd name="connsiteX25" fmla="*/ 17888 w 154438"/>
                <a:gd name="connsiteY25" fmla="*/ 133608 h 182557"/>
                <a:gd name="connsiteX26" fmla="*/ 20416 w 154438"/>
                <a:gd name="connsiteY26" fmla="*/ 84629 h 182557"/>
                <a:gd name="connsiteX27" fmla="*/ 15393 w 154438"/>
                <a:gd name="connsiteY27" fmla="*/ 80603 h 182557"/>
                <a:gd name="connsiteX28" fmla="*/ 8417 w 154438"/>
                <a:gd name="connsiteY28" fmla="*/ 79855 h 182557"/>
                <a:gd name="connsiteX29" fmla="*/ 1561 w 154438"/>
                <a:gd name="connsiteY29" fmla="*/ 70831 h 182557"/>
                <a:gd name="connsiteX30" fmla="*/ 1733 w 154438"/>
                <a:gd name="connsiteY30" fmla="*/ 63907 h 182557"/>
                <a:gd name="connsiteX31" fmla="*/ -8512 w 154438"/>
                <a:gd name="connsiteY31" fmla="*/ 41843 h 182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4438" h="182557">
                  <a:moveTo>
                    <a:pt x="-8512" y="41843"/>
                  </a:moveTo>
                  <a:cubicBezTo>
                    <a:pt x="-9260" y="30360"/>
                    <a:pt x="1449" y="26343"/>
                    <a:pt x="5002" y="17921"/>
                  </a:cubicBezTo>
                  <a:cubicBezTo>
                    <a:pt x="7737" y="11427"/>
                    <a:pt x="10189" y="4812"/>
                    <a:pt x="13372" y="-1433"/>
                  </a:cubicBezTo>
                  <a:cubicBezTo>
                    <a:pt x="14103" y="-2835"/>
                    <a:pt x="18051" y="-4211"/>
                    <a:pt x="19203" y="-3506"/>
                  </a:cubicBezTo>
                  <a:cubicBezTo>
                    <a:pt x="26963" y="1526"/>
                    <a:pt x="34420" y="7074"/>
                    <a:pt x="41878" y="12554"/>
                  </a:cubicBezTo>
                  <a:cubicBezTo>
                    <a:pt x="44639" y="14567"/>
                    <a:pt x="44450" y="20184"/>
                    <a:pt x="41835" y="21715"/>
                  </a:cubicBezTo>
                  <a:cubicBezTo>
                    <a:pt x="33749" y="26394"/>
                    <a:pt x="25681" y="31108"/>
                    <a:pt x="17716" y="35977"/>
                  </a:cubicBezTo>
                  <a:cubicBezTo>
                    <a:pt x="17113" y="36372"/>
                    <a:pt x="17097" y="39159"/>
                    <a:pt x="17449" y="39288"/>
                  </a:cubicBezTo>
                  <a:cubicBezTo>
                    <a:pt x="21681" y="40983"/>
                    <a:pt x="26705" y="41525"/>
                    <a:pt x="30335" y="44080"/>
                  </a:cubicBezTo>
                  <a:cubicBezTo>
                    <a:pt x="44390" y="53783"/>
                    <a:pt x="56613" y="50798"/>
                    <a:pt x="68897" y="40561"/>
                  </a:cubicBezTo>
                  <a:cubicBezTo>
                    <a:pt x="75262" y="35280"/>
                    <a:pt x="82926" y="31951"/>
                    <a:pt x="91416" y="31160"/>
                  </a:cubicBezTo>
                  <a:cubicBezTo>
                    <a:pt x="94109" y="30902"/>
                    <a:pt x="96251" y="31676"/>
                    <a:pt x="96930" y="34411"/>
                  </a:cubicBezTo>
                  <a:cubicBezTo>
                    <a:pt x="98599" y="41224"/>
                    <a:pt x="99596" y="48200"/>
                    <a:pt x="101472" y="54944"/>
                  </a:cubicBezTo>
                  <a:cubicBezTo>
                    <a:pt x="103665" y="63296"/>
                    <a:pt x="108155" y="69567"/>
                    <a:pt x="117093" y="72535"/>
                  </a:cubicBezTo>
                  <a:cubicBezTo>
                    <a:pt x="124852" y="75132"/>
                    <a:pt x="132344" y="78685"/>
                    <a:pt x="139518" y="82564"/>
                  </a:cubicBezTo>
                  <a:cubicBezTo>
                    <a:pt x="146210" y="86169"/>
                    <a:pt x="147750" y="94547"/>
                    <a:pt x="143569" y="100740"/>
                  </a:cubicBezTo>
                  <a:cubicBezTo>
                    <a:pt x="140344" y="105557"/>
                    <a:pt x="136929" y="110254"/>
                    <a:pt x="133626" y="115019"/>
                  </a:cubicBezTo>
                  <a:cubicBezTo>
                    <a:pt x="129824" y="117574"/>
                    <a:pt x="128671" y="121772"/>
                    <a:pt x="126968" y="125789"/>
                  </a:cubicBezTo>
                  <a:cubicBezTo>
                    <a:pt x="124482" y="131569"/>
                    <a:pt x="123054" y="132455"/>
                    <a:pt x="119295" y="129660"/>
                  </a:cubicBezTo>
                  <a:cubicBezTo>
                    <a:pt x="108396" y="121539"/>
                    <a:pt x="97876" y="122744"/>
                    <a:pt x="86092" y="127931"/>
                  </a:cubicBezTo>
                  <a:cubicBezTo>
                    <a:pt x="70557" y="134760"/>
                    <a:pt x="57594" y="144738"/>
                    <a:pt x="46471" y="157048"/>
                  </a:cubicBezTo>
                  <a:cubicBezTo>
                    <a:pt x="38352" y="165994"/>
                    <a:pt x="29096" y="172927"/>
                    <a:pt x="18309" y="178045"/>
                  </a:cubicBezTo>
                  <a:cubicBezTo>
                    <a:pt x="14713" y="179765"/>
                    <a:pt x="11591" y="178587"/>
                    <a:pt x="8761" y="176170"/>
                  </a:cubicBezTo>
                  <a:cubicBezTo>
                    <a:pt x="5708" y="173564"/>
                    <a:pt x="5002" y="169856"/>
                    <a:pt x="5983" y="166544"/>
                  </a:cubicBezTo>
                  <a:cubicBezTo>
                    <a:pt x="7737" y="160979"/>
                    <a:pt x="10611" y="155792"/>
                    <a:pt x="12666" y="150304"/>
                  </a:cubicBezTo>
                  <a:cubicBezTo>
                    <a:pt x="14687" y="144825"/>
                    <a:pt x="17371" y="139302"/>
                    <a:pt x="17888" y="133608"/>
                  </a:cubicBezTo>
                  <a:cubicBezTo>
                    <a:pt x="19341" y="117333"/>
                    <a:pt x="19927" y="100990"/>
                    <a:pt x="20416" y="84629"/>
                  </a:cubicBezTo>
                  <a:cubicBezTo>
                    <a:pt x="20459" y="83304"/>
                    <a:pt x="17371" y="81369"/>
                    <a:pt x="15393" y="80603"/>
                  </a:cubicBezTo>
                  <a:cubicBezTo>
                    <a:pt x="13260" y="79803"/>
                    <a:pt x="10731" y="80207"/>
                    <a:pt x="8417" y="79855"/>
                  </a:cubicBezTo>
                  <a:cubicBezTo>
                    <a:pt x="1682" y="78814"/>
                    <a:pt x="1656" y="78728"/>
                    <a:pt x="1561" y="70831"/>
                  </a:cubicBezTo>
                  <a:cubicBezTo>
                    <a:pt x="1518" y="68509"/>
                    <a:pt x="2508" y="65877"/>
                    <a:pt x="1733" y="63907"/>
                  </a:cubicBezTo>
                  <a:cubicBezTo>
                    <a:pt x="-1295" y="56415"/>
                    <a:pt x="-7883" y="50927"/>
                    <a:pt x="-8512" y="4184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0CCCA0C-6F46-9476-966B-40D20CE50848}"/>
                </a:ext>
              </a:extLst>
            </p:cNvPr>
            <p:cNvSpPr/>
            <p:nvPr/>
          </p:nvSpPr>
          <p:spPr>
            <a:xfrm flipV="1">
              <a:off x="3779072" y="817144"/>
              <a:ext cx="124208" cy="175548"/>
            </a:xfrm>
            <a:custGeom>
              <a:avLst/>
              <a:gdLst>
                <a:gd name="connsiteX0" fmla="*/ 8510 w 124213"/>
                <a:gd name="connsiteY0" fmla="*/ 69711 h 175581"/>
                <a:gd name="connsiteX1" fmla="*/ 27563 w 124213"/>
                <a:gd name="connsiteY1" fmla="*/ 64335 h 175581"/>
                <a:gd name="connsiteX2" fmla="*/ 27718 w 124213"/>
                <a:gd name="connsiteY2" fmla="*/ 63226 h 175581"/>
                <a:gd name="connsiteX3" fmla="*/ 28441 w 124213"/>
                <a:gd name="connsiteY3" fmla="*/ 63819 h 175581"/>
                <a:gd name="connsiteX4" fmla="*/ 38169 w 124213"/>
                <a:gd name="connsiteY4" fmla="*/ 55432 h 175581"/>
                <a:gd name="connsiteX5" fmla="*/ 50754 w 124213"/>
                <a:gd name="connsiteY5" fmla="*/ 13550 h 175581"/>
                <a:gd name="connsiteX6" fmla="*/ 55734 w 124213"/>
                <a:gd name="connsiteY6" fmla="*/ -1908 h 175581"/>
                <a:gd name="connsiteX7" fmla="*/ 75312 w 124213"/>
                <a:gd name="connsiteY7" fmla="*/ -3869 h 175581"/>
                <a:gd name="connsiteX8" fmla="*/ 92877 w 124213"/>
                <a:gd name="connsiteY8" fmla="*/ 21369 h 175581"/>
                <a:gd name="connsiteX9" fmla="*/ 111741 w 124213"/>
                <a:gd name="connsiteY9" fmla="*/ 58047 h 175581"/>
                <a:gd name="connsiteX10" fmla="*/ 118906 w 124213"/>
                <a:gd name="connsiteY10" fmla="*/ 69944 h 175581"/>
                <a:gd name="connsiteX11" fmla="*/ 115629 w 124213"/>
                <a:gd name="connsiteY11" fmla="*/ 96024 h 175581"/>
                <a:gd name="connsiteX12" fmla="*/ 111965 w 124213"/>
                <a:gd name="connsiteY12" fmla="*/ 108334 h 175581"/>
                <a:gd name="connsiteX13" fmla="*/ 112962 w 124213"/>
                <a:gd name="connsiteY13" fmla="*/ 115250 h 175581"/>
                <a:gd name="connsiteX14" fmla="*/ 91724 w 124213"/>
                <a:gd name="connsiteY14" fmla="*/ 131344 h 175581"/>
                <a:gd name="connsiteX15" fmla="*/ 85101 w 124213"/>
                <a:gd name="connsiteY15" fmla="*/ 128892 h 175581"/>
                <a:gd name="connsiteX16" fmla="*/ 85041 w 124213"/>
                <a:gd name="connsiteY16" fmla="*/ 128290 h 175581"/>
                <a:gd name="connsiteX17" fmla="*/ 82985 w 124213"/>
                <a:gd name="connsiteY17" fmla="*/ 127482 h 175581"/>
                <a:gd name="connsiteX18" fmla="*/ 85101 w 124213"/>
                <a:gd name="connsiteY18" fmla="*/ 128892 h 175581"/>
                <a:gd name="connsiteX19" fmla="*/ 86925 w 124213"/>
                <a:gd name="connsiteY19" fmla="*/ 149365 h 175581"/>
                <a:gd name="connsiteX20" fmla="*/ 66366 w 124213"/>
                <a:gd name="connsiteY20" fmla="*/ 169416 h 175581"/>
                <a:gd name="connsiteX21" fmla="*/ 45309 w 124213"/>
                <a:gd name="connsiteY21" fmla="*/ 169243 h 175581"/>
                <a:gd name="connsiteX22" fmla="*/ 39210 w 124213"/>
                <a:gd name="connsiteY22" fmla="*/ 166207 h 175581"/>
                <a:gd name="connsiteX23" fmla="*/ 29146 w 124213"/>
                <a:gd name="connsiteY23" fmla="*/ 141838 h 175581"/>
                <a:gd name="connsiteX24" fmla="*/ 27658 w 124213"/>
                <a:gd name="connsiteY24" fmla="*/ 131998 h 175581"/>
                <a:gd name="connsiteX25" fmla="*/ 34935 w 124213"/>
                <a:gd name="connsiteY25" fmla="*/ 120307 h 175581"/>
                <a:gd name="connsiteX26" fmla="*/ 34857 w 124213"/>
                <a:gd name="connsiteY26" fmla="*/ 120772 h 175581"/>
                <a:gd name="connsiteX27" fmla="*/ 36045 w 124213"/>
                <a:gd name="connsiteY27" fmla="*/ 121211 h 175581"/>
                <a:gd name="connsiteX28" fmla="*/ 36595 w 124213"/>
                <a:gd name="connsiteY28" fmla="*/ 122905 h 175581"/>
                <a:gd name="connsiteX29" fmla="*/ 36045 w 124213"/>
                <a:gd name="connsiteY29" fmla="*/ 121211 h 175581"/>
                <a:gd name="connsiteX30" fmla="*/ 35726 w 124213"/>
                <a:gd name="connsiteY30" fmla="*/ 119912 h 175581"/>
                <a:gd name="connsiteX31" fmla="*/ 34935 w 124213"/>
                <a:gd name="connsiteY31" fmla="*/ 120307 h 175581"/>
                <a:gd name="connsiteX32" fmla="*/ 36870 w 124213"/>
                <a:gd name="connsiteY32" fmla="*/ 106880 h 175581"/>
                <a:gd name="connsiteX33" fmla="*/ 34419 w 124213"/>
                <a:gd name="connsiteY33" fmla="*/ 96876 h 175581"/>
                <a:gd name="connsiteX34" fmla="*/ 26290 w 124213"/>
                <a:gd name="connsiteY34" fmla="*/ 92412 h 175581"/>
                <a:gd name="connsiteX35" fmla="*/ 13981 w 124213"/>
                <a:gd name="connsiteY35" fmla="*/ 98932 h 175581"/>
                <a:gd name="connsiteX36" fmla="*/ 4347 w 124213"/>
                <a:gd name="connsiteY36" fmla="*/ 96609 h 175581"/>
                <a:gd name="connsiteX37" fmla="*/ -1365 w 124213"/>
                <a:gd name="connsiteY37" fmla="*/ 88059 h 175581"/>
                <a:gd name="connsiteX38" fmla="*/ 8510 w 124213"/>
                <a:gd name="connsiteY38" fmla="*/ 69711 h 175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4213" h="175581">
                  <a:moveTo>
                    <a:pt x="8510" y="69711"/>
                  </a:moveTo>
                  <a:cubicBezTo>
                    <a:pt x="15116" y="68593"/>
                    <a:pt x="21809" y="68214"/>
                    <a:pt x="27563" y="64335"/>
                  </a:cubicBezTo>
                  <a:cubicBezTo>
                    <a:pt x="27598" y="63974"/>
                    <a:pt x="27658" y="63596"/>
                    <a:pt x="27718" y="63226"/>
                  </a:cubicBezTo>
                  <a:cubicBezTo>
                    <a:pt x="27967" y="63415"/>
                    <a:pt x="28200" y="63630"/>
                    <a:pt x="28441" y="63819"/>
                  </a:cubicBezTo>
                  <a:cubicBezTo>
                    <a:pt x="31649" y="60989"/>
                    <a:pt x="34729" y="57978"/>
                    <a:pt x="38169" y="55432"/>
                  </a:cubicBezTo>
                  <a:cubicBezTo>
                    <a:pt x="52844" y="44568"/>
                    <a:pt x="60414" y="32018"/>
                    <a:pt x="50754" y="13550"/>
                  </a:cubicBezTo>
                  <a:cubicBezTo>
                    <a:pt x="47829" y="7976"/>
                    <a:pt x="50702" y="2127"/>
                    <a:pt x="55734" y="-1908"/>
                  </a:cubicBezTo>
                  <a:cubicBezTo>
                    <a:pt x="61885" y="-6845"/>
                    <a:pt x="69970" y="-7473"/>
                    <a:pt x="75312" y="-3869"/>
                  </a:cubicBezTo>
                  <a:cubicBezTo>
                    <a:pt x="84482" y="2281"/>
                    <a:pt x="90804" y="10307"/>
                    <a:pt x="92877" y="21369"/>
                  </a:cubicBezTo>
                  <a:cubicBezTo>
                    <a:pt x="95483" y="35485"/>
                    <a:pt x="100042" y="48405"/>
                    <a:pt x="111741" y="58047"/>
                  </a:cubicBezTo>
                  <a:cubicBezTo>
                    <a:pt x="115104" y="60852"/>
                    <a:pt x="117160" y="65686"/>
                    <a:pt x="118906" y="69944"/>
                  </a:cubicBezTo>
                  <a:cubicBezTo>
                    <a:pt x="122648" y="79096"/>
                    <a:pt x="123465" y="88154"/>
                    <a:pt x="115629" y="96024"/>
                  </a:cubicBezTo>
                  <a:cubicBezTo>
                    <a:pt x="112248" y="99413"/>
                    <a:pt x="109788" y="103069"/>
                    <a:pt x="111965" y="108334"/>
                  </a:cubicBezTo>
                  <a:cubicBezTo>
                    <a:pt x="112842" y="110407"/>
                    <a:pt x="112919" y="112936"/>
                    <a:pt x="112962" y="115250"/>
                  </a:cubicBezTo>
                  <a:cubicBezTo>
                    <a:pt x="113160" y="131636"/>
                    <a:pt x="106657" y="137873"/>
                    <a:pt x="91724" y="131344"/>
                  </a:cubicBezTo>
                  <a:cubicBezTo>
                    <a:pt x="89540" y="130397"/>
                    <a:pt x="87329" y="129709"/>
                    <a:pt x="85101" y="128892"/>
                  </a:cubicBezTo>
                  <a:cubicBezTo>
                    <a:pt x="85101" y="128694"/>
                    <a:pt x="85067" y="128496"/>
                    <a:pt x="85041" y="128290"/>
                  </a:cubicBezTo>
                  <a:cubicBezTo>
                    <a:pt x="85308" y="125512"/>
                    <a:pt x="84628" y="125253"/>
                    <a:pt x="82985" y="127482"/>
                  </a:cubicBezTo>
                  <a:cubicBezTo>
                    <a:pt x="83690" y="127955"/>
                    <a:pt x="84378" y="128436"/>
                    <a:pt x="85101" y="128892"/>
                  </a:cubicBezTo>
                  <a:cubicBezTo>
                    <a:pt x="85815" y="135713"/>
                    <a:pt x="87165" y="142569"/>
                    <a:pt x="86925" y="149365"/>
                  </a:cubicBezTo>
                  <a:cubicBezTo>
                    <a:pt x="86572" y="160917"/>
                    <a:pt x="77368" y="169536"/>
                    <a:pt x="66366" y="169416"/>
                  </a:cubicBezTo>
                  <a:cubicBezTo>
                    <a:pt x="59356" y="169338"/>
                    <a:pt x="52440" y="167704"/>
                    <a:pt x="45309" y="169243"/>
                  </a:cubicBezTo>
                  <a:cubicBezTo>
                    <a:pt x="43554" y="169613"/>
                    <a:pt x="40887" y="167704"/>
                    <a:pt x="39210" y="166207"/>
                  </a:cubicBezTo>
                  <a:cubicBezTo>
                    <a:pt x="32079" y="159739"/>
                    <a:pt x="25464" y="153132"/>
                    <a:pt x="29146" y="141838"/>
                  </a:cubicBezTo>
                  <a:cubicBezTo>
                    <a:pt x="30058" y="139008"/>
                    <a:pt x="28397" y="135258"/>
                    <a:pt x="27658" y="131998"/>
                  </a:cubicBezTo>
                  <a:cubicBezTo>
                    <a:pt x="26015" y="124798"/>
                    <a:pt x="26135" y="124488"/>
                    <a:pt x="34935" y="120307"/>
                  </a:cubicBezTo>
                  <a:cubicBezTo>
                    <a:pt x="34909" y="120462"/>
                    <a:pt x="34875" y="120608"/>
                    <a:pt x="34857" y="120772"/>
                  </a:cubicBezTo>
                  <a:cubicBezTo>
                    <a:pt x="35356" y="120918"/>
                    <a:pt x="35666" y="121056"/>
                    <a:pt x="36045" y="121211"/>
                  </a:cubicBezTo>
                  <a:cubicBezTo>
                    <a:pt x="36277" y="122079"/>
                    <a:pt x="36492" y="122914"/>
                    <a:pt x="36595" y="122905"/>
                  </a:cubicBezTo>
                  <a:cubicBezTo>
                    <a:pt x="38522" y="122656"/>
                    <a:pt x="38247" y="122002"/>
                    <a:pt x="36045" y="121211"/>
                  </a:cubicBezTo>
                  <a:cubicBezTo>
                    <a:pt x="35924" y="120737"/>
                    <a:pt x="35804" y="120273"/>
                    <a:pt x="35726" y="119912"/>
                  </a:cubicBezTo>
                  <a:cubicBezTo>
                    <a:pt x="35365" y="120084"/>
                    <a:pt x="35253" y="120153"/>
                    <a:pt x="34935" y="120307"/>
                  </a:cubicBezTo>
                  <a:cubicBezTo>
                    <a:pt x="35666" y="115835"/>
                    <a:pt x="36836" y="111361"/>
                    <a:pt x="36870" y="106880"/>
                  </a:cubicBezTo>
                  <a:cubicBezTo>
                    <a:pt x="36896" y="103543"/>
                    <a:pt x="35528" y="100127"/>
                    <a:pt x="34419" y="96876"/>
                  </a:cubicBezTo>
                  <a:cubicBezTo>
                    <a:pt x="32991" y="92601"/>
                    <a:pt x="29593" y="90769"/>
                    <a:pt x="26290" y="92412"/>
                  </a:cubicBezTo>
                  <a:cubicBezTo>
                    <a:pt x="22127" y="94476"/>
                    <a:pt x="18213" y="97082"/>
                    <a:pt x="13981" y="98932"/>
                  </a:cubicBezTo>
                  <a:cubicBezTo>
                    <a:pt x="10445" y="100455"/>
                    <a:pt x="6833" y="99121"/>
                    <a:pt x="4347" y="96609"/>
                  </a:cubicBezTo>
                  <a:cubicBezTo>
                    <a:pt x="1947" y="94218"/>
                    <a:pt x="-221" y="91208"/>
                    <a:pt x="-1365" y="88059"/>
                  </a:cubicBezTo>
                  <a:cubicBezTo>
                    <a:pt x="-4763" y="78984"/>
                    <a:pt x="-702" y="71242"/>
                    <a:pt x="8510" y="6971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86F41A2-AE95-57E6-D2C6-5C6A82970501}"/>
                </a:ext>
              </a:extLst>
            </p:cNvPr>
            <p:cNvSpPr/>
            <p:nvPr/>
          </p:nvSpPr>
          <p:spPr>
            <a:xfrm flipV="1">
              <a:off x="8927110" y="4521496"/>
              <a:ext cx="287601" cy="89629"/>
            </a:xfrm>
            <a:custGeom>
              <a:avLst/>
              <a:gdLst>
                <a:gd name="connsiteX0" fmla="*/ 190338 w 287613"/>
                <a:gd name="connsiteY0" fmla="*/ 9247 h 89646"/>
                <a:gd name="connsiteX1" fmla="*/ 231128 w 287613"/>
                <a:gd name="connsiteY1" fmla="*/ 524 h 89646"/>
                <a:gd name="connsiteX2" fmla="*/ 247111 w 287613"/>
                <a:gd name="connsiteY2" fmla="*/ 3165 h 89646"/>
                <a:gd name="connsiteX3" fmla="*/ 256968 w 287613"/>
                <a:gd name="connsiteY3" fmla="*/ 4567 h 89646"/>
                <a:gd name="connsiteX4" fmla="*/ 270766 w 287613"/>
                <a:gd name="connsiteY4" fmla="*/ 2374 h 89646"/>
                <a:gd name="connsiteX5" fmla="*/ 279789 w 287613"/>
                <a:gd name="connsiteY5" fmla="*/ 11724 h 89646"/>
                <a:gd name="connsiteX6" fmla="*/ 273579 w 287613"/>
                <a:gd name="connsiteY6" fmla="*/ 19380 h 89646"/>
                <a:gd name="connsiteX7" fmla="*/ 238001 w 287613"/>
                <a:gd name="connsiteY7" fmla="*/ 30906 h 89646"/>
                <a:gd name="connsiteX8" fmla="*/ 231146 w 287613"/>
                <a:gd name="connsiteY8" fmla="*/ 32171 h 89646"/>
                <a:gd name="connsiteX9" fmla="*/ 217004 w 287613"/>
                <a:gd name="connsiteY9" fmla="*/ 32910 h 89646"/>
                <a:gd name="connsiteX10" fmla="*/ 208489 w 287613"/>
                <a:gd name="connsiteY10" fmla="*/ 37693 h 89646"/>
                <a:gd name="connsiteX11" fmla="*/ 215164 w 287613"/>
                <a:gd name="connsiteY11" fmla="*/ 43835 h 89646"/>
                <a:gd name="connsiteX12" fmla="*/ 222174 w 287613"/>
                <a:gd name="connsiteY12" fmla="*/ 44893 h 89646"/>
                <a:gd name="connsiteX13" fmla="*/ 229649 w 287613"/>
                <a:gd name="connsiteY13" fmla="*/ 50174 h 89646"/>
                <a:gd name="connsiteX14" fmla="*/ 220815 w 287613"/>
                <a:gd name="connsiteY14" fmla="*/ 54449 h 89646"/>
                <a:gd name="connsiteX15" fmla="*/ 179087 w 287613"/>
                <a:gd name="connsiteY15" fmla="*/ 61236 h 89646"/>
                <a:gd name="connsiteX16" fmla="*/ 159286 w 287613"/>
                <a:gd name="connsiteY16" fmla="*/ 68651 h 89646"/>
                <a:gd name="connsiteX17" fmla="*/ 134977 w 287613"/>
                <a:gd name="connsiteY17" fmla="*/ 63043 h 89646"/>
                <a:gd name="connsiteX18" fmla="*/ 122290 w 287613"/>
                <a:gd name="connsiteY18" fmla="*/ 58011 h 89646"/>
                <a:gd name="connsiteX19" fmla="*/ 104699 w 287613"/>
                <a:gd name="connsiteY19" fmla="*/ 59602 h 89646"/>
                <a:gd name="connsiteX20" fmla="*/ 76871 w 287613"/>
                <a:gd name="connsiteY20" fmla="*/ 71696 h 89646"/>
                <a:gd name="connsiteX21" fmla="*/ 41139 w 287613"/>
                <a:gd name="connsiteY21" fmla="*/ 84375 h 89646"/>
                <a:gd name="connsiteX22" fmla="*/ 3523 w 287613"/>
                <a:gd name="connsiteY22" fmla="*/ 88306 h 89646"/>
                <a:gd name="connsiteX23" fmla="*/ -7109 w 287613"/>
                <a:gd name="connsiteY23" fmla="*/ 63645 h 89646"/>
                <a:gd name="connsiteX24" fmla="*/ -3952 w 287613"/>
                <a:gd name="connsiteY24" fmla="*/ 54991 h 89646"/>
                <a:gd name="connsiteX25" fmla="*/ 16908 w 287613"/>
                <a:gd name="connsiteY25" fmla="*/ 43207 h 89646"/>
                <a:gd name="connsiteX26" fmla="*/ 29165 w 287613"/>
                <a:gd name="connsiteY26" fmla="*/ 37237 h 89646"/>
                <a:gd name="connsiteX27" fmla="*/ 56313 w 287613"/>
                <a:gd name="connsiteY27" fmla="*/ 30364 h 89646"/>
                <a:gd name="connsiteX28" fmla="*/ 76733 w 287613"/>
                <a:gd name="connsiteY28" fmla="*/ 27680 h 89646"/>
                <a:gd name="connsiteX29" fmla="*/ 121351 w 287613"/>
                <a:gd name="connsiteY29" fmla="*/ 20524 h 89646"/>
                <a:gd name="connsiteX30" fmla="*/ 165669 w 287613"/>
                <a:gd name="connsiteY30" fmla="*/ 10425 h 89646"/>
                <a:gd name="connsiteX31" fmla="*/ 190338 w 287613"/>
                <a:gd name="connsiteY31" fmla="*/ 9247 h 89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7613" h="89646">
                  <a:moveTo>
                    <a:pt x="190338" y="9247"/>
                  </a:moveTo>
                  <a:cubicBezTo>
                    <a:pt x="204858" y="10072"/>
                    <a:pt x="218355" y="7612"/>
                    <a:pt x="231128" y="524"/>
                  </a:cubicBezTo>
                  <a:cubicBezTo>
                    <a:pt x="236788" y="-2710"/>
                    <a:pt x="242286" y="-1678"/>
                    <a:pt x="247111" y="3165"/>
                  </a:cubicBezTo>
                  <a:cubicBezTo>
                    <a:pt x="249863" y="5901"/>
                    <a:pt x="253399" y="5341"/>
                    <a:pt x="256968" y="4567"/>
                  </a:cubicBezTo>
                  <a:cubicBezTo>
                    <a:pt x="261527" y="3569"/>
                    <a:pt x="266138" y="2795"/>
                    <a:pt x="270766" y="2374"/>
                  </a:cubicBezTo>
                  <a:cubicBezTo>
                    <a:pt x="274680" y="2038"/>
                    <a:pt x="279772" y="7655"/>
                    <a:pt x="279789" y="11724"/>
                  </a:cubicBezTo>
                  <a:cubicBezTo>
                    <a:pt x="279841" y="14623"/>
                    <a:pt x="276409" y="19380"/>
                    <a:pt x="273579" y="19380"/>
                  </a:cubicBezTo>
                  <a:cubicBezTo>
                    <a:pt x="260452" y="19534"/>
                    <a:pt x="248092" y="21358"/>
                    <a:pt x="238001" y="30906"/>
                  </a:cubicBezTo>
                  <a:cubicBezTo>
                    <a:pt x="236582" y="32265"/>
                    <a:pt x="233512" y="31981"/>
                    <a:pt x="231146" y="32171"/>
                  </a:cubicBezTo>
                  <a:cubicBezTo>
                    <a:pt x="226449" y="32489"/>
                    <a:pt x="221727" y="32566"/>
                    <a:pt x="217004" y="32910"/>
                  </a:cubicBezTo>
                  <a:cubicBezTo>
                    <a:pt x="213495" y="33168"/>
                    <a:pt x="210433" y="34364"/>
                    <a:pt x="208489" y="37693"/>
                  </a:cubicBezTo>
                  <a:cubicBezTo>
                    <a:pt x="207086" y="40024"/>
                    <a:pt x="209891" y="42742"/>
                    <a:pt x="215164" y="43835"/>
                  </a:cubicBezTo>
                  <a:cubicBezTo>
                    <a:pt x="217469" y="44325"/>
                    <a:pt x="219886" y="44394"/>
                    <a:pt x="222174" y="44893"/>
                  </a:cubicBezTo>
                  <a:cubicBezTo>
                    <a:pt x="225537" y="45572"/>
                    <a:pt x="230122" y="46450"/>
                    <a:pt x="229649" y="50174"/>
                  </a:cubicBezTo>
                  <a:cubicBezTo>
                    <a:pt x="229426" y="51998"/>
                    <a:pt x="224023" y="54183"/>
                    <a:pt x="220815" y="54449"/>
                  </a:cubicBezTo>
                  <a:cubicBezTo>
                    <a:pt x="206690" y="55525"/>
                    <a:pt x="192592" y="56557"/>
                    <a:pt x="179087" y="61236"/>
                  </a:cubicBezTo>
                  <a:cubicBezTo>
                    <a:pt x="172429" y="63576"/>
                    <a:pt x="165574" y="65563"/>
                    <a:pt x="159286" y="68651"/>
                  </a:cubicBezTo>
                  <a:cubicBezTo>
                    <a:pt x="149342" y="73623"/>
                    <a:pt x="141557" y="72840"/>
                    <a:pt x="134977" y="63043"/>
                  </a:cubicBezTo>
                  <a:cubicBezTo>
                    <a:pt x="132302" y="58931"/>
                    <a:pt x="127037" y="57890"/>
                    <a:pt x="122290" y="58011"/>
                  </a:cubicBezTo>
                  <a:cubicBezTo>
                    <a:pt x="116414" y="58157"/>
                    <a:pt x="110591" y="59318"/>
                    <a:pt x="104699" y="59602"/>
                  </a:cubicBezTo>
                  <a:cubicBezTo>
                    <a:pt x="93894" y="60213"/>
                    <a:pt x="85008" y="62217"/>
                    <a:pt x="76871" y="71696"/>
                  </a:cubicBezTo>
                  <a:cubicBezTo>
                    <a:pt x="68356" y="81674"/>
                    <a:pt x="53913" y="84246"/>
                    <a:pt x="41139" y="84375"/>
                  </a:cubicBezTo>
                  <a:cubicBezTo>
                    <a:pt x="28348" y="84487"/>
                    <a:pt x="16159" y="88134"/>
                    <a:pt x="3523" y="88306"/>
                  </a:cubicBezTo>
                  <a:cubicBezTo>
                    <a:pt x="2603" y="78939"/>
                    <a:pt x="-2652" y="71481"/>
                    <a:pt x="-7109" y="63645"/>
                  </a:cubicBezTo>
                  <a:cubicBezTo>
                    <a:pt x="-8864" y="60557"/>
                    <a:pt x="-7229" y="56067"/>
                    <a:pt x="-3952" y="54991"/>
                  </a:cubicBezTo>
                  <a:cubicBezTo>
                    <a:pt x="3824" y="52471"/>
                    <a:pt x="12039" y="51327"/>
                    <a:pt x="16908" y="43207"/>
                  </a:cubicBezTo>
                  <a:cubicBezTo>
                    <a:pt x="19411" y="39044"/>
                    <a:pt x="24365" y="37495"/>
                    <a:pt x="29165" y="37237"/>
                  </a:cubicBezTo>
                  <a:cubicBezTo>
                    <a:pt x="38705" y="36747"/>
                    <a:pt x="47780" y="35001"/>
                    <a:pt x="56313" y="30364"/>
                  </a:cubicBezTo>
                  <a:cubicBezTo>
                    <a:pt x="62644" y="26958"/>
                    <a:pt x="69293" y="26829"/>
                    <a:pt x="76733" y="27680"/>
                  </a:cubicBezTo>
                  <a:cubicBezTo>
                    <a:pt x="92002" y="29358"/>
                    <a:pt x="107649" y="28102"/>
                    <a:pt x="121351" y="20524"/>
                  </a:cubicBezTo>
                  <a:cubicBezTo>
                    <a:pt x="135407" y="12808"/>
                    <a:pt x="150357" y="11397"/>
                    <a:pt x="165669" y="10425"/>
                  </a:cubicBezTo>
                  <a:cubicBezTo>
                    <a:pt x="173883" y="9952"/>
                    <a:pt x="182184" y="8799"/>
                    <a:pt x="190338" y="924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292677EC-9907-1A65-6081-440A7F9B71C1}"/>
                </a:ext>
              </a:extLst>
            </p:cNvPr>
            <p:cNvSpPr/>
            <p:nvPr/>
          </p:nvSpPr>
          <p:spPr>
            <a:xfrm flipV="1">
              <a:off x="9323257" y="3761263"/>
              <a:ext cx="140750" cy="214158"/>
            </a:xfrm>
            <a:custGeom>
              <a:avLst/>
              <a:gdLst>
                <a:gd name="connsiteX0" fmla="*/ 53583 w 140756"/>
                <a:gd name="connsiteY0" fmla="*/ 207596 h 214198"/>
                <a:gd name="connsiteX1" fmla="*/ 29308 w 140756"/>
                <a:gd name="connsiteY1" fmla="*/ 210495 h 214198"/>
                <a:gd name="connsiteX2" fmla="*/ 7390 w 140756"/>
                <a:gd name="connsiteY2" fmla="*/ 198461 h 214198"/>
                <a:gd name="connsiteX3" fmla="*/ 4217 w 140756"/>
                <a:gd name="connsiteY3" fmla="*/ 184749 h 214198"/>
                <a:gd name="connsiteX4" fmla="*/ 380 w 140756"/>
                <a:gd name="connsiteY4" fmla="*/ 145972 h 214198"/>
                <a:gd name="connsiteX5" fmla="*/ -5659 w 140756"/>
                <a:gd name="connsiteY5" fmla="*/ 134016 h 214198"/>
                <a:gd name="connsiteX6" fmla="*/ -8067 w 140756"/>
                <a:gd name="connsiteY6" fmla="*/ 127753 h 214198"/>
                <a:gd name="connsiteX7" fmla="*/ 1610 w 140756"/>
                <a:gd name="connsiteY7" fmla="*/ 93750 h 214198"/>
                <a:gd name="connsiteX8" fmla="*/ 18573 w 140756"/>
                <a:gd name="connsiteY8" fmla="*/ 77243 h 214198"/>
                <a:gd name="connsiteX9" fmla="*/ 18556 w 140756"/>
                <a:gd name="connsiteY9" fmla="*/ 77587 h 214198"/>
                <a:gd name="connsiteX10" fmla="*/ 20672 w 140756"/>
                <a:gd name="connsiteY10" fmla="*/ 78267 h 214198"/>
                <a:gd name="connsiteX11" fmla="*/ 18917 w 140756"/>
                <a:gd name="connsiteY11" fmla="*/ 77097 h 214198"/>
                <a:gd name="connsiteX12" fmla="*/ 18573 w 140756"/>
                <a:gd name="connsiteY12" fmla="*/ 77243 h 214198"/>
                <a:gd name="connsiteX13" fmla="*/ 32637 w 140756"/>
                <a:gd name="connsiteY13" fmla="*/ 54268 h 214198"/>
                <a:gd name="connsiteX14" fmla="*/ 39949 w 140756"/>
                <a:gd name="connsiteY14" fmla="*/ 49451 h 214198"/>
                <a:gd name="connsiteX15" fmla="*/ 40396 w 140756"/>
                <a:gd name="connsiteY15" fmla="*/ 48849 h 214198"/>
                <a:gd name="connsiteX16" fmla="*/ 40791 w 140756"/>
                <a:gd name="connsiteY16" fmla="*/ 48771 h 214198"/>
                <a:gd name="connsiteX17" fmla="*/ 39768 w 140756"/>
                <a:gd name="connsiteY17" fmla="*/ 49640 h 214198"/>
                <a:gd name="connsiteX18" fmla="*/ 53909 w 140756"/>
                <a:gd name="connsiteY18" fmla="*/ 57175 h 214198"/>
                <a:gd name="connsiteX19" fmla="*/ 62804 w 140756"/>
                <a:gd name="connsiteY19" fmla="*/ 56074 h 214198"/>
                <a:gd name="connsiteX20" fmla="*/ 68739 w 140756"/>
                <a:gd name="connsiteY20" fmla="*/ 49640 h 214198"/>
                <a:gd name="connsiteX21" fmla="*/ 90751 w 140756"/>
                <a:gd name="connsiteY21" fmla="*/ 49382 h 214198"/>
                <a:gd name="connsiteX22" fmla="*/ 89177 w 140756"/>
                <a:gd name="connsiteY22" fmla="*/ 50319 h 214198"/>
                <a:gd name="connsiteX23" fmla="*/ 91689 w 140756"/>
                <a:gd name="connsiteY23" fmla="*/ 50199 h 214198"/>
                <a:gd name="connsiteX24" fmla="*/ 90751 w 140756"/>
                <a:gd name="connsiteY24" fmla="*/ 49382 h 214198"/>
                <a:gd name="connsiteX25" fmla="*/ 90812 w 140756"/>
                <a:gd name="connsiteY25" fmla="*/ 49322 h 214198"/>
                <a:gd name="connsiteX26" fmla="*/ 98716 w 140756"/>
                <a:gd name="connsiteY26" fmla="*/ 42836 h 214198"/>
                <a:gd name="connsiteX27" fmla="*/ 112660 w 140756"/>
                <a:gd name="connsiteY27" fmla="*/ 25873 h 214198"/>
                <a:gd name="connsiteX28" fmla="*/ 112195 w 140756"/>
                <a:gd name="connsiteY28" fmla="*/ 17977 h 214198"/>
                <a:gd name="connsiteX29" fmla="*/ 114062 w 140756"/>
                <a:gd name="connsiteY29" fmla="*/ 1392 h 214198"/>
                <a:gd name="connsiteX30" fmla="*/ 123980 w 140756"/>
                <a:gd name="connsiteY30" fmla="*/ -2229 h 214198"/>
                <a:gd name="connsiteX31" fmla="*/ 129709 w 140756"/>
                <a:gd name="connsiteY31" fmla="*/ 205 h 214198"/>
                <a:gd name="connsiteX32" fmla="*/ 132590 w 140756"/>
                <a:gd name="connsiteY32" fmla="*/ 24058 h 214198"/>
                <a:gd name="connsiteX33" fmla="*/ 128565 w 140756"/>
                <a:gd name="connsiteY33" fmla="*/ 33296 h 214198"/>
                <a:gd name="connsiteX34" fmla="*/ 118553 w 140756"/>
                <a:gd name="connsiteY34" fmla="*/ 47231 h 214198"/>
                <a:gd name="connsiteX35" fmla="*/ 101435 w 140756"/>
                <a:gd name="connsiteY35" fmla="*/ 66964 h 214198"/>
                <a:gd name="connsiteX36" fmla="*/ 90029 w 140756"/>
                <a:gd name="connsiteY36" fmla="*/ 75239 h 214198"/>
                <a:gd name="connsiteX37" fmla="*/ 76412 w 140756"/>
                <a:gd name="connsiteY37" fmla="*/ 76959 h 214198"/>
                <a:gd name="connsiteX38" fmla="*/ 69719 w 140756"/>
                <a:gd name="connsiteY38" fmla="*/ 74577 h 214198"/>
                <a:gd name="connsiteX39" fmla="*/ 66313 w 140756"/>
                <a:gd name="connsiteY39" fmla="*/ 73708 h 214198"/>
                <a:gd name="connsiteX40" fmla="*/ 59801 w 140756"/>
                <a:gd name="connsiteY40" fmla="*/ 75652 h 214198"/>
                <a:gd name="connsiteX41" fmla="*/ 59931 w 140756"/>
                <a:gd name="connsiteY41" fmla="*/ 84839 h 214198"/>
                <a:gd name="connsiteX42" fmla="*/ 55432 w 140756"/>
                <a:gd name="connsiteY42" fmla="*/ 97208 h 214198"/>
                <a:gd name="connsiteX43" fmla="*/ 48628 w 140756"/>
                <a:gd name="connsiteY43" fmla="*/ 103488 h 214198"/>
                <a:gd name="connsiteX44" fmla="*/ 53677 w 140756"/>
                <a:gd name="connsiteY44" fmla="*/ 123590 h 214198"/>
                <a:gd name="connsiteX45" fmla="*/ 60860 w 140756"/>
                <a:gd name="connsiteY45" fmla="*/ 131452 h 214198"/>
                <a:gd name="connsiteX46" fmla="*/ 65789 w 140756"/>
                <a:gd name="connsiteY46" fmla="*/ 174857 h 214198"/>
                <a:gd name="connsiteX47" fmla="*/ 60876 w 140756"/>
                <a:gd name="connsiteY47" fmla="*/ 201893 h 214198"/>
                <a:gd name="connsiteX48" fmla="*/ 53583 w 140756"/>
                <a:gd name="connsiteY48" fmla="*/ 207596 h 214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0756" h="214198">
                  <a:moveTo>
                    <a:pt x="53583" y="207596"/>
                  </a:moveTo>
                  <a:cubicBezTo>
                    <a:pt x="45239" y="206942"/>
                    <a:pt x="37377" y="207166"/>
                    <a:pt x="29308" y="210495"/>
                  </a:cubicBezTo>
                  <a:cubicBezTo>
                    <a:pt x="17429" y="215406"/>
                    <a:pt x="10900" y="206891"/>
                    <a:pt x="7390" y="198461"/>
                  </a:cubicBezTo>
                  <a:cubicBezTo>
                    <a:pt x="5619" y="194211"/>
                    <a:pt x="4733" y="189377"/>
                    <a:pt x="4217" y="184749"/>
                  </a:cubicBezTo>
                  <a:cubicBezTo>
                    <a:pt x="2643" y="171915"/>
                    <a:pt x="1137" y="158952"/>
                    <a:pt x="380" y="145972"/>
                  </a:cubicBezTo>
                  <a:cubicBezTo>
                    <a:pt x="79" y="140708"/>
                    <a:pt x="-2037" y="137396"/>
                    <a:pt x="-5659" y="134016"/>
                  </a:cubicBezTo>
                  <a:cubicBezTo>
                    <a:pt x="-7172" y="132639"/>
                    <a:pt x="-8497" y="129620"/>
                    <a:pt x="-8067" y="127753"/>
                  </a:cubicBezTo>
                  <a:cubicBezTo>
                    <a:pt x="-5237" y="116339"/>
                    <a:pt x="-2940" y="104528"/>
                    <a:pt x="1610" y="93750"/>
                  </a:cubicBezTo>
                  <a:cubicBezTo>
                    <a:pt x="4655" y="86576"/>
                    <a:pt x="9662" y="79368"/>
                    <a:pt x="18573" y="77243"/>
                  </a:cubicBezTo>
                  <a:cubicBezTo>
                    <a:pt x="18573" y="77364"/>
                    <a:pt x="18556" y="77424"/>
                    <a:pt x="18556" y="77587"/>
                  </a:cubicBezTo>
                  <a:cubicBezTo>
                    <a:pt x="18779" y="79815"/>
                    <a:pt x="19485" y="80039"/>
                    <a:pt x="20672" y="78267"/>
                  </a:cubicBezTo>
                  <a:cubicBezTo>
                    <a:pt x="20070" y="77923"/>
                    <a:pt x="19485" y="77493"/>
                    <a:pt x="18917" y="77097"/>
                  </a:cubicBezTo>
                  <a:cubicBezTo>
                    <a:pt x="18779" y="77097"/>
                    <a:pt x="18694" y="77192"/>
                    <a:pt x="18573" y="77243"/>
                  </a:cubicBezTo>
                  <a:cubicBezTo>
                    <a:pt x="18039" y="66431"/>
                    <a:pt x="21084" y="57975"/>
                    <a:pt x="32637" y="54268"/>
                  </a:cubicBezTo>
                  <a:cubicBezTo>
                    <a:pt x="35295" y="53433"/>
                    <a:pt x="37583" y="51231"/>
                    <a:pt x="39949" y="49451"/>
                  </a:cubicBezTo>
                  <a:cubicBezTo>
                    <a:pt x="40095" y="49244"/>
                    <a:pt x="40258" y="49055"/>
                    <a:pt x="40396" y="48849"/>
                  </a:cubicBezTo>
                  <a:cubicBezTo>
                    <a:pt x="40534" y="48849"/>
                    <a:pt x="40654" y="48823"/>
                    <a:pt x="40791" y="48771"/>
                  </a:cubicBezTo>
                  <a:lnTo>
                    <a:pt x="39768" y="49640"/>
                  </a:lnTo>
                  <a:cubicBezTo>
                    <a:pt x="44465" y="52143"/>
                    <a:pt x="49187" y="54672"/>
                    <a:pt x="53909" y="57175"/>
                  </a:cubicBezTo>
                  <a:cubicBezTo>
                    <a:pt x="57135" y="58878"/>
                    <a:pt x="60257" y="58293"/>
                    <a:pt x="62804" y="56074"/>
                  </a:cubicBezTo>
                  <a:cubicBezTo>
                    <a:pt x="64980" y="54173"/>
                    <a:pt x="66821" y="51842"/>
                    <a:pt x="68739" y="49640"/>
                  </a:cubicBezTo>
                  <a:cubicBezTo>
                    <a:pt x="76179" y="45812"/>
                    <a:pt x="83569" y="42483"/>
                    <a:pt x="90751" y="49382"/>
                  </a:cubicBezTo>
                  <a:lnTo>
                    <a:pt x="89177" y="50319"/>
                  </a:lnTo>
                  <a:lnTo>
                    <a:pt x="91689" y="50199"/>
                  </a:lnTo>
                  <a:cubicBezTo>
                    <a:pt x="91380" y="49872"/>
                    <a:pt x="91052" y="49683"/>
                    <a:pt x="90751" y="49382"/>
                  </a:cubicBezTo>
                  <a:lnTo>
                    <a:pt x="90812" y="49322"/>
                  </a:lnTo>
                  <a:cubicBezTo>
                    <a:pt x="93555" y="47188"/>
                    <a:pt x="98166" y="45460"/>
                    <a:pt x="98716" y="42836"/>
                  </a:cubicBezTo>
                  <a:cubicBezTo>
                    <a:pt x="100497" y="34432"/>
                    <a:pt x="103843" y="28462"/>
                    <a:pt x="112660" y="25873"/>
                  </a:cubicBezTo>
                  <a:cubicBezTo>
                    <a:pt x="116307" y="24832"/>
                    <a:pt x="115903" y="21151"/>
                    <a:pt x="112195" y="17977"/>
                  </a:cubicBezTo>
                  <a:cubicBezTo>
                    <a:pt x="102613" y="9745"/>
                    <a:pt x="102974" y="6330"/>
                    <a:pt x="114062" y="1392"/>
                  </a:cubicBezTo>
                  <a:cubicBezTo>
                    <a:pt x="117297" y="-79"/>
                    <a:pt x="120557" y="-1765"/>
                    <a:pt x="123980" y="-2229"/>
                  </a:cubicBezTo>
                  <a:cubicBezTo>
                    <a:pt x="125804" y="-2539"/>
                    <a:pt x="129804" y="-406"/>
                    <a:pt x="129709" y="205"/>
                  </a:cubicBezTo>
                  <a:cubicBezTo>
                    <a:pt x="128470" y="8532"/>
                    <a:pt x="131954" y="16127"/>
                    <a:pt x="132590" y="24058"/>
                  </a:cubicBezTo>
                  <a:cubicBezTo>
                    <a:pt x="132815" y="27051"/>
                    <a:pt x="130836" y="31137"/>
                    <a:pt x="128565" y="33296"/>
                  </a:cubicBezTo>
                  <a:cubicBezTo>
                    <a:pt x="124144" y="37339"/>
                    <a:pt x="118879" y="41012"/>
                    <a:pt x="118553" y="47231"/>
                  </a:cubicBezTo>
                  <a:cubicBezTo>
                    <a:pt x="118036" y="58715"/>
                    <a:pt x="111095" y="63489"/>
                    <a:pt x="101435" y="66964"/>
                  </a:cubicBezTo>
                  <a:cubicBezTo>
                    <a:pt x="97177" y="68513"/>
                    <a:pt x="94003" y="72745"/>
                    <a:pt x="90029" y="75239"/>
                  </a:cubicBezTo>
                  <a:cubicBezTo>
                    <a:pt x="85856" y="77820"/>
                    <a:pt x="81229" y="78585"/>
                    <a:pt x="76412" y="76959"/>
                  </a:cubicBezTo>
                  <a:cubicBezTo>
                    <a:pt x="74193" y="76168"/>
                    <a:pt x="71965" y="75317"/>
                    <a:pt x="69719" y="74577"/>
                  </a:cubicBezTo>
                  <a:cubicBezTo>
                    <a:pt x="68601" y="74164"/>
                    <a:pt x="67362" y="73545"/>
                    <a:pt x="66313" y="73708"/>
                  </a:cubicBezTo>
                  <a:cubicBezTo>
                    <a:pt x="64085" y="74112"/>
                    <a:pt x="61840" y="74732"/>
                    <a:pt x="59801" y="75652"/>
                  </a:cubicBezTo>
                  <a:cubicBezTo>
                    <a:pt x="57169" y="76908"/>
                    <a:pt x="57255" y="80374"/>
                    <a:pt x="59931" y="84839"/>
                  </a:cubicBezTo>
                  <a:cubicBezTo>
                    <a:pt x="66339" y="95531"/>
                    <a:pt x="66279" y="95496"/>
                    <a:pt x="55432" y="97208"/>
                  </a:cubicBezTo>
                  <a:cubicBezTo>
                    <a:pt x="51183" y="97914"/>
                    <a:pt x="48843" y="100184"/>
                    <a:pt x="48628" y="103488"/>
                  </a:cubicBezTo>
                  <a:cubicBezTo>
                    <a:pt x="48198" y="110696"/>
                    <a:pt x="49093" y="117698"/>
                    <a:pt x="53677" y="123590"/>
                  </a:cubicBezTo>
                  <a:cubicBezTo>
                    <a:pt x="55776" y="126446"/>
                    <a:pt x="58967" y="128502"/>
                    <a:pt x="60860" y="131452"/>
                  </a:cubicBezTo>
                  <a:cubicBezTo>
                    <a:pt x="69719" y="145035"/>
                    <a:pt x="74115" y="159813"/>
                    <a:pt x="65789" y="174857"/>
                  </a:cubicBezTo>
                  <a:cubicBezTo>
                    <a:pt x="60834" y="183786"/>
                    <a:pt x="59174" y="192164"/>
                    <a:pt x="60876" y="201893"/>
                  </a:cubicBezTo>
                  <a:cubicBezTo>
                    <a:pt x="61539" y="205471"/>
                    <a:pt x="58399" y="207966"/>
                    <a:pt x="53583" y="20759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513D79F-5428-ED3F-517E-0364A37EB860}"/>
                </a:ext>
              </a:extLst>
            </p:cNvPr>
            <p:cNvSpPr/>
            <p:nvPr/>
          </p:nvSpPr>
          <p:spPr>
            <a:xfrm flipV="1">
              <a:off x="9869134" y="5789597"/>
              <a:ext cx="110894" cy="138943"/>
            </a:xfrm>
            <a:custGeom>
              <a:avLst/>
              <a:gdLst>
                <a:gd name="connsiteX0" fmla="*/ 92084 w 110899"/>
                <a:gd name="connsiteY0" fmla="*/ 125068 h 138969"/>
                <a:gd name="connsiteX1" fmla="*/ 57590 w 110899"/>
                <a:gd name="connsiteY1" fmla="*/ 117981 h 138969"/>
                <a:gd name="connsiteX2" fmla="*/ 31440 w 110899"/>
                <a:gd name="connsiteY2" fmla="*/ 124012 h 138969"/>
                <a:gd name="connsiteX3" fmla="*/ 14813 w 110899"/>
                <a:gd name="connsiteY3" fmla="*/ 137093 h 138969"/>
                <a:gd name="connsiteX4" fmla="*/ 4930 w 110899"/>
                <a:gd name="connsiteY4" fmla="*/ 139331 h 138969"/>
                <a:gd name="connsiteX5" fmla="*/ -2949 w 110899"/>
                <a:gd name="connsiteY5" fmla="*/ 128898 h 138969"/>
                <a:gd name="connsiteX6" fmla="*/ -3604 w 110899"/>
                <a:gd name="connsiteY6" fmla="*/ 121862 h 138969"/>
                <a:gd name="connsiteX7" fmla="*/ -8515 w 110899"/>
                <a:gd name="connsiteY7" fmla="*/ 58816 h 138969"/>
                <a:gd name="connsiteX8" fmla="*/ -8532 w 110899"/>
                <a:gd name="connsiteY8" fmla="*/ 49629 h 138969"/>
                <a:gd name="connsiteX9" fmla="*/ -2967 w 110899"/>
                <a:gd name="connsiteY9" fmla="*/ 20410 h 138969"/>
                <a:gd name="connsiteX10" fmla="*/ 18839 w 110899"/>
                <a:gd name="connsiteY10" fmla="*/ 720 h 138969"/>
                <a:gd name="connsiteX11" fmla="*/ 25540 w 110899"/>
                <a:gd name="connsiteY11" fmla="*/ 1238 h 138969"/>
                <a:gd name="connsiteX12" fmla="*/ 39096 w 110899"/>
                <a:gd name="connsiteY12" fmla="*/ 12299 h 138969"/>
                <a:gd name="connsiteX13" fmla="*/ 57934 w 110899"/>
                <a:gd name="connsiteY13" fmla="*/ 18828 h 138969"/>
                <a:gd name="connsiteX14" fmla="*/ 68686 w 110899"/>
                <a:gd name="connsiteY14" fmla="*/ 26069 h 138969"/>
                <a:gd name="connsiteX15" fmla="*/ 88987 w 110899"/>
                <a:gd name="connsiteY15" fmla="*/ 66413 h 138969"/>
                <a:gd name="connsiteX16" fmla="*/ 91481 w 110899"/>
                <a:gd name="connsiteY16" fmla="*/ 72949 h 138969"/>
                <a:gd name="connsiteX17" fmla="*/ 101030 w 110899"/>
                <a:gd name="connsiteY17" fmla="*/ 106970 h 138969"/>
                <a:gd name="connsiteX18" fmla="*/ 102062 w 110899"/>
                <a:gd name="connsiteY18" fmla="*/ 113939 h 138969"/>
                <a:gd name="connsiteX19" fmla="*/ 92084 w 110899"/>
                <a:gd name="connsiteY19" fmla="*/ 125068 h 13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0899" h="138969">
                  <a:moveTo>
                    <a:pt x="92084" y="125068"/>
                  </a:moveTo>
                  <a:cubicBezTo>
                    <a:pt x="80558" y="122840"/>
                    <a:pt x="68773" y="121421"/>
                    <a:pt x="57590" y="117981"/>
                  </a:cubicBezTo>
                  <a:cubicBezTo>
                    <a:pt x="47096" y="114755"/>
                    <a:pt x="39182" y="117756"/>
                    <a:pt x="31440" y="124012"/>
                  </a:cubicBezTo>
                  <a:cubicBezTo>
                    <a:pt x="25961" y="128440"/>
                    <a:pt x="20680" y="133233"/>
                    <a:pt x="14813" y="137093"/>
                  </a:cubicBezTo>
                  <a:cubicBezTo>
                    <a:pt x="12129" y="138824"/>
                    <a:pt x="8258" y="139166"/>
                    <a:pt x="4930" y="139331"/>
                  </a:cubicBezTo>
                  <a:cubicBezTo>
                    <a:pt x="1515" y="139452"/>
                    <a:pt x="-2476" y="133679"/>
                    <a:pt x="-2949" y="128898"/>
                  </a:cubicBezTo>
                  <a:cubicBezTo>
                    <a:pt x="-3174" y="126566"/>
                    <a:pt x="-3509" y="124250"/>
                    <a:pt x="-3604" y="121862"/>
                  </a:cubicBezTo>
                  <a:cubicBezTo>
                    <a:pt x="-4722" y="100810"/>
                    <a:pt x="-507" y="79300"/>
                    <a:pt x="-8515" y="58816"/>
                  </a:cubicBezTo>
                  <a:cubicBezTo>
                    <a:pt x="-8885" y="57734"/>
                    <a:pt x="-8532" y="56451"/>
                    <a:pt x="-8532" y="49629"/>
                  </a:cubicBezTo>
                  <a:cubicBezTo>
                    <a:pt x="-7362" y="43514"/>
                    <a:pt x="-4722" y="32039"/>
                    <a:pt x="-2967" y="20410"/>
                  </a:cubicBezTo>
                  <a:cubicBezTo>
                    <a:pt x="-1023" y="7619"/>
                    <a:pt x="7915" y="3103"/>
                    <a:pt x="18839" y="720"/>
                  </a:cubicBezTo>
                  <a:cubicBezTo>
                    <a:pt x="20955" y="212"/>
                    <a:pt x="23905" y="135"/>
                    <a:pt x="25540" y="1238"/>
                  </a:cubicBezTo>
                  <a:cubicBezTo>
                    <a:pt x="30322" y="4531"/>
                    <a:pt x="35311" y="7921"/>
                    <a:pt x="39096" y="12299"/>
                  </a:cubicBezTo>
                  <a:cubicBezTo>
                    <a:pt x="44343" y="18421"/>
                    <a:pt x="50192" y="19986"/>
                    <a:pt x="57934" y="18828"/>
                  </a:cubicBezTo>
                  <a:cubicBezTo>
                    <a:pt x="62665" y="18122"/>
                    <a:pt x="67138" y="21045"/>
                    <a:pt x="68686" y="26069"/>
                  </a:cubicBezTo>
                  <a:cubicBezTo>
                    <a:pt x="73246" y="40675"/>
                    <a:pt x="76945" y="55567"/>
                    <a:pt x="88987" y="66413"/>
                  </a:cubicBezTo>
                  <a:cubicBezTo>
                    <a:pt x="90450" y="67788"/>
                    <a:pt x="90880" y="70620"/>
                    <a:pt x="91481" y="72949"/>
                  </a:cubicBezTo>
                  <a:cubicBezTo>
                    <a:pt x="94751" y="84209"/>
                    <a:pt x="97933" y="95573"/>
                    <a:pt x="101030" y="106970"/>
                  </a:cubicBezTo>
                  <a:cubicBezTo>
                    <a:pt x="101546" y="109231"/>
                    <a:pt x="101718" y="111596"/>
                    <a:pt x="102062" y="113939"/>
                  </a:cubicBezTo>
                  <a:cubicBezTo>
                    <a:pt x="103180" y="120390"/>
                    <a:pt x="98019" y="126219"/>
                    <a:pt x="92084" y="12506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B927830-C0F2-9CC9-BFB1-967D907992D0}"/>
                </a:ext>
              </a:extLst>
            </p:cNvPr>
            <p:cNvSpPr/>
            <p:nvPr/>
          </p:nvSpPr>
          <p:spPr>
            <a:xfrm flipV="1">
              <a:off x="3376756" y="3626697"/>
              <a:ext cx="302735" cy="114783"/>
            </a:xfrm>
            <a:custGeom>
              <a:avLst/>
              <a:gdLst>
                <a:gd name="connsiteX0" fmla="*/ 296513 w 302748"/>
                <a:gd name="connsiteY0" fmla="*/ 7697 h 114804"/>
                <a:gd name="connsiteX1" fmla="*/ 298492 w 302748"/>
                <a:gd name="connsiteY1" fmla="*/ 19679 h 114804"/>
                <a:gd name="connsiteX2" fmla="*/ 288127 w 302748"/>
                <a:gd name="connsiteY2" fmla="*/ 28883 h 114804"/>
                <a:gd name="connsiteX3" fmla="*/ 217290 w 302748"/>
                <a:gd name="connsiteY3" fmla="*/ 60676 h 114804"/>
                <a:gd name="connsiteX4" fmla="*/ 194968 w 302748"/>
                <a:gd name="connsiteY4" fmla="*/ 71161 h 114804"/>
                <a:gd name="connsiteX5" fmla="*/ 169541 w 302748"/>
                <a:gd name="connsiteY5" fmla="*/ 83419 h 114804"/>
                <a:gd name="connsiteX6" fmla="*/ 157223 w 302748"/>
                <a:gd name="connsiteY6" fmla="*/ 89922 h 114804"/>
                <a:gd name="connsiteX7" fmla="*/ 121594 w 302748"/>
                <a:gd name="connsiteY7" fmla="*/ 102885 h 114804"/>
                <a:gd name="connsiteX8" fmla="*/ 94404 w 302748"/>
                <a:gd name="connsiteY8" fmla="*/ 108915 h 114804"/>
                <a:gd name="connsiteX9" fmla="*/ 77372 w 302748"/>
                <a:gd name="connsiteY9" fmla="*/ 111839 h 114804"/>
                <a:gd name="connsiteX10" fmla="*/ 29417 w 302748"/>
                <a:gd name="connsiteY10" fmla="*/ 99651 h 114804"/>
                <a:gd name="connsiteX11" fmla="*/ -2238 w 302748"/>
                <a:gd name="connsiteY11" fmla="*/ 67566 h 114804"/>
                <a:gd name="connsiteX12" fmla="*/ 128 w 302748"/>
                <a:gd name="connsiteY12" fmla="*/ 65630 h 114804"/>
                <a:gd name="connsiteX13" fmla="*/ 13805 w 302748"/>
                <a:gd name="connsiteY13" fmla="*/ 66869 h 114804"/>
                <a:gd name="connsiteX14" fmla="*/ 65244 w 302748"/>
                <a:gd name="connsiteY14" fmla="*/ 89363 h 114804"/>
                <a:gd name="connsiteX15" fmla="*/ 77527 w 302748"/>
                <a:gd name="connsiteY15" fmla="*/ 85767 h 114804"/>
                <a:gd name="connsiteX16" fmla="*/ 90568 w 302748"/>
                <a:gd name="connsiteY16" fmla="*/ 75092 h 114804"/>
                <a:gd name="connsiteX17" fmla="*/ 114902 w 302748"/>
                <a:gd name="connsiteY17" fmla="*/ 70310 h 114804"/>
                <a:gd name="connsiteX18" fmla="*/ 131684 w 302748"/>
                <a:gd name="connsiteY18" fmla="*/ 65389 h 114804"/>
                <a:gd name="connsiteX19" fmla="*/ 165438 w 302748"/>
                <a:gd name="connsiteY19" fmla="*/ 55497 h 114804"/>
                <a:gd name="connsiteX20" fmla="*/ 178917 w 302748"/>
                <a:gd name="connsiteY20" fmla="*/ 45493 h 114804"/>
                <a:gd name="connsiteX21" fmla="*/ 206280 w 302748"/>
                <a:gd name="connsiteY21" fmla="*/ 26079 h 114804"/>
                <a:gd name="connsiteX22" fmla="*/ 209480 w 302748"/>
                <a:gd name="connsiteY22" fmla="*/ 24728 h 114804"/>
                <a:gd name="connsiteX23" fmla="*/ 211665 w 302748"/>
                <a:gd name="connsiteY23" fmla="*/ 16049 h 114804"/>
                <a:gd name="connsiteX24" fmla="*/ 207957 w 302748"/>
                <a:gd name="connsiteY24" fmla="*/ 10062 h 114804"/>
                <a:gd name="connsiteX25" fmla="*/ 212869 w 302748"/>
                <a:gd name="connsiteY25" fmla="*/ -251 h 114804"/>
                <a:gd name="connsiteX26" fmla="*/ 243612 w 302748"/>
                <a:gd name="connsiteY26" fmla="*/ -398 h 114804"/>
                <a:gd name="connsiteX27" fmla="*/ 296513 w 302748"/>
                <a:gd name="connsiteY27" fmla="*/ 7697 h 1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02748" h="114804">
                  <a:moveTo>
                    <a:pt x="296513" y="7697"/>
                  </a:moveTo>
                  <a:cubicBezTo>
                    <a:pt x="300711" y="8755"/>
                    <a:pt x="301976" y="15868"/>
                    <a:pt x="298492" y="19679"/>
                  </a:cubicBezTo>
                  <a:cubicBezTo>
                    <a:pt x="295318" y="23042"/>
                    <a:pt x="292152" y="27034"/>
                    <a:pt x="288127" y="28883"/>
                  </a:cubicBezTo>
                  <a:cubicBezTo>
                    <a:pt x="264566" y="39592"/>
                    <a:pt x="241737" y="51945"/>
                    <a:pt x="217290" y="60676"/>
                  </a:cubicBezTo>
                  <a:cubicBezTo>
                    <a:pt x="209574" y="63454"/>
                    <a:pt x="201902" y="66912"/>
                    <a:pt x="194968" y="71161"/>
                  </a:cubicBezTo>
                  <a:cubicBezTo>
                    <a:pt x="186891" y="76262"/>
                    <a:pt x="178771" y="80744"/>
                    <a:pt x="169541" y="83419"/>
                  </a:cubicBezTo>
                  <a:cubicBezTo>
                    <a:pt x="165137" y="84666"/>
                    <a:pt x="160320" y="86748"/>
                    <a:pt x="157223" y="89922"/>
                  </a:cubicBezTo>
                  <a:cubicBezTo>
                    <a:pt x="147323" y="100193"/>
                    <a:pt x="134669" y="103108"/>
                    <a:pt x="121594" y="102885"/>
                  </a:cubicBezTo>
                  <a:cubicBezTo>
                    <a:pt x="111676" y="102764"/>
                    <a:pt x="103212" y="105018"/>
                    <a:pt x="94404" y="108915"/>
                  </a:cubicBezTo>
                  <a:cubicBezTo>
                    <a:pt x="89226" y="111160"/>
                    <a:pt x="82447" y="113259"/>
                    <a:pt x="77372" y="111839"/>
                  </a:cubicBezTo>
                  <a:cubicBezTo>
                    <a:pt x="61493" y="107418"/>
                    <a:pt x="44874" y="106601"/>
                    <a:pt x="29417" y="99651"/>
                  </a:cubicBezTo>
                  <a:cubicBezTo>
                    <a:pt x="14200" y="92898"/>
                    <a:pt x="7276" y="79213"/>
                    <a:pt x="-2238" y="67566"/>
                  </a:cubicBezTo>
                  <a:cubicBezTo>
                    <a:pt x="-2290" y="67540"/>
                    <a:pt x="-698" y="65604"/>
                    <a:pt x="128" y="65630"/>
                  </a:cubicBezTo>
                  <a:cubicBezTo>
                    <a:pt x="4730" y="65742"/>
                    <a:pt x="10123" y="64856"/>
                    <a:pt x="13805" y="66869"/>
                  </a:cubicBezTo>
                  <a:cubicBezTo>
                    <a:pt x="30234" y="76056"/>
                    <a:pt x="49666" y="78232"/>
                    <a:pt x="65244" y="89363"/>
                  </a:cubicBezTo>
                  <a:cubicBezTo>
                    <a:pt x="68297" y="91539"/>
                    <a:pt x="75626" y="89552"/>
                    <a:pt x="77527" y="85767"/>
                  </a:cubicBezTo>
                  <a:cubicBezTo>
                    <a:pt x="80383" y="79944"/>
                    <a:pt x="84383" y="76365"/>
                    <a:pt x="90568" y="75092"/>
                  </a:cubicBezTo>
                  <a:cubicBezTo>
                    <a:pt x="98671" y="73432"/>
                    <a:pt x="106860" y="72133"/>
                    <a:pt x="114902" y="70310"/>
                  </a:cubicBezTo>
                  <a:cubicBezTo>
                    <a:pt x="120605" y="69045"/>
                    <a:pt x="126704" y="68125"/>
                    <a:pt x="131684" y="65389"/>
                  </a:cubicBezTo>
                  <a:cubicBezTo>
                    <a:pt x="142316" y="59506"/>
                    <a:pt x="153611" y="56822"/>
                    <a:pt x="165438" y="55497"/>
                  </a:cubicBezTo>
                  <a:cubicBezTo>
                    <a:pt x="171924" y="54826"/>
                    <a:pt x="176457" y="51291"/>
                    <a:pt x="178917" y="45493"/>
                  </a:cubicBezTo>
                  <a:cubicBezTo>
                    <a:pt x="184078" y="33339"/>
                    <a:pt x="193584" y="27524"/>
                    <a:pt x="206280" y="26079"/>
                  </a:cubicBezTo>
                  <a:cubicBezTo>
                    <a:pt x="207389" y="25933"/>
                    <a:pt x="208405" y="25124"/>
                    <a:pt x="209480" y="24728"/>
                  </a:cubicBezTo>
                  <a:cubicBezTo>
                    <a:pt x="212955" y="23343"/>
                    <a:pt x="213832" y="20169"/>
                    <a:pt x="211665" y="16049"/>
                  </a:cubicBezTo>
                  <a:cubicBezTo>
                    <a:pt x="210555" y="13993"/>
                    <a:pt x="209170" y="12101"/>
                    <a:pt x="207957" y="10062"/>
                  </a:cubicBezTo>
                  <a:cubicBezTo>
                    <a:pt x="205067" y="5262"/>
                    <a:pt x="207278" y="-45"/>
                    <a:pt x="212869" y="-251"/>
                  </a:cubicBezTo>
                  <a:cubicBezTo>
                    <a:pt x="221135" y="-725"/>
                    <a:pt x="229384" y="-398"/>
                    <a:pt x="243612" y="-398"/>
                  </a:cubicBezTo>
                  <a:cubicBezTo>
                    <a:pt x="258485" y="-6703"/>
                    <a:pt x="277211" y="2690"/>
                    <a:pt x="296513" y="769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1A4EC12-8571-2587-FDD3-92CDF015FB74}"/>
                </a:ext>
              </a:extLst>
            </p:cNvPr>
            <p:cNvSpPr/>
            <p:nvPr/>
          </p:nvSpPr>
          <p:spPr>
            <a:xfrm flipV="1">
              <a:off x="7715757" y="840687"/>
              <a:ext cx="116894" cy="142874"/>
            </a:xfrm>
            <a:custGeom>
              <a:avLst/>
              <a:gdLst>
                <a:gd name="connsiteX0" fmla="*/ 7293 w 116899"/>
                <a:gd name="connsiteY0" fmla="*/ 78041 h 142901"/>
                <a:gd name="connsiteX1" fmla="*/ 8154 w 116899"/>
                <a:gd name="connsiteY1" fmla="*/ 72424 h 142901"/>
                <a:gd name="connsiteX2" fmla="*/ 7233 w 116899"/>
                <a:gd name="connsiteY2" fmla="*/ 57320 h 142901"/>
                <a:gd name="connsiteX3" fmla="*/ 16213 w 116899"/>
                <a:gd name="connsiteY3" fmla="*/ 19420 h 142901"/>
                <a:gd name="connsiteX4" fmla="*/ 29925 w 116899"/>
                <a:gd name="connsiteY4" fmla="*/ -4846 h 142901"/>
                <a:gd name="connsiteX5" fmla="*/ 36350 w 116899"/>
                <a:gd name="connsiteY5" fmla="*/ -5947 h 142901"/>
                <a:gd name="connsiteX6" fmla="*/ 42036 w 116899"/>
                <a:gd name="connsiteY6" fmla="*/ -2033 h 142901"/>
                <a:gd name="connsiteX7" fmla="*/ 80676 w 116899"/>
                <a:gd name="connsiteY7" fmla="*/ 31927 h 142901"/>
                <a:gd name="connsiteX8" fmla="*/ 99591 w 116899"/>
                <a:gd name="connsiteY8" fmla="*/ 47840 h 142901"/>
                <a:gd name="connsiteX9" fmla="*/ 109131 w 116899"/>
                <a:gd name="connsiteY9" fmla="*/ 62566 h 142901"/>
                <a:gd name="connsiteX10" fmla="*/ 109716 w 116899"/>
                <a:gd name="connsiteY10" fmla="*/ 72708 h 142901"/>
                <a:gd name="connsiteX11" fmla="*/ 101492 w 116899"/>
                <a:gd name="connsiteY11" fmla="*/ 88346 h 142901"/>
                <a:gd name="connsiteX12" fmla="*/ 83488 w 116899"/>
                <a:gd name="connsiteY12" fmla="*/ 104028 h 142901"/>
                <a:gd name="connsiteX13" fmla="*/ 51369 w 116899"/>
                <a:gd name="connsiteY13" fmla="*/ 118659 h 142901"/>
                <a:gd name="connsiteX14" fmla="*/ 19637 w 116899"/>
                <a:gd name="connsiteY14" fmla="*/ 132887 h 142901"/>
                <a:gd name="connsiteX15" fmla="*/ 6235 w 116899"/>
                <a:gd name="connsiteY15" fmla="*/ 136715 h 142901"/>
                <a:gd name="connsiteX16" fmla="*/ 231 w 116899"/>
                <a:gd name="connsiteY16" fmla="*/ 134014 h 142901"/>
                <a:gd name="connsiteX17" fmla="*/ -2771 w 116899"/>
                <a:gd name="connsiteY17" fmla="*/ 100673 h 142901"/>
                <a:gd name="connsiteX18" fmla="*/ 7293 w 116899"/>
                <a:gd name="connsiteY18" fmla="*/ 78041 h 14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6899" h="142901">
                  <a:moveTo>
                    <a:pt x="7293" y="78041"/>
                  </a:moveTo>
                  <a:cubicBezTo>
                    <a:pt x="8454" y="74927"/>
                    <a:pt x="8317" y="71298"/>
                    <a:pt x="8154" y="72424"/>
                  </a:cubicBezTo>
                  <a:cubicBezTo>
                    <a:pt x="7594" y="64321"/>
                    <a:pt x="6536" y="60631"/>
                    <a:pt x="7233" y="57320"/>
                  </a:cubicBezTo>
                  <a:cubicBezTo>
                    <a:pt x="9865" y="44615"/>
                    <a:pt x="12661" y="31901"/>
                    <a:pt x="16213" y="19420"/>
                  </a:cubicBezTo>
                  <a:cubicBezTo>
                    <a:pt x="18794" y="10362"/>
                    <a:pt x="22243" y="1373"/>
                    <a:pt x="29925" y="-4846"/>
                  </a:cubicBezTo>
                  <a:cubicBezTo>
                    <a:pt x="31464" y="-6059"/>
                    <a:pt x="34398" y="-6438"/>
                    <a:pt x="36350" y="-5947"/>
                  </a:cubicBezTo>
                  <a:cubicBezTo>
                    <a:pt x="38484" y="-5414"/>
                    <a:pt x="40703" y="-3814"/>
                    <a:pt x="42036" y="-2033"/>
                  </a:cubicBezTo>
                  <a:cubicBezTo>
                    <a:pt x="55791" y="16228"/>
                    <a:pt x="56135" y="15867"/>
                    <a:pt x="80676" y="31927"/>
                  </a:cubicBezTo>
                  <a:cubicBezTo>
                    <a:pt x="87506" y="36434"/>
                    <a:pt x="93871" y="41948"/>
                    <a:pt x="99591" y="47840"/>
                  </a:cubicBezTo>
                  <a:cubicBezTo>
                    <a:pt x="103643" y="51961"/>
                    <a:pt x="106688" y="57276"/>
                    <a:pt x="109131" y="62566"/>
                  </a:cubicBezTo>
                  <a:cubicBezTo>
                    <a:pt x="110507" y="65457"/>
                    <a:pt x="110816" y="69758"/>
                    <a:pt x="109716" y="72708"/>
                  </a:cubicBezTo>
                  <a:cubicBezTo>
                    <a:pt x="107711" y="78196"/>
                    <a:pt x="104004" y="83030"/>
                    <a:pt x="101492" y="88346"/>
                  </a:cubicBezTo>
                  <a:cubicBezTo>
                    <a:pt x="97750" y="96277"/>
                    <a:pt x="92202" y="102187"/>
                    <a:pt x="83488" y="104028"/>
                  </a:cubicBezTo>
                  <a:cubicBezTo>
                    <a:pt x="71610" y="106539"/>
                    <a:pt x="62250" y="114204"/>
                    <a:pt x="51369" y="118659"/>
                  </a:cubicBezTo>
                  <a:cubicBezTo>
                    <a:pt x="40617" y="123046"/>
                    <a:pt x="29064" y="125110"/>
                    <a:pt x="19637" y="132887"/>
                  </a:cubicBezTo>
                  <a:cubicBezTo>
                    <a:pt x="16308" y="135605"/>
                    <a:pt x="10811" y="136044"/>
                    <a:pt x="6235" y="136715"/>
                  </a:cubicBezTo>
                  <a:cubicBezTo>
                    <a:pt x="4343" y="136972"/>
                    <a:pt x="1005" y="135579"/>
                    <a:pt x="231" y="134014"/>
                  </a:cubicBezTo>
                  <a:cubicBezTo>
                    <a:pt x="-4947" y="123390"/>
                    <a:pt x="-10332" y="112896"/>
                    <a:pt x="-2771" y="100673"/>
                  </a:cubicBezTo>
                  <a:cubicBezTo>
                    <a:pt x="1530" y="93714"/>
                    <a:pt x="4343" y="85740"/>
                    <a:pt x="7293" y="7804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766C18B-B693-9200-41DB-7678BDA650FE}"/>
                </a:ext>
              </a:extLst>
            </p:cNvPr>
            <p:cNvSpPr/>
            <p:nvPr/>
          </p:nvSpPr>
          <p:spPr>
            <a:xfrm flipV="1">
              <a:off x="9407115" y="4033363"/>
              <a:ext cx="139044" cy="136036"/>
            </a:xfrm>
            <a:custGeom>
              <a:avLst/>
              <a:gdLst>
                <a:gd name="connsiteX0" fmla="*/ 94065 w 139050"/>
                <a:gd name="connsiteY0" fmla="*/ 133696 h 136062"/>
                <a:gd name="connsiteX1" fmla="*/ 92722 w 139050"/>
                <a:gd name="connsiteY1" fmla="*/ 130470 h 136062"/>
                <a:gd name="connsiteX2" fmla="*/ 86581 w 139050"/>
                <a:gd name="connsiteY2" fmla="*/ 110342 h 136062"/>
                <a:gd name="connsiteX3" fmla="*/ 71071 w 139050"/>
                <a:gd name="connsiteY3" fmla="*/ 96398 h 136062"/>
                <a:gd name="connsiteX4" fmla="*/ 63932 w 139050"/>
                <a:gd name="connsiteY4" fmla="*/ 88682 h 136062"/>
                <a:gd name="connsiteX5" fmla="*/ 55769 w 139050"/>
                <a:gd name="connsiteY5" fmla="*/ 81999 h 136062"/>
                <a:gd name="connsiteX6" fmla="*/ 47331 w 139050"/>
                <a:gd name="connsiteY6" fmla="*/ 84115 h 136062"/>
                <a:gd name="connsiteX7" fmla="*/ 23675 w 139050"/>
                <a:gd name="connsiteY7" fmla="*/ 84752 h 136062"/>
                <a:gd name="connsiteX8" fmla="*/ 3642 w 139050"/>
                <a:gd name="connsiteY8" fmla="*/ 71135 h 136062"/>
                <a:gd name="connsiteX9" fmla="*/ -8143 w 139050"/>
                <a:gd name="connsiteY9" fmla="*/ 49475 h 136062"/>
                <a:gd name="connsiteX10" fmla="*/ -8092 w 139050"/>
                <a:gd name="connsiteY10" fmla="*/ 47368 h 136062"/>
                <a:gd name="connsiteX11" fmla="*/ -5700 w 139050"/>
                <a:gd name="connsiteY11" fmla="*/ 41037 h 136062"/>
                <a:gd name="connsiteX12" fmla="*/ 347 w 139050"/>
                <a:gd name="connsiteY12" fmla="*/ 42611 h 136062"/>
                <a:gd name="connsiteX13" fmla="*/ 10540 w 139050"/>
                <a:gd name="connsiteY13" fmla="*/ 52107 h 136062"/>
                <a:gd name="connsiteX14" fmla="*/ 41618 w 139050"/>
                <a:gd name="connsiteY14" fmla="*/ 54679 h 136062"/>
                <a:gd name="connsiteX15" fmla="*/ 52277 w 139050"/>
                <a:gd name="connsiteY15" fmla="*/ 46542 h 136062"/>
                <a:gd name="connsiteX16" fmla="*/ 52010 w 139050"/>
                <a:gd name="connsiteY16" fmla="*/ 32504 h 136062"/>
                <a:gd name="connsiteX17" fmla="*/ 76568 w 139050"/>
                <a:gd name="connsiteY17" fmla="*/ 1632 h 136062"/>
                <a:gd name="connsiteX18" fmla="*/ 93824 w 139050"/>
                <a:gd name="connsiteY18" fmla="*/ -1947 h 136062"/>
                <a:gd name="connsiteX19" fmla="*/ 102640 w 139050"/>
                <a:gd name="connsiteY19" fmla="*/ 2664 h 136062"/>
                <a:gd name="connsiteX20" fmla="*/ 105986 w 139050"/>
                <a:gd name="connsiteY20" fmla="*/ 15799 h 136062"/>
                <a:gd name="connsiteX21" fmla="*/ 101866 w 139050"/>
                <a:gd name="connsiteY21" fmla="*/ 35859 h 136062"/>
                <a:gd name="connsiteX22" fmla="*/ 107311 w 139050"/>
                <a:gd name="connsiteY22" fmla="*/ 39170 h 136062"/>
                <a:gd name="connsiteX23" fmla="*/ 112275 w 139050"/>
                <a:gd name="connsiteY23" fmla="*/ 34654 h 136062"/>
                <a:gd name="connsiteX24" fmla="*/ 122029 w 139050"/>
                <a:gd name="connsiteY24" fmla="*/ 32779 h 136062"/>
                <a:gd name="connsiteX25" fmla="*/ 129400 w 139050"/>
                <a:gd name="connsiteY25" fmla="*/ 57931 h 136062"/>
                <a:gd name="connsiteX26" fmla="*/ 120627 w 139050"/>
                <a:gd name="connsiteY26" fmla="*/ 92097 h 136062"/>
                <a:gd name="connsiteX27" fmla="*/ 111991 w 139050"/>
                <a:gd name="connsiteY27" fmla="*/ 110660 h 136062"/>
                <a:gd name="connsiteX28" fmla="*/ 97875 w 139050"/>
                <a:gd name="connsiteY28" fmla="*/ 130513 h 136062"/>
                <a:gd name="connsiteX29" fmla="*/ 94065 w 139050"/>
                <a:gd name="connsiteY29" fmla="*/ 133696 h 13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9050" h="136062">
                  <a:moveTo>
                    <a:pt x="94065" y="133696"/>
                  </a:moveTo>
                  <a:cubicBezTo>
                    <a:pt x="93264" y="133060"/>
                    <a:pt x="93049" y="131632"/>
                    <a:pt x="92722" y="130470"/>
                  </a:cubicBezTo>
                  <a:cubicBezTo>
                    <a:pt x="90761" y="123658"/>
                    <a:pt x="90176" y="116019"/>
                    <a:pt x="86581" y="110342"/>
                  </a:cubicBezTo>
                  <a:cubicBezTo>
                    <a:pt x="82976" y="104665"/>
                    <a:pt x="76233" y="101112"/>
                    <a:pt x="71071" y="96398"/>
                  </a:cubicBezTo>
                  <a:cubicBezTo>
                    <a:pt x="68474" y="94033"/>
                    <a:pt x="66504" y="91057"/>
                    <a:pt x="63932" y="88682"/>
                  </a:cubicBezTo>
                  <a:cubicBezTo>
                    <a:pt x="61412" y="86248"/>
                    <a:pt x="58418" y="84278"/>
                    <a:pt x="55769" y="81999"/>
                  </a:cubicBezTo>
                  <a:cubicBezTo>
                    <a:pt x="51752" y="78369"/>
                    <a:pt x="49765" y="81620"/>
                    <a:pt x="47331" y="84115"/>
                  </a:cubicBezTo>
                  <a:cubicBezTo>
                    <a:pt x="39124" y="92330"/>
                    <a:pt x="34428" y="96106"/>
                    <a:pt x="23675" y="84752"/>
                  </a:cubicBezTo>
                  <a:cubicBezTo>
                    <a:pt x="17774" y="78489"/>
                    <a:pt x="11108" y="74687"/>
                    <a:pt x="3642" y="71135"/>
                  </a:cubicBezTo>
                  <a:cubicBezTo>
                    <a:pt x="-4617" y="67281"/>
                    <a:pt x="-7825" y="59729"/>
                    <a:pt x="-8143" y="49475"/>
                  </a:cubicBezTo>
                  <a:cubicBezTo>
                    <a:pt x="-8143" y="49716"/>
                    <a:pt x="-8376" y="48495"/>
                    <a:pt x="-8092" y="47368"/>
                  </a:cubicBezTo>
                  <a:cubicBezTo>
                    <a:pt x="-7532" y="45140"/>
                    <a:pt x="-7232" y="42190"/>
                    <a:pt x="-5700" y="41037"/>
                  </a:cubicBezTo>
                  <a:cubicBezTo>
                    <a:pt x="-4625" y="40246"/>
                    <a:pt x="-1270" y="41381"/>
                    <a:pt x="347" y="42611"/>
                  </a:cubicBezTo>
                  <a:cubicBezTo>
                    <a:pt x="3985" y="45441"/>
                    <a:pt x="7177" y="48916"/>
                    <a:pt x="10540" y="52107"/>
                  </a:cubicBezTo>
                  <a:cubicBezTo>
                    <a:pt x="21026" y="51394"/>
                    <a:pt x="31400" y="51144"/>
                    <a:pt x="41618" y="54679"/>
                  </a:cubicBezTo>
                  <a:cubicBezTo>
                    <a:pt x="44526" y="55703"/>
                    <a:pt x="52199" y="49475"/>
                    <a:pt x="52277" y="46542"/>
                  </a:cubicBezTo>
                  <a:cubicBezTo>
                    <a:pt x="52380" y="41906"/>
                    <a:pt x="51768" y="37183"/>
                    <a:pt x="52010" y="32504"/>
                  </a:cubicBezTo>
                  <a:cubicBezTo>
                    <a:pt x="52827" y="16410"/>
                    <a:pt x="61455" y="6294"/>
                    <a:pt x="76568" y="1632"/>
                  </a:cubicBezTo>
                  <a:cubicBezTo>
                    <a:pt x="82219" y="-106"/>
                    <a:pt x="88026" y="-1740"/>
                    <a:pt x="93824" y="-1947"/>
                  </a:cubicBezTo>
                  <a:cubicBezTo>
                    <a:pt x="96731" y="-2093"/>
                    <a:pt x="100395" y="393"/>
                    <a:pt x="102640" y="2664"/>
                  </a:cubicBezTo>
                  <a:cubicBezTo>
                    <a:pt x="105892" y="6165"/>
                    <a:pt x="106967" y="10793"/>
                    <a:pt x="105986" y="15799"/>
                  </a:cubicBezTo>
                  <a:cubicBezTo>
                    <a:pt x="104696" y="22586"/>
                    <a:pt x="98786" y="28478"/>
                    <a:pt x="101866" y="35859"/>
                  </a:cubicBezTo>
                  <a:cubicBezTo>
                    <a:pt x="102588" y="37579"/>
                    <a:pt x="105686" y="39437"/>
                    <a:pt x="107311" y="39170"/>
                  </a:cubicBezTo>
                  <a:cubicBezTo>
                    <a:pt x="109161" y="38886"/>
                    <a:pt x="110847" y="36435"/>
                    <a:pt x="112275" y="34654"/>
                  </a:cubicBezTo>
                  <a:cubicBezTo>
                    <a:pt x="117495" y="28151"/>
                    <a:pt x="117117" y="28573"/>
                    <a:pt x="122029" y="32779"/>
                  </a:cubicBezTo>
                  <a:cubicBezTo>
                    <a:pt x="130097" y="39738"/>
                    <a:pt x="132755" y="47462"/>
                    <a:pt x="129400" y="57931"/>
                  </a:cubicBezTo>
                  <a:cubicBezTo>
                    <a:pt x="125823" y="69079"/>
                    <a:pt x="122502" y="80493"/>
                    <a:pt x="120627" y="92097"/>
                  </a:cubicBezTo>
                  <a:cubicBezTo>
                    <a:pt x="119457" y="99478"/>
                    <a:pt x="117590" y="105585"/>
                    <a:pt x="111991" y="110660"/>
                  </a:cubicBezTo>
                  <a:cubicBezTo>
                    <a:pt x="105892" y="116226"/>
                    <a:pt x="99888" y="121997"/>
                    <a:pt x="97875" y="130513"/>
                  </a:cubicBezTo>
                  <a:cubicBezTo>
                    <a:pt x="97161" y="133559"/>
                    <a:pt x="95672" y="134840"/>
                    <a:pt x="94065" y="13369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96B5207C-21CB-F82D-81F4-1DCE457E8AC3}"/>
                </a:ext>
              </a:extLst>
            </p:cNvPr>
            <p:cNvSpPr/>
            <p:nvPr/>
          </p:nvSpPr>
          <p:spPr>
            <a:xfrm flipV="1">
              <a:off x="3676083" y="3728863"/>
              <a:ext cx="175562" cy="77942"/>
            </a:xfrm>
            <a:custGeom>
              <a:avLst/>
              <a:gdLst>
                <a:gd name="connsiteX0" fmla="*/ 10622 w 175570"/>
                <a:gd name="connsiteY0" fmla="*/ 12055 h 77957"/>
                <a:gd name="connsiteX1" fmla="*/ 31654 w 175570"/>
                <a:gd name="connsiteY1" fmla="*/ 13466 h 77957"/>
                <a:gd name="connsiteX2" fmla="*/ 56177 w 175570"/>
                <a:gd name="connsiteY2" fmla="*/ 10817 h 77957"/>
                <a:gd name="connsiteX3" fmla="*/ 72702 w 175570"/>
                <a:gd name="connsiteY3" fmla="*/ -1759 h 77957"/>
                <a:gd name="connsiteX4" fmla="*/ 79162 w 175570"/>
                <a:gd name="connsiteY4" fmla="*/ -1759 h 77957"/>
                <a:gd name="connsiteX5" fmla="*/ 84357 w 175570"/>
                <a:gd name="connsiteY5" fmla="*/ 2705 h 77957"/>
                <a:gd name="connsiteX6" fmla="*/ 108193 w 175570"/>
                <a:gd name="connsiteY6" fmla="*/ 14111 h 77957"/>
                <a:gd name="connsiteX7" fmla="*/ 118515 w 175570"/>
                <a:gd name="connsiteY7" fmla="*/ 15290 h 77957"/>
                <a:gd name="connsiteX8" fmla="*/ 159572 w 175570"/>
                <a:gd name="connsiteY8" fmla="*/ 18094 h 77957"/>
                <a:gd name="connsiteX9" fmla="*/ 166419 w 175570"/>
                <a:gd name="connsiteY9" fmla="*/ 19634 h 77957"/>
                <a:gd name="connsiteX10" fmla="*/ 172956 w 175570"/>
                <a:gd name="connsiteY10" fmla="*/ 27332 h 77957"/>
                <a:gd name="connsiteX11" fmla="*/ 170298 w 175570"/>
                <a:gd name="connsiteY11" fmla="*/ 33362 h 77957"/>
                <a:gd name="connsiteX12" fmla="*/ 133336 w 175570"/>
                <a:gd name="connsiteY12" fmla="*/ 60140 h 77957"/>
                <a:gd name="connsiteX13" fmla="*/ 120528 w 175570"/>
                <a:gd name="connsiteY13" fmla="*/ 65688 h 77957"/>
                <a:gd name="connsiteX14" fmla="*/ 71953 w 175570"/>
                <a:gd name="connsiteY14" fmla="*/ 67039 h 77957"/>
                <a:gd name="connsiteX15" fmla="*/ 55309 w 175570"/>
                <a:gd name="connsiteY15" fmla="*/ 70970 h 77957"/>
                <a:gd name="connsiteX16" fmla="*/ 49442 w 175570"/>
                <a:gd name="connsiteY16" fmla="*/ 74832 h 77957"/>
                <a:gd name="connsiteX17" fmla="*/ 34862 w 175570"/>
                <a:gd name="connsiteY17" fmla="*/ 67959 h 77957"/>
                <a:gd name="connsiteX18" fmla="*/ 35997 w 175570"/>
                <a:gd name="connsiteY18" fmla="*/ 58746 h 77957"/>
                <a:gd name="connsiteX19" fmla="*/ 45993 w 175570"/>
                <a:gd name="connsiteY19" fmla="*/ 37207 h 77957"/>
                <a:gd name="connsiteX20" fmla="*/ 39748 w 175570"/>
                <a:gd name="connsiteY20" fmla="*/ 34627 h 77957"/>
                <a:gd name="connsiteX21" fmla="*/ 27525 w 175570"/>
                <a:gd name="connsiteY21" fmla="*/ 31564 h 77957"/>
                <a:gd name="connsiteX22" fmla="*/ -113 w 175570"/>
                <a:gd name="connsiteY22" fmla="*/ 27659 h 77957"/>
                <a:gd name="connsiteX23" fmla="*/ -2393 w 175570"/>
                <a:gd name="connsiteY23" fmla="*/ 22025 h 77957"/>
                <a:gd name="connsiteX24" fmla="*/ 10622 w 175570"/>
                <a:gd name="connsiteY24" fmla="*/ 12055 h 7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5570" h="77957">
                  <a:moveTo>
                    <a:pt x="10622" y="12055"/>
                  </a:moveTo>
                  <a:cubicBezTo>
                    <a:pt x="17633" y="12391"/>
                    <a:pt x="24652" y="13656"/>
                    <a:pt x="31654" y="13466"/>
                  </a:cubicBezTo>
                  <a:cubicBezTo>
                    <a:pt x="39851" y="13191"/>
                    <a:pt x="48075" y="12202"/>
                    <a:pt x="56177" y="10817"/>
                  </a:cubicBezTo>
                  <a:cubicBezTo>
                    <a:pt x="63704" y="9535"/>
                    <a:pt x="66508" y="1492"/>
                    <a:pt x="72702" y="-1759"/>
                  </a:cubicBezTo>
                  <a:cubicBezTo>
                    <a:pt x="74405" y="-2671"/>
                    <a:pt x="77261" y="-2533"/>
                    <a:pt x="79162" y="-1759"/>
                  </a:cubicBezTo>
                  <a:cubicBezTo>
                    <a:pt x="81183" y="-968"/>
                    <a:pt x="83136" y="856"/>
                    <a:pt x="84357" y="2705"/>
                  </a:cubicBezTo>
                  <a:cubicBezTo>
                    <a:pt x="90017" y="11436"/>
                    <a:pt x="97432" y="15849"/>
                    <a:pt x="108193" y="14111"/>
                  </a:cubicBezTo>
                  <a:cubicBezTo>
                    <a:pt x="111548" y="13656"/>
                    <a:pt x="115668" y="13750"/>
                    <a:pt x="118515" y="15290"/>
                  </a:cubicBezTo>
                  <a:cubicBezTo>
                    <a:pt x="131934" y="22627"/>
                    <a:pt x="145688" y="21629"/>
                    <a:pt x="159572" y="18094"/>
                  </a:cubicBezTo>
                  <a:cubicBezTo>
                    <a:pt x="162023" y="18610"/>
                    <a:pt x="164759" y="18378"/>
                    <a:pt x="166419" y="19634"/>
                  </a:cubicBezTo>
                  <a:cubicBezTo>
                    <a:pt x="169077" y="21672"/>
                    <a:pt x="171615" y="24322"/>
                    <a:pt x="172956" y="27332"/>
                  </a:cubicBezTo>
                  <a:cubicBezTo>
                    <a:pt x="173584" y="28692"/>
                    <a:pt x="171950" y="32356"/>
                    <a:pt x="170298" y="33362"/>
                  </a:cubicBezTo>
                  <a:cubicBezTo>
                    <a:pt x="157224" y="41242"/>
                    <a:pt x="145301" y="50695"/>
                    <a:pt x="133336" y="60140"/>
                  </a:cubicBezTo>
                  <a:cubicBezTo>
                    <a:pt x="129784" y="62927"/>
                    <a:pt x="125018" y="64587"/>
                    <a:pt x="120528" y="65688"/>
                  </a:cubicBezTo>
                  <a:cubicBezTo>
                    <a:pt x="104503" y="69611"/>
                    <a:pt x="88503" y="73438"/>
                    <a:pt x="71953" y="67039"/>
                  </a:cubicBezTo>
                  <a:cubicBezTo>
                    <a:pt x="66362" y="64914"/>
                    <a:pt x="60367" y="67503"/>
                    <a:pt x="55309" y="70970"/>
                  </a:cubicBezTo>
                  <a:cubicBezTo>
                    <a:pt x="53356" y="72286"/>
                    <a:pt x="51524" y="73800"/>
                    <a:pt x="49442" y="74832"/>
                  </a:cubicBezTo>
                  <a:cubicBezTo>
                    <a:pt x="44961" y="76991"/>
                    <a:pt x="39223" y="74290"/>
                    <a:pt x="34862" y="67959"/>
                  </a:cubicBezTo>
                  <a:cubicBezTo>
                    <a:pt x="32660" y="64707"/>
                    <a:pt x="32832" y="60725"/>
                    <a:pt x="35997" y="58746"/>
                  </a:cubicBezTo>
                  <a:cubicBezTo>
                    <a:pt x="44410" y="53697"/>
                    <a:pt x="43894" y="44923"/>
                    <a:pt x="45993" y="37207"/>
                  </a:cubicBezTo>
                  <a:cubicBezTo>
                    <a:pt x="47103" y="33156"/>
                    <a:pt x="46070" y="31797"/>
                    <a:pt x="39748" y="34627"/>
                  </a:cubicBezTo>
                  <a:cubicBezTo>
                    <a:pt x="33744" y="37311"/>
                    <a:pt x="31525" y="32339"/>
                    <a:pt x="27525" y="31564"/>
                  </a:cubicBezTo>
                  <a:cubicBezTo>
                    <a:pt x="18424" y="29827"/>
                    <a:pt x="9065" y="29225"/>
                    <a:pt x="-113" y="27659"/>
                  </a:cubicBezTo>
                  <a:cubicBezTo>
                    <a:pt x="-1240" y="27496"/>
                    <a:pt x="-2866" y="23616"/>
                    <a:pt x="-2393" y="22025"/>
                  </a:cubicBezTo>
                  <a:cubicBezTo>
                    <a:pt x="-569" y="15849"/>
                    <a:pt x="4979" y="11840"/>
                    <a:pt x="10622" y="1205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A84F88E-FE13-E62F-2D28-06EFAA4E26F9}"/>
                </a:ext>
              </a:extLst>
            </p:cNvPr>
            <p:cNvSpPr/>
            <p:nvPr/>
          </p:nvSpPr>
          <p:spPr>
            <a:xfrm flipV="1">
              <a:off x="4057549" y="1393563"/>
              <a:ext cx="89337" cy="85126"/>
            </a:xfrm>
            <a:custGeom>
              <a:avLst/>
              <a:gdLst>
                <a:gd name="connsiteX0" fmla="*/ -2284 w 89341"/>
                <a:gd name="connsiteY0" fmla="*/ 46995 h 85143"/>
                <a:gd name="connsiteX1" fmla="*/ -2069 w 89341"/>
                <a:gd name="connsiteY1" fmla="*/ 23563 h 85143"/>
                <a:gd name="connsiteX2" fmla="*/ 20493 w 89341"/>
                <a:gd name="connsiteY2" fmla="*/ -1175 h 85143"/>
                <a:gd name="connsiteX3" fmla="*/ 41000 w 89341"/>
                <a:gd name="connsiteY3" fmla="*/ 1921 h 85143"/>
                <a:gd name="connsiteX4" fmla="*/ 55193 w 89341"/>
                <a:gd name="connsiteY4" fmla="*/ -3610 h 85143"/>
                <a:gd name="connsiteX5" fmla="*/ 79502 w 89341"/>
                <a:gd name="connsiteY5" fmla="*/ -5459 h 85143"/>
                <a:gd name="connsiteX6" fmla="*/ 86521 w 89341"/>
                <a:gd name="connsiteY6" fmla="*/ 1181 h 85143"/>
                <a:gd name="connsiteX7" fmla="*/ 81111 w 89341"/>
                <a:gd name="connsiteY7" fmla="*/ 39632 h 85143"/>
                <a:gd name="connsiteX8" fmla="*/ 54935 w 89341"/>
                <a:gd name="connsiteY8" fmla="*/ 65498 h 85143"/>
                <a:gd name="connsiteX9" fmla="*/ 18730 w 89341"/>
                <a:gd name="connsiteY9" fmla="*/ 78805 h 85143"/>
                <a:gd name="connsiteX10" fmla="*/ 6988 w 89341"/>
                <a:gd name="connsiteY10" fmla="*/ 74289 h 85143"/>
                <a:gd name="connsiteX11" fmla="*/ -1278 w 89341"/>
                <a:gd name="connsiteY11" fmla="*/ 60207 h 85143"/>
                <a:gd name="connsiteX12" fmla="*/ -2284 w 89341"/>
                <a:gd name="connsiteY12" fmla="*/ 46995 h 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341" h="85143">
                  <a:moveTo>
                    <a:pt x="-2284" y="46995"/>
                  </a:moveTo>
                  <a:cubicBezTo>
                    <a:pt x="958" y="38875"/>
                    <a:pt x="29" y="31632"/>
                    <a:pt x="-2069" y="23563"/>
                  </a:cubicBezTo>
                  <a:cubicBezTo>
                    <a:pt x="-5519" y="10377"/>
                    <a:pt x="9061" y="-2044"/>
                    <a:pt x="20493" y="-1175"/>
                  </a:cubicBezTo>
                  <a:cubicBezTo>
                    <a:pt x="27349" y="-677"/>
                    <a:pt x="34119" y="1431"/>
                    <a:pt x="41000" y="1921"/>
                  </a:cubicBezTo>
                  <a:cubicBezTo>
                    <a:pt x="46376" y="2300"/>
                    <a:pt x="51649" y="1078"/>
                    <a:pt x="55193" y="-3610"/>
                  </a:cubicBezTo>
                  <a:cubicBezTo>
                    <a:pt x="63296" y="-4255"/>
                    <a:pt x="71399" y="-4943"/>
                    <a:pt x="79502" y="-5459"/>
                  </a:cubicBezTo>
                  <a:cubicBezTo>
                    <a:pt x="82349" y="-5648"/>
                    <a:pt x="86659" y="-1356"/>
                    <a:pt x="86521" y="1181"/>
                  </a:cubicBezTo>
                  <a:cubicBezTo>
                    <a:pt x="85867" y="14170"/>
                    <a:pt x="84680" y="27021"/>
                    <a:pt x="81111" y="39632"/>
                  </a:cubicBezTo>
                  <a:cubicBezTo>
                    <a:pt x="77248" y="53326"/>
                    <a:pt x="68681" y="62840"/>
                    <a:pt x="54935" y="65498"/>
                  </a:cubicBezTo>
                  <a:cubicBezTo>
                    <a:pt x="41955" y="68001"/>
                    <a:pt x="30007" y="72112"/>
                    <a:pt x="18730" y="78805"/>
                  </a:cubicBezTo>
                  <a:cubicBezTo>
                    <a:pt x="14988" y="81015"/>
                    <a:pt x="9750" y="78856"/>
                    <a:pt x="6988" y="74289"/>
                  </a:cubicBezTo>
                  <a:cubicBezTo>
                    <a:pt x="4176" y="69652"/>
                    <a:pt x="1474" y="64912"/>
                    <a:pt x="-1278" y="60207"/>
                  </a:cubicBezTo>
                  <a:cubicBezTo>
                    <a:pt x="-1768" y="55752"/>
                    <a:pt x="-3755" y="50694"/>
                    <a:pt x="-2284" y="4699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A8BD686-7B98-6C2C-03B7-D11B40B94336}"/>
                </a:ext>
              </a:extLst>
            </p:cNvPr>
            <p:cNvSpPr/>
            <p:nvPr/>
          </p:nvSpPr>
          <p:spPr>
            <a:xfrm flipV="1">
              <a:off x="4058521" y="1412824"/>
              <a:ext cx="610" cy="1169"/>
            </a:xfrm>
            <a:custGeom>
              <a:avLst/>
              <a:gdLst>
                <a:gd name="connsiteX0" fmla="*/ -2206 w 610"/>
                <a:gd name="connsiteY0" fmla="*/ -4531 h 1169"/>
                <a:gd name="connsiteX1" fmla="*/ -2163 w 610"/>
                <a:gd name="connsiteY1" fmla="*/ -4325 h 1169"/>
                <a:gd name="connsiteX2" fmla="*/ -2774 w 610"/>
                <a:gd name="connsiteY2" fmla="*/ -5219 h 1169"/>
                <a:gd name="connsiteX3" fmla="*/ -2774 w 610"/>
                <a:gd name="connsiteY3" fmla="*/ -5495 h 1169"/>
                <a:gd name="connsiteX4" fmla="*/ -2206 w 610"/>
                <a:gd name="connsiteY4" fmla="*/ -4531 h 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0" h="1169">
                  <a:moveTo>
                    <a:pt x="-2206" y="-4531"/>
                  </a:moveTo>
                  <a:cubicBezTo>
                    <a:pt x="-2180" y="-4454"/>
                    <a:pt x="-2180" y="-4403"/>
                    <a:pt x="-2163" y="-4325"/>
                  </a:cubicBezTo>
                  <a:cubicBezTo>
                    <a:pt x="-2421" y="-4609"/>
                    <a:pt x="-2542" y="-4953"/>
                    <a:pt x="-2774" y="-5219"/>
                  </a:cubicBezTo>
                  <a:cubicBezTo>
                    <a:pt x="-2774" y="-5306"/>
                    <a:pt x="-2774" y="-5409"/>
                    <a:pt x="-2774" y="-5495"/>
                  </a:cubicBezTo>
                  <a:cubicBezTo>
                    <a:pt x="-2593" y="-5168"/>
                    <a:pt x="-2378" y="-4858"/>
                    <a:pt x="-2206" y="-453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4C12DAB-96F7-3047-2EEE-33D44F4F7902}"/>
                </a:ext>
              </a:extLst>
            </p:cNvPr>
            <p:cNvSpPr/>
            <p:nvPr/>
          </p:nvSpPr>
          <p:spPr>
            <a:xfrm flipV="1">
              <a:off x="8162149" y="4045702"/>
              <a:ext cx="65474" cy="119761"/>
            </a:xfrm>
            <a:custGeom>
              <a:avLst/>
              <a:gdLst>
                <a:gd name="connsiteX0" fmla="*/ 14439 w 65476"/>
                <a:gd name="connsiteY0" fmla="*/ 113740 h 119784"/>
                <a:gd name="connsiteX1" fmla="*/ 5028 w 65476"/>
                <a:gd name="connsiteY1" fmla="*/ 117671 h 119784"/>
                <a:gd name="connsiteX2" fmla="*/ 401 w 65476"/>
                <a:gd name="connsiteY2" fmla="*/ 114445 h 119784"/>
                <a:gd name="connsiteX3" fmla="*/ 2302 w 65476"/>
                <a:gd name="connsiteY3" fmla="*/ 104785 h 119784"/>
                <a:gd name="connsiteX4" fmla="*/ -6782 w 65476"/>
                <a:gd name="connsiteY4" fmla="*/ 63935 h 119784"/>
                <a:gd name="connsiteX5" fmla="*/ 3257 w 65476"/>
                <a:gd name="connsiteY5" fmla="*/ 9365 h 119784"/>
                <a:gd name="connsiteX6" fmla="*/ 23351 w 65476"/>
                <a:gd name="connsiteY6" fmla="*/ -1878 h 119784"/>
                <a:gd name="connsiteX7" fmla="*/ 56149 w 65476"/>
                <a:gd name="connsiteY7" fmla="*/ 49389 h 119784"/>
                <a:gd name="connsiteX8" fmla="*/ 14439 w 65476"/>
                <a:gd name="connsiteY8" fmla="*/ 113740 h 1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476" h="119784">
                  <a:moveTo>
                    <a:pt x="14439" y="113740"/>
                  </a:moveTo>
                  <a:cubicBezTo>
                    <a:pt x="12263" y="116019"/>
                    <a:pt x="8332" y="116871"/>
                    <a:pt x="5028" y="117671"/>
                  </a:cubicBezTo>
                  <a:cubicBezTo>
                    <a:pt x="2336" y="118376"/>
                    <a:pt x="168" y="116759"/>
                    <a:pt x="401" y="114445"/>
                  </a:cubicBezTo>
                  <a:cubicBezTo>
                    <a:pt x="659" y="111125"/>
                    <a:pt x="3532" y="106781"/>
                    <a:pt x="2302" y="104785"/>
                  </a:cubicBezTo>
                  <a:cubicBezTo>
                    <a:pt x="-6309" y="91082"/>
                    <a:pt x="-3625" y="75255"/>
                    <a:pt x="-6782" y="63935"/>
                  </a:cubicBezTo>
                  <a:cubicBezTo>
                    <a:pt x="-7823" y="42654"/>
                    <a:pt x="-3685" y="25743"/>
                    <a:pt x="3257" y="9365"/>
                  </a:cubicBezTo>
                  <a:cubicBezTo>
                    <a:pt x="6534" y="1683"/>
                    <a:pt x="14947" y="-2549"/>
                    <a:pt x="23351" y="-1878"/>
                  </a:cubicBezTo>
                  <a:cubicBezTo>
                    <a:pt x="47642" y="178"/>
                    <a:pt x="65113" y="24392"/>
                    <a:pt x="56149" y="49389"/>
                  </a:cubicBezTo>
                  <a:cubicBezTo>
                    <a:pt x="47341" y="73870"/>
                    <a:pt x="32563" y="95082"/>
                    <a:pt x="14439" y="11374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78CF7CE-A168-767C-A1F3-BD8CF5A8BEF6}"/>
                </a:ext>
              </a:extLst>
            </p:cNvPr>
            <p:cNvSpPr/>
            <p:nvPr/>
          </p:nvSpPr>
          <p:spPr>
            <a:xfrm flipV="1">
              <a:off x="3899964" y="908869"/>
              <a:ext cx="71164" cy="96232"/>
            </a:xfrm>
            <a:custGeom>
              <a:avLst/>
              <a:gdLst>
                <a:gd name="connsiteX0" fmla="*/ -263 w 71167"/>
                <a:gd name="connsiteY0" fmla="*/ 5634 h 96250"/>
                <a:gd name="connsiteX1" fmla="*/ 9328 w 71167"/>
                <a:gd name="connsiteY1" fmla="*/ -3450 h 96250"/>
                <a:gd name="connsiteX2" fmla="*/ 47607 w 71167"/>
                <a:gd name="connsiteY2" fmla="*/ -4861 h 96250"/>
                <a:gd name="connsiteX3" fmla="*/ 55538 w 71167"/>
                <a:gd name="connsiteY3" fmla="*/ 1634 h 96250"/>
                <a:gd name="connsiteX4" fmla="*/ 63667 w 71167"/>
                <a:gd name="connsiteY4" fmla="*/ 19422 h 96250"/>
                <a:gd name="connsiteX5" fmla="*/ 64441 w 71167"/>
                <a:gd name="connsiteY5" fmla="*/ 18734 h 96250"/>
                <a:gd name="connsiteX6" fmla="*/ 64441 w 71167"/>
                <a:gd name="connsiteY6" fmla="*/ 20360 h 96250"/>
                <a:gd name="connsiteX7" fmla="*/ 63503 w 71167"/>
                <a:gd name="connsiteY7" fmla="*/ 19535 h 96250"/>
                <a:gd name="connsiteX8" fmla="*/ 64036 w 71167"/>
                <a:gd name="connsiteY8" fmla="*/ 45770 h 96250"/>
                <a:gd name="connsiteX9" fmla="*/ 47349 w 71167"/>
                <a:gd name="connsiteY9" fmla="*/ 76857 h 96250"/>
                <a:gd name="connsiteX10" fmla="*/ 41895 w 71167"/>
                <a:gd name="connsiteY10" fmla="*/ 85923 h 96250"/>
                <a:gd name="connsiteX11" fmla="*/ 26068 w 71167"/>
                <a:gd name="connsiteY11" fmla="*/ 88246 h 96250"/>
                <a:gd name="connsiteX12" fmla="*/ 3841 w 71167"/>
                <a:gd name="connsiteY12" fmla="*/ 42132 h 96250"/>
                <a:gd name="connsiteX13" fmla="*/ -2086 w 71167"/>
                <a:gd name="connsiteY13" fmla="*/ 22717 h 96250"/>
                <a:gd name="connsiteX14" fmla="*/ -263 w 71167"/>
                <a:gd name="connsiteY14" fmla="*/ 5634 h 9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67" h="96250">
                  <a:moveTo>
                    <a:pt x="-263" y="5634"/>
                  </a:moveTo>
                  <a:cubicBezTo>
                    <a:pt x="615" y="301"/>
                    <a:pt x="4494" y="-2211"/>
                    <a:pt x="9328" y="-3450"/>
                  </a:cubicBezTo>
                  <a:cubicBezTo>
                    <a:pt x="21965" y="-6718"/>
                    <a:pt x="34824" y="-6675"/>
                    <a:pt x="47607" y="-4861"/>
                  </a:cubicBezTo>
                  <a:cubicBezTo>
                    <a:pt x="50523" y="-4430"/>
                    <a:pt x="53542" y="-1110"/>
                    <a:pt x="55538" y="1634"/>
                  </a:cubicBezTo>
                  <a:cubicBezTo>
                    <a:pt x="59357" y="6933"/>
                    <a:pt x="58505" y="14606"/>
                    <a:pt x="63667" y="19422"/>
                  </a:cubicBezTo>
                  <a:cubicBezTo>
                    <a:pt x="63925" y="19190"/>
                    <a:pt x="64174" y="18950"/>
                    <a:pt x="64441" y="18734"/>
                  </a:cubicBezTo>
                  <a:cubicBezTo>
                    <a:pt x="64492" y="19285"/>
                    <a:pt x="64441" y="19819"/>
                    <a:pt x="64441" y="20360"/>
                  </a:cubicBezTo>
                  <a:lnTo>
                    <a:pt x="63503" y="19535"/>
                  </a:lnTo>
                  <a:cubicBezTo>
                    <a:pt x="69473" y="28171"/>
                    <a:pt x="70668" y="37151"/>
                    <a:pt x="64036" y="45770"/>
                  </a:cubicBezTo>
                  <a:cubicBezTo>
                    <a:pt x="56716" y="55275"/>
                    <a:pt x="51796" y="65881"/>
                    <a:pt x="47349" y="76857"/>
                  </a:cubicBezTo>
                  <a:cubicBezTo>
                    <a:pt x="46041" y="80083"/>
                    <a:pt x="43796" y="82947"/>
                    <a:pt x="41895" y="85923"/>
                  </a:cubicBezTo>
                  <a:cubicBezTo>
                    <a:pt x="39082" y="90268"/>
                    <a:pt x="29491" y="91652"/>
                    <a:pt x="26068" y="88246"/>
                  </a:cubicBezTo>
                  <a:cubicBezTo>
                    <a:pt x="13208" y="75507"/>
                    <a:pt x="2757" y="61262"/>
                    <a:pt x="3841" y="42132"/>
                  </a:cubicBezTo>
                  <a:cubicBezTo>
                    <a:pt x="4296" y="34295"/>
                    <a:pt x="193" y="29126"/>
                    <a:pt x="-2086" y="22717"/>
                  </a:cubicBezTo>
                  <a:cubicBezTo>
                    <a:pt x="-3789" y="17857"/>
                    <a:pt x="-1174" y="11380"/>
                    <a:pt x="-263" y="563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D18BF174-0622-FAF6-528C-06FFA520C7C4}"/>
                </a:ext>
              </a:extLst>
            </p:cNvPr>
            <p:cNvSpPr/>
            <p:nvPr/>
          </p:nvSpPr>
          <p:spPr>
            <a:xfrm flipV="1">
              <a:off x="6655272" y="943547"/>
              <a:ext cx="78669" cy="96460"/>
            </a:xfrm>
            <a:custGeom>
              <a:avLst/>
              <a:gdLst>
                <a:gd name="connsiteX0" fmla="*/ 7568 w 78672"/>
                <a:gd name="connsiteY0" fmla="*/ 48583 h 96478"/>
                <a:gd name="connsiteX1" fmla="*/ -5430 w 78672"/>
                <a:gd name="connsiteY1" fmla="*/ 32988 h 96478"/>
                <a:gd name="connsiteX2" fmla="*/ 3026 w 78672"/>
                <a:gd name="connsiteY2" fmla="*/ 23380 h 96478"/>
                <a:gd name="connsiteX3" fmla="*/ 1512 w 78672"/>
                <a:gd name="connsiteY3" fmla="*/ 12911 h 96478"/>
                <a:gd name="connsiteX4" fmla="*/ 16247 w 78672"/>
                <a:gd name="connsiteY4" fmla="*/ -3587 h 96478"/>
                <a:gd name="connsiteX5" fmla="*/ 26621 w 78672"/>
                <a:gd name="connsiteY5" fmla="*/ -5892 h 96478"/>
                <a:gd name="connsiteX6" fmla="*/ 38509 w 78672"/>
                <a:gd name="connsiteY6" fmla="*/ -155 h 96478"/>
                <a:gd name="connsiteX7" fmla="*/ 45554 w 78672"/>
                <a:gd name="connsiteY7" fmla="*/ 15759 h 96478"/>
                <a:gd name="connsiteX8" fmla="*/ 50861 w 78672"/>
                <a:gd name="connsiteY8" fmla="*/ 28421 h 96478"/>
                <a:gd name="connsiteX9" fmla="*/ 69588 w 78672"/>
                <a:gd name="connsiteY9" fmla="*/ 53572 h 96478"/>
                <a:gd name="connsiteX10" fmla="*/ 70680 w 78672"/>
                <a:gd name="connsiteY10" fmla="*/ 69727 h 96478"/>
                <a:gd name="connsiteX11" fmla="*/ 55489 w 78672"/>
                <a:gd name="connsiteY11" fmla="*/ 89133 h 96478"/>
                <a:gd name="connsiteX12" fmla="*/ 49175 w 78672"/>
                <a:gd name="connsiteY12" fmla="*/ 90208 h 96478"/>
                <a:gd name="connsiteX13" fmla="*/ 34973 w 78672"/>
                <a:gd name="connsiteY13" fmla="*/ 73589 h 96478"/>
                <a:gd name="connsiteX14" fmla="*/ 22389 w 78672"/>
                <a:gd name="connsiteY14" fmla="*/ 53865 h 96478"/>
                <a:gd name="connsiteX15" fmla="*/ 23120 w 78672"/>
                <a:gd name="connsiteY15" fmla="*/ 54613 h 96478"/>
                <a:gd name="connsiteX16" fmla="*/ 22329 w 78672"/>
                <a:gd name="connsiteY16" fmla="*/ 54493 h 96478"/>
                <a:gd name="connsiteX17" fmla="*/ 22372 w 78672"/>
                <a:gd name="connsiteY17" fmla="*/ 54140 h 96478"/>
                <a:gd name="connsiteX18" fmla="*/ 7568 w 78672"/>
                <a:gd name="connsiteY18" fmla="*/ 48583 h 96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8672" h="96478">
                  <a:moveTo>
                    <a:pt x="7568" y="48583"/>
                  </a:moveTo>
                  <a:cubicBezTo>
                    <a:pt x="-2815" y="48170"/>
                    <a:pt x="-4776" y="41117"/>
                    <a:pt x="-5430" y="32988"/>
                  </a:cubicBezTo>
                  <a:cubicBezTo>
                    <a:pt x="3878" y="31156"/>
                    <a:pt x="4058" y="30838"/>
                    <a:pt x="3026" y="23380"/>
                  </a:cubicBezTo>
                  <a:cubicBezTo>
                    <a:pt x="2588" y="19896"/>
                    <a:pt x="1469" y="16404"/>
                    <a:pt x="1512" y="12911"/>
                  </a:cubicBezTo>
                  <a:cubicBezTo>
                    <a:pt x="1607" y="3733"/>
                    <a:pt x="6579" y="-1591"/>
                    <a:pt x="16247" y="-3587"/>
                  </a:cubicBezTo>
                  <a:cubicBezTo>
                    <a:pt x="19731" y="-4310"/>
                    <a:pt x="23120" y="-5333"/>
                    <a:pt x="26621" y="-5892"/>
                  </a:cubicBezTo>
                  <a:cubicBezTo>
                    <a:pt x="31825" y="-6718"/>
                    <a:pt x="35378" y="-4241"/>
                    <a:pt x="38509" y="-155"/>
                  </a:cubicBezTo>
                  <a:cubicBezTo>
                    <a:pt x="42208" y="4645"/>
                    <a:pt x="45175" y="9565"/>
                    <a:pt x="45554" y="15759"/>
                  </a:cubicBezTo>
                  <a:cubicBezTo>
                    <a:pt x="45838" y="20610"/>
                    <a:pt x="46767" y="25479"/>
                    <a:pt x="50861" y="28421"/>
                  </a:cubicBezTo>
                  <a:cubicBezTo>
                    <a:pt x="59704" y="34846"/>
                    <a:pt x="60779" y="46803"/>
                    <a:pt x="69588" y="53572"/>
                  </a:cubicBezTo>
                  <a:cubicBezTo>
                    <a:pt x="74456" y="57331"/>
                    <a:pt x="74086" y="65219"/>
                    <a:pt x="70680" y="69727"/>
                  </a:cubicBezTo>
                  <a:cubicBezTo>
                    <a:pt x="65751" y="76307"/>
                    <a:pt x="60839" y="82922"/>
                    <a:pt x="55489" y="89133"/>
                  </a:cubicBezTo>
                  <a:cubicBezTo>
                    <a:pt x="54397" y="90423"/>
                    <a:pt x="51094" y="90681"/>
                    <a:pt x="49175" y="90208"/>
                  </a:cubicBezTo>
                  <a:cubicBezTo>
                    <a:pt x="38225" y="87558"/>
                    <a:pt x="35472" y="85201"/>
                    <a:pt x="34973" y="73589"/>
                  </a:cubicBezTo>
                  <a:cubicBezTo>
                    <a:pt x="34561" y="63955"/>
                    <a:pt x="30139" y="58166"/>
                    <a:pt x="22389" y="53865"/>
                  </a:cubicBezTo>
                  <a:lnTo>
                    <a:pt x="23120" y="54613"/>
                  </a:lnTo>
                  <a:cubicBezTo>
                    <a:pt x="22845" y="54510"/>
                    <a:pt x="22587" y="54596"/>
                    <a:pt x="22329" y="54493"/>
                  </a:cubicBezTo>
                  <a:cubicBezTo>
                    <a:pt x="22346" y="54381"/>
                    <a:pt x="22346" y="54261"/>
                    <a:pt x="22372" y="54140"/>
                  </a:cubicBezTo>
                  <a:cubicBezTo>
                    <a:pt x="18165" y="50373"/>
                    <a:pt x="13116" y="48807"/>
                    <a:pt x="7568" y="4858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D3CEAD4-FA4F-E0D3-33D3-4BFFC6BA3AE2}"/>
                </a:ext>
              </a:extLst>
            </p:cNvPr>
            <p:cNvSpPr/>
            <p:nvPr/>
          </p:nvSpPr>
          <p:spPr>
            <a:xfrm flipV="1">
              <a:off x="9304914" y="3530857"/>
              <a:ext cx="50718" cy="118582"/>
            </a:xfrm>
            <a:custGeom>
              <a:avLst/>
              <a:gdLst>
                <a:gd name="connsiteX0" fmla="*/ 29334 w 50720"/>
                <a:gd name="connsiteY0" fmla="*/ 115586 h 118604"/>
                <a:gd name="connsiteX1" fmla="*/ 22676 w 50720"/>
                <a:gd name="connsiteY1" fmla="*/ 114915 h 118604"/>
                <a:gd name="connsiteX2" fmla="*/ 8148 w 50720"/>
                <a:gd name="connsiteY2" fmla="*/ 99724 h 118604"/>
                <a:gd name="connsiteX3" fmla="*/ -2596 w 50720"/>
                <a:gd name="connsiteY3" fmla="*/ 77351 h 118604"/>
                <a:gd name="connsiteX4" fmla="*/ -8032 w 50720"/>
                <a:gd name="connsiteY4" fmla="*/ 50487 h 118604"/>
                <a:gd name="connsiteX5" fmla="*/ 8457 w 50720"/>
                <a:gd name="connsiteY5" fmla="*/ 8510 h 118604"/>
                <a:gd name="connsiteX6" fmla="*/ 17971 w 50720"/>
                <a:gd name="connsiteY6" fmla="*/ -1623 h 118604"/>
                <a:gd name="connsiteX7" fmla="*/ 23321 w 50720"/>
                <a:gd name="connsiteY7" fmla="*/ 424 h 118604"/>
                <a:gd name="connsiteX8" fmla="*/ 27803 w 50720"/>
                <a:gd name="connsiteY8" fmla="*/ 17370 h 118604"/>
                <a:gd name="connsiteX9" fmla="*/ 38289 w 50720"/>
                <a:gd name="connsiteY9" fmla="*/ 61704 h 118604"/>
                <a:gd name="connsiteX10" fmla="*/ 42530 w 50720"/>
                <a:gd name="connsiteY10" fmla="*/ 96903 h 118604"/>
                <a:gd name="connsiteX11" fmla="*/ 29334 w 50720"/>
                <a:gd name="connsiteY11" fmla="*/ 115586 h 11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720" h="118604">
                  <a:moveTo>
                    <a:pt x="29334" y="115586"/>
                  </a:moveTo>
                  <a:cubicBezTo>
                    <a:pt x="27330" y="116214"/>
                    <a:pt x="24052" y="116154"/>
                    <a:pt x="22676" y="114915"/>
                  </a:cubicBezTo>
                  <a:cubicBezTo>
                    <a:pt x="17481" y="110184"/>
                    <a:pt x="11890" y="105505"/>
                    <a:pt x="8148" y="99724"/>
                  </a:cubicBezTo>
                  <a:cubicBezTo>
                    <a:pt x="3683" y="92869"/>
                    <a:pt x="1008" y="84817"/>
                    <a:pt x="-2596" y="77351"/>
                  </a:cubicBezTo>
                  <a:cubicBezTo>
                    <a:pt x="-6777" y="68586"/>
                    <a:pt x="-8410" y="59390"/>
                    <a:pt x="-8032" y="50487"/>
                  </a:cubicBezTo>
                  <a:cubicBezTo>
                    <a:pt x="-7852" y="33920"/>
                    <a:pt x="-5391" y="19065"/>
                    <a:pt x="8457" y="8510"/>
                  </a:cubicBezTo>
                  <a:cubicBezTo>
                    <a:pt x="12096" y="5783"/>
                    <a:pt x="14600" y="1577"/>
                    <a:pt x="17971" y="-1623"/>
                  </a:cubicBezTo>
                  <a:cubicBezTo>
                    <a:pt x="20019" y="-3541"/>
                    <a:pt x="22461" y="-2629"/>
                    <a:pt x="23321" y="424"/>
                  </a:cubicBezTo>
                  <a:cubicBezTo>
                    <a:pt x="24947" y="6024"/>
                    <a:pt x="24853" y="12639"/>
                    <a:pt x="27803" y="17370"/>
                  </a:cubicBezTo>
                  <a:cubicBezTo>
                    <a:pt x="36405" y="31142"/>
                    <a:pt x="37609" y="46178"/>
                    <a:pt x="38289" y="61704"/>
                  </a:cubicBezTo>
                  <a:cubicBezTo>
                    <a:pt x="38882" y="73472"/>
                    <a:pt x="41085" y="85161"/>
                    <a:pt x="42530" y="96903"/>
                  </a:cubicBezTo>
                  <a:cubicBezTo>
                    <a:pt x="43485" y="104671"/>
                    <a:pt x="37876" y="112928"/>
                    <a:pt x="29334" y="11558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AB11813-A645-AE67-695E-F05F190AF27A}"/>
                </a:ext>
              </a:extLst>
            </p:cNvPr>
            <p:cNvSpPr/>
            <p:nvPr/>
          </p:nvSpPr>
          <p:spPr>
            <a:xfrm flipV="1">
              <a:off x="6776602" y="855052"/>
              <a:ext cx="77327" cy="106392"/>
            </a:xfrm>
            <a:custGeom>
              <a:avLst/>
              <a:gdLst>
                <a:gd name="connsiteX0" fmla="*/ 35389 w 77330"/>
                <a:gd name="connsiteY0" fmla="*/ 32037 h 106413"/>
                <a:gd name="connsiteX1" fmla="*/ 37075 w 77330"/>
                <a:gd name="connsiteY1" fmla="*/ 31349 h 106413"/>
                <a:gd name="connsiteX2" fmla="*/ 34477 w 77330"/>
                <a:gd name="connsiteY2" fmla="*/ 31822 h 106413"/>
                <a:gd name="connsiteX3" fmla="*/ 33866 w 77330"/>
                <a:gd name="connsiteY3" fmla="*/ 34265 h 106413"/>
                <a:gd name="connsiteX4" fmla="*/ 8990 w 77330"/>
                <a:gd name="connsiteY4" fmla="*/ 22739 h 106413"/>
                <a:gd name="connsiteX5" fmla="*/ 13901 w 77330"/>
                <a:gd name="connsiteY5" fmla="*/ 19005 h 106413"/>
                <a:gd name="connsiteX6" fmla="*/ 15200 w 77330"/>
                <a:gd name="connsiteY6" fmla="*/ 19418 h 106413"/>
                <a:gd name="connsiteX7" fmla="*/ 15845 w 77330"/>
                <a:gd name="connsiteY7" fmla="*/ 17655 h 106413"/>
                <a:gd name="connsiteX8" fmla="*/ 14434 w 77330"/>
                <a:gd name="connsiteY8" fmla="*/ 18558 h 106413"/>
                <a:gd name="connsiteX9" fmla="*/ 13901 w 77330"/>
                <a:gd name="connsiteY9" fmla="*/ 19005 h 106413"/>
                <a:gd name="connsiteX10" fmla="*/ 1945 w 77330"/>
                <a:gd name="connsiteY10" fmla="*/ 14661 h 106413"/>
                <a:gd name="connsiteX11" fmla="*/ -1978 w 77330"/>
                <a:gd name="connsiteY11" fmla="*/ 9225 h 106413"/>
                <a:gd name="connsiteX12" fmla="*/ 1368 w 77330"/>
                <a:gd name="connsiteY12" fmla="*/ 3866 h 106413"/>
                <a:gd name="connsiteX13" fmla="*/ 31509 w 77330"/>
                <a:gd name="connsiteY13" fmla="*/ -5536 h 106413"/>
                <a:gd name="connsiteX14" fmla="*/ 41677 w 77330"/>
                <a:gd name="connsiteY14" fmla="*/ -4607 h 106413"/>
                <a:gd name="connsiteX15" fmla="*/ 47672 w 77330"/>
                <a:gd name="connsiteY15" fmla="*/ -1364 h 106413"/>
                <a:gd name="connsiteX16" fmla="*/ 68119 w 77330"/>
                <a:gd name="connsiteY16" fmla="*/ 21784 h 106413"/>
                <a:gd name="connsiteX17" fmla="*/ 67525 w 77330"/>
                <a:gd name="connsiteY17" fmla="*/ 37000 h 106413"/>
                <a:gd name="connsiteX18" fmla="*/ 64670 w 77330"/>
                <a:gd name="connsiteY18" fmla="*/ 39022 h 106413"/>
                <a:gd name="connsiteX19" fmla="*/ 65564 w 77330"/>
                <a:gd name="connsiteY19" fmla="*/ 39994 h 106413"/>
                <a:gd name="connsiteX20" fmla="*/ 64584 w 77330"/>
                <a:gd name="connsiteY20" fmla="*/ 39985 h 106413"/>
                <a:gd name="connsiteX21" fmla="*/ 64618 w 77330"/>
                <a:gd name="connsiteY21" fmla="*/ 39375 h 106413"/>
                <a:gd name="connsiteX22" fmla="*/ 57952 w 77330"/>
                <a:gd name="connsiteY22" fmla="*/ 39383 h 106413"/>
                <a:gd name="connsiteX23" fmla="*/ 57676 w 77330"/>
                <a:gd name="connsiteY23" fmla="*/ 39856 h 106413"/>
                <a:gd name="connsiteX24" fmla="*/ 57031 w 77330"/>
                <a:gd name="connsiteY24" fmla="*/ 39848 h 106413"/>
                <a:gd name="connsiteX25" fmla="*/ 58080 w 77330"/>
                <a:gd name="connsiteY25" fmla="*/ 39168 h 106413"/>
                <a:gd name="connsiteX26" fmla="*/ 45427 w 77330"/>
                <a:gd name="connsiteY26" fmla="*/ 45172 h 106413"/>
                <a:gd name="connsiteX27" fmla="*/ 41677 w 77330"/>
                <a:gd name="connsiteY27" fmla="*/ 50763 h 106413"/>
                <a:gd name="connsiteX28" fmla="*/ 39647 w 77330"/>
                <a:gd name="connsiteY28" fmla="*/ 92113 h 106413"/>
                <a:gd name="connsiteX29" fmla="*/ 35793 w 77330"/>
                <a:gd name="connsiteY29" fmla="*/ 97420 h 106413"/>
                <a:gd name="connsiteX30" fmla="*/ 14951 w 77330"/>
                <a:gd name="connsiteY30" fmla="*/ 88517 h 106413"/>
                <a:gd name="connsiteX31" fmla="*/ 7166 w 77330"/>
                <a:gd name="connsiteY31" fmla="*/ 54901 h 106413"/>
                <a:gd name="connsiteX32" fmla="*/ 10839 w 77330"/>
                <a:gd name="connsiteY32" fmla="*/ 46497 h 106413"/>
                <a:gd name="connsiteX33" fmla="*/ 13334 w 77330"/>
                <a:gd name="connsiteY33" fmla="*/ 44346 h 106413"/>
                <a:gd name="connsiteX34" fmla="*/ 9222 w 77330"/>
                <a:gd name="connsiteY34" fmla="*/ 40803 h 106413"/>
                <a:gd name="connsiteX35" fmla="*/ -5375 w 77330"/>
                <a:gd name="connsiteY35" fmla="*/ 34351 h 106413"/>
                <a:gd name="connsiteX36" fmla="*/ 8990 w 77330"/>
                <a:gd name="connsiteY36" fmla="*/ 22739 h 10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7330" h="106413">
                  <a:moveTo>
                    <a:pt x="35389" y="32037"/>
                  </a:moveTo>
                  <a:lnTo>
                    <a:pt x="37075" y="31349"/>
                  </a:lnTo>
                  <a:lnTo>
                    <a:pt x="34477" y="31822"/>
                  </a:lnTo>
                  <a:lnTo>
                    <a:pt x="33866" y="34265"/>
                  </a:lnTo>
                  <a:close/>
                  <a:moveTo>
                    <a:pt x="8990" y="22739"/>
                  </a:moveTo>
                  <a:cubicBezTo>
                    <a:pt x="10796" y="21861"/>
                    <a:pt x="12301" y="20339"/>
                    <a:pt x="13901" y="19005"/>
                  </a:cubicBezTo>
                  <a:cubicBezTo>
                    <a:pt x="14366" y="19151"/>
                    <a:pt x="14787" y="19272"/>
                    <a:pt x="15200" y="19418"/>
                  </a:cubicBezTo>
                  <a:lnTo>
                    <a:pt x="15845" y="17655"/>
                  </a:lnTo>
                  <a:lnTo>
                    <a:pt x="14434" y="18558"/>
                  </a:lnTo>
                  <a:cubicBezTo>
                    <a:pt x="14254" y="18704"/>
                    <a:pt x="14082" y="18851"/>
                    <a:pt x="13901" y="19005"/>
                  </a:cubicBezTo>
                  <a:cubicBezTo>
                    <a:pt x="9876" y="17672"/>
                    <a:pt x="5738" y="16511"/>
                    <a:pt x="1945" y="14661"/>
                  </a:cubicBezTo>
                  <a:cubicBezTo>
                    <a:pt x="87" y="13767"/>
                    <a:pt x="-1789" y="11195"/>
                    <a:pt x="-1978" y="9225"/>
                  </a:cubicBezTo>
                  <a:cubicBezTo>
                    <a:pt x="-2124" y="7504"/>
                    <a:pt x="-318" y="4916"/>
                    <a:pt x="1368" y="3866"/>
                  </a:cubicBezTo>
                  <a:cubicBezTo>
                    <a:pt x="10443" y="-1949"/>
                    <a:pt x="22391" y="1303"/>
                    <a:pt x="31509" y="-5536"/>
                  </a:cubicBezTo>
                  <a:cubicBezTo>
                    <a:pt x="33539" y="-7075"/>
                    <a:pt x="38322" y="-5381"/>
                    <a:pt x="41677" y="-4607"/>
                  </a:cubicBezTo>
                  <a:cubicBezTo>
                    <a:pt x="43896" y="-4074"/>
                    <a:pt x="47294" y="-2878"/>
                    <a:pt x="47672" y="-1364"/>
                  </a:cubicBezTo>
                  <a:cubicBezTo>
                    <a:pt x="50571" y="10008"/>
                    <a:pt x="59904" y="15281"/>
                    <a:pt x="68119" y="21784"/>
                  </a:cubicBezTo>
                  <a:cubicBezTo>
                    <a:pt x="73185" y="25818"/>
                    <a:pt x="72996" y="29904"/>
                    <a:pt x="67525" y="37000"/>
                  </a:cubicBezTo>
                  <a:cubicBezTo>
                    <a:pt x="66846" y="37895"/>
                    <a:pt x="65607" y="38359"/>
                    <a:pt x="64670" y="39022"/>
                  </a:cubicBezTo>
                  <a:lnTo>
                    <a:pt x="65564" y="39994"/>
                  </a:lnTo>
                  <a:cubicBezTo>
                    <a:pt x="65263" y="39985"/>
                    <a:pt x="64885" y="39985"/>
                    <a:pt x="64584" y="39985"/>
                  </a:cubicBezTo>
                  <a:cubicBezTo>
                    <a:pt x="64609" y="39770"/>
                    <a:pt x="64609" y="39572"/>
                    <a:pt x="64618" y="39375"/>
                  </a:cubicBezTo>
                  <a:cubicBezTo>
                    <a:pt x="62433" y="37904"/>
                    <a:pt x="60205" y="38239"/>
                    <a:pt x="57952" y="39383"/>
                  </a:cubicBezTo>
                  <a:cubicBezTo>
                    <a:pt x="57857" y="39538"/>
                    <a:pt x="57771" y="39693"/>
                    <a:pt x="57676" y="39856"/>
                  </a:cubicBezTo>
                  <a:cubicBezTo>
                    <a:pt x="57461" y="39856"/>
                    <a:pt x="57238" y="39856"/>
                    <a:pt x="57031" y="39848"/>
                  </a:cubicBezTo>
                  <a:lnTo>
                    <a:pt x="58080" y="39168"/>
                  </a:lnTo>
                  <a:cubicBezTo>
                    <a:pt x="53840" y="41129"/>
                    <a:pt x="49401" y="42746"/>
                    <a:pt x="45427" y="45172"/>
                  </a:cubicBezTo>
                  <a:cubicBezTo>
                    <a:pt x="43646" y="46247"/>
                    <a:pt x="41324" y="49250"/>
                    <a:pt x="41677" y="50763"/>
                  </a:cubicBezTo>
                  <a:cubicBezTo>
                    <a:pt x="45186" y="64776"/>
                    <a:pt x="33471" y="77954"/>
                    <a:pt x="39647" y="92113"/>
                  </a:cubicBezTo>
                  <a:cubicBezTo>
                    <a:pt x="40120" y="93179"/>
                    <a:pt x="37565" y="96319"/>
                    <a:pt x="35793" y="97420"/>
                  </a:cubicBezTo>
                  <a:cubicBezTo>
                    <a:pt x="25910" y="103570"/>
                    <a:pt x="15707" y="99304"/>
                    <a:pt x="14951" y="88517"/>
                  </a:cubicBezTo>
                  <a:cubicBezTo>
                    <a:pt x="14134" y="76862"/>
                    <a:pt x="14177" y="65232"/>
                    <a:pt x="7166" y="54901"/>
                  </a:cubicBezTo>
                  <a:cubicBezTo>
                    <a:pt x="4869" y="51589"/>
                    <a:pt x="7398" y="48381"/>
                    <a:pt x="10839" y="46497"/>
                  </a:cubicBezTo>
                  <a:cubicBezTo>
                    <a:pt x="11794" y="45947"/>
                    <a:pt x="13076" y="45233"/>
                    <a:pt x="13334" y="44346"/>
                  </a:cubicBezTo>
                  <a:cubicBezTo>
                    <a:pt x="13901" y="42110"/>
                    <a:pt x="12301" y="41061"/>
                    <a:pt x="9222" y="40803"/>
                  </a:cubicBezTo>
                  <a:cubicBezTo>
                    <a:pt x="3545" y="40338"/>
                    <a:pt x="-4240" y="41233"/>
                    <a:pt x="-5375" y="34351"/>
                  </a:cubicBezTo>
                  <a:cubicBezTo>
                    <a:pt x="-7010" y="24227"/>
                    <a:pt x="3140" y="25543"/>
                    <a:pt x="8990" y="2273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64DA22A-9C7F-9D2A-9B3B-7DBF812F8AC6}"/>
                </a:ext>
              </a:extLst>
            </p:cNvPr>
            <p:cNvSpPr/>
            <p:nvPr/>
          </p:nvSpPr>
          <p:spPr>
            <a:xfrm flipV="1">
              <a:off x="3781070" y="1185185"/>
              <a:ext cx="67006" cy="76694"/>
            </a:xfrm>
            <a:custGeom>
              <a:avLst/>
              <a:gdLst>
                <a:gd name="connsiteX0" fmla="*/ 2213 w 67008"/>
                <a:gd name="connsiteY0" fmla="*/ 42828 h 76708"/>
                <a:gd name="connsiteX1" fmla="*/ 2248 w 67008"/>
                <a:gd name="connsiteY1" fmla="*/ 20902 h 76708"/>
                <a:gd name="connsiteX2" fmla="*/ 28647 w 67008"/>
                <a:gd name="connsiteY2" fmla="*/ -1833 h 76708"/>
                <a:gd name="connsiteX3" fmla="*/ 35046 w 67008"/>
                <a:gd name="connsiteY3" fmla="*/ -4602 h 76708"/>
                <a:gd name="connsiteX4" fmla="*/ 52732 w 67008"/>
                <a:gd name="connsiteY4" fmla="*/ 1866 h 76708"/>
                <a:gd name="connsiteX5" fmla="*/ 62289 w 67008"/>
                <a:gd name="connsiteY5" fmla="*/ 28102 h 76708"/>
                <a:gd name="connsiteX6" fmla="*/ 64465 w 67008"/>
                <a:gd name="connsiteY6" fmla="*/ 41890 h 76708"/>
                <a:gd name="connsiteX7" fmla="*/ 53807 w 67008"/>
                <a:gd name="connsiteY7" fmla="*/ 66913 h 76708"/>
                <a:gd name="connsiteX8" fmla="*/ 37240 w 67008"/>
                <a:gd name="connsiteY8" fmla="*/ 70913 h 76708"/>
                <a:gd name="connsiteX9" fmla="*/ 26943 w 67008"/>
                <a:gd name="connsiteY9" fmla="*/ 70405 h 76708"/>
                <a:gd name="connsiteX10" fmla="*/ 2213 w 67008"/>
                <a:gd name="connsiteY10" fmla="*/ 42828 h 7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008" h="76708">
                  <a:moveTo>
                    <a:pt x="2213" y="42828"/>
                  </a:moveTo>
                  <a:cubicBezTo>
                    <a:pt x="-4015" y="36858"/>
                    <a:pt x="-4212" y="27078"/>
                    <a:pt x="2248" y="20902"/>
                  </a:cubicBezTo>
                  <a:cubicBezTo>
                    <a:pt x="10677" y="12911"/>
                    <a:pt x="19701" y="5574"/>
                    <a:pt x="28647" y="-1833"/>
                  </a:cubicBezTo>
                  <a:cubicBezTo>
                    <a:pt x="30358" y="-3252"/>
                    <a:pt x="32904" y="-3656"/>
                    <a:pt x="35046" y="-4602"/>
                  </a:cubicBezTo>
                  <a:cubicBezTo>
                    <a:pt x="41799" y="-7519"/>
                    <a:pt x="50160" y="-4671"/>
                    <a:pt x="52732" y="1866"/>
                  </a:cubicBezTo>
                  <a:cubicBezTo>
                    <a:pt x="56190" y="10502"/>
                    <a:pt x="59476" y="19242"/>
                    <a:pt x="62289" y="28102"/>
                  </a:cubicBezTo>
                  <a:cubicBezTo>
                    <a:pt x="63673" y="32489"/>
                    <a:pt x="64344" y="37263"/>
                    <a:pt x="64465" y="41890"/>
                  </a:cubicBezTo>
                  <a:cubicBezTo>
                    <a:pt x="64766" y="51748"/>
                    <a:pt x="60809" y="60255"/>
                    <a:pt x="53807" y="66913"/>
                  </a:cubicBezTo>
                  <a:cubicBezTo>
                    <a:pt x="49394" y="71128"/>
                    <a:pt x="43115" y="71068"/>
                    <a:pt x="37240" y="70913"/>
                  </a:cubicBezTo>
                  <a:cubicBezTo>
                    <a:pt x="33790" y="70836"/>
                    <a:pt x="30367" y="70586"/>
                    <a:pt x="26943" y="70405"/>
                  </a:cubicBezTo>
                  <a:cubicBezTo>
                    <a:pt x="20638" y="59455"/>
                    <a:pt x="11133" y="51421"/>
                    <a:pt x="2213" y="4282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CBF547-B113-1AF4-C430-BAFD5BE4610D}"/>
                </a:ext>
              </a:extLst>
            </p:cNvPr>
            <p:cNvSpPr/>
            <p:nvPr/>
          </p:nvSpPr>
          <p:spPr>
            <a:xfrm flipV="1">
              <a:off x="3809482" y="1184625"/>
              <a:ext cx="1772" cy="1126"/>
            </a:xfrm>
            <a:custGeom>
              <a:avLst/>
              <a:gdLst>
                <a:gd name="connsiteX0" fmla="*/ -1466 w 1772"/>
                <a:gd name="connsiteY0" fmla="*/ -5787 h 1126"/>
                <a:gd name="connsiteX1" fmla="*/ -752 w 1772"/>
                <a:gd name="connsiteY1" fmla="*/ -4669 h 1126"/>
                <a:gd name="connsiteX2" fmla="*/ -2524 w 1772"/>
                <a:gd name="connsiteY2" fmla="*/ -5168 h 1126"/>
                <a:gd name="connsiteX3" fmla="*/ -1663 w 1772"/>
                <a:gd name="connsiteY3" fmla="*/ -5796 h 1126"/>
                <a:gd name="connsiteX4" fmla="*/ -1466 w 1772"/>
                <a:gd name="connsiteY4" fmla="*/ -5787 h 1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2" h="1126">
                  <a:moveTo>
                    <a:pt x="-1466" y="-5787"/>
                  </a:moveTo>
                  <a:cubicBezTo>
                    <a:pt x="-1242" y="-5400"/>
                    <a:pt x="-958" y="-5064"/>
                    <a:pt x="-752" y="-4669"/>
                  </a:cubicBezTo>
                  <a:cubicBezTo>
                    <a:pt x="-1354" y="-4832"/>
                    <a:pt x="-1930" y="-5022"/>
                    <a:pt x="-2524" y="-5168"/>
                  </a:cubicBezTo>
                  <a:cubicBezTo>
                    <a:pt x="-2265" y="-5443"/>
                    <a:pt x="-1939" y="-5529"/>
                    <a:pt x="-1663" y="-5796"/>
                  </a:cubicBezTo>
                  <a:cubicBezTo>
                    <a:pt x="-1603" y="-5796"/>
                    <a:pt x="-1552" y="-5787"/>
                    <a:pt x="-1466" y="-578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AF98548-DA6A-5619-A934-B42148F5BB28}"/>
                </a:ext>
              </a:extLst>
            </p:cNvPr>
            <p:cNvSpPr/>
            <p:nvPr/>
          </p:nvSpPr>
          <p:spPr>
            <a:xfrm flipV="1">
              <a:off x="8840314" y="833651"/>
              <a:ext cx="105533" cy="46157"/>
            </a:xfrm>
            <a:custGeom>
              <a:avLst/>
              <a:gdLst>
                <a:gd name="connsiteX0" fmla="*/ 9215 w 105538"/>
                <a:gd name="connsiteY0" fmla="*/ 6838 h 46165"/>
                <a:gd name="connsiteX1" fmla="*/ 62279 w 105538"/>
                <a:gd name="connsiteY1" fmla="*/ -6229 h 46165"/>
                <a:gd name="connsiteX2" fmla="*/ 77462 w 105538"/>
                <a:gd name="connsiteY2" fmla="*/ -4207 h 46165"/>
                <a:gd name="connsiteX3" fmla="*/ 97057 w 105538"/>
                <a:gd name="connsiteY3" fmla="*/ 14055 h 46165"/>
                <a:gd name="connsiteX4" fmla="*/ 96962 w 105538"/>
                <a:gd name="connsiteY4" fmla="*/ 24153 h 46165"/>
                <a:gd name="connsiteX5" fmla="*/ 71424 w 105538"/>
                <a:gd name="connsiteY5" fmla="*/ 39921 h 46165"/>
                <a:gd name="connsiteX6" fmla="*/ 47570 w 105538"/>
                <a:gd name="connsiteY6" fmla="*/ 35112 h 46165"/>
                <a:gd name="connsiteX7" fmla="*/ 19959 w 105538"/>
                <a:gd name="connsiteY7" fmla="*/ 36617 h 46165"/>
                <a:gd name="connsiteX8" fmla="*/ 13214 w 105538"/>
                <a:gd name="connsiteY8" fmla="*/ 34837 h 46165"/>
                <a:gd name="connsiteX9" fmla="*/ -3714 w 105538"/>
                <a:gd name="connsiteY9" fmla="*/ 32686 h 46165"/>
                <a:gd name="connsiteX10" fmla="*/ -7129 w 105538"/>
                <a:gd name="connsiteY10" fmla="*/ 24601 h 46165"/>
                <a:gd name="connsiteX11" fmla="*/ 9215 w 105538"/>
                <a:gd name="connsiteY11" fmla="*/ 6838 h 4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538" h="46165">
                  <a:moveTo>
                    <a:pt x="9215" y="6838"/>
                  </a:moveTo>
                  <a:cubicBezTo>
                    <a:pt x="26522" y="-646"/>
                    <a:pt x="44929" y="-3871"/>
                    <a:pt x="62279" y="-6229"/>
                  </a:cubicBezTo>
                  <a:cubicBezTo>
                    <a:pt x="68241" y="-5471"/>
                    <a:pt x="73015" y="-5394"/>
                    <a:pt x="77462" y="-4207"/>
                  </a:cubicBezTo>
                  <a:cubicBezTo>
                    <a:pt x="87096" y="-1618"/>
                    <a:pt x="94227" y="4249"/>
                    <a:pt x="97057" y="14055"/>
                  </a:cubicBezTo>
                  <a:cubicBezTo>
                    <a:pt x="97986" y="17194"/>
                    <a:pt x="98382" y="21547"/>
                    <a:pt x="96962" y="24153"/>
                  </a:cubicBezTo>
                  <a:cubicBezTo>
                    <a:pt x="91483" y="33917"/>
                    <a:pt x="82743" y="40299"/>
                    <a:pt x="71424" y="39921"/>
                  </a:cubicBezTo>
                  <a:cubicBezTo>
                    <a:pt x="63432" y="39671"/>
                    <a:pt x="55596" y="35594"/>
                    <a:pt x="47570" y="35112"/>
                  </a:cubicBezTo>
                  <a:cubicBezTo>
                    <a:pt x="38401" y="34536"/>
                    <a:pt x="29137" y="36213"/>
                    <a:pt x="19959" y="36617"/>
                  </a:cubicBezTo>
                  <a:cubicBezTo>
                    <a:pt x="17679" y="36712"/>
                    <a:pt x="15107" y="36033"/>
                    <a:pt x="13214" y="34837"/>
                  </a:cubicBezTo>
                  <a:cubicBezTo>
                    <a:pt x="7795" y="31345"/>
                    <a:pt x="2127" y="32162"/>
                    <a:pt x="-3714" y="32686"/>
                  </a:cubicBezTo>
                  <a:cubicBezTo>
                    <a:pt x="-6621" y="32936"/>
                    <a:pt x="-8643" y="27431"/>
                    <a:pt x="-7129" y="24601"/>
                  </a:cubicBezTo>
                  <a:cubicBezTo>
                    <a:pt x="-3198" y="17246"/>
                    <a:pt x="1352" y="10227"/>
                    <a:pt x="9215" y="683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261E8F3-52D2-4859-5915-F8F61758B3D4}"/>
                </a:ext>
              </a:extLst>
            </p:cNvPr>
            <p:cNvSpPr/>
            <p:nvPr/>
          </p:nvSpPr>
          <p:spPr>
            <a:xfrm flipV="1">
              <a:off x="10186923" y="4470563"/>
              <a:ext cx="123408" cy="65825"/>
            </a:xfrm>
            <a:custGeom>
              <a:avLst/>
              <a:gdLst>
                <a:gd name="connsiteX0" fmla="*/ 104610 w 123413"/>
                <a:gd name="connsiteY0" fmla="*/ 63914 h 65838"/>
                <a:gd name="connsiteX1" fmla="*/ 86202 w 123413"/>
                <a:gd name="connsiteY1" fmla="*/ 53085 h 65838"/>
                <a:gd name="connsiteX2" fmla="*/ 62289 w 123413"/>
                <a:gd name="connsiteY2" fmla="*/ 29318 h 65838"/>
                <a:gd name="connsiteX3" fmla="*/ 44225 w 123413"/>
                <a:gd name="connsiteY3" fmla="*/ 33988 h 65838"/>
                <a:gd name="connsiteX4" fmla="*/ 44397 w 123413"/>
                <a:gd name="connsiteY4" fmla="*/ 35778 h 65838"/>
                <a:gd name="connsiteX5" fmla="*/ 43451 w 123413"/>
                <a:gd name="connsiteY5" fmla="*/ 34745 h 65838"/>
                <a:gd name="connsiteX6" fmla="*/ 44225 w 123413"/>
                <a:gd name="connsiteY6" fmla="*/ 33945 h 65838"/>
                <a:gd name="connsiteX7" fmla="*/ 9818 w 123413"/>
                <a:gd name="connsiteY7" fmla="*/ 28526 h 65838"/>
                <a:gd name="connsiteX8" fmla="*/ 2764 w 123413"/>
                <a:gd name="connsiteY8" fmla="*/ 28354 h 65838"/>
                <a:gd name="connsiteX9" fmla="*/ -4117 w 123413"/>
                <a:gd name="connsiteY9" fmla="*/ 27098 h 65838"/>
                <a:gd name="connsiteX10" fmla="*/ -8762 w 123413"/>
                <a:gd name="connsiteY10" fmla="*/ 22651 h 65838"/>
                <a:gd name="connsiteX11" fmla="*/ -7472 w 123413"/>
                <a:gd name="connsiteY11" fmla="*/ 16320 h 65838"/>
                <a:gd name="connsiteX12" fmla="*/ 65472 w 123413"/>
                <a:gd name="connsiteY12" fmla="*/ 639 h 65838"/>
                <a:gd name="connsiteX13" fmla="*/ 71837 w 123413"/>
                <a:gd name="connsiteY13" fmla="*/ 3641 h 65838"/>
                <a:gd name="connsiteX14" fmla="*/ 100052 w 123413"/>
                <a:gd name="connsiteY14" fmla="*/ 24311 h 65838"/>
                <a:gd name="connsiteX15" fmla="*/ 103664 w 123413"/>
                <a:gd name="connsiteY15" fmla="*/ 29928 h 65838"/>
                <a:gd name="connsiteX16" fmla="*/ 113298 w 123413"/>
                <a:gd name="connsiteY16" fmla="*/ 48044 h 65838"/>
                <a:gd name="connsiteX17" fmla="*/ 104610 w 123413"/>
                <a:gd name="connsiteY17" fmla="*/ 63914 h 6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3413" h="65838">
                  <a:moveTo>
                    <a:pt x="104610" y="63914"/>
                  </a:moveTo>
                  <a:cubicBezTo>
                    <a:pt x="94804" y="65618"/>
                    <a:pt x="89299" y="63209"/>
                    <a:pt x="86202" y="53085"/>
                  </a:cubicBezTo>
                  <a:cubicBezTo>
                    <a:pt x="82331" y="40517"/>
                    <a:pt x="73299" y="33558"/>
                    <a:pt x="62289" y="29318"/>
                  </a:cubicBezTo>
                  <a:cubicBezTo>
                    <a:pt x="56096" y="26978"/>
                    <a:pt x="49042" y="27838"/>
                    <a:pt x="44225" y="33988"/>
                  </a:cubicBezTo>
                  <a:lnTo>
                    <a:pt x="44397" y="35778"/>
                  </a:lnTo>
                  <a:lnTo>
                    <a:pt x="43451" y="34745"/>
                  </a:lnTo>
                  <a:lnTo>
                    <a:pt x="44225" y="33945"/>
                  </a:lnTo>
                  <a:cubicBezTo>
                    <a:pt x="32871" y="31769"/>
                    <a:pt x="21860" y="27098"/>
                    <a:pt x="9818" y="28526"/>
                  </a:cubicBezTo>
                  <a:cubicBezTo>
                    <a:pt x="7495" y="28810"/>
                    <a:pt x="5087" y="28595"/>
                    <a:pt x="2764" y="28354"/>
                  </a:cubicBezTo>
                  <a:cubicBezTo>
                    <a:pt x="528" y="28156"/>
                    <a:pt x="-2053" y="28079"/>
                    <a:pt x="-4117" y="27098"/>
                  </a:cubicBezTo>
                  <a:cubicBezTo>
                    <a:pt x="-5924" y="26187"/>
                    <a:pt x="-8246" y="24483"/>
                    <a:pt x="-8762" y="22651"/>
                  </a:cubicBezTo>
                  <a:cubicBezTo>
                    <a:pt x="-9364" y="20785"/>
                    <a:pt x="-8849" y="17421"/>
                    <a:pt x="-7472" y="16320"/>
                  </a:cubicBezTo>
                  <a:cubicBezTo>
                    <a:pt x="14204" y="-1021"/>
                    <a:pt x="38978" y="-4238"/>
                    <a:pt x="65472" y="639"/>
                  </a:cubicBezTo>
                  <a:cubicBezTo>
                    <a:pt x="67622" y="1043"/>
                    <a:pt x="69686" y="2514"/>
                    <a:pt x="71837" y="3641"/>
                  </a:cubicBezTo>
                  <a:cubicBezTo>
                    <a:pt x="82073" y="9250"/>
                    <a:pt x="88610" y="20028"/>
                    <a:pt x="100052" y="24311"/>
                  </a:cubicBezTo>
                  <a:cubicBezTo>
                    <a:pt x="101772" y="24922"/>
                    <a:pt x="103750" y="28079"/>
                    <a:pt x="103664" y="29928"/>
                  </a:cubicBezTo>
                  <a:cubicBezTo>
                    <a:pt x="103320" y="38066"/>
                    <a:pt x="110374" y="41876"/>
                    <a:pt x="113298" y="48044"/>
                  </a:cubicBezTo>
                  <a:cubicBezTo>
                    <a:pt x="116566" y="54736"/>
                    <a:pt x="112266" y="62581"/>
                    <a:pt x="104610" y="6391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4BF68E-6E2E-9019-0487-E5EA35AAF363}"/>
                </a:ext>
              </a:extLst>
            </p:cNvPr>
            <p:cNvSpPr/>
            <p:nvPr/>
          </p:nvSpPr>
          <p:spPr>
            <a:xfrm flipV="1">
              <a:off x="3615583" y="833563"/>
              <a:ext cx="83616" cy="52621"/>
            </a:xfrm>
            <a:custGeom>
              <a:avLst/>
              <a:gdLst>
                <a:gd name="connsiteX0" fmla="*/ 869 w 83620"/>
                <a:gd name="connsiteY0" fmla="*/ 23836 h 52631"/>
                <a:gd name="connsiteX1" fmla="*/ 24094 w 83620"/>
                <a:gd name="connsiteY1" fmla="*/ 10288 h 52631"/>
                <a:gd name="connsiteX2" fmla="*/ 44205 w 83620"/>
                <a:gd name="connsiteY2" fmla="*/ -2676 h 52631"/>
                <a:gd name="connsiteX3" fmla="*/ 79352 w 83620"/>
                <a:gd name="connsiteY3" fmla="*/ 12352 h 52631"/>
                <a:gd name="connsiteX4" fmla="*/ 80720 w 83620"/>
                <a:gd name="connsiteY4" fmla="*/ 26287 h 52631"/>
                <a:gd name="connsiteX5" fmla="*/ 81202 w 83620"/>
                <a:gd name="connsiteY5" fmla="*/ 29771 h 52631"/>
                <a:gd name="connsiteX6" fmla="*/ 64480 w 83620"/>
                <a:gd name="connsiteY6" fmla="*/ 46114 h 52631"/>
                <a:gd name="connsiteX7" fmla="*/ 33246 w 83620"/>
                <a:gd name="connsiteY7" fmla="*/ 43319 h 52631"/>
                <a:gd name="connsiteX8" fmla="*/ 9041 w 83620"/>
                <a:gd name="connsiteY8" fmla="*/ 40420 h 52631"/>
                <a:gd name="connsiteX9" fmla="*/ 9 w 83620"/>
                <a:gd name="connsiteY9" fmla="*/ 35491 h 52631"/>
                <a:gd name="connsiteX10" fmla="*/ -2357 w 83620"/>
                <a:gd name="connsiteY10" fmla="*/ 29341 h 52631"/>
                <a:gd name="connsiteX11" fmla="*/ 869 w 83620"/>
                <a:gd name="connsiteY11" fmla="*/ 23836 h 52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620" h="52631">
                  <a:moveTo>
                    <a:pt x="869" y="23836"/>
                  </a:moveTo>
                  <a:cubicBezTo>
                    <a:pt x="10142" y="21754"/>
                    <a:pt x="18769" y="18958"/>
                    <a:pt x="24094" y="10288"/>
                  </a:cubicBezTo>
                  <a:cubicBezTo>
                    <a:pt x="33582" y="10331"/>
                    <a:pt x="37306" y="1367"/>
                    <a:pt x="44205" y="-2676"/>
                  </a:cubicBezTo>
                  <a:cubicBezTo>
                    <a:pt x="58751" y="-11200"/>
                    <a:pt x="76952" y="-3656"/>
                    <a:pt x="79352" y="12352"/>
                  </a:cubicBezTo>
                  <a:cubicBezTo>
                    <a:pt x="80058" y="16963"/>
                    <a:pt x="80290" y="21633"/>
                    <a:pt x="80720" y="26287"/>
                  </a:cubicBezTo>
                  <a:cubicBezTo>
                    <a:pt x="80883" y="27457"/>
                    <a:pt x="81133" y="28609"/>
                    <a:pt x="81202" y="29771"/>
                  </a:cubicBezTo>
                  <a:cubicBezTo>
                    <a:pt x="81881" y="41383"/>
                    <a:pt x="75456" y="47904"/>
                    <a:pt x="64480" y="46114"/>
                  </a:cubicBezTo>
                  <a:cubicBezTo>
                    <a:pt x="54097" y="44411"/>
                    <a:pt x="43947" y="42639"/>
                    <a:pt x="33246" y="43319"/>
                  </a:cubicBezTo>
                  <a:cubicBezTo>
                    <a:pt x="25238" y="43826"/>
                    <a:pt x="17015" y="41942"/>
                    <a:pt x="9041" y="40420"/>
                  </a:cubicBezTo>
                  <a:cubicBezTo>
                    <a:pt x="5781" y="39809"/>
                    <a:pt x="2572" y="37676"/>
                    <a:pt x="9" y="35491"/>
                  </a:cubicBezTo>
                  <a:cubicBezTo>
                    <a:pt x="-1505" y="34209"/>
                    <a:pt x="-2494" y="31362"/>
                    <a:pt x="-2357" y="29341"/>
                  </a:cubicBezTo>
                  <a:cubicBezTo>
                    <a:pt x="-2193" y="27380"/>
                    <a:pt x="-619" y="24188"/>
                    <a:pt x="869" y="2383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E42FE7BA-7754-FF09-EF58-6357AAB8EF8A}"/>
                </a:ext>
              </a:extLst>
            </p:cNvPr>
            <p:cNvSpPr/>
            <p:nvPr/>
          </p:nvSpPr>
          <p:spPr>
            <a:xfrm flipV="1">
              <a:off x="8814566" y="1006782"/>
              <a:ext cx="83427" cy="55579"/>
            </a:xfrm>
            <a:custGeom>
              <a:avLst/>
              <a:gdLst>
                <a:gd name="connsiteX0" fmla="*/ -5696 w 83430"/>
                <a:gd name="connsiteY0" fmla="*/ -5128 h 55590"/>
                <a:gd name="connsiteX1" fmla="*/ -2582 w 83430"/>
                <a:gd name="connsiteY1" fmla="*/ -5842 h 55590"/>
                <a:gd name="connsiteX2" fmla="*/ 30578 w 83430"/>
                <a:gd name="connsiteY2" fmla="*/ 2717 h 55590"/>
                <a:gd name="connsiteX3" fmla="*/ 69192 w 83430"/>
                <a:gd name="connsiteY3" fmla="*/ 7009 h 55590"/>
                <a:gd name="connsiteX4" fmla="*/ 74285 w 83430"/>
                <a:gd name="connsiteY4" fmla="*/ 20910 h 55590"/>
                <a:gd name="connsiteX5" fmla="*/ 47885 w 83430"/>
                <a:gd name="connsiteY5" fmla="*/ 43025 h 55590"/>
                <a:gd name="connsiteX6" fmla="*/ 31198 w 83430"/>
                <a:gd name="connsiteY6" fmla="*/ 48685 h 55590"/>
                <a:gd name="connsiteX7" fmla="*/ 13650 w 83430"/>
                <a:gd name="connsiteY7" fmla="*/ 49519 h 55590"/>
                <a:gd name="connsiteX8" fmla="*/ 550 w 83430"/>
                <a:gd name="connsiteY8" fmla="*/ 38991 h 55590"/>
                <a:gd name="connsiteX9" fmla="*/ -4457 w 83430"/>
                <a:gd name="connsiteY9" fmla="*/ 11009 h 55590"/>
                <a:gd name="connsiteX10" fmla="*/ -7588 w 83430"/>
                <a:gd name="connsiteY10" fmla="*/ -2444 h 55590"/>
                <a:gd name="connsiteX11" fmla="*/ -5696 w 83430"/>
                <a:gd name="connsiteY11" fmla="*/ -5128 h 5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430" h="55590">
                  <a:moveTo>
                    <a:pt x="-5696" y="-5128"/>
                  </a:moveTo>
                  <a:cubicBezTo>
                    <a:pt x="-4853" y="-5713"/>
                    <a:pt x="-3209" y="-6272"/>
                    <a:pt x="-2582" y="-5842"/>
                  </a:cubicBezTo>
                  <a:cubicBezTo>
                    <a:pt x="7405" y="1194"/>
                    <a:pt x="18614" y="2485"/>
                    <a:pt x="30578" y="2717"/>
                  </a:cubicBezTo>
                  <a:cubicBezTo>
                    <a:pt x="43464" y="2975"/>
                    <a:pt x="56332" y="5271"/>
                    <a:pt x="69192" y="7009"/>
                  </a:cubicBezTo>
                  <a:cubicBezTo>
                    <a:pt x="75162" y="7800"/>
                    <a:pt x="77708" y="15465"/>
                    <a:pt x="74285" y="20910"/>
                  </a:cubicBezTo>
                  <a:cubicBezTo>
                    <a:pt x="67928" y="31206"/>
                    <a:pt x="60049" y="39576"/>
                    <a:pt x="47885" y="43025"/>
                  </a:cubicBezTo>
                  <a:cubicBezTo>
                    <a:pt x="42251" y="44617"/>
                    <a:pt x="36901" y="47567"/>
                    <a:pt x="31198" y="48685"/>
                  </a:cubicBezTo>
                  <a:cubicBezTo>
                    <a:pt x="25512" y="49778"/>
                    <a:pt x="19499" y="49632"/>
                    <a:pt x="13650" y="49519"/>
                  </a:cubicBezTo>
                  <a:cubicBezTo>
                    <a:pt x="8661" y="49434"/>
                    <a:pt x="1607" y="43748"/>
                    <a:pt x="550" y="38991"/>
                  </a:cubicBezTo>
                  <a:cubicBezTo>
                    <a:pt x="-965" y="32161"/>
                    <a:pt x="-1980" y="25176"/>
                    <a:pt x="-4457" y="11009"/>
                  </a:cubicBezTo>
                  <a:cubicBezTo>
                    <a:pt x="-4380" y="11319"/>
                    <a:pt x="-6108" y="4472"/>
                    <a:pt x="-7588" y="-2444"/>
                  </a:cubicBezTo>
                  <a:cubicBezTo>
                    <a:pt x="-7777" y="-3210"/>
                    <a:pt x="-6581" y="-4543"/>
                    <a:pt x="-5696" y="-512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B2EE7AC6-48D8-E275-D66D-7B3CC1745111}"/>
                </a:ext>
              </a:extLst>
            </p:cNvPr>
            <p:cNvSpPr/>
            <p:nvPr/>
          </p:nvSpPr>
          <p:spPr>
            <a:xfrm flipV="1">
              <a:off x="8987618" y="3715253"/>
              <a:ext cx="68358" cy="59804"/>
            </a:xfrm>
            <a:custGeom>
              <a:avLst/>
              <a:gdLst>
                <a:gd name="connsiteX0" fmla="*/ 60555 w 68361"/>
                <a:gd name="connsiteY0" fmla="*/ 44355 h 59815"/>
                <a:gd name="connsiteX1" fmla="*/ 55583 w 68361"/>
                <a:gd name="connsiteY1" fmla="*/ 53060 h 59815"/>
                <a:gd name="connsiteX2" fmla="*/ 44573 w 68361"/>
                <a:gd name="connsiteY2" fmla="*/ 57335 h 59815"/>
                <a:gd name="connsiteX3" fmla="*/ 38852 w 68361"/>
                <a:gd name="connsiteY3" fmla="*/ 57335 h 59815"/>
                <a:gd name="connsiteX4" fmla="*/ -4027 w 68361"/>
                <a:gd name="connsiteY4" fmla="*/ 36647 h 59815"/>
                <a:gd name="connsiteX5" fmla="*/ -7073 w 68361"/>
                <a:gd name="connsiteY5" fmla="*/ 30394 h 59815"/>
                <a:gd name="connsiteX6" fmla="*/ 9813 w 68361"/>
                <a:gd name="connsiteY6" fmla="*/ -1038 h 59815"/>
                <a:gd name="connsiteX7" fmla="*/ 47369 w 68361"/>
                <a:gd name="connsiteY7" fmla="*/ 11960 h 59815"/>
                <a:gd name="connsiteX8" fmla="*/ 60555 w 68361"/>
                <a:gd name="connsiteY8" fmla="*/ 44355 h 59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361" h="59815">
                  <a:moveTo>
                    <a:pt x="60555" y="44355"/>
                  </a:moveTo>
                  <a:cubicBezTo>
                    <a:pt x="60917" y="47090"/>
                    <a:pt x="58121" y="51339"/>
                    <a:pt x="55583" y="53060"/>
                  </a:cubicBezTo>
                  <a:cubicBezTo>
                    <a:pt x="51868" y="55580"/>
                    <a:pt x="47068" y="56440"/>
                    <a:pt x="44573" y="57335"/>
                  </a:cubicBezTo>
                  <a:cubicBezTo>
                    <a:pt x="41193" y="57335"/>
                    <a:pt x="40057" y="57292"/>
                    <a:pt x="38852" y="57335"/>
                  </a:cubicBezTo>
                  <a:cubicBezTo>
                    <a:pt x="20823" y="58152"/>
                    <a:pt x="6958" y="50316"/>
                    <a:pt x="-4027" y="36647"/>
                  </a:cubicBezTo>
                  <a:cubicBezTo>
                    <a:pt x="-5456" y="34901"/>
                    <a:pt x="-6505" y="32596"/>
                    <a:pt x="-7073" y="30394"/>
                  </a:cubicBezTo>
                  <a:cubicBezTo>
                    <a:pt x="-10246" y="17861"/>
                    <a:pt x="-2316" y="3246"/>
                    <a:pt x="9813" y="-1038"/>
                  </a:cubicBezTo>
                  <a:cubicBezTo>
                    <a:pt x="21744" y="-5252"/>
                    <a:pt x="39911" y="459"/>
                    <a:pt x="47369" y="11960"/>
                  </a:cubicBezTo>
                  <a:cubicBezTo>
                    <a:pt x="53734" y="21792"/>
                    <a:pt x="59067" y="32518"/>
                    <a:pt x="60555" y="4435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E309D96-B0EC-E687-6D85-BACD379AE089}"/>
                </a:ext>
              </a:extLst>
            </p:cNvPr>
            <p:cNvSpPr/>
            <p:nvPr/>
          </p:nvSpPr>
          <p:spPr>
            <a:xfrm flipV="1">
              <a:off x="6036052" y="3049247"/>
              <a:ext cx="43986" cy="82031"/>
            </a:xfrm>
            <a:custGeom>
              <a:avLst/>
              <a:gdLst>
                <a:gd name="connsiteX0" fmla="*/ -4368 w 43988"/>
                <a:gd name="connsiteY0" fmla="*/ 58323 h 82047"/>
                <a:gd name="connsiteX1" fmla="*/ 999 w 43988"/>
                <a:gd name="connsiteY1" fmla="*/ 16707 h 82047"/>
                <a:gd name="connsiteX2" fmla="*/ 30719 w 43988"/>
                <a:gd name="connsiteY2" fmla="*/ 3134 h 82047"/>
                <a:gd name="connsiteX3" fmla="*/ 38228 w 43988"/>
                <a:gd name="connsiteY3" fmla="*/ 14264 h 82047"/>
                <a:gd name="connsiteX4" fmla="*/ 38366 w 43988"/>
                <a:gd name="connsiteY4" fmla="*/ 35391 h 82047"/>
                <a:gd name="connsiteX5" fmla="*/ 39200 w 43988"/>
                <a:gd name="connsiteY5" fmla="*/ 35391 h 82047"/>
                <a:gd name="connsiteX6" fmla="*/ 38538 w 43988"/>
                <a:gd name="connsiteY6" fmla="*/ 49472 h 82047"/>
                <a:gd name="connsiteX7" fmla="*/ 38220 w 43988"/>
                <a:gd name="connsiteY7" fmla="*/ 60000 h 82047"/>
                <a:gd name="connsiteX8" fmla="*/ 10797 w 43988"/>
                <a:gd name="connsiteY8" fmla="*/ 75174 h 82047"/>
                <a:gd name="connsiteX9" fmla="*/ -979 w 43988"/>
                <a:gd name="connsiteY9" fmla="*/ 67536 h 82047"/>
                <a:gd name="connsiteX10" fmla="*/ -4368 w 43988"/>
                <a:gd name="connsiteY10" fmla="*/ 58323 h 8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988" h="82047">
                  <a:moveTo>
                    <a:pt x="-4368" y="58323"/>
                  </a:moveTo>
                  <a:cubicBezTo>
                    <a:pt x="517" y="44792"/>
                    <a:pt x="612" y="30832"/>
                    <a:pt x="999" y="16707"/>
                  </a:cubicBezTo>
                  <a:cubicBezTo>
                    <a:pt x="1593" y="-4255"/>
                    <a:pt x="11932" y="-8651"/>
                    <a:pt x="30719" y="3134"/>
                  </a:cubicBezTo>
                  <a:cubicBezTo>
                    <a:pt x="35020" y="5835"/>
                    <a:pt x="37858" y="9516"/>
                    <a:pt x="38228" y="14264"/>
                  </a:cubicBezTo>
                  <a:cubicBezTo>
                    <a:pt x="38770" y="21283"/>
                    <a:pt x="38366" y="28346"/>
                    <a:pt x="38366" y="35391"/>
                  </a:cubicBezTo>
                  <a:cubicBezTo>
                    <a:pt x="38650" y="35391"/>
                    <a:pt x="38908" y="35391"/>
                    <a:pt x="39200" y="35391"/>
                  </a:cubicBezTo>
                  <a:cubicBezTo>
                    <a:pt x="38985" y="40087"/>
                    <a:pt x="38736" y="44767"/>
                    <a:pt x="38538" y="49472"/>
                  </a:cubicBezTo>
                  <a:cubicBezTo>
                    <a:pt x="38409" y="52981"/>
                    <a:pt x="38598" y="56525"/>
                    <a:pt x="38220" y="60000"/>
                  </a:cubicBezTo>
                  <a:cubicBezTo>
                    <a:pt x="36990" y="71346"/>
                    <a:pt x="24852" y="85514"/>
                    <a:pt x="10797" y="75174"/>
                  </a:cubicBezTo>
                  <a:cubicBezTo>
                    <a:pt x="7021" y="72421"/>
                    <a:pt x="2857" y="70245"/>
                    <a:pt x="-979" y="67536"/>
                  </a:cubicBezTo>
                  <a:cubicBezTo>
                    <a:pt x="-4110" y="65316"/>
                    <a:pt x="-5572" y="61600"/>
                    <a:pt x="-4368" y="5832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CAB4373F-B9A4-02FA-9AFD-CCCD4EA50797}"/>
                </a:ext>
              </a:extLst>
            </p:cNvPr>
            <p:cNvSpPr/>
            <p:nvPr/>
          </p:nvSpPr>
          <p:spPr>
            <a:xfrm flipV="1">
              <a:off x="3994498" y="1759501"/>
              <a:ext cx="63971" cy="61520"/>
            </a:xfrm>
            <a:custGeom>
              <a:avLst/>
              <a:gdLst>
                <a:gd name="connsiteX0" fmla="*/ -2162 w 63974"/>
                <a:gd name="connsiteY0" fmla="*/ 14198 h 61531"/>
                <a:gd name="connsiteX1" fmla="*/ 12547 w 63974"/>
                <a:gd name="connsiteY1" fmla="*/ -4942 h 61531"/>
                <a:gd name="connsiteX2" fmla="*/ 54490 w 63974"/>
                <a:gd name="connsiteY2" fmla="*/ 20632 h 61531"/>
                <a:gd name="connsiteX3" fmla="*/ 60881 w 63974"/>
                <a:gd name="connsiteY3" fmla="*/ 37027 h 61531"/>
                <a:gd name="connsiteX4" fmla="*/ 54146 w 63974"/>
                <a:gd name="connsiteY4" fmla="*/ 52201 h 61531"/>
                <a:gd name="connsiteX5" fmla="*/ 27471 w 63974"/>
                <a:gd name="connsiteY5" fmla="*/ 52476 h 61531"/>
                <a:gd name="connsiteX6" fmla="*/ -1388 w 63974"/>
                <a:gd name="connsiteY6" fmla="*/ 17638 h 61531"/>
                <a:gd name="connsiteX7" fmla="*/ -2162 w 63974"/>
                <a:gd name="connsiteY7" fmla="*/ 14198 h 61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974" h="61531">
                  <a:moveTo>
                    <a:pt x="-2162" y="14198"/>
                  </a:moveTo>
                  <a:cubicBezTo>
                    <a:pt x="-4769" y="3764"/>
                    <a:pt x="1648" y="-4580"/>
                    <a:pt x="12547" y="-4942"/>
                  </a:cubicBezTo>
                  <a:cubicBezTo>
                    <a:pt x="32194" y="-5759"/>
                    <a:pt x="46541" y="2224"/>
                    <a:pt x="54490" y="20632"/>
                  </a:cubicBezTo>
                  <a:cubicBezTo>
                    <a:pt x="56804" y="26017"/>
                    <a:pt x="58885" y="31513"/>
                    <a:pt x="60881" y="37027"/>
                  </a:cubicBezTo>
                  <a:cubicBezTo>
                    <a:pt x="62403" y="41251"/>
                    <a:pt x="58782" y="49242"/>
                    <a:pt x="54146" y="52201"/>
                  </a:cubicBezTo>
                  <a:cubicBezTo>
                    <a:pt x="45311" y="57852"/>
                    <a:pt x="35488" y="58007"/>
                    <a:pt x="27471" y="52476"/>
                  </a:cubicBezTo>
                  <a:cubicBezTo>
                    <a:pt x="14792" y="43753"/>
                    <a:pt x="5201" y="31745"/>
                    <a:pt x="-1388" y="17638"/>
                  </a:cubicBezTo>
                  <a:cubicBezTo>
                    <a:pt x="-1878" y="16589"/>
                    <a:pt x="-1878" y="15333"/>
                    <a:pt x="-2162" y="1419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BBA8BA3-A090-EF30-821B-EE4893B0918F}"/>
                </a:ext>
              </a:extLst>
            </p:cNvPr>
            <p:cNvSpPr/>
            <p:nvPr/>
          </p:nvSpPr>
          <p:spPr>
            <a:xfrm flipV="1">
              <a:off x="2288445" y="2302412"/>
              <a:ext cx="39551" cy="104198"/>
            </a:xfrm>
            <a:custGeom>
              <a:avLst/>
              <a:gdLst>
                <a:gd name="connsiteX0" fmla="*/ 17413 w 39552"/>
                <a:gd name="connsiteY0" fmla="*/ 99409 h 104217"/>
                <a:gd name="connsiteX1" fmla="*/ 4845 w 39552"/>
                <a:gd name="connsiteY1" fmla="*/ 95186 h 104217"/>
                <a:gd name="connsiteX2" fmla="*/ -1004 w 39552"/>
                <a:gd name="connsiteY2" fmla="*/ 78765 h 104217"/>
                <a:gd name="connsiteX3" fmla="*/ 794 w 39552"/>
                <a:gd name="connsiteY3" fmla="*/ 57905 h 104217"/>
                <a:gd name="connsiteX4" fmla="*/ -23 w 39552"/>
                <a:gd name="connsiteY4" fmla="*/ 57820 h 104217"/>
                <a:gd name="connsiteX5" fmla="*/ 1740 w 39552"/>
                <a:gd name="connsiteY5" fmla="*/ 40452 h 104217"/>
                <a:gd name="connsiteX6" fmla="*/ 13052 w 39552"/>
                <a:gd name="connsiteY6" fmla="*/ 239 h 104217"/>
                <a:gd name="connsiteX7" fmla="*/ 18419 w 39552"/>
                <a:gd name="connsiteY7" fmla="*/ -3959 h 104217"/>
                <a:gd name="connsiteX8" fmla="*/ 21559 w 39552"/>
                <a:gd name="connsiteY8" fmla="*/ -3873 h 104217"/>
                <a:gd name="connsiteX9" fmla="*/ 23787 w 39552"/>
                <a:gd name="connsiteY9" fmla="*/ -1310 h 104217"/>
                <a:gd name="connsiteX10" fmla="*/ 27941 w 39552"/>
                <a:gd name="connsiteY10" fmla="*/ 53725 h 104217"/>
                <a:gd name="connsiteX11" fmla="*/ 38427 w 39552"/>
                <a:gd name="connsiteY11" fmla="*/ 83762 h 104217"/>
                <a:gd name="connsiteX12" fmla="*/ 36139 w 39552"/>
                <a:gd name="connsiteY12" fmla="*/ 89758 h 104217"/>
                <a:gd name="connsiteX13" fmla="*/ 17413 w 39552"/>
                <a:gd name="connsiteY13" fmla="*/ 99409 h 104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552" h="104217">
                  <a:moveTo>
                    <a:pt x="17413" y="99409"/>
                  </a:moveTo>
                  <a:cubicBezTo>
                    <a:pt x="13714" y="101147"/>
                    <a:pt x="7271" y="98532"/>
                    <a:pt x="4845" y="95186"/>
                  </a:cubicBezTo>
                  <a:cubicBezTo>
                    <a:pt x="1293" y="90231"/>
                    <a:pt x="-1150" y="84812"/>
                    <a:pt x="-1004" y="78765"/>
                  </a:cubicBezTo>
                  <a:cubicBezTo>
                    <a:pt x="-832" y="71798"/>
                    <a:pt x="158" y="64847"/>
                    <a:pt x="794" y="57905"/>
                  </a:cubicBezTo>
                  <a:cubicBezTo>
                    <a:pt x="502" y="57862"/>
                    <a:pt x="261" y="57828"/>
                    <a:pt x="-23" y="57820"/>
                  </a:cubicBezTo>
                  <a:cubicBezTo>
                    <a:pt x="588" y="52013"/>
                    <a:pt x="2015" y="46181"/>
                    <a:pt x="1740" y="40452"/>
                  </a:cubicBezTo>
                  <a:cubicBezTo>
                    <a:pt x="949" y="25631"/>
                    <a:pt x="6110" y="12694"/>
                    <a:pt x="13052" y="239"/>
                  </a:cubicBezTo>
                  <a:cubicBezTo>
                    <a:pt x="14084" y="-1611"/>
                    <a:pt x="16484" y="-2789"/>
                    <a:pt x="18419" y="-3959"/>
                  </a:cubicBezTo>
                  <a:cubicBezTo>
                    <a:pt x="19219" y="-4407"/>
                    <a:pt x="20724" y="-4320"/>
                    <a:pt x="21559" y="-3873"/>
                  </a:cubicBezTo>
                  <a:cubicBezTo>
                    <a:pt x="22548" y="-3366"/>
                    <a:pt x="23985" y="-1860"/>
                    <a:pt x="23787" y="-1310"/>
                  </a:cubicBezTo>
                  <a:cubicBezTo>
                    <a:pt x="16836" y="17683"/>
                    <a:pt x="22230" y="35747"/>
                    <a:pt x="27941" y="53725"/>
                  </a:cubicBezTo>
                  <a:cubicBezTo>
                    <a:pt x="31141" y="63824"/>
                    <a:pt x="35227" y="73673"/>
                    <a:pt x="38427" y="83762"/>
                  </a:cubicBezTo>
                  <a:cubicBezTo>
                    <a:pt x="38943" y="85414"/>
                    <a:pt x="37644" y="88872"/>
                    <a:pt x="36139" y="89758"/>
                  </a:cubicBezTo>
                  <a:cubicBezTo>
                    <a:pt x="30135" y="93362"/>
                    <a:pt x="23787" y="96450"/>
                    <a:pt x="17413" y="9940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C90CCE3-CBDC-D9ED-F4DF-33E7378E2B8F}"/>
                </a:ext>
              </a:extLst>
            </p:cNvPr>
            <p:cNvSpPr/>
            <p:nvPr/>
          </p:nvSpPr>
          <p:spPr>
            <a:xfrm flipV="1">
              <a:off x="9443900" y="4604933"/>
              <a:ext cx="106674" cy="58860"/>
            </a:xfrm>
            <a:custGeom>
              <a:avLst/>
              <a:gdLst>
                <a:gd name="connsiteX0" fmla="*/ 1508 w 106678"/>
                <a:gd name="connsiteY0" fmla="*/ -849 h 58871"/>
                <a:gd name="connsiteX1" fmla="*/ 35683 w 106678"/>
                <a:gd name="connsiteY1" fmla="*/ 16733 h 58871"/>
                <a:gd name="connsiteX2" fmla="*/ 72662 w 106678"/>
                <a:gd name="connsiteY2" fmla="*/ 36122 h 58871"/>
                <a:gd name="connsiteX3" fmla="*/ 88920 w 106678"/>
                <a:gd name="connsiteY3" fmla="*/ 42977 h 58871"/>
                <a:gd name="connsiteX4" fmla="*/ 98408 w 106678"/>
                <a:gd name="connsiteY4" fmla="*/ 52543 h 58871"/>
                <a:gd name="connsiteX5" fmla="*/ 86933 w 106678"/>
                <a:gd name="connsiteY5" fmla="*/ 57618 h 58871"/>
                <a:gd name="connsiteX6" fmla="*/ 32741 w 106678"/>
                <a:gd name="connsiteY6" fmla="*/ 45033 h 58871"/>
                <a:gd name="connsiteX7" fmla="*/ 16260 w 106678"/>
                <a:gd name="connsiteY7" fmla="*/ 38917 h 58871"/>
                <a:gd name="connsiteX8" fmla="*/ 2643 w 106678"/>
                <a:gd name="connsiteY8" fmla="*/ 27916 h 58871"/>
                <a:gd name="connsiteX9" fmla="*/ -8238 w 106678"/>
                <a:gd name="connsiteY9" fmla="*/ -513 h 58871"/>
                <a:gd name="connsiteX10" fmla="*/ 1508 w 106678"/>
                <a:gd name="connsiteY10" fmla="*/ -849 h 58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678" h="58871">
                  <a:moveTo>
                    <a:pt x="1508" y="-849"/>
                  </a:moveTo>
                  <a:cubicBezTo>
                    <a:pt x="13765" y="3151"/>
                    <a:pt x="26100" y="6970"/>
                    <a:pt x="35683" y="16733"/>
                  </a:cubicBezTo>
                  <a:cubicBezTo>
                    <a:pt x="45764" y="27055"/>
                    <a:pt x="57695" y="34255"/>
                    <a:pt x="72662" y="36122"/>
                  </a:cubicBezTo>
                  <a:cubicBezTo>
                    <a:pt x="78297" y="36801"/>
                    <a:pt x="83742" y="40165"/>
                    <a:pt x="88920" y="42977"/>
                  </a:cubicBezTo>
                  <a:cubicBezTo>
                    <a:pt x="92868" y="45171"/>
                    <a:pt x="97686" y="46909"/>
                    <a:pt x="98408" y="52543"/>
                  </a:cubicBezTo>
                  <a:cubicBezTo>
                    <a:pt x="98761" y="55373"/>
                    <a:pt x="93531" y="57712"/>
                    <a:pt x="86933" y="57618"/>
                  </a:cubicBezTo>
                  <a:cubicBezTo>
                    <a:pt x="68009" y="57153"/>
                    <a:pt x="49093" y="57532"/>
                    <a:pt x="32741" y="45033"/>
                  </a:cubicBezTo>
                  <a:cubicBezTo>
                    <a:pt x="28294" y="41618"/>
                    <a:pt x="21344" y="41713"/>
                    <a:pt x="16260" y="38917"/>
                  </a:cubicBezTo>
                  <a:cubicBezTo>
                    <a:pt x="11202" y="36122"/>
                    <a:pt x="6230" y="32406"/>
                    <a:pt x="2643" y="27916"/>
                  </a:cubicBezTo>
                  <a:cubicBezTo>
                    <a:pt x="-3834" y="19735"/>
                    <a:pt x="-8557" y="10445"/>
                    <a:pt x="-8238" y="-513"/>
                  </a:cubicBezTo>
                  <a:cubicBezTo>
                    <a:pt x="-4909" y="-849"/>
                    <a:pt x="-1400" y="-1778"/>
                    <a:pt x="1508" y="-84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EB87883-433A-C879-256A-12BE427551E2}"/>
                </a:ext>
              </a:extLst>
            </p:cNvPr>
            <p:cNvSpPr/>
            <p:nvPr/>
          </p:nvSpPr>
          <p:spPr>
            <a:xfrm flipV="1">
              <a:off x="1563458" y="1503501"/>
              <a:ext cx="67899" cy="64785"/>
            </a:xfrm>
            <a:custGeom>
              <a:avLst/>
              <a:gdLst>
                <a:gd name="connsiteX0" fmla="*/ 2973 w 67902"/>
                <a:gd name="connsiteY0" fmla="*/ 32520 h 64797"/>
                <a:gd name="connsiteX1" fmla="*/ 12384 w 67902"/>
                <a:gd name="connsiteY1" fmla="*/ 28855 h 64797"/>
                <a:gd name="connsiteX2" fmla="*/ 28442 w 67902"/>
                <a:gd name="connsiteY2" fmla="*/ 17965 h 64797"/>
                <a:gd name="connsiteX3" fmla="*/ 36043 w 67902"/>
                <a:gd name="connsiteY3" fmla="*/ -1544 h 64797"/>
                <a:gd name="connsiteX4" fmla="*/ 44940 w 67902"/>
                <a:gd name="connsiteY4" fmla="*/ -5036 h 64797"/>
                <a:gd name="connsiteX5" fmla="*/ 64950 w 67902"/>
                <a:gd name="connsiteY5" fmla="*/ 985 h 64797"/>
                <a:gd name="connsiteX6" fmla="*/ 67463 w 67902"/>
                <a:gd name="connsiteY6" fmla="*/ 3291 h 64797"/>
                <a:gd name="connsiteX7" fmla="*/ 67389 w 67902"/>
                <a:gd name="connsiteY7" fmla="*/ 6611 h 64797"/>
                <a:gd name="connsiteX8" fmla="*/ 55185 w 67902"/>
                <a:gd name="connsiteY8" fmla="*/ 31599 h 64797"/>
                <a:gd name="connsiteX9" fmla="*/ 33190 w 67902"/>
                <a:gd name="connsiteY9" fmla="*/ 50317 h 64797"/>
                <a:gd name="connsiteX10" fmla="*/ 18644 w 67902"/>
                <a:gd name="connsiteY10" fmla="*/ 59074 h 64797"/>
                <a:gd name="connsiteX11" fmla="*/ 12599 w 67902"/>
                <a:gd name="connsiteY11" fmla="*/ 58153 h 64797"/>
                <a:gd name="connsiteX12" fmla="*/ -89 w 67902"/>
                <a:gd name="connsiteY12" fmla="*/ 41836 h 64797"/>
                <a:gd name="connsiteX13" fmla="*/ 2973 w 67902"/>
                <a:gd name="connsiteY13" fmla="*/ 32520 h 6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902" h="64797">
                  <a:moveTo>
                    <a:pt x="2973" y="32520"/>
                  </a:moveTo>
                  <a:cubicBezTo>
                    <a:pt x="5966" y="30972"/>
                    <a:pt x="9182" y="29027"/>
                    <a:pt x="12384" y="28855"/>
                  </a:cubicBezTo>
                  <a:cubicBezTo>
                    <a:pt x="20230" y="28511"/>
                    <a:pt x="25690" y="25561"/>
                    <a:pt x="28442" y="17965"/>
                  </a:cubicBezTo>
                  <a:cubicBezTo>
                    <a:pt x="30814" y="11402"/>
                    <a:pt x="33435" y="4942"/>
                    <a:pt x="36043" y="-1544"/>
                  </a:cubicBezTo>
                  <a:cubicBezTo>
                    <a:pt x="37162" y="-4331"/>
                    <a:pt x="41338" y="-6060"/>
                    <a:pt x="44940" y="-5036"/>
                  </a:cubicBezTo>
                  <a:cubicBezTo>
                    <a:pt x="51660" y="-3170"/>
                    <a:pt x="58310" y="-1139"/>
                    <a:pt x="64950" y="985"/>
                  </a:cubicBezTo>
                  <a:cubicBezTo>
                    <a:pt x="65931" y="1303"/>
                    <a:pt x="66643" y="2516"/>
                    <a:pt x="67463" y="3291"/>
                  </a:cubicBezTo>
                  <a:cubicBezTo>
                    <a:pt x="67463" y="4478"/>
                    <a:pt x="67836" y="5742"/>
                    <a:pt x="67389" y="6611"/>
                  </a:cubicBezTo>
                  <a:cubicBezTo>
                    <a:pt x="63276" y="14946"/>
                    <a:pt x="57460" y="22817"/>
                    <a:pt x="55185" y="31599"/>
                  </a:cubicBezTo>
                  <a:cubicBezTo>
                    <a:pt x="51980" y="43848"/>
                    <a:pt x="44974" y="48519"/>
                    <a:pt x="33190" y="50317"/>
                  </a:cubicBezTo>
                  <a:cubicBezTo>
                    <a:pt x="28042" y="51100"/>
                    <a:pt x="23691" y="56424"/>
                    <a:pt x="18644" y="59074"/>
                  </a:cubicBezTo>
                  <a:cubicBezTo>
                    <a:pt x="17145" y="59873"/>
                    <a:pt x="13826" y="59383"/>
                    <a:pt x="12599" y="58153"/>
                  </a:cubicBezTo>
                  <a:cubicBezTo>
                    <a:pt x="7650" y="53354"/>
                    <a:pt x="1897" y="49087"/>
                    <a:pt x="-89" y="41836"/>
                  </a:cubicBezTo>
                  <a:cubicBezTo>
                    <a:pt x="-804" y="39177"/>
                    <a:pt x="385" y="33853"/>
                    <a:pt x="2973" y="3252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7835F0B-C859-A8FF-A8CD-F184A11A3F0C}"/>
                </a:ext>
              </a:extLst>
            </p:cNvPr>
            <p:cNvSpPr/>
            <p:nvPr/>
          </p:nvSpPr>
          <p:spPr>
            <a:xfrm flipV="1">
              <a:off x="3896770" y="1015379"/>
              <a:ext cx="69164" cy="42809"/>
            </a:xfrm>
            <a:custGeom>
              <a:avLst/>
              <a:gdLst>
                <a:gd name="connsiteX0" fmla="*/ 49835 w 69166"/>
                <a:gd name="connsiteY0" fmla="*/ -5911 h 42817"/>
                <a:gd name="connsiteX1" fmla="*/ 64940 w 69166"/>
                <a:gd name="connsiteY1" fmla="*/ 2141 h 42817"/>
                <a:gd name="connsiteX2" fmla="*/ 65275 w 69166"/>
                <a:gd name="connsiteY2" fmla="*/ 11577 h 42817"/>
                <a:gd name="connsiteX3" fmla="*/ 17002 w 69166"/>
                <a:gd name="connsiteY3" fmla="*/ 36763 h 42817"/>
                <a:gd name="connsiteX4" fmla="*/ -2034 w 69166"/>
                <a:gd name="connsiteY4" fmla="*/ 24454 h 42817"/>
                <a:gd name="connsiteX5" fmla="*/ 1312 w 69166"/>
                <a:gd name="connsiteY5" fmla="*/ 11801 h 42817"/>
                <a:gd name="connsiteX6" fmla="*/ 46412 w 69166"/>
                <a:gd name="connsiteY6" fmla="*/ -5885 h 42817"/>
                <a:gd name="connsiteX7" fmla="*/ 49835 w 69166"/>
                <a:gd name="connsiteY7" fmla="*/ -5911 h 42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166" h="42817">
                  <a:moveTo>
                    <a:pt x="49835" y="-5911"/>
                  </a:moveTo>
                  <a:cubicBezTo>
                    <a:pt x="55744" y="-4818"/>
                    <a:pt x="60751" y="-2195"/>
                    <a:pt x="64940" y="2141"/>
                  </a:cubicBezTo>
                  <a:cubicBezTo>
                    <a:pt x="66781" y="4051"/>
                    <a:pt x="67168" y="9745"/>
                    <a:pt x="65275" y="11577"/>
                  </a:cubicBezTo>
                  <a:cubicBezTo>
                    <a:pt x="51607" y="24566"/>
                    <a:pt x="36657" y="35112"/>
                    <a:pt x="17002" y="36763"/>
                  </a:cubicBezTo>
                  <a:cubicBezTo>
                    <a:pt x="9071" y="37443"/>
                    <a:pt x="1054" y="32540"/>
                    <a:pt x="-2034" y="24454"/>
                  </a:cubicBezTo>
                  <a:cubicBezTo>
                    <a:pt x="-3651" y="20334"/>
                    <a:pt x="-1897" y="14063"/>
                    <a:pt x="1312" y="11801"/>
                  </a:cubicBezTo>
                  <a:cubicBezTo>
                    <a:pt x="14911" y="2192"/>
                    <a:pt x="30438" y="-2435"/>
                    <a:pt x="46412" y="-5885"/>
                  </a:cubicBezTo>
                  <a:cubicBezTo>
                    <a:pt x="47513" y="-6108"/>
                    <a:pt x="48700" y="-5911"/>
                    <a:pt x="49835" y="-591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B5081A2-7D80-8434-03D4-CF6A6D135971}"/>
                </a:ext>
              </a:extLst>
            </p:cNvPr>
            <p:cNvSpPr/>
            <p:nvPr/>
          </p:nvSpPr>
          <p:spPr>
            <a:xfrm flipV="1">
              <a:off x="9471209" y="3952216"/>
              <a:ext cx="37574" cy="76589"/>
            </a:xfrm>
            <a:custGeom>
              <a:avLst/>
              <a:gdLst>
                <a:gd name="connsiteX0" fmla="*/ -1718 w 37576"/>
                <a:gd name="connsiteY0" fmla="*/ 73287 h 76603"/>
                <a:gd name="connsiteX1" fmla="*/ -7885 w 37576"/>
                <a:gd name="connsiteY1" fmla="*/ 62173 h 76603"/>
                <a:gd name="connsiteX2" fmla="*/ -1081 w 37576"/>
                <a:gd name="connsiteY2" fmla="*/ 46062 h 76603"/>
                <a:gd name="connsiteX3" fmla="*/ -900 w 37576"/>
                <a:gd name="connsiteY3" fmla="*/ 45899 h 76603"/>
                <a:gd name="connsiteX4" fmla="*/ -221 w 37576"/>
                <a:gd name="connsiteY4" fmla="*/ 46759 h 76603"/>
                <a:gd name="connsiteX5" fmla="*/ -307 w 37576"/>
                <a:gd name="connsiteY5" fmla="*/ 45460 h 76603"/>
                <a:gd name="connsiteX6" fmla="*/ 3547 w 37576"/>
                <a:gd name="connsiteY6" fmla="*/ 42372 h 76603"/>
                <a:gd name="connsiteX7" fmla="*/ 3710 w 37576"/>
                <a:gd name="connsiteY7" fmla="*/ 39499 h 76603"/>
                <a:gd name="connsiteX8" fmla="*/ -342 w 37576"/>
                <a:gd name="connsiteY8" fmla="*/ 40755 h 76603"/>
                <a:gd name="connsiteX9" fmla="*/ -307 w 37576"/>
                <a:gd name="connsiteY9" fmla="*/ 45460 h 76603"/>
                <a:gd name="connsiteX10" fmla="*/ -900 w 37576"/>
                <a:gd name="connsiteY10" fmla="*/ 45899 h 76603"/>
                <a:gd name="connsiteX11" fmla="*/ -2371 w 37576"/>
                <a:gd name="connsiteY11" fmla="*/ 43955 h 76603"/>
                <a:gd name="connsiteX12" fmla="*/ -3507 w 37576"/>
                <a:gd name="connsiteY12" fmla="*/ 17839 h 76603"/>
                <a:gd name="connsiteX13" fmla="*/ 7753 w 37576"/>
                <a:gd name="connsiteY13" fmla="*/ 68 h 76603"/>
                <a:gd name="connsiteX14" fmla="*/ 13861 w 37576"/>
                <a:gd name="connsiteY14" fmla="*/ -2091 h 76603"/>
                <a:gd name="connsiteX15" fmla="*/ 19684 w 37576"/>
                <a:gd name="connsiteY15" fmla="*/ 5392 h 76603"/>
                <a:gd name="connsiteX16" fmla="*/ 16880 w 37576"/>
                <a:gd name="connsiteY16" fmla="*/ 15534 h 76603"/>
                <a:gd name="connsiteX17" fmla="*/ 18582 w 37576"/>
                <a:gd name="connsiteY17" fmla="*/ 21693 h 76603"/>
                <a:gd name="connsiteX18" fmla="*/ 28423 w 37576"/>
                <a:gd name="connsiteY18" fmla="*/ 44307 h 76603"/>
                <a:gd name="connsiteX19" fmla="*/ 22591 w 37576"/>
                <a:gd name="connsiteY19" fmla="*/ 64444 h 76603"/>
                <a:gd name="connsiteX20" fmla="*/ -1718 w 37576"/>
                <a:gd name="connsiteY20" fmla="*/ 73287 h 76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576" h="76603">
                  <a:moveTo>
                    <a:pt x="-1718" y="73287"/>
                  </a:moveTo>
                  <a:cubicBezTo>
                    <a:pt x="-6010" y="71928"/>
                    <a:pt x="-9382" y="66148"/>
                    <a:pt x="-7885" y="62173"/>
                  </a:cubicBezTo>
                  <a:cubicBezTo>
                    <a:pt x="-5735" y="56754"/>
                    <a:pt x="-3352" y="51412"/>
                    <a:pt x="-1081" y="46062"/>
                  </a:cubicBezTo>
                  <a:cubicBezTo>
                    <a:pt x="-995" y="46010"/>
                    <a:pt x="-969" y="45950"/>
                    <a:pt x="-900" y="45899"/>
                  </a:cubicBezTo>
                  <a:cubicBezTo>
                    <a:pt x="-660" y="46182"/>
                    <a:pt x="-453" y="46484"/>
                    <a:pt x="-221" y="46759"/>
                  </a:cubicBezTo>
                  <a:cubicBezTo>
                    <a:pt x="-247" y="46346"/>
                    <a:pt x="-290" y="45899"/>
                    <a:pt x="-307" y="45460"/>
                  </a:cubicBezTo>
                  <a:cubicBezTo>
                    <a:pt x="1017" y="44479"/>
                    <a:pt x="2445" y="43533"/>
                    <a:pt x="3547" y="42372"/>
                  </a:cubicBezTo>
                  <a:cubicBezTo>
                    <a:pt x="4089" y="41778"/>
                    <a:pt x="4200" y="40024"/>
                    <a:pt x="3710" y="39499"/>
                  </a:cubicBezTo>
                  <a:cubicBezTo>
                    <a:pt x="1904" y="37297"/>
                    <a:pt x="157" y="37753"/>
                    <a:pt x="-342" y="40755"/>
                  </a:cubicBezTo>
                  <a:cubicBezTo>
                    <a:pt x="-616" y="42303"/>
                    <a:pt x="-453" y="43886"/>
                    <a:pt x="-307" y="45460"/>
                  </a:cubicBezTo>
                  <a:cubicBezTo>
                    <a:pt x="-522" y="45598"/>
                    <a:pt x="-685" y="45787"/>
                    <a:pt x="-900" y="45899"/>
                  </a:cubicBezTo>
                  <a:cubicBezTo>
                    <a:pt x="-1434" y="45262"/>
                    <a:pt x="-1933" y="44634"/>
                    <a:pt x="-2371" y="43955"/>
                  </a:cubicBezTo>
                  <a:cubicBezTo>
                    <a:pt x="-8341" y="35525"/>
                    <a:pt x="-9761" y="26966"/>
                    <a:pt x="-3507" y="17839"/>
                  </a:cubicBezTo>
                  <a:cubicBezTo>
                    <a:pt x="502" y="12059"/>
                    <a:pt x="3710" y="5771"/>
                    <a:pt x="7753" y="68"/>
                  </a:cubicBezTo>
                  <a:cubicBezTo>
                    <a:pt x="8828" y="-1412"/>
                    <a:pt x="11822" y="-2186"/>
                    <a:pt x="13861" y="-2091"/>
                  </a:cubicBezTo>
                  <a:cubicBezTo>
                    <a:pt x="16939" y="-1997"/>
                    <a:pt x="20286" y="2545"/>
                    <a:pt x="19684" y="5392"/>
                  </a:cubicBezTo>
                  <a:cubicBezTo>
                    <a:pt x="18927" y="8807"/>
                    <a:pt x="17292" y="12059"/>
                    <a:pt x="16880" y="15534"/>
                  </a:cubicBezTo>
                  <a:cubicBezTo>
                    <a:pt x="16612" y="17556"/>
                    <a:pt x="17430" y="21392"/>
                    <a:pt x="18582" y="21693"/>
                  </a:cubicBezTo>
                  <a:cubicBezTo>
                    <a:pt x="30952" y="25512"/>
                    <a:pt x="29997" y="34467"/>
                    <a:pt x="28423" y="44307"/>
                  </a:cubicBezTo>
                  <a:cubicBezTo>
                    <a:pt x="27314" y="51369"/>
                    <a:pt x="26367" y="58174"/>
                    <a:pt x="22591" y="64444"/>
                  </a:cubicBezTo>
                  <a:cubicBezTo>
                    <a:pt x="17284" y="73175"/>
                    <a:pt x="8716" y="76538"/>
                    <a:pt x="-1718" y="7328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4F42D73-0EC0-0925-F28B-5DE0F865247F}"/>
                </a:ext>
              </a:extLst>
            </p:cNvPr>
            <p:cNvSpPr/>
            <p:nvPr/>
          </p:nvSpPr>
          <p:spPr>
            <a:xfrm flipV="1">
              <a:off x="6879396" y="910240"/>
              <a:ext cx="45313" cy="57549"/>
            </a:xfrm>
            <a:custGeom>
              <a:avLst/>
              <a:gdLst>
                <a:gd name="connsiteX0" fmla="*/ -678 w 45315"/>
                <a:gd name="connsiteY0" fmla="*/ 39695 h 57560"/>
                <a:gd name="connsiteX1" fmla="*/ -4918 w 45315"/>
                <a:gd name="connsiteY1" fmla="*/ 34602 h 57560"/>
                <a:gd name="connsiteX2" fmla="*/ -1873 w 45315"/>
                <a:gd name="connsiteY2" fmla="*/ 3679 h 57560"/>
                <a:gd name="connsiteX3" fmla="*/ 7907 w 45315"/>
                <a:gd name="connsiteY3" fmla="*/ -5456 h 57560"/>
                <a:gd name="connsiteX4" fmla="*/ 37308 w 45315"/>
                <a:gd name="connsiteY4" fmla="*/ 2328 h 57560"/>
                <a:gd name="connsiteX5" fmla="*/ 38934 w 45315"/>
                <a:gd name="connsiteY5" fmla="*/ 11876 h 57560"/>
                <a:gd name="connsiteX6" fmla="*/ 37179 w 45315"/>
                <a:gd name="connsiteY6" fmla="*/ 14896 h 57560"/>
                <a:gd name="connsiteX7" fmla="*/ 33068 w 45315"/>
                <a:gd name="connsiteY7" fmla="*/ 20564 h 57560"/>
                <a:gd name="connsiteX8" fmla="*/ 34538 w 45315"/>
                <a:gd name="connsiteY8" fmla="*/ 32409 h 57560"/>
                <a:gd name="connsiteX9" fmla="*/ 37136 w 45315"/>
                <a:gd name="connsiteY9" fmla="*/ 47420 h 57560"/>
                <a:gd name="connsiteX10" fmla="*/ 21421 w 45315"/>
                <a:gd name="connsiteY10" fmla="*/ 49432 h 57560"/>
                <a:gd name="connsiteX11" fmla="*/ 11546 w 45315"/>
                <a:gd name="connsiteY11" fmla="*/ 45991 h 57560"/>
                <a:gd name="connsiteX12" fmla="*/ 11709 w 45315"/>
                <a:gd name="connsiteY12" fmla="*/ 46120 h 57560"/>
                <a:gd name="connsiteX13" fmla="*/ 11649 w 45315"/>
                <a:gd name="connsiteY13" fmla="*/ 46112 h 57560"/>
                <a:gd name="connsiteX14" fmla="*/ 11597 w 45315"/>
                <a:gd name="connsiteY14" fmla="*/ 46052 h 57560"/>
                <a:gd name="connsiteX15" fmla="*/ -678 w 45315"/>
                <a:gd name="connsiteY15" fmla="*/ 39695 h 57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5315" h="57560">
                  <a:moveTo>
                    <a:pt x="-678" y="39695"/>
                  </a:moveTo>
                  <a:cubicBezTo>
                    <a:pt x="-2501" y="38551"/>
                    <a:pt x="-4789" y="36443"/>
                    <a:pt x="-4918" y="34602"/>
                  </a:cubicBezTo>
                  <a:cubicBezTo>
                    <a:pt x="-5821" y="24126"/>
                    <a:pt x="-6742" y="13373"/>
                    <a:pt x="-1873" y="3679"/>
                  </a:cubicBezTo>
                  <a:cubicBezTo>
                    <a:pt x="54" y="-149"/>
                    <a:pt x="4131" y="-4751"/>
                    <a:pt x="7907" y="-5456"/>
                  </a:cubicBezTo>
                  <a:cubicBezTo>
                    <a:pt x="18548" y="-7452"/>
                    <a:pt x="28715" y="-4975"/>
                    <a:pt x="37308" y="2328"/>
                  </a:cubicBezTo>
                  <a:cubicBezTo>
                    <a:pt x="39484" y="4229"/>
                    <a:pt x="40465" y="8969"/>
                    <a:pt x="38934" y="11876"/>
                  </a:cubicBezTo>
                  <a:cubicBezTo>
                    <a:pt x="38418" y="12900"/>
                    <a:pt x="37833" y="13941"/>
                    <a:pt x="37179" y="14896"/>
                  </a:cubicBezTo>
                  <a:cubicBezTo>
                    <a:pt x="35803" y="16814"/>
                    <a:pt x="34323" y="18612"/>
                    <a:pt x="33068" y="20564"/>
                  </a:cubicBezTo>
                  <a:cubicBezTo>
                    <a:pt x="29463" y="25983"/>
                    <a:pt x="29507" y="25966"/>
                    <a:pt x="34538" y="32409"/>
                  </a:cubicBezTo>
                  <a:cubicBezTo>
                    <a:pt x="40104" y="39514"/>
                    <a:pt x="40663" y="43376"/>
                    <a:pt x="37136" y="47420"/>
                  </a:cubicBezTo>
                  <a:cubicBezTo>
                    <a:pt x="32483" y="52752"/>
                    <a:pt x="27176" y="52082"/>
                    <a:pt x="21421" y="49432"/>
                  </a:cubicBezTo>
                  <a:cubicBezTo>
                    <a:pt x="18290" y="47979"/>
                    <a:pt x="14849" y="47101"/>
                    <a:pt x="11546" y="45991"/>
                  </a:cubicBezTo>
                  <a:lnTo>
                    <a:pt x="11709" y="46120"/>
                  </a:lnTo>
                  <a:cubicBezTo>
                    <a:pt x="11666" y="46112"/>
                    <a:pt x="11666" y="46120"/>
                    <a:pt x="11649" y="46112"/>
                  </a:cubicBezTo>
                  <a:cubicBezTo>
                    <a:pt x="11623" y="46095"/>
                    <a:pt x="11597" y="46060"/>
                    <a:pt x="11597" y="46052"/>
                  </a:cubicBezTo>
                  <a:cubicBezTo>
                    <a:pt x="7511" y="43970"/>
                    <a:pt x="3228" y="42103"/>
                    <a:pt x="-678" y="3969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EC038FE-B1B1-0887-960A-7754FD2C7626}"/>
                </a:ext>
              </a:extLst>
            </p:cNvPr>
            <p:cNvSpPr/>
            <p:nvPr/>
          </p:nvSpPr>
          <p:spPr>
            <a:xfrm flipV="1">
              <a:off x="6610973" y="959005"/>
              <a:ext cx="72056" cy="51167"/>
            </a:xfrm>
            <a:custGeom>
              <a:avLst/>
              <a:gdLst>
                <a:gd name="connsiteX0" fmla="*/ 2998 w 72059"/>
                <a:gd name="connsiteY0" fmla="*/ -353 h 51177"/>
                <a:gd name="connsiteX1" fmla="*/ 30499 w 72059"/>
                <a:gd name="connsiteY1" fmla="*/ -5953 h 51177"/>
                <a:gd name="connsiteX2" fmla="*/ 37999 w 72059"/>
                <a:gd name="connsiteY2" fmla="*/ 3294 h 51177"/>
                <a:gd name="connsiteX3" fmla="*/ 34705 w 72059"/>
                <a:gd name="connsiteY3" fmla="*/ 7690 h 51177"/>
                <a:gd name="connsiteX4" fmla="*/ 35290 w 72059"/>
                <a:gd name="connsiteY4" fmla="*/ 23362 h 51177"/>
                <a:gd name="connsiteX5" fmla="*/ 50979 w 72059"/>
                <a:gd name="connsiteY5" fmla="*/ 26218 h 51177"/>
                <a:gd name="connsiteX6" fmla="*/ 66678 w 72059"/>
                <a:gd name="connsiteY6" fmla="*/ 24644 h 51177"/>
                <a:gd name="connsiteX7" fmla="*/ 65112 w 72059"/>
                <a:gd name="connsiteY7" fmla="*/ 30459 h 51177"/>
                <a:gd name="connsiteX8" fmla="*/ 37492 w 72059"/>
                <a:gd name="connsiteY8" fmla="*/ 44772 h 51177"/>
                <a:gd name="connsiteX9" fmla="*/ 23927 w 72059"/>
                <a:gd name="connsiteY9" fmla="*/ 42863 h 51177"/>
                <a:gd name="connsiteX10" fmla="*/ -3806 w 72059"/>
                <a:gd name="connsiteY10" fmla="*/ 16490 h 51177"/>
                <a:gd name="connsiteX11" fmla="*/ 2998 w 72059"/>
                <a:gd name="connsiteY11" fmla="*/ -353 h 5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59" h="51177">
                  <a:moveTo>
                    <a:pt x="2998" y="-353"/>
                  </a:moveTo>
                  <a:cubicBezTo>
                    <a:pt x="12090" y="-2547"/>
                    <a:pt x="21234" y="-4585"/>
                    <a:pt x="30499" y="-5953"/>
                  </a:cubicBezTo>
                  <a:cubicBezTo>
                    <a:pt x="37225" y="-6950"/>
                    <a:pt x="36623" y="-757"/>
                    <a:pt x="37999" y="3294"/>
                  </a:cubicBezTo>
                  <a:cubicBezTo>
                    <a:pt x="36838" y="4730"/>
                    <a:pt x="35548" y="6098"/>
                    <a:pt x="34705" y="7690"/>
                  </a:cubicBezTo>
                  <a:cubicBezTo>
                    <a:pt x="31359" y="14124"/>
                    <a:pt x="31488" y="20326"/>
                    <a:pt x="35290" y="23362"/>
                  </a:cubicBezTo>
                  <a:cubicBezTo>
                    <a:pt x="39875" y="26949"/>
                    <a:pt x="44975" y="29547"/>
                    <a:pt x="50979" y="26218"/>
                  </a:cubicBezTo>
                  <a:cubicBezTo>
                    <a:pt x="56012" y="23448"/>
                    <a:pt x="61207" y="22898"/>
                    <a:pt x="66678" y="24644"/>
                  </a:cubicBezTo>
                  <a:cubicBezTo>
                    <a:pt x="66282" y="26726"/>
                    <a:pt x="66299" y="29160"/>
                    <a:pt x="65112" y="30459"/>
                  </a:cubicBezTo>
                  <a:cubicBezTo>
                    <a:pt x="57655" y="38424"/>
                    <a:pt x="47926" y="42751"/>
                    <a:pt x="37492" y="44772"/>
                  </a:cubicBezTo>
                  <a:cubicBezTo>
                    <a:pt x="33165" y="45581"/>
                    <a:pt x="27634" y="44979"/>
                    <a:pt x="23927" y="42863"/>
                  </a:cubicBezTo>
                  <a:cubicBezTo>
                    <a:pt x="12633" y="36437"/>
                    <a:pt x="3790" y="26966"/>
                    <a:pt x="-3806" y="16490"/>
                  </a:cubicBezTo>
                  <a:cubicBezTo>
                    <a:pt x="-7737" y="11096"/>
                    <a:pt x="-3883" y="1281"/>
                    <a:pt x="2998" y="-35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B801EBC-89E1-202A-EEF2-B8226A0685F7}"/>
                </a:ext>
              </a:extLst>
            </p:cNvPr>
            <p:cNvSpPr/>
            <p:nvPr/>
          </p:nvSpPr>
          <p:spPr>
            <a:xfrm flipV="1">
              <a:off x="6654352" y="1000778"/>
              <a:ext cx="920" cy="1092"/>
            </a:xfrm>
            <a:custGeom>
              <a:avLst/>
              <a:gdLst>
                <a:gd name="connsiteX0" fmla="*/ -5390 w 920"/>
                <a:gd name="connsiteY0" fmla="*/ -4989 h 1092"/>
                <a:gd name="connsiteX1" fmla="*/ -4572 w 920"/>
                <a:gd name="connsiteY1" fmla="*/ -6038 h 1092"/>
                <a:gd name="connsiteX2" fmla="*/ -4469 w 920"/>
                <a:gd name="connsiteY2" fmla="*/ -5143 h 1092"/>
                <a:gd name="connsiteX3" fmla="*/ -5364 w 920"/>
                <a:gd name="connsiteY3" fmla="*/ -4946 h 1092"/>
                <a:gd name="connsiteX4" fmla="*/ -5390 w 920"/>
                <a:gd name="connsiteY4" fmla="*/ -4989 h 1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" h="1092">
                  <a:moveTo>
                    <a:pt x="-5390" y="-4989"/>
                  </a:moveTo>
                  <a:cubicBezTo>
                    <a:pt x="-5088" y="-5324"/>
                    <a:pt x="-4848" y="-5694"/>
                    <a:pt x="-4572" y="-6038"/>
                  </a:cubicBezTo>
                  <a:cubicBezTo>
                    <a:pt x="-4547" y="-5720"/>
                    <a:pt x="-4469" y="-5453"/>
                    <a:pt x="-4469" y="-5143"/>
                  </a:cubicBezTo>
                  <a:cubicBezTo>
                    <a:pt x="-4822" y="-5058"/>
                    <a:pt x="-4968" y="-5023"/>
                    <a:pt x="-5364" y="-4946"/>
                  </a:cubicBezTo>
                  <a:cubicBezTo>
                    <a:pt x="-5364" y="-4946"/>
                    <a:pt x="-5364" y="-4972"/>
                    <a:pt x="-5390" y="-498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9E81E8B-DAE8-473C-CF39-BE8AE1983CA6}"/>
                </a:ext>
              </a:extLst>
            </p:cNvPr>
            <p:cNvSpPr/>
            <p:nvPr/>
          </p:nvSpPr>
          <p:spPr>
            <a:xfrm flipV="1">
              <a:off x="6823364" y="965810"/>
              <a:ext cx="54785" cy="48068"/>
            </a:xfrm>
            <a:custGeom>
              <a:avLst/>
              <a:gdLst>
                <a:gd name="connsiteX0" fmla="*/ -2224 w 54787"/>
                <a:gd name="connsiteY0" fmla="*/ 25544 h 48077"/>
                <a:gd name="connsiteX1" fmla="*/ -5561 w 54787"/>
                <a:gd name="connsiteY1" fmla="*/ 20133 h 48077"/>
                <a:gd name="connsiteX2" fmla="*/ 3772 w 54787"/>
                <a:gd name="connsiteY2" fmla="*/ -2197 h 48077"/>
                <a:gd name="connsiteX3" fmla="*/ 16769 w 54787"/>
                <a:gd name="connsiteY3" fmla="*/ -5363 h 48077"/>
                <a:gd name="connsiteX4" fmla="*/ 29199 w 54787"/>
                <a:gd name="connsiteY4" fmla="*/ 1020 h 48077"/>
                <a:gd name="connsiteX5" fmla="*/ 41706 w 54787"/>
                <a:gd name="connsiteY5" fmla="*/ 11540 h 48077"/>
                <a:gd name="connsiteX6" fmla="*/ 47194 w 54787"/>
                <a:gd name="connsiteY6" fmla="*/ 21983 h 48077"/>
                <a:gd name="connsiteX7" fmla="*/ 44037 w 54787"/>
                <a:gd name="connsiteY7" fmla="*/ 35703 h 48077"/>
                <a:gd name="connsiteX8" fmla="*/ 31203 w 54787"/>
                <a:gd name="connsiteY8" fmla="*/ 41560 h 48077"/>
                <a:gd name="connsiteX9" fmla="*/ 24562 w 54787"/>
                <a:gd name="connsiteY9" fmla="*/ 41010 h 48077"/>
                <a:gd name="connsiteX10" fmla="*/ -2224 w 54787"/>
                <a:gd name="connsiteY10" fmla="*/ 25544 h 48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787" h="48077">
                  <a:moveTo>
                    <a:pt x="-2224" y="25544"/>
                  </a:moveTo>
                  <a:cubicBezTo>
                    <a:pt x="-3789" y="25148"/>
                    <a:pt x="-5475" y="22034"/>
                    <a:pt x="-5561" y="20133"/>
                  </a:cubicBezTo>
                  <a:cubicBezTo>
                    <a:pt x="-5957" y="11351"/>
                    <a:pt x="-1725" y="4272"/>
                    <a:pt x="3772" y="-2197"/>
                  </a:cubicBezTo>
                  <a:cubicBezTo>
                    <a:pt x="6370" y="-5311"/>
                    <a:pt x="12967" y="-7126"/>
                    <a:pt x="16769" y="-5363"/>
                  </a:cubicBezTo>
                  <a:cubicBezTo>
                    <a:pt x="21001" y="-3401"/>
                    <a:pt x="24812" y="366"/>
                    <a:pt x="29199" y="1020"/>
                  </a:cubicBezTo>
                  <a:cubicBezTo>
                    <a:pt x="36046" y="2052"/>
                    <a:pt x="39314" y="5605"/>
                    <a:pt x="41706" y="11540"/>
                  </a:cubicBezTo>
                  <a:cubicBezTo>
                    <a:pt x="43409" y="15893"/>
                    <a:pt x="46076" y="19867"/>
                    <a:pt x="47194" y="21983"/>
                  </a:cubicBezTo>
                  <a:cubicBezTo>
                    <a:pt x="50660" y="29544"/>
                    <a:pt x="49654" y="32692"/>
                    <a:pt x="44037" y="35703"/>
                  </a:cubicBezTo>
                  <a:cubicBezTo>
                    <a:pt x="39908" y="37896"/>
                    <a:pt x="35676" y="40047"/>
                    <a:pt x="31203" y="41560"/>
                  </a:cubicBezTo>
                  <a:cubicBezTo>
                    <a:pt x="29216" y="42240"/>
                    <a:pt x="25543" y="42266"/>
                    <a:pt x="24562" y="41010"/>
                  </a:cubicBezTo>
                  <a:cubicBezTo>
                    <a:pt x="17560" y="32313"/>
                    <a:pt x="8184" y="28245"/>
                    <a:pt x="-2224" y="2554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A4A4276-D5DC-6BF1-46C7-FB3D26C7DDAA}"/>
                </a:ext>
              </a:extLst>
            </p:cNvPr>
            <p:cNvSpPr/>
            <p:nvPr/>
          </p:nvSpPr>
          <p:spPr>
            <a:xfrm flipV="1">
              <a:off x="6917206" y="849874"/>
              <a:ext cx="42717" cy="61315"/>
            </a:xfrm>
            <a:custGeom>
              <a:avLst/>
              <a:gdLst>
                <a:gd name="connsiteX0" fmla="*/ 14101 w 42719"/>
                <a:gd name="connsiteY0" fmla="*/ -5957 h 61326"/>
                <a:gd name="connsiteX1" fmla="*/ 20268 w 42719"/>
                <a:gd name="connsiteY1" fmla="*/ -4305 h 61326"/>
                <a:gd name="connsiteX2" fmla="*/ 35183 w 42719"/>
                <a:gd name="connsiteY2" fmla="*/ 18516 h 61326"/>
                <a:gd name="connsiteX3" fmla="*/ 36775 w 42719"/>
                <a:gd name="connsiteY3" fmla="*/ 24571 h 61326"/>
                <a:gd name="connsiteX4" fmla="*/ 19124 w 42719"/>
                <a:gd name="connsiteY4" fmla="*/ 53757 h 61326"/>
                <a:gd name="connsiteX5" fmla="*/ 9361 w 42719"/>
                <a:gd name="connsiteY5" fmla="*/ 53809 h 61326"/>
                <a:gd name="connsiteX6" fmla="*/ -3146 w 42719"/>
                <a:gd name="connsiteY6" fmla="*/ 37225 h 61326"/>
                <a:gd name="connsiteX7" fmla="*/ -5667 w 42719"/>
                <a:gd name="connsiteY7" fmla="*/ 28408 h 61326"/>
                <a:gd name="connsiteX8" fmla="*/ 14101 w 42719"/>
                <a:gd name="connsiteY8" fmla="*/ -5957 h 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719" h="61326">
                  <a:moveTo>
                    <a:pt x="14101" y="-5957"/>
                  </a:moveTo>
                  <a:cubicBezTo>
                    <a:pt x="15631" y="-6671"/>
                    <a:pt x="19236" y="-5698"/>
                    <a:pt x="20268" y="-4305"/>
                  </a:cubicBezTo>
                  <a:cubicBezTo>
                    <a:pt x="25713" y="2938"/>
                    <a:pt x="26909" y="12907"/>
                    <a:pt x="35183" y="18516"/>
                  </a:cubicBezTo>
                  <a:cubicBezTo>
                    <a:pt x="36543" y="19428"/>
                    <a:pt x="37549" y="23290"/>
                    <a:pt x="36775" y="24571"/>
                  </a:cubicBezTo>
                  <a:cubicBezTo>
                    <a:pt x="30702" y="34188"/>
                    <a:pt x="27210" y="45388"/>
                    <a:pt x="19124" y="53757"/>
                  </a:cubicBezTo>
                  <a:cubicBezTo>
                    <a:pt x="17455" y="55512"/>
                    <a:pt x="10815" y="55641"/>
                    <a:pt x="9361" y="53809"/>
                  </a:cubicBezTo>
                  <a:cubicBezTo>
                    <a:pt x="5069" y="48381"/>
                    <a:pt x="570" y="43048"/>
                    <a:pt x="-3146" y="37225"/>
                  </a:cubicBezTo>
                  <a:cubicBezTo>
                    <a:pt x="-4901" y="34455"/>
                    <a:pt x="-5064" y="30644"/>
                    <a:pt x="-5667" y="28408"/>
                  </a:cubicBezTo>
                  <a:cubicBezTo>
                    <a:pt x="-5924" y="10241"/>
                    <a:pt x="-617" y="976"/>
                    <a:pt x="14101" y="-595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7C24DC-ACB0-53D4-1D0E-85996C09742C}"/>
                </a:ext>
              </a:extLst>
            </p:cNvPr>
            <p:cNvSpPr/>
            <p:nvPr/>
          </p:nvSpPr>
          <p:spPr>
            <a:xfrm flipV="1">
              <a:off x="9585498" y="4429499"/>
              <a:ext cx="84774" cy="31695"/>
            </a:xfrm>
            <a:custGeom>
              <a:avLst/>
              <a:gdLst>
                <a:gd name="connsiteX0" fmla="*/ 78 w 84778"/>
                <a:gd name="connsiteY0" fmla="*/ 5221 h 31701"/>
                <a:gd name="connsiteX1" fmla="*/ 65022 w 84778"/>
                <a:gd name="connsiteY1" fmla="*/ -456 h 31701"/>
                <a:gd name="connsiteX2" fmla="*/ 68402 w 84778"/>
                <a:gd name="connsiteY2" fmla="*/ -1299 h 31701"/>
                <a:gd name="connsiteX3" fmla="*/ 76394 w 84778"/>
                <a:gd name="connsiteY3" fmla="*/ 5583 h 31701"/>
                <a:gd name="connsiteX4" fmla="*/ 73581 w 84778"/>
                <a:gd name="connsiteY4" fmla="*/ 13565 h 31701"/>
                <a:gd name="connsiteX5" fmla="*/ 65521 w 84778"/>
                <a:gd name="connsiteY5" fmla="*/ 20240 h 31701"/>
                <a:gd name="connsiteX6" fmla="*/ 3983 w 84778"/>
                <a:gd name="connsiteY6" fmla="*/ 27887 h 31701"/>
                <a:gd name="connsiteX7" fmla="*/ -7956 w 84778"/>
                <a:gd name="connsiteY7" fmla="*/ 16197 h 31701"/>
                <a:gd name="connsiteX8" fmla="*/ 78 w 84778"/>
                <a:gd name="connsiteY8" fmla="*/ 5221 h 31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778" h="31701">
                  <a:moveTo>
                    <a:pt x="78" y="5221"/>
                  </a:moveTo>
                  <a:cubicBezTo>
                    <a:pt x="22460" y="11423"/>
                    <a:pt x="44188" y="10813"/>
                    <a:pt x="65022" y="-456"/>
                  </a:cubicBezTo>
                  <a:cubicBezTo>
                    <a:pt x="66003" y="-998"/>
                    <a:pt x="67293" y="-998"/>
                    <a:pt x="68402" y="-1299"/>
                  </a:cubicBezTo>
                  <a:cubicBezTo>
                    <a:pt x="71301" y="-2305"/>
                    <a:pt x="75482" y="550"/>
                    <a:pt x="76394" y="5583"/>
                  </a:cubicBezTo>
                  <a:cubicBezTo>
                    <a:pt x="75834" y="7372"/>
                    <a:pt x="75430" y="10993"/>
                    <a:pt x="73581" y="13565"/>
                  </a:cubicBezTo>
                  <a:cubicBezTo>
                    <a:pt x="71620" y="16309"/>
                    <a:pt x="68514" y="18511"/>
                    <a:pt x="65521" y="20240"/>
                  </a:cubicBezTo>
                  <a:cubicBezTo>
                    <a:pt x="46107" y="31345"/>
                    <a:pt x="25273" y="31982"/>
                    <a:pt x="3983" y="27887"/>
                  </a:cubicBezTo>
                  <a:cubicBezTo>
                    <a:pt x="-2124" y="26735"/>
                    <a:pt x="-6262" y="22416"/>
                    <a:pt x="-7956" y="16197"/>
                  </a:cubicBezTo>
                  <a:cubicBezTo>
                    <a:pt x="-9754" y="9548"/>
                    <a:pt x="-5677" y="3587"/>
                    <a:pt x="78" y="522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C14099E9-7ADD-0576-2DE0-2264F2713329}"/>
                </a:ext>
              </a:extLst>
            </p:cNvPr>
            <p:cNvSpPr/>
            <p:nvPr/>
          </p:nvSpPr>
          <p:spPr>
            <a:xfrm flipV="1">
              <a:off x="10612164" y="4999841"/>
              <a:ext cx="71485" cy="74010"/>
            </a:xfrm>
            <a:custGeom>
              <a:avLst/>
              <a:gdLst>
                <a:gd name="connsiteX0" fmla="*/ 50635 w 71488"/>
                <a:gd name="connsiteY0" fmla="*/ -311 h 74024"/>
                <a:gd name="connsiteX1" fmla="*/ 60614 w 71488"/>
                <a:gd name="connsiteY1" fmla="*/ 395 h 74024"/>
                <a:gd name="connsiteX2" fmla="*/ 62075 w 71488"/>
                <a:gd name="connsiteY2" fmla="*/ 2924 h 74024"/>
                <a:gd name="connsiteX3" fmla="*/ 59495 w 71488"/>
                <a:gd name="connsiteY3" fmla="*/ 9255 h 74024"/>
                <a:gd name="connsiteX4" fmla="*/ 19926 w 71488"/>
                <a:gd name="connsiteY4" fmla="*/ 54199 h 74024"/>
                <a:gd name="connsiteX5" fmla="*/ 4873 w 71488"/>
                <a:gd name="connsiteY5" fmla="*/ 69098 h 74024"/>
                <a:gd name="connsiteX6" fmla="*/ -890 w 71488"/>
                <a:gd name="connsiteY6" fmla="*/ 72977 h 74024"/>
                <a:gd name="connsiteX7" fmla="*/ -7083 w 71488"/>
                <a:gd name="connsiteY7" fmla="*/ 72298 h 74024"/>
                <a:gd name="connsiteX8" fmla="*/ -9320 w 71488"/>
                <a:gd name="connsiteY8" fmla="*/ 66294 h 74024"/>
                <a:gd name="connsiteX9" fmla="*/ 15625 w 71488"/>
                <a:gd name="connsiteY9" fmla="*/ 28523 h 74024"/>
                <a:gd name="connsiteX10" fmla="*/ 50635 w 71488"/>
                <a:gd name="connsiteY10" fmla="*/ -311 h 7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88" h="74024">
                  <a:moveTo>
                    <a:pt x="50635" y="-311"/>
                  </a:moveTo>
                  <a:cubicBezTo>
                    <a:pt x="53473" y="-1360"/>
                    <a:pt x="57259" y="-121"/>
                    <a:pt x="60614" y="395"/>
                  </a:cubicBezTo>
                  <a:cubicBezTo>
                    <a:pt x="61215" y="455"/>
                    <a:pt x="61645" y="2020"/>
                    <a:pt x="62075" y="2924"/>
                  </a:cubicBezTo>
                  <a:cubicBezTo>
                    <a:pt x="61215" y="5023"/>
                    <a:pt x="60872" y="7595"/>
                    <a:pt x="59495" y="9255"/>
                  </a:cubicBezTo>
                  <a:cubicBezTo>
                    <a:pt x="46421" y="24308"/>
                    <a:pt x="33259" y="39344"/>
                    <a:pt x="19926" y="54199"/>
                  </a:cubicBezTo>
                  <a:cubicBezTo>
                    <a:pt x="15282" y="59438"/>
                    <a:pt x="10034" y="64255"/>
                    <a:pt x="4873" y="69098"/>
                  </a:cubicBezTo>
                  <a:cubicBezTo>
                    <a:pt x="3239" y="70689"/>
                    <a:pt x="1261" y="72349"/>
                    <a:pt x="-890" y="72977"/>
                  </a:cubicBezTo>
                  <a:cubicBezTo>
                    <a:pt x="-2869" y="73519"/>
                    <a:pt x="-5707" y="73450"/>
                    <a:pt x="-7083" y="72298"/>
                  </a:cubicBezTo>
                  <a:cubicBezTo>
                    <a:pt x="-8631" y="71111"/>
                    <a:pt x="-9750" y="68066"/>
                    <a:pt x="-9320" y="66294"/>
                  </a:cubicBezTo>
                  <a:cubicBezTo>
                    <a:pt x="-5621" y="50759"/>
                    <a:pt x="4873" y="39421"/>
                    <a:pt x="15625" y="28523"/>
                  </a:cubicBezTo>
                  <a:cubicBezTo>
                    <a:pt x="26292" y="17702"/>
                    <a:pt x="35582" y="4945"/>
                    <a:pt x="50635" y="-31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A49FF3D-A95E-61D1-2C1D-76CF2EAB6F24}"/>
                </a:ext>
              </a:extLst>
            </p:cNvPr>
            <p:cNvSpPr/>
            <p:nvPr/>
          </p:nvSpPr>
          <p:spPr>
            <a:xfrm flipV="1">
              <a:off x="9226657" y="4592381"/>
              <a:ext cx="94125" cy="30443"/>
            </a:xfrm>
            <a:custGeom>
              <a:avLst/>
              <a:gdLst>
                <a:gd name="connsiteX0" fmla="*/ -5239 w 94129"/>
                <a:gd name="connsiteY0" fmla="*/ 7712 h 30448"/>
                <a:gd name="connsiteX1" fmla="*/ 14786 w 94129"/>
                <a:gd name="connsiteY1" fmla="*/ 1458 h 30448"/>
                <a:gd name="connsiteX2" fmla="*/ 27904 w 94129"/>
                <a:gd name="connsiteY2" fmla="*/ -1286 h 30448"/>
                <a:gd name="connsiteX3" fmla="*/ 83756 w 94129"/>
                <a:gd name="connsiteY3" fmla="*/ 9622 h 30448"/>
                <a:gd name="connsiteX4" fmla="*/ 84883 w 94129"/>
                <a:gd name="connsiteY4" fmla="*/ 15204 h 30448"/>
                <a:gd name="connsiteX5" fmla="*/ 50561 w 94129"/>
                <a:gd name="connsiteY5" fmla="*/ 28829 h 30448"/>
                <a:gd name="connsiteX6" fmla="*/ 45796 w 94129"/>
                <a:gd name="connsiteY6" fmla="*/ 24563 h 30448"/>
                <a:gd name="connsiteX7" fmla="*/ 42544 w 94129"/>
                <a:gd name="connsiteY7" fmla="*/ 19049 h 30448"/>
                <a:gd name="connsiteX8" fmla="*/ 4541 w 94129"/>
                <a:gd name="connsiteY8" fmla="*/ 22619 h 30448"/>
                <a:gd name="connsiteX9" fmla="*/ -6994 w 94129"/>
                <a:gd name="connsiteY9" fmla="*/ 16623 h 30448"/>
                <a:gd name="connsiteX10" fmla="*/ -5239 w 94129"/>
                <a:gd name="connsiteY10" fmla="*/ 7712 h 3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4129" h="30448">
                  <a:moveTo>
                    <a:pt x="-5239" y="7712"/>
                  </a:moveTo>
                  <a:cubicBezTo>
                    <a:pt x="1436" y="5570"/>
                    <a:pt x="8068" y="3342"/>
                    <a:pt x="14786" y="1458"/>
                  </a:cubicBezTo>
                  <a:cubicBezTo>
                    <a:pt x="19294" y="263"/>
                    <a:pt x="23930" y="-434"/>
                    <a:pt x="27904" y="-1286"/>
                  </a:cubicBezTo>
                  <a:cubicBezTo>
                    <a:pt x="47275" y="1157"/>
                    <a:pt x="65657" y="4632"/>
                    <a:pt x="83756" y="9622"/>
                  </a:cubicBezTo>
                  <a:cubicBezTo>
                    <a:pt x="86465" y="10335"/>
                    <a:pt x="86809" y="12753"/>
                    <a:pt x="84883" y="15204"/>
                  </a:cubicBezTo>
                  <a:cubicBezTo>
                    <a:pt x="76074" y="26335"/>
                    <a:pt x="64316" y="30429"/>
                    <a:pt x="50561" y="28829"/>
                  </a:cubicBezTo>
                  <a:cubicBezTo>
                    <a:pt x="48815" y="28649"/>
                    <a:pt x="47172" y="26257"/>
                    <a:pt x="45796" y="24563"/>
                  </a:cubicBezTo>
                  <a:cubicBezTo>
                    <a:pt x="44462" y="22946"/>
                    <a:pt x="43619" y="20907"/>
                    <a:pt x="42544" y="19049"/>
                  </a:cubicBezTo>
                  <a:cubicBezTo>
                    <a:pt x="30501" y="26223"/>
                    <a:pt x="17057" y="18060"/>
                    <a:pt x="4541" y="22619"/>
                  </a:cubicBezTo>
                  <a:cubicBezTo>
                    <a:pt x="120" y="24253"/>
                    <a:pt x="-4388" y="21277"/>
                    <a:pt x="-6994" y="16623"/>
                  </a:cubicBezTo>
                  <a:cubicBezTo>
                    <a:pt x="-8887" y="13312"/>
                    <a:pt x="-8112" y="8581"/>
                    <a:pt x="-5239" y="771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E09C4AE-1213-0BEF-41BB-E4894D70A75B}"/>
                </a:ext>
              </a:extLst>
            </p:cNvPr>
            <p:cNvSpPr/>
            <p:nvPr/>
          </p:nvSpPr>
          <p:spPr>
            <a:xfrm flipV="1">
              <a:off x="9338609" y="4593315"/>
              <a:ext cx="95138" cy="25234"/>
            </a:xfrm>
            <a:custGeom>
              <a:avLst/>
              <a:gdLst>
                <a:gd name="connsiteX0" fmla="*/ 72636 w 95142"/>
                <a:gd name="connsiteY0" fmla="*/ 5800 h 25239"/>
                <a:gd name="connsiteX1" fmla="*/ 81806 w 95142"/>
                <a:gd name="connsiteY1" fmla="*/ 10927 h 25239"/>
                <a:gd name="connsiteX2" fmla="*/ 86132 w 95142"/>
                <a:gd name="connsiteY2" fmla="*/ 16355 h 25239"/>
                <a:gd name="connsiteX3" fmla="*/ 84868 w 95142"/>
                <a:gd name="connsiteY3" fmla="*/ 22384 h 25239"/>
                <a:gd name="connsiteX4" fmla="*/ 81995 w 95142"/>
                <a:gd name="connsiteY4" fmla="*/ 23933 h 25239"/>
                <a:gd name="connsiteX5" fmla="*/ 51312 w 95142"/>
                <a:gd name="connsiteY5" fmla="*/ 17825 h 25239"/>
                <a:gd name="connsiteX6" fmla="*/ 19950 w 95142"/>
                <a:gd name="connsiteY6" fmla="*/ 22703 h 25239"/>
                <a:gd name="connsiteX7" fmla="*/ 16440 w 95142"/>
                <a:gd name="connsiteY7" fmla="*/ 23374 h 25239"/>
                <a:gd name="connsiteX8" fmla="*/ -6028 w 95142"/>
                <a:gd name="connsiteY8" fmla="*/ 15202 h 25239"/>
                <a:gd name="connsiteX9" fmla="*/ -8083 w 95142"/>
                <a:gd name="connsiteY9" fmla="*/ 8914 h 25239"/>
                <a:gd name="connsiteX10" fmla="*/ -4178 w 95142"/>
                <a:gd name="connsiteY10" fmla="*/ 3890 h 25239"/>
                <a:gd name="connsiteX11" fmla="*/ 23313 w 95142"/>
                <a:gd name="connsiteY11" fmla="*/ -1288 h 25239"/>
                <a:gd name="connsiteX12" fmla="*/ 72636 w 95142"/>
                <a:gd name="connsiteY12" fmla="*/ 5800 h 2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142" h="25239">
                  <a:moveTo>
                    <a:pt x="72636" y="5800"/>
                  </a:moveTo>
                  <a:cubicBezTo>
                    <a:pt x="75931" y="6368"/>
                    <a:pt x="79027" y="8819"/>
                    <a:pt x="81806" y="10927"/>
                  </a:cubicBezTo>
                  <a:cubicBezTo>
                    <a:pt x="83663" y="12286"/>
                    <a:pt x="84919" y="14411"/>
                    <a:pt x="86132" y="16355"/>
                  </a:cubicBezTo>
                  <a:cubicBezTo>
                    <a:pt x="87672" y="18875"/>
                    <a:pt x="87113" y="20999"/>
                    <a:pt x="84868" y="22384"/>
                  </a:cubicBezTo>
                  <a:cubicBezTo>
                    <a:pt x="83896" y="22926"/>
                    <a:pt x="82743" y="24113"/>
                    <a:pt x="81995" y="23933"/>
                  </a:cubicBezTo>
                  <a:cubicBezTo>
                    <a:pt x="71939" y="21120"/>
                    <a:pt x="62554" y="15555"/>
                    <a:pt x="51312" y="17825"/>
                  </a:cubicBezTo>
                  <a:cubicBezTo>
                    <a:pt x="40938" y="19881"/>
                    <a:pt x="30435" y="21120"/>
                    <a:pt x="19950" y="22703"/>
                  </a:cubicBezTo>
                  <a:cubicBezTo>
                    <a:pt x="18763" y="22926"/>
                    <a:pt x="17610" y="23270"/>
                    <a:pt x="16440" y="23374"/>
                  </a:cubicBezTo>
                  <a:cubicBezTo>
                    <a:pt x="7812" y="23812"/>
                    <a:pt x="28" y="21550"/>
                    <a:pt x="-6028" y="15202"/>
                  </a:cubicBezTo>
                  <a:cubicBezTo>
                    <a:pt x="-7430" y="13714"/>
                    <a:pt x="-8393" y="10875"/>
                    <a:pt x="-8083" y="8914"/>
                  </a:cubicBezTo>
                  <a:cubicBezTo>
                    <a:pt x="-7809" y="7039"/>
                    <a:pt x="-5873" y="4286"/>
                    <a:pt x="-4178" y="3890"/>
                  </a:cubicBezTo>
                  <a:cubicBezTo>
                    <a:pt x="4982" y="1809"/>
                    <a:pt x="14298" y="355"/>
                    <a:pt x="23313" y="-1288"/>
                  </a:cubicBezTo>
                  <a:cubicBezTo>
                    <a:pt x="39966" y="1060"/>
                    <a:pt x="56344" y="3168"/>
                    <a:pt x="72636" y="580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FD40EFE-E0B4-CD14-D7C3-A866B2033D2D}"/>
                </a:ext>
              </a:extLst>
            </p:cNvPr>
            <p:cNvSpPr/>
            <p:nvPr/>
          </p:nvSpPr>
          <p:spPr>
            <a:xfrm flipV="1">
              <a:off x="6915614" y="1781840"/>
              <a:ext cx="45161" cy="46742"/>
            </a:xfrm>
            <a:custGeom>
              <a:avLst/>
              <a:gdLst>
                <a:gd name="connsiteX0" fmla="*/ -3611 w 45163"/>
                <a:gd name="connsiteY0" fmla="*/ 30864 h 46751"/>
                <a:gd name="connsiteX1" fmla="*/ -5675 w 45163"/>
                <a:gd name="connsiteY1" fmla="*/ 18830 h 46751"/>
                <a:gd name="connsiteX2" fmla="*/ -1504 w 45163"/>
                <a:gd name="connsiteY2" fmla="*/ 3389 h 46751"/>
                <a:gd name="connsiteX3" fmla="*/ 16010 w 45163"/>
                <a:gd name="connsiteY3" fmla="*/ -4318 h 46751"/>
                <a:gd name="connsiteX4" fmla="*/ 39381 w 45163"/>
                <a:gd name="connsiteY4" fmla="*/ 23931 h 46751"/>
                <a:gd name="connsiteX5" fmla="*/ 37248 w 45163"/>
                <a:gd name="connsiteY5" fmla="*/ 30322 h 46751"/>
                <a:gd name="connsiteX6" fmla="*/ 8836 w 45163"/>
                <a:gd name="connsiteY6" fmla="*/ 41737 h 46751"/>
                <a:gd name="connsiteX7" fmla="*/ -3611 w 45163"/>
                <a:gd name="connsiteY7" fmla="*/ 30864 h 4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163" h="46751">
                  <a:moveTo>
                    <a:pt x="-3611" y="30864"/>
                  </a:moveTo>
                  <a:cubicBezTo>
                    <a:pt x="-4290" y="27423"/>
                    <a:pt x="-4824" y="23931"/>
                    <a:pt x="-5675" y="18830"/>
                  </a:cubicBezTo>
                  <a:cubicBezTo>
                    <a:pt x="-4565" y="14589"/>
                    <a:pt x="-3490" y="8817"/>
                    <a:pt x="-1504" y="3389"/>
                  </a:cubicBezTo>
                  <a:cubicBezTo>
                    <a:pt x="974" y="-3492"/>
                    <a:pt x="8638" y="-6399"/>
                    <a:pt x="16010" y="-4318"/>
                  </a:cubicBezTo>
                  <a:cubicBezTo>
                    <a:pt x="30332" y="-249"/>
                    <a:pt x="36052" y="10916"/>
                    <a:pt x="39381" y="23931"/>
                  </a:cubicBezTo>
                  <a:cubicBezTo>
                    <a:pt x="39863" y="25797"/>
                    <a:pt x="38650" y="28765"/>
                    <a:pt x="37248" y="30322"/>
                  </a:cubicBezTo>
                  <a:cubicBezTo>
                    <a:pt x="29747" y="38760"/>
                    <a:pt x="20036" y="42167"/>
                    <a:pt x="8836" y="41737"/>
                  </a:cubicBezTo>
                  <a:cubicBezTo>
                    <a:pt x="3830" y="41539"/>
                    <a:pt x="-2493" y="36180"/>
                    <a:pt x="-3611" y="3086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C5312C5-8AE0-5B7B-9C69-BED9C7A35EE2}"/>
                </a:ext>
              </a:extLst>
            </p:cNvPr>
            <p:cNvSpPr/>
            <p:nvPr/>
          </p:nvSpPr>
          <p:spPr>
            <a:xfrm flipV="1">
              <a:off x="3734108" y="2039737"/>
              <a:ext cx="56691" cy="36590"/>
            </a:xfrm>
            <a:custGeom>
              <a:avLst/>
              <a:gdLst>
                <a:gd name="connsiteX0" fmla="*/ 53316 w 56693"/>
                <a:gd name="connsiteY0" fmla="*/ 19720 h 36597"/>
                <a:gd name="connsiteX1" fmla="*/ 53668 w 56693"/>
                <a:gd name="connsiteY1" fmla="*/ 26344 h 36597"/>
                <a:gd name="connsiteX2" fmla="*/ 48955 w 56693"/>
                <a:gd name="connsiteY2" fmla="*/ 30894 h 36597"/>
                <a:gd name="connsiteX3" fmla="*/ 41445 w 56693"/>
                <a:gd name="connsiteY3" fmla="*/ 31952 h 36597"/>
                <a:gd name="connsiteX4" fmla="*/ 24474 w 56693"/>
                <a:gd name="connsiteY4" fmla="*/ 31058 h 36597"/>
                <a:gd name="connsiteX5" fmla="*/ 14840 w 56693"/>
                <a:gd name="connsiteY5" fmla="*/ 27634 h 36597"/>
                <a:gd name="connsiteX6" fmla="*/ -411 w 56693"/>
                <a:gd name="connsiteY6" fmla="*/ 13166 h 36597"/>
                <a:gd name="connsiteX7" fmla="*/ -1444 w 56693"/>
                <a:gd name="connsiteY7" fmla="*/ 3239 h 36597"/>
                <a:gd name="connsiteX8" fmla="*/ 5593 w 56693"/>
                <a:gd name="connsiteY8" fmla="*/ -3823 h 36597"/>
                <a:gd name="connsiteX9" fmla="*/ 19467 w 56693"/>
                <a:gd name="connsiteY9" fmla="*/ -4047 h 36597"/>
                <a:gd name="connsiteX10" fmla="*/ 53316 w 56693"/>
                <a:gd name="connsiteY10" fmla="*/ 19720 h 36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693" h="36597">
                  <a:moveTo>
                    <a:pt x="53316" y="19720"/>
                  </a:moveTo>
                  <a:cubicBezTo>
                    <a:pt x="54494" y="21148"/>
                    <a:pt x="54417" y="24408"/>
                    <a:pt x="53668" y="26344"/>
                  </a:cubicBezTo>
                  <a:cubicBezTo>
                    <a:pt x="52929" y="28236"/>
                    <a:pt x="50855" y="30301"/>
                    <a:pt x="48955" y="30894"/>
                  </a:cubicBezTo>
                  <a:cubicBezTo>
                    <a:pt x="45660" y="31926"/>
                    <a:pt x="42056" y="31883"/>
                    <a:pt x="41445" y="31952"/>
                  </a:cubicBezTo>
                  <a:cubicBezTo>
                    <a:pt x="33858" y="31591"/>
                    <a:pt x="29102" y="31763"/>
                    <a:pt x="24474" y="31058"/>
                  </a:cubicBezTo>
                  <a:cubicBezTo>
                    <a:pt x="21136" y="30567"/>
                    <a:pt x="17360" y="29656"/>
                    <a:pt x="14840" y="27634"/>
                  </a:cubicBezTo>
                  <a:cubicBezTo>
                    <a:pt x="9360" y="23299"/>
                    <a:pt x="4251" y="18387"/>
                    <a:pt x="-411" y="13166"/>
                  </a:cubicBezTo>
                  <a:cubicBezTo>
                    <a:pt x="-2674" y="10594"/>
                    <a:pt x="-3164" y="6775"/>
                    <a:pt x="-1444" y="3239"/>
                  </a:cubicBezTo>
                  <a:cubicBezTo>
                    <a:pt x="139" y="82"/>
                    <a:pt x="1576" y="-3436"/>
                    <a:pt x="5593" y="-3823"/>
                  </a:cubicBezTo>
                  <a:cubicBezTo>
                    <a:pt x="10238" y="-4262"/>
                    <a:pt x="15235" y="-5302"/>
                    <a:pt x="19467" y="-4047"/>
                  </a:cubicBezTo>
                  <a:cubicBezTo>
                    <a:pt x="33273" y="56"/>
                    <a:pt x="44335" y="8616"/>
                    <a:pt x="53316" y="1972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BD58963-FF8A-5669-535A-9CB623CDF0B3}"/>
                </a:ext>
              </a:extLst>
            </p:cNvPr>
            <p:cNvSpPr/>
            <p:nvPr/>
          </p:nvSpPr>
          <p:spPr>
            <a:xfrm flipV="1">
              <a:off x="8179202" y="1161416"/>
              <a:ext cx="41038" cy="39560"/>
            </a:xfrm>
            <a:custGeom>
              <a:avLst/>
              <a:gdLst>
                <a:gd name="connsiteX0" fmla="*/ -5802 w 41039"/>
                <a:gd name="connsiteY0" fmla="*/ 11113 h 39567"/>
                <a:gd name="connsiteX1" fmla="*/ 6042 w 41039"/>
                <a:gd name="connsiteY1" fmla="*/ -3777 h 39567"/>
                <a:gd name="connsiteX2" fmla="*/ 16270 w 41039"/>
                <a:gd name="connsiteY2" fmla="*/ -5773 h 39567"/>
                <a:gd name="connsiteX3" fmla="*/ 19823 w 41039"/>
                <a:gd name="connsiteY3" fmla="*/ -5781 h 39567"/>
                <a:gd name="connsiteX4" fmla="*/ 33981 w 41039"/>
                <a:gd name="connsiteY4" fmla="*/ 9685 h 39567"/>
                <a:gd name="connsiteX5" fmla="*/ 26429 w 41039"/>
                <a:gd name="connsiteY5" fmla="*/ 28953 h 39567"/>
                <a:gd name="connsiteX6" fmla="*/ 14171 w 41039"/>
                <a:gd name="connsiteY6" fmla="*/ 33245 h 39567"/>
                <a:gd name="connsiteX7" fmla="*/ -1665 w 41039"/>
                <a:gd name="connsiteY7" fmla="*/ 26287 h 39567"/>
                <a:gd name="connsiteX8" fmla="*/ -6310 w 41039"/>
                <a:gd name="connsiteY8" fmla="*/ 14536 h 39567"/>
                <a:gd name="connsiteX9" fmla="*/ -5802 w 41039"/>
                <a:gd name="connsiteY9" fmla="*/ 11113 h 3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039" h="39567">
                  <a:moveTo>
                    <a:pt x="-5802" y="11113"/>
                  </a:moveTo>
                  <a:cubicBezTo>
                    <a:pt x="-6344" y="2563"/>
                    <a:pt x="-1192" y="-1592"/>
                    <a:pt x="6042" y="-3777"/>
                  </a:cubicBezTo>
                  <a:cubicBezTo>
                    <a:pt x="9371" y="-4784"/>
                    <a:pt x="12898" y="-5136"/>
                    <a:pt x="16270" y="-5773"/>
                  </a:cubicBezTo>
                  <a:cubicBezTo>
                    <a:pt x="17534" y="-5773"/>
                    <a:pt x="18678" y="-5713"/>
                    <a:pt x="19823" y="-5781"/>
                  </a:cubicBezTo>
                  <a:cubicBezTo>
                    <a:pt x="29112" y="-6212"/>
                    <a:pt x="34988" y="507"/>
                    <a:pt x="33981" y="9685"/>
                  </a:cubicBezTo>
                  <a:cubicBezTo>
                    <a:pt x="33155" y="16859"/>
                    <a:pt x="30514" y="23147"/>
                    <a:pt x="26429" y="28953"/>
                  </a:cubicBezTo>
                  <a:cubicBezTo>
                    <a:pt x="23900" y="32575"/>
                    <a:pt x="18575" y="34845"/>
                    <a:pt x="14171" y="33245"/>
                  </a:cubicBezTo>
                  <a:cubicBezTo>
                    <a:pt x="8744" y="31310"/>
                    <a:pt x="3419" y="28953"/>
                    <a:pt x="-1665" y="26287"/>
                  </a:cubicBezTo>
                  <a:cubicBezTo>
                    <a:pt x="-6267" y="23861"/>
                    <a:pt x="-8005" y="19792"/>
                    <a:pt x="-6310" y="14536"/>
                  </a:cubicBezTo>
                  <a:cubicBezTo>
                    <a:pt x="-5992" y="13478"/>
                    <a:pt x="-5760" y="12248"/>
                    <a:pt x="-5802" y="1111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4C72613-DF7D-5897-8601-61BB98DE07A8}"/>
                </a:ext>
              </a:extLst>
            </p:cNvPr>
            <p:cNvSpPr/>
            <p:nvPr/>
          </p:nvSpPr>
          <p:spPr>
            <a:xfrm flipV="1">
              <a:off x="4097528" y="2681521"/>
              <a:ext cx="63827" cy="40779"/>
            </a:xfrm>
            <a:custGeom>
              <a:avLst/>
              <a:gdLst>
                <a:gd name="connsiteX0" fmla="*/ 4080 w 63830"/>
                <a:gd name="connsiteY0" fmla="*/ 36990 h 40787"/>
                <a:gd name="connsiteX1" fmla="*/ -1167 w 63830"/>
                <a:gd name="connsiteY1" fmla="*/ 35382 h 40787"/>
                <a:gd name="connsiteX2" fmla="*/ -350 w 63830"/>
                <a:gd name="connsiteY2" fmla="*/ 26428 h 40787"/>
                <a:gd name="connsiteX3" fmla="*/ 4570 w 63830"/>
                <a:gd name="connsiteY3" fmla="*/ 21516 h 40787"/>
                <a:gd name="connsiteX4" fmla="*/ 26023 w 63830"/>
                <a:gd name="connsiteY4" fmla="*/ 4071 h 40787"/>
                <a:gd name="connsiteX5" fmla="*/ 52715 w 63830"/>
                <a:gd name="connsiteY5" fmla="*/ -3679 h 40787"/>
                <a:gd name="connsiteX6" fmla="*/ 56095 w 63830"/>
                <a:gd name="connsiteY6" fmla="*/ -3154 h 40787"/>
                <a:gd name="connsiteX7" fmla="*/ 60697 w 63830"/>
                <a:gd name="connsiteY7" fmla="*/ 1121 h 40787"/>
                <a:gd name="connsiteX8" fmla="*/ 60422 w 63830"/>
                <a:gd name="connsiteY8" fmla="*/ 4501 h 40787"/>
                <a:gd name="connsiteX9" fmla="*/ 4080 w 63830"/>
                <a:gd name="connsiteY9" fmla="*/ 36990 h 40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830" h="40787">
                  <a:moveTo>
                    <a:pt x="4080" y="36990"/>
                  </a:moveTo>
                  <a:cubicBezTo>
                    <a:pt x="3048" y="36690"/>
                    <a:pt x="863" y="36268"/>
                    <a:pt x="-1167" y="35382"/>
                  </a:cubicBezTo>
                  <a:cubicBezTo>
                    <a:pt x="-3739" y="34255"/>
                    <a:pt x="-3266" y="29524"/>
                    <a:pt x="-350" y="26428"/>
                  </a:cubicBezTo>
                  <a:cubicBezTo>
                    <a:pt x="1232" y="24759"/>
                    <a:pt x="3048" y="23245"/>
                    <a:pt x="4570" y="21516"/>
                  </a:cubicBezTo>
                  <a:cubicBezTo>
                    <a:pt x="10763" y="14531"/>
                    <a:pt x="17043" y="7375"/>
                    <a:pt x="26023" y="4071"/>
                  </a:cubicBezTo>
                  <a:cubicBezTo>
                    <a:pt x="34711" y="914"/>
                    <a:pt x="43786" y="-1236"/>
                    <a:pt x="52715" y="-3679"/>
                  </a:cubicBezTo>
                  <a:cubicBezTo>
                    <a:pt x="53747" y="-3946"/>
                    <a:pt x="55244" y="-3756"/>
                    <a:pt x="56095" y="-3154"/>
                  </a:cubicBezTo>
                  <a:cubicBezTo>
                    <a:pt x="57816" y="-1967"/>
                    <a:pt x="59467" y="-539"/>
                    <a:pt x="60697" y="1121"/>
                  </a:cubicBezTo>
                  <a:cubicBezTo>
                    <a:pt x="61205" y="1843"/>
                    <a:pt x="60998" y="3675"/>
                    <a:pt x="60422" y="4501"/>
                  </a:cubicBezTo>
                  <a:cubicBezTo>
                    <a:pt x="46908" y="23684"/>
                    <a:pt x="28010" y="33799"/>
                    <a:pt x="4080" y="3699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F2B3E4E-6C9F-5C54-3C60-E08A183A626A}"/>
                </a:ext>
              </a:extLst>
            </p:cNvPr>
            <p:cNvSpPr/>
            <p:nvPr/>
          </p:nvSpPr>
          <p:spPr>
            <a:xfrm flipV="1">
              <a:off x="6727410" y="3243541"/>
              <a:ext cx="55854" cy="33567"/>
            </a:xfrm>
            <a:custGeom>
              <a:avLst/>
              <a:gdLst>
                <a:gd name="connsiteX0" fmla="*/ 15536 w 55856"/>
                <a:gd name="connsiteY0" fmla="*/ -2548 h 33574"/>
                <a:gd name="connsiteX1" fmla="*/ 35183 w 55856"/>
                <a:gd name="connsiteY1" fmla="*/ 5340 h 33574"/>
                <a:gd name="connsiteX2" fmla="*/ 50365 w 55856"/>
                <a:gd name="connsiteY2" fmla="*/ 27955 h 33574"/>
                <a:gd name="connsiteX3" fmla="*/ 47905 w 55856"/>
                <a:gd name="connsiteY3" fmla="*/ 30509 h 33574"/>
                <a:gd name="connsiteX4" fmla="*/ 20018 w 55856"/>
                <a:gd name="connsiteY4" fmla="*/ 26570 h 33574"/>
                <a:gd name="connsiteX5" fmla="*/ -2450 w 55856"/>
                <a:gd name="connsiteY5" fmla="*/ 16678 h 33574"/>
                <a:gd name="connsiteX6" fmla="*/ -3542 w 55856"/>
                <a:gd name="connsiteY6" fmla="*/ 4059 h 33574"/>
                <a:gd name="connsiteX7" fmla="*/ 15536 w 55856"/>
                <a:gd name="connsiteY7" fmla="*/ -2548 h 3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856" h="33574">
                  <a:moveTo>
                    <a:pt x="15536" y="-2548"/>
                  </a:moveTo>
                  <a:cubicBezTo>
                    <a:pt x="22366" y="-982"/>
                    <a:pt x="28826" y="2338"/>
                    <a:pt x="35183" y="5340"/>
                  </a:cubicBezTo>
                  <a:cubicBezTo>
                    <a:pt x="44636" y="9848"/>
                    <a:pt x="47019" y="19404"/>
                    <a:pt x="50365" y="27955"/>
                  </a:cubicBezTo>
                  <a:cubicBezTo>
                    <a:pt x="49496" y="28892"/>
                    <a:pt x="48585" y="30604"/>
                    <a:pt x="47905" y="30509"/>
                  </a:cubicBezTo>
                  <a:cubicBezTo>
                    <a:pt x="38598" y="29340"/>
                    <a:pt x="29291" y="27860"/>
                    <a:pt x="20018" y="26570"/>
                  </a:cubicBezTo>
                  <a:cubicBezTo>
                    <a:pt x="11588" y="25400"/>
                    <a:pt x="4560" y="21056"/>
                    <a:pt x="-2450" y="16678"/>
                  </a:cubicBezTo>
                  <a:cubicBezTo>
                    <a:pt x="-6020" y="14458"/>
                    <a:pt x="-6527" y="7560"/>
                    <a:pt x="-3542" y="4059"/>
                  </a:cubicBezTo>
                  <a:cubicBezTo>
                    <a:pt x="1558" y="-1963"/>
                    <a:pt x="8431" y="-4165"/>
                    <a:pt x="15536" y="-254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BE11C00-0CF8-1777-5CC4-DE161B541682}"/>
                </a:ext>
              </a:extLst>
            </p:cNvPr>
            <p:cNvSpPr/>
            <p:nvPr/>
          </p:nvSpPr>
          <p:spPr>
            <a:xfrm flipV="1">
              <a:off x="3331965" y="1008156"/>
              <a:ext cx="60282" cy="41040"/>
            </a:xfrm>
            <a:custGeom>
              <a:avLst/>
              <a:gdLst>
                <a:gd name="connsiteX0" fmla="*/ 58214 w 60285"/>
                <a:gd name="connsiteY0" fmla="*/ 30470 h 41048"/>
                <a:gd name="connsiteX1" fmla="*/ 56932 w 60285"/>
                <a:gd name="connsiteY1" fmla="*/ 33025 h 41048"/>
                <a:gd name="connsiteX2" fmla="*/ 50524 w 60285"/>
                <a:gd name="connsiteY2" fmla="*/ 34995 h 41048"/>
                <a:gd name="connsiteX3" fmla="*/ 831 w 60285"/>
                <a:gd name="connsiteY3" fmla="*/ 11426 h 41048"/>
                <a:gd name="connsiteX4" fmla="*/ 3033 w 60285"/>
                <a:gd name="connsiteY4" fmla="*/ -2965 h 41048"/>
                <a:gd name="connsiteX5" fmla="*/ 16047 w 60285"/>
                <a:gd name="connsiteY5" fmla="*/ -4574 h 41048"/>
                <a:gd name="connsiteX6" fmla="*/ 57250 w 60285"/>
                <a:gd name="connsiteY6" fmla="*/ 27227 h 41048"/>
                <a:gd name="connsiteX7" fmla="*/ 58214 w 60285"/>
                <a:gd name="connsiteY7" fmla="*/ 30470 h 4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285" h="41048">
                  <a:moveTo>
                    <a:pt x="58214" y="30470"/>
                  </a:moveTo>
                  <a:cubicBezTo>
                    <a:pt x="57809" y="31347"/>
                    <a:pt x="57612" y="32715"/>
                    <a:pt x="56932" y="33025"/>
                  </a:cubicBezTo>
                  <a:cubicBezTo>
                    <a:pt x="54885" y="33954"/>
                    <a:pt x="52511" y="35330"/>
                    <a:pt x="50524" y="34995"/>
                  </a:cubicBezTo>
                  <a:cubicBezTo>
                    <a:pt x="31772" y="31812"/>
                    <a:pt x="15591" y="23046"/>
                    <a:pt x="831" y="11426"/>
                  </a:cubicBezTo>
                  <a:cubicBezTo>
                    <a:pt x="-3892" y="7666"/>
                    <a:pt x="-2636" y="501"/>
                    <a:pt x="3033" y="-2965"/>
                  </a:cubicBezTo>
                  <a:cubicBezTo>
                    <a:pt x="7213" y="-5520"/>
                    <a:pt x="12116" y="-7439"/>
                    <a:pt x="16047" y="-4574"/>
                  </a:cubicBezTo>
                  <a:cubicBezTo>
                    <a:pt x="30060" y="5654"/>
                    <a:pt x="43608" y="16509"/>
                    <a:pt x="57250" y="27227"/>
                  </a:cubicBezTo>
                  <a:cubicBezTo>
                    <a:pt x="57964" y="27795"/>
                    <a:pt x="57913" y="29378"/>
                    <a:pt x="58214" y="3047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6AD4105A-90B4-6FB1-5466-0D5068EDE7F0}"/>
                </a:ext>
              </a:extLst>
            </p:cNvPr>
            <p:cNvSpPr/>
            <p:nvPr/>
          </p:nvSpPr>
          <p:spPr>
            <a:xfrm flipV="1">
              <a:off x="6042883" y="2990391"/>
              <a:ext cx="30221" cy="50097"/>
            </a:xfrm>
            <a:custGeom>
              <a:avLst/>
              <a:gdLst>
                <a:gd name="connsiteX0" fmla="*/ 17986 w 30223"/>
                <a:gd name="connsiteY0" fmla="*/ -842 h 50107"/>
                <a:gd name="connsiteX1" fmla="*/ 22735 w 30223"/>
                <a:gd name="connsiteY1" fmla="*/ 8414 h 50107"/>
                <a:gd name="connsiteX2" fmla="*/ 25436 w 30223"/>
                <a:gd name="connsiteY2" fmla="*/ 26942 h 50107"/>
                <a:gd name="connsiteX3" fmla="*/ 24507 w 30223"/>
                <a:gd name="connsiteY3" fmla="*/ 36241 h 50107"/>
                <a:gd name="connsiteX4" fmla="*/ 23810 w 30223"/>
                <a:gd name="connsiteY4" fmla="*/ 39682 h 50107"/>
                <a:gd name="connsiteX5" fmla="*/ 14107 w 30223"/>
                <a:gd name="connsiteY5" fmla="*/ 46107 h 50107"/>
                <a:gd name="connsiteX6" fmla="*/ 1626 w 30223"/>
                <a:gd name="connsiteY6" fmla="*/ 39957 h 50107"/>
                <a:gd name="connsiteX7" fmla="*/ -4696 w 30223"/>
                <a:gd name="connsiteY7" fmla="*/ 24551 h 50107"/>
                <a:gd name="connsiteX8" fmla="*/ 5600 w 30223"/>
                <a:gd name="connsiteY8" fmla="*/ -1022 h 50107"/>
                <a:gd name="connsiteX9" fmla="*/ 17986 w 30223"/>
                <a:gd name="connsiteY9" fmla="*/ -842 h 5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223" h="50107">
                  <a:moveTo>
                    <a:pt x="17986" y="-842"/>
                  </a:moveTo>
                  <a:cubicBezTo>
                    <a:pt x="19810" y="2117"/>
                    <a:pt x="22004" y="5119"/>
                    <a:pt x="22735" y="8414"/>
                  </a:cubicBezTo>
                  <a:cubicBezTo>
                    <a:pt x="24206" y="15244"/>
                    <a:pt x="24799" y="22237"/>
                    <a:pt x="25436" y="26942"/>
                  </a:cubicBezTo>
                  <a:cubicBezTo>
                    <a:pt x="24980" y="31596"/>
                    <a:pt x="24799" y="33927"/>
                    <a:pt x="24507" y="36241"/>
                  </a:cubicBezTo>
                  <a:cubicBezTo>
                    <a:pt x="24378" y="37394"/>
                    <a:pt x="23974" y="38512"/>
                    <a:pt x="23810" y="39682"/>
                  </a:cubicBezTo>
                  <a:cubicBezTo>
                    <a:pt x="23148" y="45135"/>
                    <a:pt x="18942" y="48086"/>
                    <a:pt x="14107" y="46107"/>
                  </a:cubicBezTo>
                  <a:cubicBezTo>
                    <a:pt x="9823" y="44361"/>
                    <a:pt x="5436" y="42529"/>
                    <a:pt x="1626" y="39957"/>
                  </a:cubicBezTo>
                  <a:cubicBezTo>
                    <a:pt x="-3613" y="36378"/>
                    <a:pt x="-5213" y="30719"/>
                    <a:pt x="-4696" y="24551"/>
                  </a:cubicBezTo>
                  <a:cubicBezTo>
                    <a:pt x="-3922" y="14986"/>
                    <a:pt x="0" y="6651"/>
                    <a:pt x="5600" y="-1022"/>
                  </a:cubicBezTo>
                  <a:cubicBezTo>
                    <a:pt x="7914" y="-4171"/>
                    <a:pt x="15931" y="-4231"/>
                    <a:pt x="17986" y="-84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6F857BF5-551C-DC26-8557-6808A1349820}"/>
                </a:ext>
              </a:extLst>
            </p:cNvPr>
            <p:cNvSpPr/>
            <p:nvPr/>
          </p:nvSpPr>
          <p:spPr>
            <a:xfrm flipV="1">
              <a:off x="9269274" y="4007708"/>
              <a:ext cx="67059" cy="70334"/>
            </a:xfrm>
            <a:custGeom>
              <a:avLst/>
              <a:gdLst>
                <a:gd name="connsiteX0" fmla="*/ -7819 w 67062"/>
                <a:gd name="connsiteY0" fmla="*/ 2933 h 70348"/>
                <a:gd name="connsiteX1" fmla="*/ -7638 w 67062"/>
                <a:gd name="connsiteY1" fmla="*/ 26 h 70348"/>
                <a:gd name="connsiteX2" fmla="*/ -4920 w 67062"/>
                <a:gd name="connsiteY2" fmla="*/ -2030 h 70348"/>
                <a:gd name="connsiteX3" fmla="*/ -1453 w 67062"/>
                <a:gd name="connsiteY3" fmla="*/ -1626 h 70348"/>
                <a:gd name="connsiteX4" fmla="*/ 27139 w 67062"/>
                <a:gd name="connsiteY4" fmla="*/ 23836 h 70348"/>
                <a:gd name="connsiteX5" fmla="*/ 56445 w 67062"/>
                <a:gd name="connsiteY5" fmla="*/ 53400 h 70348"/>
                <a:gd name="connsiteX6" fmla="*/ 55981 w 67062"/>
                <a:gd name="connsiteY6" fmla="*/ 61349 h 70348"/>
                <a:gd name="connsiteX7" fmla="*/ 40179 w 67062"/>
                <a:gd name="connsiteY7" fmla="*/ 63224 h 70348"/>
                <a:gd name="connsiteX8" fmla="*/ -4404 w 67062"/>
                <a:gd name="connsiteY8" fmla="*/ 8981 h 70348"/>
                <a:gd name="connsiteX9" fmla="*/ -7819 w 67062"/>
                <a:gd name="connsiteY9" fmla="*/ 2933 h 7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062" h="70348">
                  <a:moveTo>
                    <a:pt x="-7819" y="2933"/>
                  </a:moveTo>
                  <a:cubicBezTo>
                    <a:pt x="-8189" y="2090"/>
                    <a:pt x="-8129" y="731"/>
                    <a:pt x="-7638" y="26"/>
                  </a:cubicBezTo>
                  <a:cubicBezTo>
                    <a:pt x="-7079" y="-877"/>
                    <a:pt x="-5849" y="-1393"/>
                    <a:pt x="-4920" y="-2030"/>
                  </a:cubicBezTo>
                  <a:cubicBezTo>
                    <a:pt x="-3776" y="-1910"/>
                    <a:pt x="-2426" y="-2142"/>
                    <a:pt x="-1453" y="-1626"/>
                  </a:cubicBezTo>
                  <a:cubicBezTo>
                    <a:pt x="10236" y="4473"/>
                    <a:pt x="20334" y="13032"/>
                    <a:pt x="27139" y="23836"/>
                  </a:cubicBezTo>
                  <a:cubicBezTo>
                    <a:pt x="34880" y="36188"/>
                    <a:pt x="44257" y="45882"/>
                    <a:pt x="56445" y="53400"/>
                  </a:cubicBezTo>
                  <a:cubicBezTo>
                    <a:pt x="60325" y="55835"/>
                    <a:pt x="59491" y="55740"/>
                    <a:pt x="55981" y="61349"/>
                  </a:cubicBezTo>
                  <a:cubicBezTo>
                    <a:pt x="49659" y="71310"/>
                    <a:pt x="44557" y="69348"/>
                    <a:pt x="40179" y="63224"/>
                  </a:cubicBezTo>
                  <a:cubicBezTo>
                    <a:pt x="26365" y="44300"/>
                    <a:pt x="12877" y="25118"/>
                    <a:pt x="-4404" y="8981"/>
                  </a:cubicBezTo>
                  <a:cubicBezTo>
                    <a:pt x="-6021" y="7475"/>
                    <a:pt x="-6882" y="5058"/>
                    <a:pt x="-7819" y="293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AB934C04-20EA-938D-74AD-FB6CCB2E70E9}"/>
                </a:ext>
              </a:extLst>
            </p:cNvPr>
            <p:cNvSpPr/>
            <p:nvPr/>
          </p:nvSpPr>
          <p:spPr>
            <a:xfrm flipV="1">
              <a:off x="9416153" y="4001295"/>
              <a:ext cx="34221" cy="60263"/>
            </a:xfrm>
            <a:custGeom>
              <a:avLst/>
              <a:gdLst>
                <a:gd name="connsiteX0" fmla="*/ 25390 w 34223"/>
                <a:gd name="connsiteY0" fmla="*/ 42892 h 60274"/>
                <a:gd name="connsiteX1" fmla="*/ 11206 w 34223"/>
                <a:gd name="connsiteY1" fmla="*/ 57197 h 60274"/>
                <a:gd name="connsiteX2" fmla="*/ 12212 w 34223"/>
                <a:gd name="connsiteY2" fmla="*/ 58230 h 60274"/>
                <a:gd name="connsiteX3" fmla="*/ 11206 w 34223"/>
                <a:gd name="connsiteY3" fmla="*/ 57249 h 60274"/>
                <a:gd name="connsiteX4" fmla="*/ 11206 w 34223"/>
                <a:gd name="connsiteY4" fmla="*/ 57249 h 60274"/>
                <a:gd name="connsiteX5" fmla="*/ 4402 w 34223"/>
                <a:gd name="connsiteY5" fmla="*/ 50368 h 60274"/>
                <a:gd name="connsiteX6" fmla="*/ -3289 w 34223"/>
                <a:gd name="connsiteY6" fmla="*/ 25018 h 60274"/>
                <a:gd name="connsiteX7" fmla="*/ -252 w 34223"/>
                <a:gd name="connsiteY7" fmla="*/ 5784 h 60274"/>
                <a:gd name="connsiteX8" fmla="*/ 11481 w 34223"/>
                <a:gd name="connsiteY8" fmla="*/ -1459 h 60274"/>
                <a:gd name="connsiteX9" fmla="*/ 19859 w 34223"/>
                <a:gd name="connsiteY9" fmla="*/ 2361 h 60274"/>
                <a:gd name="connsiteX10" fmla="*/ 25140 w 34223"/>
                <a:gd name="connsiteY10" fmla="*/ 22110 h 60274"/>
                <a:gd name="connsiteX11" fmla="*/ 26035 w 34223"/>
                <a:gd name="connsiteY11" fmla="*/ 21250 h 60274"/>
                <a:gd name="connsiteX12" fmla="*/ 26035 w 34223"/>
                <a:gd name="connsiteY12" fmla="*/ 22110 h 60274"/>
                <a:gd name="connsiteX13" fmla="*/ 25390 w 34223"/>
                <a:gd name="connsiteY13" fmla="*/ 22110 h 60274"/>
                <a:gd name="connsiteX14" fmla="*/ 25390 w 34223"/>
                <a:gd name="connsiteY14" fmla="*/ 42892 h 6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223" h="60274">
                  <a:moveTo>
                    <a:pt x="25390" y="42892"/>
                  </a:moveTo>
                  <a:cubicBezTo>
                    <a:pt x="25055" y="51993"/>
                    <a:pt x="17003" y="53447"/>
                    <a:pt x="11206" y="57197"/>
                  </a:cubicBezTo>
                  <a:lnTo>
                    <a:pt x="12212" y="58230"/>
                  </a:lnTo>
                  <a:cubicBezTo>
                    <a:pt x="11859" y="57929"/>
                    <a:pt x="11533" y="57567"/>
                    <a:pt x="11206" y="57249"/>
                  </a:cubicBezTo>
                  <a:lnTo>
                    <a:pt x="11206" y="57249"/>
                  </a:lnTo>
                  <a:cubicBezTo>
                    <a:pt x="8944" y="54944"/>
                    <a:pt x="6646" y="52673"/>
                    <a:pt x="4402" y="50368"/>
                  </a:cubicBezTo>
                  <a:cubicBezTo>
                    <a:pt x="2002" y="41946"/>
                    <a:pt x="2974" y="32880"/>
                    <a:pt x="-3289" y="25018"/>
                  </a:cubicBezTo>
                  <a:cubicBezTo>
                    <a:pt x="-10824" y="15547"/>
                    <a:pt x="-9559" y="12218"/>
                    <a:pt x="-252" y="5784"/>
                  </a:cubicBezTo>
                  <a:cubicBezTo>
                    <a:pt x="3542" y="3195"/>
                    <a:pt x="7533" y="933"/>
                    <a:pt x="11481" y="-1459"/>
                  </a:cubicBezTo>
                  <a:cubicBezTo>
                    <a:pt x="14225" y="-3076"/>
                    <a:pt x="18380" y="-1201"/>
                    <a:pt x="19859" y="2361"/>
                  </a:cubicBezTo>
                  <a:cubicBezTo>
                    <a:pt x="22440" y="8691"/>
                    <a:pt x="25785" y="14911"/>
                    <a:pt x="25140" y="22110"/>
                  </a:cubicBezTo>
                  <a:lnTo>
                    <a:pt x="26035" y="21250"/>
                  </a:lnTo>
                  <a:cubicBezTo>
                    <a:pt x="26035" y="21551"/>
                    <a:pt x="26035" y="21835"/>
                    <a:pt x="26035" y="22110"/>
                  </a:cubicBezTo>
                  <a:cubicBezTo>
                    <a:pt x="25803" y="22110"/>
                    <a:pt x="25614" y="22110"/>
                    <a:pt x="25390" y="22110"/>
                  </a:cubicBezTo>
                  <a:cubicBezTo>
                    <a:pt x="19214" y="29061"/>
                    <a:pt x="19627" y="35985"/>
                    <a:pt x="25390" y="4289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00D85E1-1796-F2E3-5598-F3F838B7471B}"/>
                </a:ext>
              </a:extLst>
            </p:cNvPr>
            <p:cNvSpPr/>
            <p:nvPr/>
          </p:nvSpPr>
          <p:spPr>
            <a:xfrm flipV="1">
              <a:off x="3559870" y="3778276"/>
              <a:ext cx="55570" cy="26760"/>
            </a:xfrm>
            <a:custGeom>
              <a:avLst/>
              <a:gdLst>
                <a:gd name="connsiteX0" fmla="*/ 18721 w 55573"/>
                <a:gd name="connsiteY0" fmla="*/ 24356 h 26765"/>
                <a:gd name="connsiteX1" fmla="*/ 605 w 55573"/>
                <a:gd name="connsiteY1" fmla="*/ 21027 h 26765"/>
                <a:gd name="connsiteX2" fmla="*/ -1717 w 55573"/>
                <a:gd name="connsiteY2" fmla="*/ 15608 h 26765"/>
                <a:gd name="connsiteX3" fmla="*/ 40354 w 55573"/>
                <a:gd name="connsiteY3" fmla="*/ -272 h 26765"/>
                <a:gd name="connsiteX4" fmla="*/ 50100 w 55573"/>
                <a:gd name="connsiteY4" fmla="*/ 3401 h 26765"/>
                <a:gd name="connsiteX5" fmla="*/ 52414 w 55573"/>
                <a:gd name="connsiteY5" fmla="*/ 12235 h 26765"/>
                <a:gd name="connsiteX6" fmla="*/ 18721 w 55573"/>
                <a:gd name="connsiteY6" fmla="*/ 24356 h 26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573" h="26765">
                  <a:moveTo>
                    <a:pt x="18721" y="24356"/>
                  </a:moveTo>
                  <a:cubicBezTo>
                    <a:pt x="14342" y="23616"/>
                    <a:pt x="7409" y="22670"/>
                    <a:pt x="605" y="21027"/>
                  </a:cubicBezTo>
                  <a:cubicBezTo>
                    <a:pt x="-2036" y="20424"/>
                    <a:pt x="-3042" y="17594"/>
                    <a:pt x="-1717" y="15608"/>
                  </a:cubicBezTo>
                  <a:cubicBezTo>
                    <a:pt x="8433" y="219"/>
                    <a:pt x="22230" y="-5975"/>
                    <a:pt x="40354" y="-272"/>
                  </a:cubicBezTo>
                  <a:cubicBezTo>
                    <a:pt x="43657" y="752"/>
                    <a:pt x="46883" y="2094"/>
                    <a:pt x="50100" y="3401"/>
                  </a:cubicBezTo>
                  <a:cubicBezTo>
                    <a:pt x="53111" y="4597"/>
                    <a:pt x="54195" y="9758"/>
                    <a:pt x="52414" y="12235"/>
                  </a:cubicBezTo>
                  <a:cubicBezTo>
                    <a:pt x="44664" y="23143"/>
                    <a:pt x="33378" y="24734"/>
                    <a:pt x="18721" y="2435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FBC93545-6C41-6981-01C6-9C69BA6079F2}"/>
                </a:ext>
              </a:extLst>
            </p:cNvPr>
            <p:cNvSpPr/>
            <p:nvPr/>
          </p:nvSpPr>
          <p:spPr>
            <a:xfrm flipV="1">
              <a:off x="9400048" y="3975926"/>
              <a:ext cx="35757" cy="43251"/>
            </a:xfrm>
            <a:custGeom>
              <a:avLst/>
              <a:gdLst>
                <a:gd name="connsiteX0" fmla="*/ 27327 w 35758"/>
                <a:gd name="connsiteY0" fmla="*/ 14817 h 43259"/>
                <a:gd name="connsiteX1" fmla="*/ 27473 w 35758"/>
                <a:gd name="connsiteY1" fmla="*/ 21681 h 43259"/>
                <a:gd name="connsiteX2" fmla="*/ 25434 w 35758"/>
                <a:gd name="connsiteY2" fmla="*/ 27866 h 43259"/>
                <a:gd name="connsiteX3" fmla="*/ -5808 w 35758"/>
                <a:gd name="connsiteY3" fmla="*/ 41147 h 43259"/>
                <a:gd name="connsiteX4" fmla="*/ -8174 w 35758"/>
                <a:gd name="connsiteY4" fmla="*/ 39409 h 43259"/>
                <a:gd name="connsiteX5" fmla="*/ -6513 w 35758"/>
                <a:gd name="connsiteY5" fmla="*/ 5295 h 43259"/>
                <a:gd name="connsiteX6" fmla="*/ 1211 w 35758"/>
                <a:gd name="connsiteY6" fmla="*/ -598 h 43259"/>
                <a:gd name="connsiteX7" fmla="*/ 13856 w 35758"/>
                <a:gd name="connsiteY7" fmla="*/ 736 h 43259"/>
                <a:gd name="connsiteX8" fmla="*/ 20669 w 35758"/>
                <a:gd name="connsiteY8" fmla="*/ 8615 h 43259"/>
                <a:gd name="connsiteX9" fmla="*/ 20032 w 35758"/>
                <a:gd name="connsiteY9" fmla="*/ 7462 h 43259"/>
                <a:gd name="connsiteX10" fmla="*/ 20523 w 35758"/>
                <a:gd name="connsiteY10" fmla="*/ 7935 h 43259"/>
                <a:gd name="connsiteX11" fmla="*/ 20523 w 35758"/>
                <a:gd name="connsiteY11" fmla="*/ 7935 h 43259"/>
                <a:gd name="connsiteX12" fmla="*/ 27327 w 35758"/>
                <a:gd name="connsiteY12" fmla="*/ 14817 h 43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758" h="43259">
                  <a:moveTo>
                    <a:pt x="27327" y="14817"/>
                  </a:moveTo>
                  <a:cubicBezTo>
                    <a:pt x="27421" y="17096"/>
                    <a:pt x="27757" y="19445"/>
                    <a:pt x="27473" y="21681"/>
                  </a:cubicBezTo>
                  <a:cubicBezTo>
                    <a:pt x="27189" y="23840"/>
                    <a:pt x="26879" y="26851"/>
                    <a:pt x="25434" y="27866"/>
                  </a:cubicBezTo>
                  <a:cubicBezTo>
                    <a:pt x="16067" y="34610"/>
                    <a:pt x="5013" y="37758"/>
                    <a:pt x="-5808" y="41147"/>
                  </a:cubicBezTo>
                  <a:cubicBezTo>
                    <a:pt x="-6401" y="41362"/>
                    <a:pt x="-8174" y="40020"/>
                    <a:pt x="-8174" y="39409"/>
                  </a:cubicBezTo>
                  <a:cubicBezTo>
                    <a:pt x="-7744" y="28046"/>
                    <a:pt x="-7399" y="16632"/>
                    <a:pt x="-6513" y="5295"/>
                  </a:cubicBezTo>
                  <a:cubicBezTo>
                    <a:pt x="-6152" y="1286"/>
                    <a:pt x="-2092" y="460"/>
                    <a:pt x="1211" y="-598"/>
                  </a:cubicBezTo>
                  <a:cubicBezTo>
                    <a:pt x="5632" y="-2051"/>
                    <a:pt x="10046" y="-3565"/>
                    <a:pt x="13856" y="736"/>
                  </a:cubicBezTo>
                  <a:cubicBezTo>
                    <a:pt x="16196" y="3351"/>
                    <a:pt x="18389" y="5991"/>
                    <a:pt x="20669" y="8615"/>
                  </a:cubicBezTo>
                  <a:lnTo>
                    <a:pt x="20032" y="7462"/>
                  </a:lnTo>
                  <a:cubicBezTo>
                    <a:pt x="20221" y="7634"/>
                    <a:pt x="20333" y="7789"/>
                    <a:pt x="20523" y="7935"/>
                  </a:cubicBezTo>
                  <a:lnTo>
                    <a:pt x="20523" y="7935"/>
                  </a:lnTo>
                  <a:cubicBezTo>
                    <a:pt x="22767" y="10241"/>
                    <a:pt x="25065" y="12511"/>
                    <a:pt x="27327" y="1481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F6852674-6844-64DA-A405-15A3111CB6CF}"/>
                </a:ext>
              </a:extLst>
            </p:cNvPr>
            <p:cNvSpPr/>
            <p:nvPr/>
          </p:nvSpPr>
          <p:spPr>
            <a:xfrm flipV="1">
              <a:off x="1560122" y="1765308"/>
              <a:ext cx="43242" cy="29262"/>
            </a:xfrm>
            <a:custGeom>
              <a:avLst/>
              <a:gdLst>
                <a:gd name="connsiteX0" fmla="*/ 31442 w 43244"/>
                <a:gd name="connsiteY0" fmla="*/ -3927 h 29268"/>
                <a:gd name="connsiteX1" fmla="*/ 42654 w 43244"/>
                <a:gd name="connsiteY1" fmla="*/ 15358 h 29268"/>
                <a:gd name="connsiteX2" fmla="*/ 30565 w 43244"/>
                <a:gd name="connsiteY2" fmla="*/ 24252 h 29268"/>
                <a:gd name="connsiteX3" fmla="*/ 2347 w 43244"/>
                <a:gd name="connsiteY3" fmla="*/ 19324 h 29268"/>
                <a:gd name="connsiteX4" fmla="*/ -278 w 43244"/>
                <a:gd name="connsiteY4" fmla="*/ 13672 h 29268"/>
                <a:gd name="connsiteX5" fmla="*/ 5317 w 43244"/>
                <a:gd name="connsiteY5" fmla="*/ 1509 h 29268"/>
                <a:gd name="connsiteX6" fmla="*/ 31442 w 43244"/>
                <a:gd name="connsiteY6" fmla="*/ -3927 h 2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244" h="29268">
                  <a:moveTo>
                    <a:pt x="31442" y="-3927"/>
                  </a:moveTo>
                  <a:cubicBezTo>
                    <a:pt x="38330" y="-2172"/>
                    <a:pt x="44432" y="8477"/>
                    <a:pt x="42654" y="15358"/>
                  </a:cubicBezTo>
                  <a:cubicBezTo>
                    <a:pt x="41734" y="18868"/>
                    <a:pt x="35609" y="24433"/>
                    <a:pt x="30565" y="24252"/>
                  </a:cubicBezTo>
                  <a:cubicBezTo>
                    <a:pt x="22554" y="22928"/>
                    <a:pt x="12394" y="21422"/>
                    <a:pt x="2347" y="19324"/>
                  </a:cubicBezTo>
                  <a:cubicBezTo>
                    <a:pt x="1083" y="19048"/>
                    <a:pt x="-308" y="15642"/>
                    <a:pt x="-278" y="13672"/>
                  </a:cubicBezTo>
                  <a:cubicBezTo>
                    <a:pt x="-267" y="8924"/>
                    <a:pt x="1520" y="4597"/>
                    <a:pt x="5317" y="1509"/>
                  </a:cubicBezTo>
                  <a:cubicBezTo>
                    <a:pt x="13048" y="-4762"/>
                    <a:pt x="21865" y="-6362"/>
                    <a:pt x="31442" y="-392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01603F09-B9CB-9FBA-625E-FBB74867E020}"/>
                </a:ext>
              </a:extLst>
            </p:cNvPr>
            <p:cNvSpPr/>
            <p:nvPr/>
          </p:nvSpPr>
          <p:spPr>
            <a:xfrm flipV="1">
              <a:off x="7319868" y="1456778"/>
              <a:ext cx="37443" cy="36443"/>
            </a:xfrm>
            <a:custGeom>
              <a:avLst/>
              <a:gdLst>
                <a:gd name="connsiteX0" fmla="*/ 1716 w 37445"/>
                <a:gd name="connsiteY0" fmla="*/ -3105 h 36450"/>
                <a:gd name="connsiteX1" fmla="*/ 31134 w 37445"/>
                <a:gd name="connsiteY1" fmla="*/ 7751 h 36450"/>
                <a:gd name="connsiteX2" fmla="*/ 31366 w 37445"/>
                <a:gd name="connsiteY2" fmla="*/ 11252 h 36450"/>
                <a:gd name="connsiteX3" fmla="*/ 16209 w 37445"/>
                <a:gd name="connsiteY3" fmla="*/ 29686 h 36450"/>
                <a:gd name="connsiteX4" fmla="*/ 9569 w 37445"/>
                <a:gd name="connsiteY4" fmla="*/ 30873 h 36450"/>
                <a:gd name="connsiteX5" fmla="*/ -4082 w 37445"/>
                <a:gd name="connsiteY5" fmla="*/ 5076 h 36450"/>
                <a:gd name="connsiteX6" fmla="*/ 1716 w 37445"/>
                <a:gd name="connsiteY6" fmla="*/ -3105 h 3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445" h="36450">
                  <a:moveTo>
                    <a:pt x="1716" y="-3105"/>
                  </a:moveTo>
                  <a:cubicBezTo>
                    <a:pt x="10945" y="-8997"/>
                    <a:pt x="26661" y="-2976"/>
                    <a:pt x="31134" y="7751"/>
                  </a:cubicBezTo>
                  <a:cubicBezTo>
                    <a:pt x="31547" y="8757"/>
                    <a:pt x="31263" y="10056"/>
                    <a:pt x="31366" y="11252"/>
                  </a:cubicBezTo>
                  <a:cubicBezTo>
                    <a:pt x="29052" y="19613"/>
                    <a:pt x="23031" y="25066"/>
                    <a:pt x="16209" y="29686"/>
                  </a:cubicBezTo>
                  <a:cubicBezTo>
                    <a:pt x="14472" y="30856"/>
                    <a:pt x="11651" y="31312"/>
                    <a:pt x="9569" y="30873"/>
                  </a:cubicBezTo>
                  <a:cubicBezTo>
                    <a:pt x="-4366" y="28034"/>
                    <a:pt x="-9218" y="18925"/>
                    <a:pt x="-4082" y="5076"/>
                  </a:cubicBezTo>
                  <a:cubicBezTo>
                    <a:pt x="-2964" y="1996"/>
                    <a:pt x="-891" y="-1419"/>
                    <a:pt x="1716" y="-310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38003827-EB6C-5CB1-FDE1-C3C55F03E038}"/>
                </a:ext>
              </a:extLst>
            </p:cNvPr>
            <p:cNvSpPr/>
            <p:nvPr/>
          </p:nvSpPr>
          <p:spPr>
            <a:xfrm flipV="1">
              <a:off x="6478814" y="3244818"/>
              <a:ext cx="69984" cy="22159"/>
            </a:xfrm>
            <a:custGeom>
              <a:avLst/>
              <a:gdLst>
                <a:gd name="connsiteX0" fmla="*/ 4979 w 69987"/>
                <a:gd name="connsiteY0" fmla="*/ 19012 h 22164"/>
                <a:gd name="connsiteX1" fmla="*/ -1541 w 69987"/>
                <a:gd name="connsiteY1" fmla="*/ 16956 h 22164"/>
                <a:gd name="connsiteX2" fmla="*/ -5214 w 69987"/>
                <a:gd name="connsiteY2" fmla="*/ 11597 h 22164"/>
                <a:gd name="connsiteX3" fmla="*/ -2857 w 69987"/>
                <a:gd name="connsiteY3" fmla="*/ 5868 h 22164"/>
                <a:gd name="connsiteX4" fmla="*/ 30965 w 69987"/>
                <a:gd name="connsiteY4" fmla="*/ -2923 h 22164"/>
                <a:gd name="connsiteX5" fmla="*/ 33615 w 69987"/>
                <a:gd name="connsiteY5" fmla="*/ -2983 h 22164"/>
                <a:gd name="connsiteX6" fmla="*/ 62182 w 69987"/>
                <a:gd name="connsiteY6" fmla="*/ 1283 h 22164"/>
                <a:gd name="connsiteX7" fmla="*/ 64736 w 69987"/>
                <a:gd name="connsiteY7" fmla="*/ 3442 h 22164"/>
                <a:gd name="connsiteX8" fmla="*/ 62560 w 69987"/>
                <a:gd name="connsiteY8" fmla="*/ 8948 h 22164"/>
                <a:gd name="connsiteX9" fmla="*/ 36368 w 69987"/>
                <a:gd name="connsiteY9" fmla="*/ 17429 h 22164"/>
                <a:gd name="connsiteX10" fmla="*/ 4979 w 69987"/>
                <a:gd name="connsiteY10" fmla="*/ 19012 h 22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987" h="22164">
                  <a:moveTo>
                    <a:pt x="4979" y="19012"/>
                  </a:moveTo>
                  <a:cubicBezTo>
                    <a:pt x="2992" y="19433"/>
                    <a:pt x="231" y="18229"/>
                    <a:pt x="-1541" y="16956"/>
                  </a:cubicBezTo>
                  <a:cubicBezTo>
                    <a:pt x="-3244" y="15726"/>
                    <a:pt x="-4982" y="13532"/>
                    <a:pt x="-5214" y="11597"/>
                  </a:cubicBezTo>
                  <a:cubicBezTo>
                    <a:pt x="-5472" y="9722"/>
                    <a:pt x="-4191" y="6247"/>
                    <a:pt x="-2857" y="5868"/>
                  </a:cubicBezTo>
                  <a:cubicBezTo>
                    <a:pt x="8351" y="2617"/>
                    <a:pt x="19671" y="-127"/>
                    <a:pt x="30965" y="-2923"/>
                  </a:cubicBezTo>
                  <a:cubicBezTo>
                    <a:pt x="32015" y="-3207"/>
                    <a:pt x="33262" y="-2983"/>
                    <a:pt x="33615" y="-2983"/>
                  </a:cubicBezTo>
                  <a:cubicBezTo>
                    <a:pt x="43670" y="-1512"/>
                    <a:pt x="52952" y="-205"/>
                    <a:pt x="62182" y="1283"/>
                  </a:cubicBezTo>
                  <a:cubicBezTo>
                    <a:pt x="63162" y="1447"/>
                    <a:pt x="64831" y="2875"/>
                    <a:pt x="64736" y="3442"/>
                  </a:cubicBezTo>
                  <a:cubicBezTo>
                    <a:pt x="64392" y="5386"/>
                    <a:pt x="63936" y="7881"/>
                    <a:pt x="62560" y="8948"/>
                  </a:cubicBezTo>
                  <a:cubicBezTo>
                    <a:pt x="54904" y="14926"/>
                    <a:pt x="45950" y="18023"/>
                    <a:pt x="36368" y="17429"/>
                  </a:cubicBezTo>
                  <a:cubicBezTo>
                    <a:pt x="25753" y="16784"/>
                    <a:pt x="15387" y="16904"/>
                    <a:pt x="4979" y="1901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E094C08-017E-69BB-28C4-DBF60EB1F535}"/>
                </a:ext>
              </a:extLst>
            </p:cNvPr>
            <p:cNvSpPr/>
            <p:nvPr/>
          </p:nvSpPr>
          <p:spPr>
            <a:xfrm flipV="1">
              <a:off x="3881696" y="3779356"/>
              <a:ext cx="49110" cy="22603"/>
            </a:xfrm>
            <a:custGeom>
              <a:avLst/>
              <a:gdLst>
                <a:gd name="connsiteX0" fmla="*/ 37537 w 49112"/>
                <a:gd name="connsiteY0" fmla="*/ 18473 h 22607"/>
                <a:gd name="connsiteX1" fmla="*/ 22149 w 49112"/>
                <a:gd name="connsiteY1" fmla="*/ 20245 h 22607"/>
                <a:gd name="connsiteX2" fmla="*/ 3457 w 49112"/>
                <a:gd name="connsiteY2" fmla="*/ 17346 h 22607"/>
                <a:gd name="connsiteX3" fmla="*/ -2375 w 49112"/>
                <a:gd name="connsiteY3" fmla="*/ 9553 h 22607"/>
                <a:gd name="connsiteX4" fmla="*/ 2029 w 49112"/>
                <a:gd name="connsiteY4" fmla="*/ 1166 h 22607"/>
                <a:gd name="connsiteX5" fmla="*/ 8351 w 49112"/>
                <a:gd name="connsiteY5" fmla="*/ -1509 h 22607"/>
                <a:gd name="connsiteX6" fmla="*/ 44462 w 49112"/>
                <a:gd name="connsiteY6" fmla="*/ 6121 h 22607"/>
                <a:gd name="connsiteX7" fmla="*/ 45313 w 49112"/>
                <a:gd name="connsiteY7" fmla="*/ 12246 h 22607"/>
                <a:gd name="connsiteX8" fmla="*/ 37537 w 49112"/>
                <a:gd name="connsiteY8" fmla="*/ 18473 h 22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112" h="22607">
                  <a:moveTo>
                    <a:pt x="37537" y="18473"/>
                  </a:moveTo>
                  <a:cubicBezTo>
                    <a:pt x="33245" y="19875"/>
                    <a:pt x="28463" y="19609"/>
                    <a:pt x="22149" y="20245"/>
                  </a:cubicBezTo>
                  <a:cubicBezTo>
                    <a:pt x="16944" y="19549"/>
                    <a:pt x="9943" y="19265"/>
                    <a:pt x="3457" y="17346"/>
                  </a:cubicBezTo>
                  <a:cubicBezTo>
                    <a:pt x="937" y="16693"/>
                    <a:pt x="-990" y="12529"/>
                    <a:pt x="-2375" y="9553"/>
                  </a:cubicBezTo>
                  <a:cubicBezTo>
                    <a:pt x="-3502" y="7102"/>
                    <a:pt x="-517" y="2216"/>
                    <a:pt x="2029" y="1166"/>
                  </a:cubicBezTo>
                  <a:cubicBezTo>
                    <a:pt x="4128" y="229"/>
                    <a:pt x="6158" y="-1113"/>
                    <a:pt x="8351" y="-1509"/>
                  </a:cubicBezTo>
                  <a:cubicBezTo>
                    <a:pt x="21357" y="-3771"/>
                    <a:pt x="33555" y="-1638"/>
                    <a:pt x="44462" y="6121"/>
                  </a:cubicBezTo>
                  <a:cubicBezTo>
                    <a:pt x="46724" y="7730"/>
                    <a:pt x="47223" y="10190"/>
                    <a:pt x="45313" y="12246"/>
                  </a:cubicBezTo>
                  <a:cubicBezTo>
                    <a:pt x="43043" y="14637"/>
                    <a:pt x="40505" y="17536"/>
                    <a:pt x="37537" y="1847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D2441B16-7169-8B6D-750F-045FF6C58424}"/>
                </a:ext>
              </a:extLst>
            </p:cNvPr>
            <p:cNvSpPr/>
            <p:nvPr/>
          </p:nvSpPr>
          <p:spPr>
            <a:xfrm flipV="1">
              <a:off x="9352047" y="3922897"/>
              <a:ext cx="33508" cy="42182"/>
            </a:xfrm>
            <a:custGeom>
              <a:avLst/>
              <a:gdLst>
                <a:gd name="connsiteX0" fmla="*/ -4979 w 33510"/>
                <a:gd name="connsiteY0" fmla="*/ 37900 h 42190"/>
                <a:gd name="connsiteX1" fmla="*/ -8059 w 33510"/>
                <a:gd name="connsiteY1" fmla="*/ 32524 h 42190"/>
                <a:gd name="connsiteX2" fmla="*/ 6977 w 33510"/>
                <a:gd name="connsiteY2" fmla="*/ 1092 h 42190"/>
                <a:gd name="connsiteX3" fmla="*/ 21798 w 33510"/>
                <a:gd name="connsiteY3" fmla="*/ 2288 h 42190"/>
                <a:gd name="connsiteX4" fmla="*/ 21781 w 33510"/>
                <a:gd name="connsiteY4" fmla="*/ 25530 h 42190"/>
                <a:gd name="connsiteX5" fmla="*/ 11631 w 33510"/>
                <a:gd name="connsiteY5" fmla="*/ 38605 h 42190"/>
                <a:gd name="connsiteX6" fmla="*/ -4979 w 33510"/>
                <a:gd name="connsiteY6" fmla="*/ 37900 h 4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10" h="42190">
                  <a:moveTo>
                    <a:pt x="-4979" y="37900"/>
                  </a:moveTo>
                  <a:cubicBezTo>
                    <a:pt x="-6563" y="36868"/>
                    <a:pt x="-8507" y="33926"/>
                    <a:pt x="-8059" y="32524"/>
                  </a:cubicBezTo>
                  <a:cubicBezTo>
                    <a:pt x="-4584" y="21341"/>
                    <a:pt x="-326" y="10477"/>
                    <a:pt x="6977" y="1092"/>
                  </a:cubicBezTo>
                  <a:cubicBezTo>
                    <a:pt x="10675" y="-3682"/>
                    <a:pt x="18607" y="-3131"/>
                    <a:pt x="21798" y="2288"/>
                  </a:cubicBezTo>
                  <a:cubicBezTo>
                    <a:pt x="26529" y="10073"/>
                    <a:pt x="26641" y="18021"/>
                    <a:pt x="21781" y="25530"/>
                  </a:cubicBezTo>
                  <a:cubicBezTo>
                    <a:pt x="18788" y="30184"/>
                    <a:pt x="15071" y="34296"/>
                    <a:pt x="11631" y="38605"/>
                  </a:cubicBezTo>
                  <a:cubicBezTo>
                    <a:pt x="6039" y="39956"/>
                    <a:pt x="319" y="41272"/>
                    <a:pt x="-4979" y="3790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7D929EC-76C6-2E43-A845-07075C881FC8}"/>
                </a:ext>
              </a:extLst>
            </p:cNvPr>
            <p:cNvSpPr/>
            <p:nvPr/>
          </p:nvSpPr>
          <p:spPr>
            <a:xfrm flipV="1">
              <a:off x="9313964" y="4627476"/>
              <a:ext cx="49866" cy="30007"/>
            </a:xfrm>
            <a:custGeom>
              <a:avLst/>
              <a:gdLst>
                <a:gd name="connsiteX0" fmla="*/ -5960 w 49868"/>
                <a:gd name="connsiteY0" fmla="*/ 15234 h 30013"/>
                <a:gd name="connsiteX1" fmla="*/ 25565 w 49868"/>
                <a:gd name="connsiteY1" fmla="*/ -404 h 30013"/>
                <a:gd name="connsiteX2" fmla="*/ 35905 w 49868"/>
                <a:gd name="connsiteY2" fmla="*/ -705 h 30013"/>
                <a:gd name="connsiteX3" fmla="*/ 41049 w 49868"/>
                <a:gd name="connsiteY3" fmla="*/ 10065 h 30013"/>
                <a:gd name="connsiteX4" fmla="*/ 37256 w 49868"/>
                <a:gd name="connsiteY4" fmla="*/ 16008 h 30013"/>
                <a:gd name="connsiteX5" fmla="*/ 2659 w 49868"/>
                <a:gd name="connsiteY5" fmla="*/ 28774 h 30013"/>
                <a:gd name="connsiteX6" fmla="*/ -4704 w 49868"/>
                <a:gd name="connsiteY6" fmla="*/ 26967 h 30013"/>
                <a:gd name="connsiteX7" fmla="*/ -8068 w 49868"/>
                <a:gd name="connsiteY7" fmla="*/ 21290 h 30013"/>
                <a:gd name="connsiteX8" fmla="*/ -5960 w 49868"/>
                <a:gd name="connsiteY8" fmla="*/ 15234 h 30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868" h="30013">
                  <a:moveTo>
                    <a:pt x="-5960" y="15234"/>
                  </a:moveTo>
                  <a:cubicBezTo>
                    <a:pt x="5592" y="12026"/>
                    <a:pt x="15062" y="4706"/>
                    <a:pt x="25565" y="-404"/>
                  </a:cubicBezTo>
                  <a:cubicBezTo>
                    <a:pt x="28395" y="-1841"/>
                    <a:pt x="32456" y="-1066"/>
                    <a:pt x="35905" y="-705"/>
                  </a:cubicBezTo>
                  <a:cubicBezTo>
                    <a:pt x="40154" y="-249"/>
                    <a:pt x="43243" y="6486"/>
                    <a:pt x="41049" y="10065"/>
                  </a:cubicBezTo>
                  <a:cubicBezTo>
                    <a:pt x="39827" y="12026"/>
                    <a:pt x="38735" y="14176"/>
                    <a:pt x="37256" y="16008"/>
                  </a:cubicBezTo>
                  <a:cubicBezTo>
                    <a:pt x="29024" y="25832"/>
                    <a:pt x="17798" y="28774"/>
                    <a:pt x="2659" y="28774"/>
                  </a:cubicBezTo>
                  <a:cubicBezTo>
                    <a:pt x="2082" y="28593"/>
                    <a:pt x="-1590" y="28447"/>
                    <a:pt x="-4704" y="26967"/>
                  </a:cubicBezTo>
                  <a:cubicBezTo>
                    <a:pt x="-6382" y="26184"/>
                    <a:pt x="-7853" y="23346"/>
                    <a:pt x="-8068" y="21290"/>
                  </a:cubicBezTo>
                  <a:cubicBezTo>
                    <a:pt x="-8274" y="19380"/>
                    <a:pt x="-7234" y="15630"/>
                    <a:pt x="-5960" y="1523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CB1B9075-5EE1-9F6F-82B5-006D2817BCE9}"/>
                </a:ext>
              </a:extLst>
            </p:cNvPr>
            <p:cNvSpPr/>
            <p:nvPr/>
          </p:nvSpPr>
          <p:spPr>
            <a:xfrm flipV="1">
              <a:off x="3708511" y="956041"/>
              <a:ext cx="24735" cy="54176"/>
            </a:xfrm>
            <a:custGeom>
              <a:avLst/>
              <a:gdLst>
                <a:gd name="connsiteX0" fmla="*/ 3989 w 24736"/>
                <a:gd name="connsiteY0" fmla="*/ -4905 h 54186"/>
                <a:gd name="connsiteX1" fmla="*/ 13322 w 24736"/>
                <a:gd name="connsiteY1" fmla="*/ -3675 h 54186"/>
                <a:gd name="connsiteX2" fmla="*/ 22303 w 24736"/>
                <a:gd name="connsiteY2" fmla="*/ 34337 h 54186"/>
                <a:gd name="connsiteX3" fmla="*/ 21408 w 24736"/>
                <a:gd name="connsiteY3" fmla="*/ 43653 h 54186"/>
                <a:gd name="connsiteX4" fmla="*/ 17314 w 24736"/>
                <a:gd name="connsiteY4" fmla="*/ 48100 h 54186"/>
                <a:gd name="connsiteX5" fmla="*/ 11662 w 24736"/>
                <a:gd name="connsiteY5" fmla="*/ 45278 h 54186"/>
                <a:gd name="connsiteX6" fmla="*/ -1215 w 24736"/>
                <a:gd name="connsiteY6" fmla="*/ 16883 h 54186"/>
                <a:gd name="connsiteX7" fmla="*/ -1851 w 24736"/>
                <a:gd name="connsiteY7" fmla="*/ 3172 h 54186"/>
                <a:gd name="connsiteX8" fmla="*/ 3989 w 24736"/>
                <a:gd name="connsiteY8" fmla="*/ -4905 h 54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36" h="54186">
                  <a:moveTo>
                    <a:pt x="3989" y="-4905"/>
                  </a:moveTo>
                  <a:cubicBezTo>
                    <a:pt x="6269" y="-7107"/>
                    <a:pt x="11895" y="-5868"/>
                    <a:pt x="13322" y="-3675"/>
                  </a:cubicBezTo>
                  <a:cubicBezTo>
                    <a:pt x="20737" y="7611"/>
                    <a:pt x="20247" y="20737"/>
                    <a:pt x="22303" y="34337"/>
                  </a:cubicBezTo>
                  <a:cubicBezTo>
                    <a:pt x="22131" y="36780"/>
                    <a:pt x="22268" y="40350"/>
                    <a:pt x="21408" y="43653"/>
                  </a:cubicBezTo>
                  <a:cubicBezTo>
                    <a:pt x="20935" y="45459"/>
                    <a:pt x="18914" y="47911"/>
                    <a:pt x="17314" y="48100"/>
                  </a:cubicBezTo>
                  <a:cubicBezTo>
                    <a:pt x="15542" y="48332"/>
                    <a:pt x="12454" y="46870"/>
                    <a:pt x="11662" y="45278"/>
                  </a:cubicBezTo>
                  <a:cubicBezTo>
                    <a:pt x="7034" y="35988"/>
                    <a:pt x="2432" y="26595"/>
                    <a:pt x="-1215" y="16883"/>
                  </a:cubicBezTo>
                  <a:cubicBezTo>
                    <a:pt x="-2746" y="12737"/>
                    <a:pt x="-2686" y="7576"/>
                    <a:pt x="-1851" y="3172"/>
                  </a:cubicBezTo>
                  <a:cubicBezTo>
                    <a:pt x="-1292" y="205"/>
                    <a:pt x="1607" y="-2600"/>
                    <a:pt x="3989" y="-490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B600979-68FA-F45C-ED5C-A20501FCFECB}"/>
                </a:ext>
              </a:extLst>
            </p:cNvPr>
            <p:cNvSpPr/>
            <p:nvPr/>
          </p:nvSpPr>
          <p:spPr>
            <a:xfrm flipV="1">
              <a:off x="10374386" y="4510222"/>
              <a:ext cx="35213" cy="39634"/>
            </a:xfrm>
            <a:custGeom>
              <a:avLst/>
              <a:gdLst>
                <a:gd name="connsiteX0" fmla="*/ -2750 w 35214"/>
                <a:gd name="connsiteY0" fmla="*/ 38006 h 39642"/>
                <a:gd name="connsiteX1" fmla="*/ -6621 w 35214"/>
                <a:gd name="connsiteY1" fmla="*/ 38049 h 39642"/>
                <a:gd name="connsiteX2" fmla="*/ -9115 w 35214"/>
                <a:gd name="connsiteY2" fmla="*/ 28510 h 39642"/>
                <a:gd name="connsiteX3" fmla="*/ 5508 w 35214"/>
                <a:gd name="connsiteY3" fmla="*/ 1216 h 39642"/>
                <a:gd name="connsiteX4" fmla="*/ 21851 w 35214"/>
                <a:gd name="connsiteY4" fmla="*/ 734 h 39642"/>
                <a:gd name="connsiteX5" fmla="*/ 23830 w 35214"/>
                <a:gd name="connsiteY5" fmla="*/ 16114 h 39642"/>
                <a:gd name="connsiteX6" fmla="*/ -2750 w 35214"/>
                <a:gd name="connsiteY6" fmla="*/ 38006 h 39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14" h="39642">
                  <a:moveTo>
                    <a:pt x="-2750" y="38006"/>
                  </a:moveTo>
                  <a:cubicBezTo>
                    <a:pt x="-3438" y="38539"/>
                    <a:pt x="-4814" y="38049"/>
                    <a:pt x="-6621" y="38049"/>
                  </a:cubicBezTo>
                  <a:cubicBezTo>
                    <a:pt x="-7481" y="34909"/>
                    <a:pt x="-9459" y="31555"/>
                    <a:pt x="-9115" y="28510"/>
                  </a:cubicBezTo>
                  <a:cubicBezTo>
                    <a:pt x="-7825" y="17611"/>
                    <a:pt x="-599" y="9663"/>
                    <a:pt x="5508" y="1216"/>
                  </a:cubicBezTo>
                  <a:cubicBezTo>
                    <a:pt x="7917" y="-2122"/>
                    <a:pt x="17292" y="-2216"/>
                    <a:pt x="21851" y="734"/>
                  </a:cubicBezTo>
                  <a:cubicBezTo>
                    <a:pt x="26582" y="3814"/>
                    <a:pt x="27443" y="11624"/>
                    <a:pt x="23830" y="16114"/>
                  </a:cubicBezTo>
                  <a:cubicBezTo>
                    <a:pt x="16605" y="25370"/>
                    <a:pt x="6627" y="31314"/>
                    <a:pt x="-2750" y="3800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01470E6-687A-CA93-91E6-F41CCC7A1026}"/>
                </a:ext>
              </a:extLst>
            </p:cNvPr>
            <p:cNvSpPr/>
            <p:nvPr/>
          </p:nvSpPr>
          <p:spPr>
            <a:xfrm flipV="1">
              <a:off x="3815768" y="2071769"/>
              <a:ext cx="30344" cy="41130"/>
            </a:xfrm>
            <a:custGeom>
              <a:avLst/>
              <a:gdLst>
                <a:gd name="connsiteX0" fmla="*/ 11281 w 30345"/>
                <a:gd name="connsiteY0" fmla="*/ 34960 h 41138"/>
                <a:gd name="connsiteX1" fmla="*/ -1192 w 30345"/>
                <a:gd name="connsiteY1" fmla="*/ 1998 h 41138"/>
                <a:gd name="connsiteX2" fmla="*/ 5414 w 30345"/>
                <a:gd name="connsiteY2" fmla="*/ -4600 h 41138"/>
                <a:gd name="connsiteX3" fmla="*/ 12218 w 30345"/>
                <a:gd name="connsiteY3" fmla="*/ -1942 h 41138"/>
                <a:gd name="connsiteX4" fmla="*/ 24450 w 30345"/>
                <a:gd name="connsiteY4" fmla="*/ 14909 h 41138"/>
                <a:gd name="connsiteX5" fmla="*/ 27091 w 30345"/>
                <a:gd name="connsiteY5" fmla="*/ 21283 h 41138"/>
                <a:gd name="connsiteX6" fmla="*/ 24123 w 30345"/>
                <a:gd name="connsiteY6" fmla="*/ 33910 h 41138"/>
                <a:gd name="connsiteX7" fmla="*/ 11281 w 30345"/>
                <a:gd name="connsiteY7" fmla="*/ 34960 h 4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345" h="41138">
                  <a:moveTo>
                    <a:pt x="11281" y="34960"/>
                  </a:moveTo>
                  <a:cubicBezTo>
                    <a:pt x="38" y="27734"/>
                    <a:pt x="-5235" y="14711"/>
                    <a:pt x="-1192" y="1998"/>
                  </a:cubicBezTo>
                  <a:cubicBezTo>
                    <a:pt x="-332" y="-746"/>
                    <a:pt x="3324" y="-2613"/>
                    <a:pt x="5414" y="-4600"/>
                  </a:cubicBezTo>
                  <a:cubicBezTo>
                    <a:pt x="8270" y="-3568"/>
                    <a:pt x="11057" y="-3396"/>
                    <a:pt x="12218" y="-1942"/>
                  </a:cubicBezTo>
                  <a:cubicBezTo>
                    <a:pt x="16588" y="3417"/>
                    <a:pt x="20562" y="9163"/>
                    <a:pt x="24450" y="14909"/>
                  </a:cubicBezTo>
                  <a:cubicBezTo>
                    <a:pt x="25715" y="16793"/>
                    <a:pt x="26205" y="19158"/>
                    <a:pt x="27091" y="21283"/>
                  </a:cubicBezTo>
                  <a:cubicBezTo>
                    <a:pt x="28742" y="25308"/>
                    <a:pt x="27418" y="31029"/>
                    <a:pt x="24123" y="33910"/>
                  </a:cubicBezTo>
                  <a:cubicBezTo>
                    <a:pt x="20640" y="36955"/>
                    <a:pt x="15134" y="37420"/>
                    <a:pt x="11281" y="3496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9BE36535-314F-EC62-D9C2-09EBE4D46FC2}"/>
                </a:ext>
              </a:extLst>
            </p:cNvPr>
            <p:cNvSpPr/>
            <p:nvPr/>
          </p:nvSpPr>
          <p:spPr>
            <a:xfrm flipV="1">
              <a:off x="10020482" y="1848792"/>
              <a:ext cx="28504" cy="47983"/>
            </a:xfrm>
            <a:custGeom>
              <a:avLst/>
              <a:gdLst>
                <a:gd name="connsiteX0" fmla="*/ 4358 w 28505"/>
                <a:gd name="connsiteY0" fmla="*/ 42248 h 47992"/>
                <a:gd name="connsiteX1" fmla="*/ -3642 w 28505"/>
                <a:gd name="connsiteY1" fmla="*/ 35668 h 47992"/>
                <a:gd name="connsiteX2" fmla="*/ -8029 w 28505"/>
                <a:gd name="connsiteY2" fmla="*/ 19849 h 47992"/>
                <a:gd name="connsiteX3" fmla="*/ -975 w 28505"/>
                <a:gd name="connsiteY3" fmla="*/ -3530 h 47992"/>
                <a:gd name="connsiteX4" fmla="*/ 1176 w 28505"/>
                <a:gd name="connsiteY4" fmla="*/ -4890 h 47992"/>
                <a:gd name="connsiteX5" fmla="*/ 3326 w 28505"/>
                <a:gd name="connsiteY5" fmla="*/ -2240 h 47992"/>
                <a:gd name="connsiteX6" fmla="*/ 17863 w 28505"/>
                <a:gd name="connsiteY6" fmla="*/ 21578 h 47992"/>
                <a:gd name="connsiteX7" fmla="*/ 13906 w 28505"/>
                <a:gd name="connsiteY7" fmla="*/ 40476 h 47992"/>
                <a:gd name="connsiteX8" fmla="*/ 4358 w 28505"/>
                <a:gd name="connsiteY8" fmla="*/ 42248 h 47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05" h="47992">
                  <a:moveTo>
                    <a:pt x="4358" y="42248"/>
                  </a:moveTo>
                  <a:cubicBezTo>
                    <a:pt x="1606" y="40236"/>
                    <a:pt x="-1233" y="38154"/>
                    <a:pt x="-3642" y="35668"/>
                  </a:cubicBezTo>
                  <a:cubicBezTo>
                    <a:pt x="-7771" y="31281"/>
                    <a:pt x="-10093" y="26206"/>
                    <a:pt x="-8029" y="19849"/>
                  </a:cubicBezTo>
                  <a:cubicBezTo>
                    <a:pt x="-5534" y="12082"/>
                    <a:pt x="-3383" y="4228"/>
                    <a:pt x="-975" y="-3530"/>
                  </a:cubicBezTo>
                  <a:cubicBezTo>
                    <a:pt x="-803" y="-4158"/>
                    <a:pt x="401" y="-4434"/>
                    <a:pt x="1176" y="-4890"/>
                  </a:cubicBezTo>
                  <a:cubicBezTo>
                    <a:pt x="1949" y="-4004"/>
                    <a:pt x="3068" y="-3264"/>
                    <a:pt x="3326" y="-2240"/>
                  </a:cubicBezTo>
                  <a:cubicBezTo>
                    <a:pt x="5820" y="7144"/>
                    <a:pt x="12874" y="13725"/>
                    <a:pt x="17863" y="21578"/>
                  </a:cubicBezTo>
                  <a:cubicBezTo>
                    <a:pt x="21390" y="27238"/>
                    <a:pt x="19755" y="34705"/>
                    <a:pt x="13906" y="40476"/>
                  </a:cubicBezTo>
                  <a:cubicBezTo>
                    <a:pt x="11411" y="42945"/>
                    <a:pt x="6680" y="43969"/>
                    <a:pt x="4358" y="4224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1283D92C-44F4-7368-E7FE-77EB0826C117}"/>
                </a:ext>
              </a:extLst>
            </p:cNvPr>
            <p:cNvSpPr/>
            <p:nvPr/>
          </p:nvSpPr>
          <p:spPr>
            <a:xfrm flipV="1">
              <a:off x="4086691" y="2828042"/>
              <a:ext cx="1307" cy="1023"/>
            </a:xfrm>
            <a:custGeom>
              <a:avLst/>
              <a:gdLst>
                <a:gd name="connsiteX0" fmla="*/ -1934 w 1307"/>
                <a:gd name="connsiteY0" fmla="*/ -2873 h 1023"/>
                <a:gd name="connsiteX1" fmla="*/ -2803 w 1307"/>
                <a:gd name="connsiteY1" fmla="*/ -2607 h 1023"/>
                <a:gd name="connsiteX2" fmla="*/ -2682 w 1307"/>
                <a:gd name="connsiteY2" fmla="*/ -3415 h 1023"/>
                <a:gd name="connsiteX3" fmla="*/ -1495 w 1307"/>
                <a:gd name="connsiteY3" fmla="*/ -3630 h 1023"/>
                <a:gd name="connsiteX4" fmla="*/ -1934 w 1307"/>
                <a:gd name="connsiteY4" fmla="*/ -2873 h 1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7" h="1023">
                  <a:moveTo>
                    <a:pt x="-1934" y="-2873"/>
                  </a:moveTo>
                  <a:cubicBezTo>
                    <a:pt x="-2209" y="-2787"/>
                    <a:pt x="-2528" y="-2701"/>
                    <a:pt x="-2803" y="-2607"/>
                  </a:cubicBezTo>
                  <a:cubicBezTo>
                    <a:pt x="-2785" y="-2890"/>
                    <a:pt x="-2682" y="-3131"/>
                    <a:pt x="-2682" y="-3415"/>
                  </a:cubicBezTo>
                  <a:cubicBezTo>
                    <a:pt x="-2252" y="-3441"/>
                    <a:pt x="-1951" y="-3604"/>
                    <a:pt x="-1495" y="-3630"/>
                  </a:cubicBezTo>
                  <a:cubicBezTo>
                    <a:pt x="-1642" y="-3381"/>
                    <a:pt x="-1779" y="-3131"/>
                    <a:pt x="-1934" y="-287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272DD2C7-49B4-14D4-62A7-0EEE6E8C547F}"/>
                </a:ext>
              </a:extLst>
            </p:cNvPr>
            <p:cNvSpPr/>
            <p:nvPr/>
          </p:nvSpPr>
          <p:spPr>
            <a:xfrm flipV="1">
              <a:off x="4075632" y="2802640"/>
              <a:ext cx="47729" cy="40004"/>
            </a:xfrm>
            <a:custGeom>
              <a:avLst/>
              <a:gdLst>
                <a:gd name="connsiteX0" fmla="*/ 30308 w 47731"/>
                <a:gd name="connsiteY0" fmla="*/ -3638 h 40012"/>
                <a:gd name="connsiteX1" fmla="*/ 44054 w 47731"/>
                <a:gd name="connsiteY1" fmla="*/ -3423 h 40012"/>
                <a:gd name="connsiteX2" fmla="*/ 30033 w 47731"/>
                <a:gd name="connsiteY2" fmla="*/ 20774 h 40012"/>
                <a:gd name="connsiteX3" fmla="*/ 3487 w 47731"/>
                <a:gd name="connsiteY3" fmla="*/ 36309 h 40012"/>
                <a:gd name="connsiteX4" fmla="*/ -2147 w 47731"/>
                <a:gd name="connsiteY4" fmla="*/ 33815 h 40012"/>
                <a:gd name="connsiteX5" fmla="*/ -2620 w 47731"/>
                <a:gd name="connsiteY5" fmla="*/ 30752 h 40012"/>
                <a:gd name="connsiteX6" fmla="*/ 9113 w 47731"/>
                <a:gd name="connsiteY6" fmla="*/ 10701 h 40012"/>
                <a:gd name="connsiteX7" fmla="*/ 20579 w 47731"/>
                <a:gd name="connsiteY7" fmla="*/ 7252 h 40012"/>
                <a:gd name="connsiteX8" fmla="*/ 30308 w 47731"/>
                <a:gd name="connsiteY8" fmla="*/ -3638 h 4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731" h="40012">
                  <a:moveTo>
                    <a:pt x="30308" y="-3638"/>
                  </a:moveTo>
                  <a:cubicBezTo>
                    <a:pt x="34876" y="-3560"/>
                    <a:pt x="39478" y="-3475"/>
                    <a:pt x="44054" y="-3423"/>
                  </a:cubicBezTo>
                  <a:cubicBezTo>
                    <a:pt x="45611" y="18151"/>
                    <a:pt x="46961" y="13067"/>
                    <a:pt x="30033" y="20774"/>
                  </a:cubicBezTo>
                  <a:cubicBezTo>
                    <a:pt x="20700" y="25041"/>
                    <a:pt x="10291" y="27561"/>
                    <a:pt x="3487" y="36309"/>
                  </a:cubicBezTo>
                  <a:cubicBezTo>
                    <a:pt x="3152" y="36739"/>
                    <a:pt x="-349" y="34959"/>
                    <a:pt x="-2147" y="33815"/>
                  </a:cubicBezTo>
                  <a:cubicBezTo>
                    <a:pt x="-2732" y="33410"/>
                    <a:pt x="-3041" y="31492"/>
                    <a:pt x="-2620" y="30752"/>
                  </a:cubicBezTo>
                  <a:cubicBezTo>
                    <a:pt x="1191" y="24008"/>
                    <a:pt x="5191" y="17376"/>
                    <a:pt x="9113" y="10701"/>
                  </a:cubicBezTo>
                  <a:cubicBezTo>
                    <a:pt x="12941" y="9600"/>
                    <a:pt x="16803" y="8603"/>
                    <a:pt x="20579" y="7252"/>
                  </a:cubicBezTo>
                  <a:cubicBezTo>
                    <a:pt x="25723" y="5394"/>
                    <a:pt x="28872" y="1592"/>
                    <a:pt x="30308" y="-363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0ABAC8C-F298-9C71-9012-8A4C070B60C8}"/>
                </a:ext>
              </a:extLst>
            </p:cNvPr>
            <p:cNvSpPr/>
            <p:nvPr/>
          </p:nvSpPr>
          <p:spPr>
            <a:xfrm flipV="1">
              <a:off x="4107791" y="2842645"/>
              <a:ext cx="1290" cy="662"/>
            </a:xfrm>
            <a:custGeom>
              <a:avLst/>
              <a:gdLst>
                <a:gd name="connsiteX0" fmla="*/ -1861 w 1290"/>
                <a:gd name="connsiteY0" fmla="*/ -2949 h 662"/>
                <a:gd name="connsiteX1" fmla="*/ -2824 w 1290"/>
                <a:gd name="connsiteY1" fmla="*/ -2949 h 662"/>
                <a:gd name="connsiteX2" fmla="*/ -1680 w 1290"/>
                <a:gd name="connsiteY2" fmla="*/ -3602 h 662"/>
                <a:gd name="connsiteX3" fmla="*/ -1534 w 1290"/>
                <a:gd name="connsiteY3" fmla="*/ -3611 h 662"/>
                <a:gd name="connsiteX4" fmla="*/ -1861 w 1290"/>
                <a:gd name="connsiteY4" fmla="*/ -2949 h 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0" h="662">
                  <a:moveTo>
                    <a:pt x="-1861" y="-2949"/>
                  </a:moveTo>
                  <a:cubicBezTo>
                    <a:pt x="-2187" y="-2949"/>
                    <a:pt x="-2480" y="-2949"/>
                    <a:pt x="-2824" y="-2949"/>
                  </a:cubicBezTo>
                  <a:cubicBezTo>
                    <a:pt x="-2420" y="-3138"/>
                    <a:pt x="-2050" y="-3370"/>
                    <a:pt x="-1680" y="-3602"/>
                  </a:cubicBezTo>
                  <a:cubicBezTo>
                    <a:pt x="-1620" y="-3602"/>
                    <a:pt x="-1585" y="-3602"/>
                    <a:pt x="-1534" y="-3611"/>
                  </a:cubicBezTo>
                  <a:cubicBezTo>
                    <a:pt x="-1620" y="-3344"/>
                    <a:pt x="-1818" y="-3207"/>
                    <a:pt x="-1861" y="-294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FEA7558-D57D-FA0B-D0CD-54EDC62C8BF2}"/>
                </a:ext>
              </a:extLst>
            </p:cNvPr>
            <p:cNvSpPr/>
            <p:nvPr/>
          </p:nvSpPr>
          <p:spPr>
            <a:xfrm flipV="1">
              <a:off x="9885294" y="2660535"/>
              <a:ext cx="40701" cy="49221"/>
            </a:xfrm>
            <a:custGeom>
              <a:avLst/>
              <a:gdLst>
                <a:gd name="connsiteX0" fmla="*/ -1914 w 40703"/>
                <a:gd name="connsiteY0" fmla="*/ -2786 h 49230"/>
                <a:gd name="connsiteX1" fmla="*/ 31556 w 40703"/>
                <a:gd name="connsiteY1" fmla="*/ 36955 h 49230"/>
                <a:gd name="connsiteX2" fmla="*/ 31642 w 40703"/>
                <a:gd name="connsiteY2" fmla="*/ 43191 h 49230"/>
                <a:gd name="connsiteX3" fmla="*/ 29234 w 40703"/>
                <a:gd name="connsiteY3" fmla="*/ 45376 h 49230"/>
                <a:gd name="connsiteX4" fmla="*/ 16933 w 40703"/>
                <a:gd name="connsiteY4" fmla="*/ 39397 h 49230"/>
                <a:gd name="connsiteX5" fmla="*/ 1544 w 40703"/>
                <a:gd name="connsiteY5" fmla="*/ 26968 h 49230"/>
                <a:gd name="connsiteX6" fmla="*/ -7840 w 40703"/>
                <a:gd name="connsiteY6" fmla="*/ 8250 h 49230"/>
                <a:gd name="connsiteX7" fmla="*/ -8391 w 40703"/>
                <a:gd name="connsiteY7" fmla="*/ 1437 h 49230"/>
                <a:gd name="connsiteX8" fmla="*/ -5088 w 40703"/>
                <a:gd name="connsiteY8" fmla="*/ -3689 h 49230"/>
                <a:gd name="connsiteX9" fmla="*/ -1914 w 40703"/>
                <a:gd name="connsiteY9" fmla="*/ -2786 h 4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703" h="49230">
                  <a:moveTo>
                    <a:pt x="-1914" y="-2786"/>
                  </a:moveTo>
                  <a:cubicBezTo>
                    <a:pt x="8202" y="11304"/>
                    <a:pt x="18739" y="24998"/>
                    <a:pt x="31556" y="36955"/>
                  </a:cubicBezTo>
                  <a:cubicBezTo>
                    <a:pt x="32589" y="37969"/>
                    <a:pt x="31642" y="41169"/>
                    <a:pt x="31642" y="43191"/>
                  </a:cubicBezTo>
                  <a:cubicBezTo>
                    <a:pt x="30696" y="44051"/>
                    <a:pt x="30008" y="45324"/>
                    <a:pt x="29234" y="45376"/>
                  </a:cubicBezTo>
                  <a:cubicBezTo>
                    <a:pt x="23987" y="45874"/>
                    <a:pt x="21234" y="40980"/>
                    <a:pt x="16933" y="39397"/>
                  </a:cubicBezTo>
                  <a:cubicBezTo>
                    <a:pt x="10405" y="36980"/>
                    <a:pt x="4228" y="34839"/>
                    <a:pt x="1544" y="26968"/>
                  </a:cubicBezTo>
                  <a:cubicBezTo>
                    <a:pt x="-709" y="20430"/>
                    <a:pt x="-4881" y="14581"/>
                    <a:pt x="-7840" y="8250"/>
                  </a:cubicBezTo>
                  <a:cubicBezTo>
                    <a:pt x="-8752" y="6272"/>
                    <a:pt x="-8864" y="3588"/>
                    <a:pt x="-8391" y="1437"/>
                  </a:cubicBezTo>
                  <a:cubicBezTo>
                    <a:pt x="-8004" y="-455"/>
                    <a:pt x="-6507" y="-2236"/>
                    <a:pt x="-5088" y="-3689"/>
                  </a:cubicBezTo>
                  <a:cubicBezTo>
                    <a:pt x="-4735" y="-4085"/>
                    <a:pt x="-2481" y="-3517"/>
                    <a:pt x="-1914" y="-278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C57AEC48-3973-CB59-1BD1-601B6A4700FF}"/>
                </a:ext>
              </a:extLst>
            </p:cNvPr>
            <p:cNvSpPr/>
            <p:nvPr/>
          </p:nvSpPr>
          <p:spPr>
            <a:xfrm flipV="1">
              <a:off x="9525825" y="4437636"/>
              <a:ext cx="37410" cy="25676"/>
            </a:xfrm>
            <a:custGeom>
              <a:avLst/>
              <a:gdLst>
                <a:gd name="connsiteX0" fmla="*/ 26755 w 37412"/>
                <a:gd name="connsiteY0" fmla="*/ 4681 h 25681"/>
                <a:gd name="connsiteX1" fmla="*/ 29111 w 37412"/>
                <a:gd name="connsiteY1" fmla="*/ 10720 h 25681"/>
                <a:gd name="connsiteX2" fmla="*/ 26463 w 37412"/>
                <a:gd name="connsiteY2" fmla="*/ 16845 h 25681"/>
                <a:gd name="connsiteX3" fmla="*/ -6904 w 37412"/>
                <a:gd name="connsiteY3" fmla="*/ 16707 h 25681"/>
                <a:gd name="connsiteX4" fmla="*/ -6595 w 37412"/>
                <a:gd name="connsiteY4" fmla="*/ 7167 h 25681"/>
                <a:gd name="connsiteX5" fmla="*/ 18161 w 37412"/>
                <a:gd name="connsiteY5" fmla="*/ -669 h 25681"/>
                <a:gd name="connsiteX6" fmla="*/ 26755 w 37412"/>
                <a:gd name="connsiteY6" fmla="*/ 4681 h 25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412" h="25681">
                  <a:moveTo>
                    <a:pt x="26755" y="4681"/>
                  </a:moveTo>
                  <a:cubicBezTo>
                    <a:pt x="28183" y="5972"/>
                    <a:pt x="28364" y="8664"/>
                    <a:pt x="29111" y="10720"/>
                  </a:cubicBezTo>
                  <a:cubicBezTo>
                    <a:pt x="28269" y="12801"/>
                    <a:pt x="27890" y="15331"/>
                    <a:pt x="26463" y="16845"/>
                  </a:cubicBezTo>
                  <a:cubicBezTo>
                    <a:pt x="17327" y="26762"/>
                    <a:pt x="2660" y="26556"/>
                    <a:pt x="-6904" y="16707"/>
                  </a:cubicBezTo>
                  <a:cubicBezTo>
                    <a:pt x="-8918" y="14651"/>
                    <a:pt x="-8703" y="9438"/>
                    <a:pt x="-6595" y="7167"/>
                  </a:cubicBezTo>
                  <a:cubicBezTo>
                    <a:pt x="209" y="-127"/>
                    <a:pt x="8527" y="-3078"/>
                    <a:pt x="18161" y="-669"/>
                  </a:cubicBezTo>
                  <a:cubicBezTo>
                    <a:pt x="21327" y="148"/>
                    <a:pt x="24312" y="2411"/>
                    <a:pt x="26755" y="468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8A5E0E96-97FD-0BF6-F768-CBF37E59717E}"/>
                </a:ext>
              </a:extLst>
            </p:cNvPr>
            <p:cNvSpPr/>
            <p:nvPr/>
          </p:nvSpPr>
          <p:spPr>
            <a:xfrm flipV="1">
              <a:off x="5415647" y="1451097"/>
              <a:ext cx="29377" cy="32370"/>
            </a:xfrm>
            <a:custGeom>
              <a:avLst/>
              <a:gdLst>
                <a:gd name="connsiteX0" fmla="*/ -936 w 29378"/>
                <a:gd name="connsiteY0" fmla="*/ 22025 h 32376"/>
                <a:gd name="connsiteX1" fmla="*/ -3921 w 29378"/>
                <a:gd name="connsiteY1" fmla="*/ 12211 h 32376"/>
                <a:gd name="connsiteX2" fmla="*/ 2487 w 29378"/>
                <a:gd name="connsiteY2" fmla="*/ -2671 h 32376"/>
                <a:gd name="connsiteX3" fmla="*/ 22186 w 29378"/>
                <a:gd name="connsiteY3" fmla="*/ -2326 h 32376"/>
                <a:gd name="connsiteX4" fmla="*/ 24155 w 29378"/>
                <a:gd name="connsiteY4" fmla="*/ 305 h 32376"/>
                <a:gd name="connsiteX5" fmla="*/ 25145 w 29378"/>
                <a:gd name="connsiteY5" fmla="*/ 3557 h 32376"/>
                <a:gd name="connsiteX6" fmla="*/ 16379 w 29378"/>
                <a:gd name="connsiteY6" fmla="*/ 22430 h 32376"/>
                <a:gd name="connsiteX7" fmla="*/ -936 w 29378"/>
                <a:gd name="connsiteY7" fmla="*/ 22025 h 32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378" h="32376">
                  <a:moveTo>
                    <a:pt x="-936" y="22025"/>
                  </a:moveTo>
                  <a:cubicBezTo>
                    <a:pt x="-2545" y="19075"/>
                    <a:pt x="-3413" y="15574"/>
                    <a:pt x="-3921" y="12211"/>
                  </a:cubicBezTo>
                  <a:cubicBezTo>
                    <a:pt x="-4807" y="6069"/>
                    <a:pt x="-3293" y="332"/>
                    <a:pt x="2487" y="-2671"/>
                  </a:cubicBezTo>
                  <a:cubicBezTo>
                    <a:pt x="8887" y="-5974"/>
                    <a:pt x="15726" y="-6817"/>
                    <a:pt x="22186" y="-2326"/>
                  </a:cubicBezTo>
                  <a:cubicBezTo>
                    <a:pt x="23037" y="-1750"/>
                    <a:pt x="23493" y="-589"/>
                    <a:pt x="24155" y="305"/>
                  </a:cubicBezTo>
                  <a:cubicBezTo>
                    <a:pt x="24525" y="1398"/>
                    <a:pt x="25506" y="2766"/>
                    <a:pt x="25145" y="3557"/>
                  </a:cubicBezTo>
                  <a:cubicBezTo>
                    <a:pt x="22383" y="9905"/>
                    <a:pt x="19528" y="16262"/>
                    <a:pt x="16379" y="22430"/>
                  </a:cubicBezTo>
                  <a:cubicBezTo>
                    <a:pt x="13222" y="28614"/>
                    <a:pt x="2505" y="28434"/>
                    <a:pt x="-936" y="2202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519CE60-E24E-ACB6-FE42-C0D9138B376F}"/>
                </a:ext>
              </a:extLst>
            </p:cNvPr>
            <p:cNvSpPr/>
            <p:nvPr/>
          </p:nvSpPr>
          <p:spPr>
            <a:xfrm flipV="1">
              <a:off x="1361193" y="2147242"/>
              <a:ext cx="41530" cy="34271"/>
            </a:xfrm>
            <a:custGeom>
              <a:avLst/>
              <a:gdLst>
                <a:gd name="connsiteX0" fmla="*/ 32435 w 41532"/>
                <a:gd name="connsiteY0" fmla="*/ 29706 h 34278"/>
                <a:gd name="connsiteX1" fmla="*/ 25983 w 41532"/>
                <a:gd name="connsiteY1" fmla="*/ 28339 h 34278"/>
                <a:gd name="connsiteX2" fmla="*/ 103 w 41532"/>
                <a:gd name="connsiteY2" fmla="*/ 90 h 34278"/>
                <a:gd name="connsiteX3" fmla="*/ 570 w 41532"/>
                <a:gd name="connsiteY3" fmla="*/ -2654 h 34278"/>
                <a:gd name="connsiteX4" fmla="*/ 3309 w 41532"/>
                <a:gd name="connsiteY4" fmla="*/ -4504 h 34278"/>
                <a:gd name="connsiteX5" fmla="*/ 37978 w 41532"/>
                <a:gd name="connsiteY5" fmla="*/ 10438 h 34278"/>
                <a:gd name="connsiteX6" fmla="*/ 41456 w 41532"/>
                <a:gd name="connsiteY6" fmla="*/ 18730 h 34278"/>
                <a:gd name="connsiteX7" fmla="*/ 32435 w 41532"/>
                <a:gd name="connsiteY7" fmla="*/ 29706 h 3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32" h="34278">
                  <a:moveTo>
                    <a:pt x="32435" y="29706"/>
                  </a:moveTo>
                  <a:cubicBezTo>
                    <a:pt x="30297" y="29921"/>
                    <a:pt x="27243" y="29663"/>
                    <a:pt x="25983" y="28339"/>
                  </a:cubicBezTo>
                  <a:cubicBezTo>
                    <a:pt x="17105" y="19134"/>
                    <a:pt x="8594" y="9603"/>
                    <a:pt x="103" y="90"/>
                  </a:cubicBezTo>
                  <a:cubicBezTo>
                    <a:pt x="-313" y="-366"/>
                    <a:pt x="56" y="-1966"/>
                    <a:pt x="570" y="-2654"/>
                  </a:cubicBezTo>
                  <a:cubicBezTo>
                    <a:pt x="1205" y="-3488"/>
                    <a:pt x="2395" y="-4555"/>
                    <a:pt x="3309" y="-4504"/>
                  </a:cubicBezTo>
                  <a:cubicBezTo>
                    <a:pt x="16689" y="-3816"/>
                    <a:pt x="28214" y="1612"/>
                    <a:pt x="37978" y="10438"/>
                  </a:cubicBezTo>
                  <a:cubicBezTo>
                    <a:pt x="40247" y="12468"/>
                    <a:pt x="40623" y="16614"/>
                    <a:pt x="41456" y="18730"/>
                  </a:cubicBezTo>
                  <a:cubicBezTo>
                    <a:pt x="41009" y="23874"/>
                    <a:pt x="36422" y="29293"/>
                    <a:pt x="32435" y="2970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2337FA70-FFD1-8679-3196-9907036660CA}"/>
                </a:ext>
              </a:extLst>
            </p:cNvPr>
            <p:cNvSpPr/>
            <p:nvPr/>
          </p:nvSpPr>
          <p:spPr>
            <a:xfrm flipV="1">
              <a:off x="3968523" y="787467"/>
              <a:ext cx="29700" cy="34662"/>
            </a:xfrm>
            <a:custGeom>
              <a:avLst/>
              <a:gdLst>
                <a:gd name="connsiteX0" fmla="*/ 4675 w 29701"/>
                <a:gd name="connsiteY0" fmla="*/ -3919 h 34669"/>
                <a:gd name="connsiteX1" fmla="*/ 13870 w 29701"/>
                <a:gd name="connsiteY1" fmla="*/ -4461 h 34669"/>
                <a:gd name="connsiteX2" fmla="*/ 26867 w 29701"/>
                <a:gd name="connsiteY2" fmla="*/ 16184 h 34669"/>
                <a:gd name="connsiteX3" fmla="*/ 25095 w 29701"/>
                <a:gd name="connsiteY3" fmla="*/ 22575 h 34669"/>
                <a:gd name="connsiteX4" fmla="*/ 12717 w 29701"/>
                <a:gd name="connsiteY4" fmla="*/ 28373 h 34669"/>
                <a:gd name="connsiteX5" fmla="*/ -74 w 29701"/>
                <a:gd name="connsiteY5" fmla="*/ 5406 h 34669"/>
                <a:gd name="connsiteX6" fmla="*/ 4675 w 29701"/>
                <a:gd name="connsiteY6" fmla="*/ -3919 h 34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701" h="34669">
                  <a:moveTo>
                    <a:pt x="4675" y="-3919"/>
                  </a:moveTo>
                  <a:cubicBezTo>
                    <a:pt x="6257" y="-6861"/>
                    <a:pt x="11573" y="-7110"/>
                    <a:pt x="13870" y="-4461"/>
                  </a:cubicBezTo>
                  <a:cubicBezTo>
                    <a:pt x="19298" y="1758"/>
                    <a:pt x="24760" y="8012"/>
                    <a:pt x="26867" y="16184"/>
                  </a:cubicBezTo>
                  <a:cubicBezTo>
                    <a:pt x="27383" y="18068"/>
                    <a:pt x="26360" y="20889"/>
                    <a:pt x="25095" y="22575"/>
                  </a:cubicBezTo>
                  <a:cubicBezTo>
                    <a:pt x="22111" y="26540"/>
                    <a:pt x="17629" y="28080"/>
                    <a:pt x="12717" y="28373"/>
                  </a:cubicBezTo>
                  <a:cubicBezTo>
                    <a:pt x="2223" y="26291"/>
                    <a:pt x="-7531" y="16717"/>
                    <a:pt x="-74" y="5406"/>
                  </a:cubicBezTo>
                  <a:cubicBezTo>
                    <a:pt x="1827" y="2515"/>
                    <a:pt x="3023" y="-839"/>
                    <a:pt x="4675" y="-391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639E0AA-9BD3-E296-A2B6-85619CD8FDCE}"/>
                </a:ext>
              </a:extLst>
            </p:cNvPr>
            <p:cNvSpPr/>
            <p:nvPr/>
          </p:nvSpPr>
          <p:spPr>
            <a:xfrm flipV="1">
              <a:off x="3987309" y="1062201"/>
              <a:ext cx="27945" cy="31148"/>
            </a:xfrm>
            <a:custGeom>
              <a:avLst/>
              <a:gdLst>
                <a:gd name="connsiteX0" fmla="*/ -2715 w 27946"/>
                <a:gd name="connsiteY0" fmla="*/ -468 h 31154"/>
                <a:gd name="connsiteX1" fmla="*/ -728 w 27946"/>
                <a:gd name="connsiteY1" fmla="*/ -2971 h 31154"/>
                <a:gd name="connsiteX2" fmla="*/ 15675 w 27946"/>
                <a:gd name="connsiteY2" fmla="*/ -4167 h 31154"/>
                <a:gd name="connsiteX3" fmla="*/ 25180 w 27946"/>
                <a:gd name="connsiteY3" fmla="*/ 8323 h 31154"/>
                <a:gd name="connsiteX4" fmla="*/ 10325 w 27946"/>
                <a:gd name="connsiteY4" fmla="*/ 25174 h 31154"/>
                <a:gd name="connsiteX5" fmla="*/ 4433 w 27946"/>
                <a:gd name="connsiteY5" fmla="*/ 22249 h 31154"/>
                <a:gd name="connsiteX6" fmla="*/ -2715 w 27946"/>
                <a:gd name="connsiteY6" fmla="*/ -468 h 31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946" h="31154">
                  <a:moveTo>
                    <a:pt x="-2715" y="-468"/>
                  </a:moveTo>
                  <a:cubicBezTo>
                    <a:pt x="-2741" y="-1285"/>
                    <a:pt x="-1606" y="-2412"/>
                    <a:pt x="-728" y="-2971"/>
                  </a:cubicBezTo>
                  <a:cubicBezTo>
                    <a:pt x="4501" y="-6395"/>
                    <a:pt x="10067" y="-6937"/>
                    <a:pt x="15675" y="-4167"/>
                  </a:cubicBezTo>
                  <a:cubicBezTo>
                    <a:pt x="21172" y="-1406"/>
                    <a:pt x="24432" y="3213"/>
                    <a:pt x="25180" y="8323"/>
                  </a:cubicBezTo>
                  <a:cubicBezTo>
                    <a:pt x="25937" y="17243"/>
                    <a:pt x="17972" y="25905"/>
                    <a:pt x="10325" y="25174"/>
                  </a:cubicBezTo>
                  <a:cubicBezTo>
                    <a:pt x="8252" y="24976"/>
                    <a:pt x="5809" y="23789"/>
                    <a:pt x="4433" y="22249"/>
                  </a:cubicBezTo>
                  <a:cubicBezTo>
                    <a:pt x="-1288" y="15823"/>
                    <a:pt x="-2483" y="7755"/>
                    <a:pt x="-2715" y="-46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7F00406-3A31-C4DF-D0AA-3E4C752932CB}"/>
                </a:ext>
              </a:extLst>
            </p:cNvPr>
            <p:cNvSpPr/>
            <p:nvPr/>
          </p:nvSpPr>
          <p:spPr>
            <a:xfrm flipV="1">
              <a:off x="1305775" y="2168138"/>
              <a:ext cx="40058" cy="32547"/>
            </a:xfrm>
            <a:custGeom>
              <a:avLst/>
              <a:gdLst>
                <a:gd name="connsiteX0" fmla="*/ 36156 w 40060"/>
                <a:gd name="connsiteY0" fmla="*/ 27877 h 32553"/>
                <a:gd name="connsiteX1" fmla="*/ 26173 w 40060"/>
                <a:gd name="connsiteY1" fmla="*/ 26543 h 32553"/>
                <a:gd name="connsiteX2" fmla="*/ 1150 w 40060"/>
                <a:gd name="connsiteY2" fmla="*/ 1985 h 32553"/>
                <a:gd name="connsiteX3" fmla="*/ 1980 w 40060"/>
                <a:gd name="connsiteY3" fmla="*/ -3985 h 32553"/>
                <a:gd name="connsiteX4" fmla="*/ 5324 w 40060"/>
                <a:gd name="connsiteY4" fmla="*/ -4277 h 32553"/>
                <a:gd name="connsiteX5" fmla="*/ 39328 w 40060"/>
                <a:gd name="connsiteY5" fmla="*/ 19593 h 32553"/>
                <a:gd name="connsiteX6" fmla="*/ 40040 w 40060"/>
                <a:gd name="connsiteY6" fmla="*/ 22957 h 32553"/>
                <a:gd name="connsiteX7" fmla="*/ 36156 w 40060"/>
                <a:gd name="connsiteY7" fmla="*/ 27877 h 32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060" h="32553">
                  <a:moveTo>
                    <a:pt x="36156" y="27877"/>
                  </a:moveTo>
                  <a:cubicBezTo>
                    <a:pt x="32873" y="28238"/>
                    <a:pt x="28663" y="28264"/>
                    <a:pt x="26173" y="26543"/>
                  </a:cubicBezTo>
                  <a:cubicBezTo>
                    <a:pt x="16466" y="19834"/>
                    <a:pt x="8025" y="11671"/>
                    <a:pt x="1150" y="1985"/>
                  </a:cubicBezTo>
                  <a:cubicBezTo>
                    <a:pt x="-570" y="-466"/>
                    <a:pt x="-476" y="-2565"/>
                    <a:pt x="1980" y="-3985"/>
                  </a:cubicBezTo>
                  <a:cubicBezTo>
                    <a:pt x="2881" y="-4527"/>
                    <a:pt x="4342" y="-4621"/>
                    <a:pt x="5324" y="-4277"/>
                  </a:cubicBezTo>
                  <a:cubicBezTo>
                    <a:pt x="18885" y="488"/>
                    <a:pt x="30350" y="8299"/>
                    <a:pt x="39328" y="19593"/>
                  </a:cubicBezTo>
                  <a:cubicBezTo>
                    <a:pt x="39970" y="20402"/>
                    <a:pt x="39812" y="21847"/>
                    <a:pt x="40040" y="22957"/>
                  </a:cubicBezTo>
                  <a:cubicBezTo>
                    <a:pt x="38753" y="24685"/>
                    <a:pt x="37631" y="27679"/>
                    <a:pt x="36156" y="2787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577F1562-CEDE-9455-CEFD-A38888807AA6}"/>
                </a:ext>
              </a:extLst>
            </p:cNvPr>
            <p:cNvSpPr/>
            <p:nvPr/>
          </p:nvSpPr>
          <p:spPr>
            <a:xfrm flipV="1">
              <a:off x="8778287" y="986252"/>
              <a:ext cx="27423" cy="32323"/>
            </a:xfrm>
            <a:custGeom>
              <a:avLst/>
              <a:gdLst>
                <a:gd name="connsiteX0" fmla="*/ 5800 w 27424"/>
                <a:gd name="connsiteY0" fmla="*/ 25759 h 32329"/>
                <a:gd name="connsiteX1" fmla="*/ -3705 w 27424"/>
                <a:gd name="connsiteY1" fmla="*/ 24349 h 32329"/>
                <a:gd name="connsiteX2" fmla="*/ -7515 w 27424"/>
                <a:gd name="connsiteY2" fmla="*/ 15454 h 32329"/>
                <a:gd name="connsiteX3" fmla="*/ 8123 w 27424"/>
                <a:gd name="connsiteY3" fmla="*/ -5646 h 32329"/>
                <a:gd name="connsiteX4" fmla="*/ 16905 w 27424"/>
                <a:gd name="connsiteY4" fmla="*/ -2309 h 32329"/>
                <a:gd name="connsiteX5" fmla="*/ 19881 w 27424"/>
                <a:gd name="connsiteY5" fmla="*/ 6560 h 32329"/>
                <a:gd name="connsiteX6" fmla="*/ 5800 w 27424"/>
                <a:gd name="connsiteY6" fmla="*/ 25759 h 32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24" h="32329">
                  <a:moveTo>
                    <a:pt x="5800" y="25759"/>
                  </a:moveTo>
                  <a:cubicBezTo>
                    <a:pt x="3246" y="26895"/>
                    <a:pt x="-1434" y="26121"/>
                    <a:pt x="-3705" y="24349"/>
                  </a:cubicBezTo>
                  <a:cubicBezTo>
                    <a:pt x="-5985" y="22594"/>
                    <a:pt x="-7791" y="18362"/>
                    <a:pt x="-7515" y="15454"/>
                  </a:cubicBezTo>
                  <a:cubicBezTo>
                    <a:pt x="-6578" y="5545"/>
                    <a:pt x="-1012" y="-1474"/>
                    <a:pt x="8123" y="-5646"/>
                  </a:cubicBezTo>
                  <a:cubicBezTo>
                    <a:pt x="10729" y="-6808"/>
                    <a:pt x="15658" y="-5285"/>
                    <a:pt x="16905" y="-2309"/>
                  </a:cubicBezTo>
                  <a:cubicBezTo>
                    <a:pt x="18212" y="814"/>
                    <a:pt x="19107" y="4143"/>
                    <a:pt x="19881" y="6560"/>
                  </a:cubicBezTo>
                  <a:cubicBezTo>
                    <a:pt x="18780" y="16392"/>
                    <a:pt x="13491" y="22336"/>
                    <a:pt x="5800" y="2575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BB53BFF-20D0-5B3C-4588-AB20EE844A4C}"/>
                </a:ext>
              </a:extLst>
            </p:cNvPr>
            <p:cNvSpPr/>
            <p:nvPr/>
          </p:nvSpPr>
          <p:spPr>
            <a:xfrm flipV="1">
              <a:off x="3788441" y="958431"/>
              <a:ext cx="29253" cy="28164"/>
            </a:xfrm>
            <a:custGeom>
              <a:avLst/>
              <a:gdLst>
                <a:gd name="connsiteX0" fmla="*/ -1939 w 29254"/>
                <a:gd name="connsiteY0" fmla="*/ 7487 h 28169"/>
                <a:gd name="connsiteX1" fmla="*/ 16134 w 29254"/>
                <a:gd name="connsiteY1" fmla="*/ -6069 h 28169"/>
                <a:gd name="connsiteX2" fmla="*/ 26680 w 29254"/>
                <a:gd name="connsiteY2" fmla="*/ 4803 h 28169"/>
                <a:gd name="connsiteX3" fmla="*/ 8392 w 29254"/>
                <a:gd name="connsiteY3" fmla="*/ 22093 h 28169"/>
                <a:gd name="connsiteX4" fmla="*/ -1939 w 29254"/>
                <a:gd name="connsiteY4" fmla="*/ 7487 h 2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54" h="28169">
                  <a:moveTo>
                    <a:pt x="-1939" y="7487"/>
                  </a:moveTo>
                  <a:cubicBezTo>
                    <a:pt x="1313" y="-753"/>
                    <a:pt x="6973" y="-5708"/>
                    <a:pt x="16134" y="-6069"/>
                  </a:cubicBezTo>
                  <a:cubicBezTo>
                    <a:pt x="22155" y="-6293"/>
                    <a:pt x="27351" y="-986"/>
                    <a:pt x="26680" y="4803"/>
                  </a:cubicBezTo>
                  <a:cubicBezTo>
                    <a:pt x="25544" y="14678"/>
                    <a:pt x="17803" y="22016"/>
                    <a:pt x="8392" y="22093"/>
                  </a:cubicBezTo>
                  <a:cubicBezTo>
                    <a:pt x="1459" y="22171"/>
                    <a:pt x="-4416" y="13827"/>
                    <a:pt x="-1939" y="748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DE162D-CCCE-2E00-9516-6B6C48166D86}"/>
                </a:ext>
              </a:extLst>
            </p:cNvPr>
            <p:cNvSpPr/>
            <p:nvPr/>
          </p:nvSpPr>
          <p:spPr>
            <a:xfrm flipV="1">
              <a:off x="3551453" y="868450"/>
              <a:ext cx="107819" cy="84957"/>
            </a:xfrm>
            <a:custGeom>
              <a:avLst/>
              <a:gdLst>
                <a:gd name="connsiteX0" fmla="*/ 14457 w 107824"/>
                <a:gd name="connsiteY0" fmla="*/ 46047 h 84973"/>
                <a:gd name="connsiteX1" fmla="*/ 13606 w 107824"/>
                <a:gd name="connsiteY1" fmla="*/ 45195 h 84973"/>
                <a:gd name="connsiteX2" fmla="*/ 14569 w 107824"/>
                <a:gd name="connsiteY2" fmla="*/ 46030 h 84973"/>
                <a:gd name="connsiteX3" fmla="*/ 10294 w 107824"/>
                <a:gd name="connsiteY3" fmla="*/ 32611 h 84973"/>
                <a:gd name="connsiteX4" fmla="*/ 12040 w 107824"/>
                <a:gd name="connsiteY4" fmla="*/ 15932 h 84973"/>
                <a:gd name="connsiteX5" fmla="*/ 22440 w 107824"/>
                <a:gd name="connsiteY5" fmla="*/ 1739 h 84973"/>
                <a:gd name="connsiteX6" fmla="*/ 34431 w 107824"/>
                <a:gd name="connsiteY6" fmla="*/ -4747 h 84973"/>
                <a:gd name="connsiteX7" fmla="*/ 48452 w 107824"/>
                <a:gd name="connsiteY7" fmla="*/ -6149 h 84973"/>
                <a:gd name="connsiteX8" fmla="*/ 70378 w 107824"/>
                <a:gd name="connsiteY8" fmla="*/ 3296 h 84973"/>
                <a:gd name="connsiteX9" fmla="*/ 80313 w 107824"/>
                <a:gd name="connsiteY9" fmla="*/ 21566 h 84973"/>
                <a:gd name="connsiteX10" fmla="*/ 89096 w 107824"/>
                <a:gd name="connsiteY10" fmla="*/ 31527 h 84973"/>
                <a:gd name="connsiteX11" fmla="*/ 103848 w 107824"/>
                <a:gd name="connsiteY11" fmla="*/ 40413 h 84973"/>
                <a:gd name="connsiteX12" fmla="*/ 104252 w 107824"/>
                <a:gd name="connsiteY12" fmla="*/ 46856 h 84973"/>
                <a:gd name="connsiteX13" fmla="*/ 99564 w 107824"/>
                <a:gd name="connsiteY13" fmla="*/ 51802 h 84973"/>
                <a:gd name="connsiteX14" fmla="*/ 54714 w 107824"/>
                <a:gd name="connsiteY14" fmla="*/ 60739 h 84973"/>
                <a:gd name="connsiteX15" fmla="*/ 21072 w 107824"/>
                <a:gd name="connsiteY15" fmla="*/ 52645 h 84973"/>
                <a:gd name="connsiteX16" fmla="*/ 21821 w 107824"/>
                <a:gd name="connsiteY16" fmla="*/ 53419 h 84973"/>
                <a:gd name="connsiteX17" fmla="*/ 21072 w 107824"/>
                <a:gd name="connsiteY17" fmla="*/ 52670 h 84973"/>
                <a:gd name="connsiteX18" fmla="*/ 21072 w 107824"/>
                <a:gd name="connsiteY18" fmla="*/ 52670 h 84973"/>
                <a:gd name="connsiteX19" fmla="*/ 17984 w 107824"/>
                <a:gd name="connsiteY19" fmla="*/ 49557 h 84973"/>
                <a:gd name="connsiteX20" fmla="*/ 21072 w 107824"/>
                <a:gd name="connsiteY20" fmla="*/ 52670 h 84973"/>
                <a:gd name="connsiteX21" fmla="*/ 19532 w 107824"/>
                <a:gd name="connsiteY21" fmla="*/ 72928 h 84973"/>
                <a:gd name="connsiteX22" fmla="*/ 8548 w 107824"/>
                <a:gd name="connsiteY22" fmla="*/ 78622 h 84973"/>
                <a:gd name="connsiteX23" fmla="*/ -1035 w 107824"/>
                <a:gd name="connsiteY23" fmla="*/ 69900 h 84973"/>
                <a:gd name="connsiteX24" fmla="*/ -11 w 107824"/>
                <a:gd name="connsiteY24" fmla="*/ 53315 h 84973"/>
                <a:gd name="connsiteX25" fmla="*/ 14457 w 107824"/>
                <a:gd name="connsiteY25" fmla="*/ 46047 h 84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7824" h="84973">
                  <a:moveTo>
                    <a:pt x="14457" y="46047"/>
                  </a:moveTo>
                  <a:cubicBezTo>
                    <a:pt x="14182" y="45754"/>
                    <a:pt x="13898" y="45479"/>
                    <a:pt x="13606" y="45195"/>
                  </a:cubicBezTo>
                  <a:lnTo>
                    <a:pt x="14569" y="46030"/>
                  </a:lnTo>
                  <a:cubicBezTo>
                    <a:pt x="13167" y="41548"/>
                    <a:pt x="11980" y="36998"/>
                    <a:pt x="10294" y="32611"/>
                  </a:cubicBezTo>
                  <a:cubicBezTo>
                    <a:pt x="8040" y="26676"/>
                    <a:pt x="8350" y="21119"/>
                    <a:pt x="12040" y="15932"/>
                  </a:cubicBezTo>
                  <a:cubicBezTo>
                    <a:pt x="15403" y="11141"/>
                    <a:pt x="19016" y="6496"/>
                    <a:pt x="22440" y="1739"/>
                  </a:cubicBezTo>
                  <a:cubicBezTo>
                    <a:pt x="25442" y="-2347"/>
                    <a:pt x="29743" y="-4016"/>
                    <a:pt x="34431" y="-4747"/>
                  </a:cubicBezTo>
                  <a:cubicBezTo>
                    <a:pt x="39059" y="-5435"/>
                    <a:pt x="43764" y="-6055"/>
                    <a:pt x="48452" y="-6149"/>
                  </a:cubicBezTo>
                  <a:cubicBezTo>
                    <a:pt x="57105" y="-6339"/>
                    <a:pt x="64425" y="-3147"/>
                    <a:pt x="70378" y="3296"/>
                  </a:cubicBezTo>
                  <a:cubicBezTo>
                    <a:pt x="75290" y="8586"/>
                    <a:pt x="79324" y="14237"/>
                    <a:pt x="80313" y="21566"/>
                  </a:cubicBezTo>
                  <a:cubicBezTo>
                    <a:pt x="81027" y="26942"/>
                    <a:pt x="84795" y="29256"/>
                    <a:pt x="89096" y="31527"/>
                  </a:cubicBezTo>
                  <a:cubicBezTo>
                    <a:pt x="94171" y="34193"/>
                    <a:pt x="99143" y="37170"/>
                    <a:pt x="103848" y="40413"/>
                  </a:cubicBezTo>
                  <a:cubicBezTo>
                    <a:pt x="106024" y="41935"/>
                    <a:pt x="105955" y="44662"/>
                    <a:pt x="104252" y="46856"/>
                  </a:cubicBezTo>
                  <a:cubicBezTo>
                    <a:pt x="102842" y="48653"/>
                    <a:pt x="101474" y="51130"/>
                    <a:pt x="99564" y="51802"/>
                  </a:cubicBezTo>
                  <a:cubicBezTo>
                    <a:pt x="85070" y="56894"/>
                    <a:pt x="70034" y="59517"/>
                    <a:pt x="54714" y="60739"/>
                  </a:cubicBezTo>
                  <a:cubicBezTo>
                    <a:pt x="42551" y="61719"/>
                    <a:pt x="31334" y="59294"/>
                    <a:pt x="21072" y="52645"/>
                  </a:cubicBezTo>
                  <a:lnTo>
                    <a:pt x="21821" y="53419"/>
                  </a:lnTo>
                  <a:cubicBezTo>
                    <a:pt x="21588" y="53169"/>
                    <a:pt x="21313" y="52929"/>
                    <a:pt x="21072" y="52670"/>
                  </a:cubicBezTo>
                  <a:lnTo>
                    <a:pt x="21072" y="52670"/>
                  </a:lnTo>
                  <a:cubicBezTo>
                    <a:pt x="20049" y="51621"/>
                    <a:pt x="19016" y="50597"/>
                    <a:pt x="17984" y="49557"/>
                  </a:cubicBezTo>
                  <a:cubicBezTo>
                    <a:pt x="19016" y="50597"/>
                    <a:pt x="20049" y="51621"/>
                    <a:pt x="21072" y="52670"/>
                  </a:cubicBezTo>
                  <a:cubicBezTo>
                    <a:pt x="20599" y="59423"/>
                    <a:pt x="20418" y="66218"/>
                    <a:pt x="19532" y="72928"/>
                  </a:cubicBezTo>
                  <a:cubicBezTo>
                    <a:pt x="19016" y="76850"/>
                    <a:pt x="12832" y="79585"/>
                    <a:pt x="8548" y="78622"/>
                  </a:cubicBezTo>
                  <a:cubicBezTo>
                    <a:pt x="3671" y="77530"/>
                    <a:pt x="505" y="74399"/>
                    <a:pt x="-1035" y="69900"/>
                  </a:cubicBezTo>
                  <a:cubicBezTo>
                    <a:pt x="-2944" y="64334"/>
                    <a:pt x="-2815" y="58545"/>
                    <a:pt x="-11" y="53315"/>
                  </a:cubicBezTo>
                  <a:cubicBezTo>
                    <a:pt x="3043" y="47699"/>
                    <a:pt x="8806" y="46821"/>
                    <a:pt x="14457" y="4604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941B4D57-4CBB-9D19-FE0F-7B47668FCE3A}"/>
                </a:ext>
              </a:extLst>
            </p:cNvPr>
            <p:cNvSpPr/>
            <p:nvPr/>
          </p:nvSpPr>
          <p:spPr>
            <a:xfrm flipV="1">
              <a:off x="10016358" y="2373248"/>
              <a:ext cx="23444" cy="41406"/>
            </a:xfrm>
            <a:custGeom>
              <a:avLst/>
              <a:gdLst>
                <a:gd name="connsiteX0" fmla="*/ 3671 w 23445"/>
                <a:gd name="connsiteY0" fmla="*/ -676 h 41414"/>
                <a:gd name="connsiteX1" fmla="*/ 14423 w 23445"/>
                <a:gd name="connsiteY1" fmla="*/ 34600 h 41414"/>
                <a:gd name="connsiteX2" fmla="*/ 12359 w 23445"/>
                <a:gd name="connsiteY2" fmla="*/ 37206 h 41414"/>
                <a:gd name="connsiteX3" fmla="*/ 6424 w 23445"/>
                <a:gd name="connsiteY3" fmla="*/ 36165 h 41414"/>
                <a:gd name="connsiteX4" fmla="*/ 3843 w 23445"/>
                <a:gd name="connsiteY4" fmla="*/ 33998 h 41414"/>
                <a:gd name="connsiteX5" fmla="*/ -8629 w 23445"/>
                <a:gd name="connsiteY5" fmla="*/ 5758 h 41414"/>
                <a:gd name="connsiteX6" fmla="*/ -5103 w 23445"/>
                <a:gd name="connsiteY6" fmla="*/ -3205 h 41414"/>
                <a:gd name="connsiteX7" fmla="*/ -1920 w 23445"/>
                <a:gd name="connsiteY7" fmla="*/ -4203 h 41414"/>
                <a:gd name="connsiteX8" fmla="*/ 3671 w 23445"/>
                <a:gd name="connsiteY8" fmla="*/ -676 h 41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45" h="41414">
                  <a:moveTo>
                    <a:pt x="3671" y="-676"/>
                  </a:moveTo>
                  <a:cubicBezTo>
                    <a:pt x="12187" y="9543"/>
                    <a:pt x="15628" y="21388"/>
                    <a:pt x="14423" y="34600"/>
                  </a:cubicBezTo>
                  <a:cubicBezTo>
                    <a:pt x="14251" y="35581"/>
                    <a:pt x="13133" y="37198"/>
                    <a:pt x="12359" y="37206"/>
                  </a:cubicBezTo>
                  <a:cubicBezTo>
                    <a:pt x="10380" y="37267"/>
                    <a:pt x="8316" y="36802"/>
                    <a:pt x="6424" y="36165"/>
                  </a:cubicBezTo>
                  <a:cubicBezTo>
                    <a:pt x="5391" y="35830"/>
                    <a:pt x="4273" y="34953"/>
                    <a:pt x="3843" y="33998"/>
                  </a:cubicBezTo>
                  <a:cubicBezTo>
                    <a:pt x="-543" y="24665"/>
                    <a:pt x="-5103" y="15409"/>
                    <a:pt x="-8629" y="5758"/>
                  </a:cubicBezTo>
                  <a:cubicBezTo>
                    <a:pt x="-9490" y="3461"/>
                    <a:pt x="-6651" y="-306"/>
                    <a:pt x="-5103" y="-3205"/>
                  </a:cubicBezTo>
                  <a:cubicBezTo>
                    <a:pt x="-4844" y="-3911"/>
                    <a:pt x="-3038" y="-3885"/>
                    <a:pt x="-1920" y="-4203"/>
                  </a:cubicBezTo>
                  <a:cubicBezTo>
                    <a:pt x="-28" y="-3050"/>
                    <a:pt x="2295" y="-2276"/>
                    <a:pt x="3671" y="-67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24E557AB-9521-6BE1-9C79-A4620E571D71}"/>
                </a:ext>
              </a:extLst>
            </p:cNvPr>
            <p:cNvSpPr/>
            <p:nvPr/>
          </p:nvSpPr>
          <p:spPr>
            <a:xfrm flipV="1">
              <a:off x="3741439" y="2368778"/>
              <a:ext cx="30523" cy="26596"/>
            </a:xfrm>
            <a:custGeom>
              <a:avLst/>
              <a:gdLst>
                <a:gd name="connsiteX0" fmla="*/ 7660 w 30525"/>
                <a:gd name="connsiteY0" fmla="*/ -4080 h 26600"/>
                <a:gd name="connsiteX1" fmla="*/ 27479 w 30525"/>
                <a:gd name="connsiteY1" fmla="*/ 9038 h 26600"/>
                <a:gd name="connsiteX2" fmla="*/ 27255 w 30525"/>
                <a:gd name="connsiteY2" fmla="*/ 15687 h 26600"/>
                <a:gd name="connsiteX3" fmla="*/ 16417 w 30525"/>
                <a:gd name="connsiteY3" fmla="*/ 22044 h 26600"/>
                <a:gd name="connsiteX4" fmla="*/ 3058 w 30525"/>
                <a:gd name="connsiteY4" fmla="*/ 17717 h 26600"/>
                <a:gd name="connsiteX5" fmla="*/ -2120 w 30525"/>
                <a:gd name="connsiteY5" fmla="*/ 6672 h 26600"/>
                <a:gd name="connsiteX6" fmla="*/ -2275 w 30525"/>
                <a:gd name="connsiteY6" fmla="*/ 3068 h 26600"/>
                <a:gd name="connsiteX7" fmla="*/ 7660 w 30525"/>
                <a:gd name="connsiteY7" fmla="*/ -4080 h 2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25" h="26600">
                  <a:moveTo>
                    <a:pt x="7660" y="-4080"/>
                  </a:moveTo>
                  <a:cubicBezTo>
                    <a:pt x="16073" y="-2317"/>
                    <a:pt x="23032" y="1675"/>
                    <a:pt x="27479" y="9038"/>
                  </a:cubicBezTo>
                  <a:cubicBezTo>
                    <a:pt x="28468" y="10663"/>
                    <a:pt x="28047" y="13691"/>
                    <a:pt x="27255" y="15687"/>
                  </a:cubicBezTo>
                  <a:cubicBezTo>
                    <a:pt x="25156" y="20917"/>
                    <a:pt x="20787" y="23325"/>
                    <a:pt x="16417" y="22044"/>
                  </a:cubicBezTo>
                  <a:cubicBezTo>
                    <a:pt x="11927" y="20753"/>
                    <a:pt x="7462" y="19274"/>
                    <a:pt x="3058" y="17717"/>
                  </a:cubicBezTo>
                  <a:cubicBezTo>
                    <a:pt x="-2438" y="15799"/>
                    <a:pt x="-3032" y="11515"/>
                    <a:pt x="-2120" y="6672"/>
                  </a:cubicBezTo>
                  <a:cubicBezTo>
                    <a:pt x="-2180" y="5399"/>
                    <a:pt x="-2404" y="4221"/>
                    <a:pt x="-2275" y="3068"/>
                  </a:cubicBezTo>
                  <a:cubicBezTo>
                    <a:pt x="-1845" y="-1414"/>
                    <a:pt x="3342" y="-4975"/>
                    <a:pt x="7660" y="-408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B8D647A0-2916-3014-D753-52F98835C9D2}"/>
                </a:ext>
              </a:extLst>
            </p:cNvPr>
            <p:cNvSpPr/>
            <p:nvPr/>
          </p:nvSpPr>
          <p:spPr>
            <a:xfrm flipV="1">
              <a:off x="8577786" y="900936"/>
              <a:ext cx="32980" cy="39652"/>
            </a:xfrm>
            <a:custGeom>
              <a:avLst/>
              <a:gdLst>
                <a:gd name="connsiteX0" fmla="*/ 18059 w 32981"/>
                <a:gd name="connsiteY0" fmla="*/ -5314 h 39660"/>
                <a:gd name="connsiteX1" fmla="*/ 21311 w 32981"/>
                <a:gd name="connsiteY1" fmla="*/ -5950 h 39660"/>
                <a:gd name="connsiteX2" fmla="*/ 25638 w 32981"/>
                <a:gd name="connsiteY2" fmla="*/ -549 h 39660"/>
                <a:gd name="connsiteX3" fmla="*/ 23409 w 32981"/>
                <a:gd name="connsiteY3" fmla="*/ 9077 h 39660"/>
                <a:gd name="connsiteX4" fmla="*/ 5217 w 32981"/>
                <a:gd name="connsiteY4" fmla="*/ 28801 h 39660"/>
                <a:gd name="connsiteX5" fmla="*/ -839 w 32981"/>
                <a:gd name="connsiteY5" fmla="*/ 32388 h 39660"/>
                <a:gd name="connsiteX6" fmla="*/ -6947 w 32981"/>
                <a:gd name="connsiteY6" fmla="*/ 31468 h 39660"/>
                <a:gd name="connsiteX7" fmla="*/ -6990 w 32981"/>
                <a:gd name="connsiteY7" fmla="*/ 28164 h 39660"/>
                <a:gd name="connsiteX8" fmla="*/ 18059 w 32981"/>
                <a:gd name="connsiteY8" fmla="*/ -5314 h 39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981" h="39660">
                  <a:moveTo>
                    <a:pt x="18059" y="-5314"/>
                  </a:moveTo>
                  <a:cubicBezTo>
                    <a:pt x="18566" y="-6002"/>
                    <a:pt x="20794" y="-6407"/>
                    <a:pt x="21311" y="-5950"/>
                  </a:cubicBezTo>
                  <a:cubicBezTo>
                    <a:pt x="22850" y="-4608"/>
                    <a:pt x="23942" y="-2768"/>
                    <a:pt x="25638" y="-549"/>
                  </a:cubicBezTo>
                  <a:cubicBezTo>
                    <a:pt x="24975" y="2368"/>
                    <a:pt x="24441" y="5799"/>
                    <a:pt x="23409" y="9077"/>
                  </a:cubicBezTo>
                  <a:cubicBezTo>
                    <a:pt x="20364" y="18367"/>
                    <a:pt x="15341" y="25885"/>
                    <a:pt x="5217" y="28801"/>
                  </a:cubicBezTo>
                  <a:cubicBezTo>
                    <a:pt x="3023" y="29429"/>
                    <a:pt x="1096" y="31046"/>
                    <a:pt x="-839" y="32388"/>
                  </a:cubicBezTo>
                  <a:cubicBezTo>
                    <a:pt x="-3274" y="34074"/>
                    <a:pt x="-5407" y="33954"/>
                    <a:pt x="-6947" y="31468"/>
                  </a:cubicBezTo>
                  <a:cubicBezTo>
                    <a:pt x="-7428" y="30633"/>
                    <a:pt x="-7506" y="28904"/>
                    <a:pt x="-6990" y="28164"/>
                  </a:cubicBezTo>
                  <a:cubicBezTo>
                    <a:pt x="1268" y="16931"/>
                    <a:pt x="9612" y="5757"/>
                    <a:pt x="18059" y="-531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A3F152F9-8C36-9AD4-EAEF-0AA29DA22682}"/>
                </a:ext>
              </a:extLst>
            </p:cNvPr>
            <p:cNvSpPr/>
            <p:nvPr/>
          </p:nvSpPr>
          <p:spPr>
            <a:xfrm flipV="1">
              <a:off x="3674980" y="1277910"/>
              <a:ext cx="43688" cy="17392"/>
            </a:xfrm>
            <a:custGeom>
              <a:avLst/>
              <a:gdLst>
                <a:gd name="connsiteX0" fmla="*/ 27534 w 43690"/>
                <a:gd name="connsiteY0" fmla="*/ -4630 h 17395"/>
                <a:gd name="connsiteX1" fmla="*/ 39491 w 43690"/>
                <a:gd name="connsiteY1" fmla="*/ 1727 h 17395"/>
                <a:gd name="connsiteX2" fmla="*/ 41280 w 43690"/>
                <a:gd name="connsiteY2" fmla="*/ 7929 h 17395"/>
                <a:gd name="connsiteX3" fmla="*/ 38665 w 43690"/>
                <a:gd name="connsiteY3" fmla="*/ 10028 h 17395"/>
                <a:gd name="connsiteX4" fmla="*/ 11061 w 43690"/>
                <a:gd name="connsiteY4" fmla="*/ 10570 h 17395"/>
                <a:gd name="connsiteX5" fmla="*/ -2409 w 43690"/>
                <a:gd name="connsiteY5" fmla="*/ -2384 h 17395"/>
                <a:gd name="connsiteX6" fmla="*/ 27534 w 43690"/>
                <a:gd name="connsiteY6" fmla="*/ -4630 h 1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690" h="17395">
                  <a:moveTo>
                    <a:pt x="27534" y="-4630"/>
                  </a:moveTo>
                  <a:cubicBezTo>
                    <a:pt x="31835" y="-3658"/>
                    <a:pt x="35869" y="-922"/>
                    <a:pt x="39491" y="1727"/>
                  </a:cubicBezTo>
                  <a:cubicBezTo>
                    <a:pt x="40901" y="2760"/>
                    <a:pt x="41056" y="5770"/>
                    <a:pt x="41280" y="7929"/>
                  </a:cubicBezTo>
                  <a:cubicBezTo>
                    <a:pt x="41340" y="8557"/>
                    <a:pt x="39714" y="9667"/>
                    <a:pt x="38665" y="10028"/>
                  </a:cubicBezTo>
                  <a:cubicBezTo>
                    <a:pt x="29547" y="13159"/>
                    <a:pt x="20257" y="11129"/>
                    <a:pt x="11061" y="10570"/>
                  </a:cubicBezTo>
                  <a:cubicBezTo>
                    <a:pt x="3131" y="10063"/>
                    <a:pt x="-431" y="4514"/>
                    <a:pt x="-2409" y="-2384"/>
                  </a:cubicBezTo>
                  <a:cubicBezTo>
                    <a:pt x="7414" y="-5154"/>
                    <a:pt x="17435" y="-6874"/>
                    <a:pt x="27534" y="-463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1D084256-5788-B96E-35A7-D7649DBC53E1}"/>
                </a:ext>
              </a:extLst>
            </p:cNvPr>
            <p:cNvSpPr/>
            <p:nvPr/>
          </p:nvSpPr>
          <p:spPr>
            <a:xfrm flipV="1">
              <a:off x="3615378" y="1145200"/>
              <a:ext cx="24710" cy="25465"/>
            </a:xfrm>
            <a:custGeom>
              <a:avLst/>
              <a:gdLst>
                <a:gd name="connsiteX0" fmla="*/ 5464 w 24711"/>
                <a:gd name="connsiteY0" fmla="*/ -5661 h 25470"/>
                <a:gd name="connsiteX1" fmla="*/ 20173 w 24711"/>
                <a:gd name="connsiteY1" fmla="*/ 541 h 25470"/>
                <a:gd name="connsiteX2" fmla="*/ 20010 w 24711"/>
                <a:gd name="connsiteY2" fmla="*/ 16661 h 25470"/>
                <a:gd name="connsiteX3" fmla="*/ 14419 w 24711"/>
                <a:gd name="connsiteY3" fmla="*/ 19482 h 25470"/>
                <a:gd name="connsiteX4" fmla="*/ -2218 w 24711"/>
                <a:gd name="connsiteY4" fmla="*/ 4102 h 25470"/>
                <a:gd name="connsiteX5" fmla="*/ 5464 w 24711"/>
                <a:gd name="connsiteY5" fmla="*/ -5661 h 2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11" h="25470">
                  <a:moveTo>
                    <a:pt x="5464" y="-5661"/>
                  </a:moveTo>
                  <a:cubicBezTo>
                    <a:pt x="11399" y="-6504"/>
                    <a:pt x="17610" y="-4190"/>
                    <a:pt x="20173" y="541"/>
                  </a:cubicBezTo>
                  <a:cubicBezTo>
                    <a:pt x="23029" y="5814"/>
                    <a:pt x="23235" y="11242"/>
                    <a:pt x="20010" y="16661"/>
                  </a:cubicBezTo>
                  <a:cubicBezTo>
                    <a:pt x="18668" y="18949"/>
                    <a:pt x="17119" y="20076"/>
                    <a:pt x="14419" y="19482"/>
                  </a:cubicBezTo>
                  <a:cubicBezTo>
                    <a:pt x="6522" y="17186"/>
                    <a:pt x="-162" y="11035"/>
                    <a:pt x="-2218" y="4102"/>
                  </a:cubicBezTo>
                  <a:cubicBezTo>
                    <a:pt x="-3164" y="963"/>
                    <a:pt x="1584" y="-5136"/>
                    <a:pt x="5464" y="-566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2859AD26-FC95-2C74-8A74-77A1B0FCFF90}"/>
                </a:ext>
              </a:extLst>
            </p:cNvPr>
            <p:cNvSpPr/>
            <p:nvPr/>
          </p:nvSpPr>
          <p:spPr>
            <a:xfrm flipV="1">
              <a:off x="6008241" y="1202849"/>
              <a:ext cx="27211" cy="41999"/>
            </a:xfrm>
            <a:custGeom>
              <a:avLst/>
              <a:gdLst>
                <a:gd name="connsiteX0" fmla="*/ -1706 w 27212"/>
                <a:gd name="connsiteY0" fmla="*/ 36262 h 42007"/>
                <a:gd name="connsiteX1" fmla="*/ -4742 w 27212"/>
                <a:gd name="connsiteY1" fmla="*/ 30834 h 42007"/>
                <a:gd name="connsiteX2" fmla="*/ 19223 w 27212"/>
                <a:gd name="connsiteY2" fmla="*/ -5723 h 42007"/>
                <a:gd name="connsiteX3" fmla="*/ 21511 w 27212"/>
                <a:gd name="connsiteY3" fmla="*/ -3909 h 42007"/>
                <a:gd name="connsiteX4" fmla="*/ 22388 w 27212"/>
                <a:gd name="connsiteY4" fmla="*/ -726 h 42007"/>
                <a:gd name="connsiteX5" fmla="*/ 1554 w 27212"/>
                <a:gd name="connsiteY5" fmla="*/ 35101 h 42007"/>
                <a:gd name="connsiteX6" fmla="*/ -1706 w 27212"/>
                <a:gd name="connsiteY6" fmla="*/ 36262 h 4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12" h="42007">
                  <a:moveTo>
                    <a:pt x="-1706" y="36262"/>
                  </a:moveTo>
                  <a:cubicBezTo>
                    <a:pt x="-2772" y="34447"/>
                    <a:pt x="-4914" y="32555"/>
                    <a:pt x="-4742" y="30834"/>
                  </a:cubicBezTo>
                  <a:cubicBezTo>
                    <a:pt x="-3443" y="14336"/>
                    <a:pt x="5537" y="2681"/>
                    <a:pt x="19223" y="-5723"/>
                  </a:cubicBezTo>
                  <a:cubicBezTo>
                    <a:pt x="19541" y="-5921"/>
                    <a:pt x="21021" y="-4700"/>
                    <a:pt x="21511" y="-3909"/>
                  </a:cubicBezTo>
                  <a:cubicBezTo>
                    <a:pt x="22113" y="-2997"/>
                    <a:pt x="22663" y="-1655"/>
                    <a:pt x="22388" y="-726"/>
                  </a:cubicBezTo>
                  <a:cubicBezTo>
                    <a:pt x="18362" y="12874"/>
                    <a:pt x="7774" y="22688"/>
                    <a:pt x="1554" y="35101"/>
                  </a:cubicBezTo>
                  <a:cubicBezTo>
                    <a:pt x="1168" y="35849"/>
                    <a:pt x="-570" y="35892"/>
                    <a:pt x="-1706" y="3626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95F7546E-D98A-A37D-5CB5-2B36CC857CCC}"/>
                </a:ext>
              </a:extLst>
            </p:cNvPr>
            <p:cNvSpPr/>
            <p:nvPr/>
          </p:nvSpPr>
          <p:spPr>
            <a:xfrm flipV="1">
              <a:off x="3883759" y="2022529"/>
              <a:ext cx="24415" cy="23684"/>
            </a:xfrm>
            <a:custGeom>
              <a:avLst/>
              <a:gdLst>
                <a:gd name="connsiteX0" fmla="*/ -386 w 24416"/>
                <a:gd name="connsiteY0" fmla="*/ 17173 h 23689"/>
                <a:gd name="connsiteX1" fmla="*/ 1558 w 24416"/>
                <a:gd name="connsiteY1" fmla="*/ 2137 h 23689"/>
                <a:gd name="connsiteX2" fmla="*/ 6306 w 24416"/>
                <a:gd name="connsiteY2" fmla="*/ -2594 h 23689"/>
                <a:gd name="connsiteX3" fmla="*/ 15829 w 24416"/>
                <a:gd name="connsiteY3" fmla="*/ -3411 h 23689"/>
                <a:gd name="connsiteX4" fmla="*/ 21807 w 24416"/>
                <a:gd name="connsiteY4" fmla="*/ 3246 h 23689"/>
                <a:gd name="connsiteX5" fmla="*/ 15553 w 24416"/>
                <a:gd name="connsiteY5" fmla="*/ 15504 h 23689"/>
                <a:gd name="connsiteX6" fmla="*/ -386 w 24416"/>
                <a:gd name="connsiteY6" fmla="*/ 17173 h 23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16" h="23689">
                  <a:moveTo>
                    <a:pt x="-386" y="17173"/>
                  </a:moveTo>
                  <a:cubicBezTo>
                    <a:pt x="-3904" y="14842"/>
                    <a:pt x="-3242" y="8846"/>
                    <a:pt x="1558" y="2137"/>
                  </a:cubicBezTo>
                  <a:cubicBezTo>
                    <a:pt x="2840" y="348"/>
                    <a:pt x="4474" y="-1407"/>
                    <a:pt x="6306" y="-2594"/>
                  </a:cubicBezTo>
                  <a:cubicBezTo>
                    <a:pt x="9248" y="-4444"/>
                    <a:pt x="12732" y="-5768"/>
                    <a:pt x="15829" y="-3411"/>
                  </a:cubicBezTo>
                  <a:cubicBezTo>
                    <a:pt x="18366" y="-1467"/>
                    <a:pt x="20190" y="1380"/>
                    <a:pt x="21807" y="3246"/>
                  </a:cubicBezTo>
                  <a:cubicBezTo>
                    <a:pt x="21712" y="9139"/>
                    <a:pt x="19992" y="13165"/>
                    <a:pt x="15553" y="15504"/>
                  </a:cubicBezTo>
                  <a:cubicBezTo>
                    <a:pt x="10504" y="18162"/>
                    <a:pt x="5412" y="20949"/>
                    <a:pt x="-386" y="1717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D940C7AD-5285-AE7E-3015-4C899E5C76F4}"/>
                </a:ext>
              </a:extLst>
            </p:cNvPr>
            <p:cNvSpPr/>
            <p:nvPr/>
          </p:nvSpPr>
          <p:spPr>
            <a:xfrm flipV="1">
              <a:off x="3654627" y="2512827"/>
              <a:ext cx="29205" cy="19844"/>
            </a:xfrm>
            <a:custGeom>
              <a:avLst/>
              <a:gdLst>
                <a:gd name="connsiteX0" fmla="*/ 4097 w 29206"/>
                <a:gd name="connsiteY0" fmla="*/ 14103 h 19847"/>
                <a:gd name="connsiteX1" fmla="*/ -2199 w 29206"/>
                <a:gd name="connsiteY1" fmla="*/ 6551 h 19847"/>
                <a:gd name="connsiteX2" fmla="*/ -307 w 29206"/>
                <a:gd name="connsiteY2" fmla="*/ 865 h 19847"/>
                <a:gd name="connsiteX3" fmla="*/ 13473 w 29206"/>
                <a:gd name="connsiteY3" fmla="*/ -3582 h 19847"/>
                <a:gd name="connsiteX4" fmla="*/ 19392 w 29206"/>
                <a:gd name="connsiteY4" fmla="*/ -3901 h 19847"/>
                <a:gd name="connsiteX5" fmla="*/ 25378 w 29206"/>
                <a:gd name="connsiteY5" fmla="*/ -1070 h 19847"/>
                <a:gd name="connsiteX6" fmla="*/ 25292 w 29206"/>
                <a:gd name="connsiteY6" fmla="*/ 8400 h 19847"/>
                <a:gd name="connsiteX7" fmla="*/ 4097 w 29206"/>
                <a:gd name="connsiteY7" fmla="*/ 14103 h 19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206" h="19847">
                  <a:moveTo>
                    <a:pt x="4097" y="14103"/>
                  </a:moveTo>
                  <a:cubicBezTo>
                    <a:pt x="1371" y="12606"/>
                    <a:pt x="-814" y="9467"/>
                    <a:pt x="-2199" y="6551"/>
                  </a:cubicBezTo>
                  <a:cubicBezTo>
                    <a:pt x="-2870" y="5192"/>
                    <a:pt x="-1563" y="1416"/>
                    <a:pt x="-307" y="865"/>
                  </a:cubicBezTo>
                  <a:cubicBezTo>
                    <a:pt x="4889" y="-1311"/>
                    <a:pt x="10420" y="-2636"/>
                    <a:pt x="13473" y="-3582"/>
                  </a:cubicBezTo>
                  <a:cubicBezTo>
                    <a:pt x="17146" y="-3840"/>
                    <a:pt x="18385" y="-4244"/>
                    <a:pt x="19392" y="-3901"/>
                  </a:cubicBezTo>
                  <a:cubicBezTo>
                    <a:pt x="21482" y="-3204"/>
                    <a:pt x="23632" y="-2378"/>
                    <a:pt x="25378" y="-1070"/>
                  </a:cubicBezTo>
                  <a:cubicBezTo>
                    <a:pt x="27434" y="487"/>
                    <a:pt x="27202" y="5742"/>
                    <a:pt x="25292" y="8400"/>
                  </a:cubicBezTo>
                  <a:cubicBezTo>
                    <a:pt x="20544" y="15058"/>
                    <a:pt x="11168" y="17923"/>
                    <a:pt x="4097" y="1410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8562C68-F263-E2DE-5C65-71A44801C97C}"/>
                </a:ext>
              </a:extLst>
            </p:cNvPr>
            <p:cNvSpPr/>
            <p:nvPr/>
          </p:nvSpPr>
          <p:spPr>
            <a:xfrm flipV="1">
              <a:off x="9429429" y="2227425"/>
              <a:ext cx="25303" cy="22715"/>
            </a:xfrm>
            <a:custGeom>
              <a:avLst/>
              <a:gdLst>
                <a:gd name="connsiteX0" fmla="*/ 9007 w 25304"/>
                <a:gd name="connsiteY0" fmla="*/ 17355 h 22720"/>
                <a:gd name="connsiteX1" fmla="*/ -7474 w 25304"/>
                <a:gd name="connsiteY1" fmla="*/ 9639 h 22720"/>
                <a:gd name="connsiteX2" fmla="*/ 621 w 25304"/>
                <a:gd name="connsiteY2" fmla="*/ -2429 h 22720"/>
                <a:gd name="connsiteX3" fmla="*/ 8078 w 25304"/>
                <a:gd name="connsiteY3" fmla="*/ -4407 h 22720"/>
                <a:gd name="connsiteX4" fmla="*/ 15355 w 25304"/>
                <a:gd name="connsiteY4" fmla="*/ 839 h 22720"/>
                <a:gd name="connsiteX5" fmla="*/ 9007 w 25304"/>
                <a:gd name="connsiteY5" fmla="*/ 17355 h 2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304" h="22720">
                  <a:moveTo>
                    <a:pt x="9007" y="17355"/>
                  </a:moveTo>
                  <a:cubicBezTo>
                    <a:pt x="2900" y="20065"/>
                    <a:pt x="-3861" y="16882"/>
                    <a:pt x="-7474" y="9639"/>
                  </a:cubicBezTo>
                  <a:cubicBezTo>
                    <a:pt x="-9797" y="4986"/>
                    <a:pt x="-6381" y="-184"/>
                    <a:pt x="621" y="-2429"/>
                  </a:cubicBezTo>
                  <a:cubicBezTo>
                    <a:pt x="2737" y="-3134"/>
                    <a:pt x="4964" y="-3599"/>
                    <a:pt x="8078" y="-4407"/>
                  </a:cubicBezTo>
                  <a:cubicBezTo>
                    <a:pt x="10255" y="-2936"/>
                    <a:pt x="13687" y="-1638"/>
                    <a:pt x="15355" y="839"/>
                  </a:cubicBezTo>
                  <a:cubicBezTo>
                    <a:pt x="19338" y="6818"/>
                    <a:pt x="16233" y="14172"/>
                    <a:pt x="9007" y="1735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6766176B-1B63-358D-34A6-B0623EA7BF85}"/>
                </a:ext>
              </a:extLst>
            </p:cNvPr>
            <p:cNvSpPr/>
            <p:nvPr/>
          </p:nvSpPr>
          <p:spPr>
            <a:xfrm flipV="1">
              <a:off x="9708786" y="5550594"/>
              <a:ext cx="32672" cy="17075"/>
            </a:xfrm>
            <a:custGeom>
              <a:avLst/>
              <a:gdLst>
                <a:gd name="connsiteX0" fmla="*/ -6699 w 32673"/>
                <a:gd name="connsiteY0" fmla="*/ 11494 h 17078"/>
                <a:gd name="connsiteX1" fmla="*/ -8479 w 32673"/>
                <a:gd name="connsiteY1" fmla="*/ 5153 h 17078"/>
                <a:gd name="connsiteX2" fmla="*/ -5864 w 32673"/>
                <a:gd name="connsiteY2" fmla="*/ 3012 h 17078"/>
                <a:gd name="connsiteX3" fmla="*/ 5369 w 32673"/>
                <a:gd name="connsiteY3" fmla="*/ -32 h 17078"/>
                <a:gd name="connsiteX4" fmla="*/ 14720 w 32673"/>
                <a:gd name="connsiteY4" fmla="*/ 647 h 17078"/>
                <a:gd name="connsiteX5" fmla="*/ 18134 w 32673"/>
                <a:gd name="connsiteY5" fmla="*/ 1420 h 17078"/>
                <a:gd name="connsiteX6" fmla="*/ 24190 w 32673"/>
                <a:gd name="connsiteY6" fmla="*/ 4817 h 17078"/>
                <a:gd name="connsiteX7" fmla="*/ 19072 w 32673"/>
                <a:gd name="connsiteY7" fmla="*/ 13225 h 17078"/>
                <a:gd name="connsiteX8" fmla="*/ -6699 w 32673"/>
                <a:gd name="connsiteY8" fmla="*/ 11494 h 1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73" h="17078">
                  <a:moveTo>
                    <a:pt x="-6699" y="11494"/>
                  </a:moveTo>
                  <a:cubicBezTo>
                    <a:pt x="-8101" y="10247"/>
                    <a:pt x="-8273" y="7374"/>
                    <a:pt x="-8479" y="5153"/>
                  </a:cubicBezTo>
                  <a:cubicBezTo>
                    <a:pt x="-8574" y="4545"/>
                    <a:pt x="-6897" y="3332"/>
                    <a:pt x="-5864" y="3012"/>
                  </a:cubicBezTo>
                  <a:cubicBezTo>
                    <a:pt x="-1469" y="1689"/>
                    <a:pt x="3030" y="570"/>
                    <a:pt x="5369" y="-32"/>
                  </a:cubicBezTo>
                  <a:cubicBezTo>
                    <a:pt x="10015" y="285"/>
                    <a:pt x="12380" y="389"/>
                    <a:pt x="14720" y="647"/>
                  </a:cubicBezTo>
                  <a:cubicBezTo>
                    <a:pt x="15890" y="758"/>
                    <a:pt x="17120" y="913"/>
                    <a:pt x="18134" y="1420"/>
                  </a:cubicBezTo>
                  <a:cubicBezTo>
                    <a:pt x="20242" y="2418"/>
                    <a:pt x="22169" y="3692"/>
                    <a:pt x="24190" y="4817"/>
                  </a:cubicBezTo>
                  <a:cubicBezTo>
                    <a:pt x="22504" y="7683"/>
                    <a:pt x="21524" y="11373"/>
                    <a:pt x="19072" y="13225"/>
                  </a:cubicBezTo>
                  <a:cubicBezTo>
                    <a:pt x="11494" y="18933"/>
                    <a:pt x="827" y="18160"/>
                    <a:pt x="-6699" y="1149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5717E00-5D25-0457-C53F-4432737557F8}"/>
                </a:ext>
              </a:extLst>
            </p:cNvPr>
            <p:cNvSpPr/>
            <p:nvPr/>
          </p:nvSpPr>
          <p:spPr>
            <a:xfrm flipV="1">
              <a:off x="7519647" y="1450747"/>
              <a:ext cx="23155" cy="26912"/>
            </a:xfrm>
            <a:custGeom>
              <a:avLst/>
              <a:gdLst>
                <a:gd name="connsiteX0" fmla="*/ 6785 w 23156"/>
                <a:gd name="connsiteY0" fmla="*/ 20523 h 26917"/>
                <a:gd name="connsiteX1" fmla="*/ 368 w 23156"/>
                <a:gd name="connsiteY1" fmla="*/ 21030 h 26917"/>
                <a:gd name="connsiteX2" fmla="*/ -3761 w 23156"/>
                <a:gd name="connsiteY2" fmla="*/ -70 h 26917"/>
                <a:gd name="connsiteX3" fmla="*/ 11972 w 23156"/>
                <a:gd name="connsiteY3" fmla="*/ -4827 h 26917"/>
                <a:gd name="connsiteX4" fmla="*/ 16884 w 23156"/>
                <a:gd name="connsiteY4" fmla="*/ -483 h 26917"/>
                <a:gd name="connsiteX5" fmla="*/ 6785 w 23156"/>
                <a:gd name="connsiteY5" fmla="*/ 20523 h 26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156" h="26917">
                  <a:moveTo>
                    <a:pt x="6785" y="20523"/>
                  </a:moveTo>
                  <a:cubicBezTo>
                    <a:pt x="5237" y="21615"/>
                    <a:pt x="2149" y="21778"/>
                    <a:pt x="368" y="21030"/>
                  </a:cubicBezTo>
                  <a:cubicBezTo>
                    <a:pt x="-6126" y="18234"/>
                    <a:pt x="-8544" y="5030"/>
                    <a:pt x="-3761" y="-70"/>
                  </a:cubicBezTo>
                  <a:cubicBezTo>
                    <a:pt x="566" y="-4724"/>
                    <a:pt x="5942" y="-6462"/>
                    <a:pt x="11972" y="-4827"/>
                  </a:cubicBezTo>
                  <a:cubicBezTo>
                    <a:pt x="13821" y="-4328"/>
                    <a:pt x="15249" y="-1997"/>
                    <a:pt x="16884" y="-483"/>
                  </a:cubicBezTo>
                  <a:cubicBezTo>
                    <a:pt x="16901" y="8153"/>
                    <a:pt x="13942" y="15473"/>
                    <a:pt x="6785" y="2052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4ABB3A00-0A07-15E4-1D01-FB4C0E65C928}"/>
                </a:ext>
              </a:extLst>
            </p:cNvPr>
            <p:cNvSpPr/>
            <p:nvPr/>
          </p:nvSpPr>
          <p:spPr>
            <a:xfrm flipV="1">
              <a:off x="9764709" y="4515424"/>
              <a:ext cx="18412" cy="32244"/>
            </a:xfrm>
            <a:custGeom>
              <a:avLst/>
              <a:gdLst>
                <a:gd name="connsiteX0" fmla="*/ 3279 w 18413"/>
                <a:gd name="connsiteY0" fmla="*/ 30674 h 32250"/>
                <a:gd name="connsiteX1" fmla="*/ 449 w 18413"/>
                <a:gd name="connsiteY1" fmla="*/ 29461 h 32250"/>
                <a:gd name="connsiteX2" fmla="*/ -8489 w 18413"/>
                <a:gd name="connsiteY2" fmla="*/ 4576 h 32250"/>
                <a:gd name="connsiteX3" fmla="*/ -5108 w 18413"/>
                <a:gd name="connsiteY3" fmla="*/ -1058 h 32250"/>
                <a:gd name="connsiteX4" fmla="*/ -1780 w 18413"/>
                <a:gd name="connsiteY4" fmla="*/ -1299 h 32250"/>
                <a:gd name="connsiteX5" fmla="*/ 8586 w 18413"/>
                <a:gd name="connsiteY5" fmla="*/ 27586 h 32250"/>
                <a:gd name="connsiteX6" fmla="*/ 3279 w 18413"/>
                <a:gd name="connsiteY6" fmla="*/ 30674 h 3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13" h="32250">
                  <a:moveTo>
                    <a:pt x="3279" y="30674"/>
                  </a:moveTo>
                  <a:cubicBezTo>
                    <a:pt x="2297" y="30399"/>
                    <a:pt x="973" y="30201"/>
                    <a:pt x="449" y="29461"/>
                  </a:cubicBezTo>
                  <a:cubicBezTo>
                    <a:pt x="-5238" y="22107"/>
                    <a:pt x="-8979" y="14004"/>
                    <a:pt x="-8489" y="4576"/>
                  </a:cubicBezTo>
                  <a:cubicBezTo>
                    <a:pt x="-8403" y="2606"/>
                    <a:pt x="-6528" y="602"/>
                    <a:pt x="-5108" y="-1058"/>
                  </a:cubicBezTo>
                  <a:cubicBezTo>
                    <a:pt x="-4584" y="-1652"/>
                    <a:pt x="-2949" y="-1247"/>
                    <a:pt x="-1780" y="-1299"/>
                  </a:cubicBezTo>
                  <a:cubicBezTo>
                    <a:pt x="8371" y="4198"/>
                    <a:pt x="12112" y="14434"/>
                    <a:pt x="8586" y="27586"/>
                  </a:cubicBezTo>
                  <a:cubicBezTo>
                    <a:pt x="7854" y="30296"/>
                    <a:pt x="5936" y="31328"/>
                    <a:pt x="3279" y="3067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2E2AD030-4AB4-702E-7837-462A144B0542}"/>
                </a:ext>
              </a:extLst>
            </p:cNvPr>
            <p:cNvSpPr/>
            <p:nvPr/>
          </p:nvSpPr>
          <p:spPr>
            <a:xfrm flipV="1">
              <a:off x="9645248" y="4690421"/>
              <a:ext cx="31244" cy="18716"/>
            </a:xfrm>
            <a:custGeom>
              <a:avLst/>
              <a:gdLst>
                <a:gd name="connsiteX0" fmla="*/ 9201 w 31246"/>
                <a:gd name="connsiteY0" fmla="*/ -895 h 18719"/>
                <a:gd name="connsiteX1" fmla="*/ 22328 w 31246"/>
                <a:gd name="connsiteY1" fmla="*/ 7784 h 18719"/>
                <a:gd name="connsiteX2" fmla="*/ 19137 w 31246"/>
                <a:gd name="connsiteY2" fmla="*/ 16059 h 18719"/>
                <a:gd name="connsiteX3" fmla="*/ 9545 w 31246"/>
                <a:gd name="connsiteY3" fmla="*/ 17556 h 18719"/>
                <a:gd name="connsiteX4" fmla="*/ -4321 w 31246"/>
                <a:gd name="connsiteY4" fmla="*/ 15680 h 18719"/>
                <a:gd name="connsiteX5" fmla="*/ -8346 w 31246"/>
                <a:gd name="connsiteY5" fmla="*/ 11035 h 18719"/>
                <a:gd name="connsiteX6" fmla="*/ -6402 w 31246"/>
                <a:gd name="connsiteY6" fmla="*/ 5229 h 18719"/>
                <a:gd name="connsiteX7" fmla="*/ 9201 w 31246"/>
                <a:gd name="connsiteY7" fmla="*/ -895 h 1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246" h="18719">
                  <a:moveTo>
                    <a:pt x="9201" y="-895"/>
                  </a:moveTo>
                  <a:cubicBezTo>
                    <a:pt x="14053" y="-2254"/>
                    <a:pt x="19395" y="1677"/>
                    <a:pt x="22328" y="7784"/>
                  </a:cubicBezTo>
                  <a:cubicBezTo>
                    <a:pt x="23781" y="10752"/>
                    <a:pt x="21872" y="15620"/>
                    <a:pt x="19137" y="16059"/>
                  </a:cubicBezTo>
                  <a:cubicBezTo>
                    <a:pt x="15833" y="16532"/>
                    <a:pt x="12513" y="17083"/>
                    <a:pt x="9545" y="17556"/>
                  </a:cubicBezTo>
                  <a:cubicBezTo>
                    <a:pt x="4634" y="16928"/>
                    <a:pt x="23" y="16816"/>
                    <a:pt x="-4321" y="15680"/>
                  </a:cubicBezTo>
                  <a:cubicBezTo>
                    <a:pt x="-6033" y="15207"/>
                    <a:pt x="-7993" y="12850"/>
                    <a:pt x="-8346" y="11035"/>
                  </a:cubicBezTo>
                  <a:cubicBezTo>
                    <a:pt x="-8691" y="9238"/>
                    <a:pt x="-7762" y="5909"/>
                    <a:pt x="-6402" y="5229"/>
                  </a:cubicBezTo>
                  <a:cubicBezTo>
                    <a:pt x="-1473" y="2700"/>
                    <a:pt x="3790" y="550"/>
                    <a:pt x="9201" y="-89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97FD360-7385-CDBC-F805-08533B787E46}"/>
                </a:ext>
              </a:extLst>
            </p:cNvPr>
            <p:cNvSpPr/>
            <p:nvPr/>
          </p:nvSpPr>
          <p:spPr>
            <a:xfrm flipV="1">
              <a:off x="1861242" y="1962005"/>
              <a:ext cx="30152" cy="21833"/>
            </a:xfrm>
            <a:custGeom>
              <a:avLst/>
              <a:gdLst>
                <a:gd name="connsiteX0" fmla="*/ 14106 w 30153"/>
                <a:gd name="connsiteY0" fmla="*/ 15478 h 21837"/>
                <a:gd name="connsiteX1" fmla="*/ -575 w 30153"/>
                <a:gd name="connsiteY1" fmla="*/ -2690 h 21837"/>
                <a:gd name="connsiteX2" fmla="*/ 22576 w 30153"/>
                <a:gd name="connsiteY2" fmla="*/ -3180 h 21837"/>
                <a:gd name="connsiteX3" fmla="*/ 28370 w 30153"/>
                <a:gd name="connsiteY3" fmla="*/ 562 h 21837"/>
                <a:gd name="connsiteX4" fmla="*/ 26780 w 30153"/>
                <a:gd name="connsiteY4" fmla="*/ 13697 h 21837"/>
                <a:gd name="connsiteX5" fmla="*/ 14106 w 30153"/>
                <a:gd name="connsiteY5" fmla="*/ 15478 h 21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53" h="21837">
                  <a:moveTo>
                    <a:pt x="14106" y="15478"/>
                  </a:moveTo>
                  <a:cubicBezTo>
                    <a:pt x="8515" y="9998"/>
                    <a:pt x="1207" y="5818"/>
                    <a:pt x="-575" y="-2690"/>
                  </a:cubicBezTo>
                  <a:cubicBezTo>
                    <a:pt x="7087" y="-4995"/>
                    <a:pt x="14815" y="-5666"/>
                    <a:pt x="22576" y="-3180"/>
                  </a:cubicBezTo>
                  <a:cubicBezTo>
                    <a:pt x="24693" y="-2500"/>
                    <a:pt x="26696" y="-995"/>
                    <a:pt x="28370" y="562"/>
                  </a:cubicBezTo>
                  <a:cubicBezTo>
                    <a:pt x="30624" y="2669"/>
                    <a:pt x="29515" y="10471"/>
                    <a:pt x="26780" y="13697"/>
                  </a:cubicBezTo>
                  <a:cubicBezTo>
                    <a:pt x="23870" y="17146"/>
                    <a:pt x="16988" y="18333"/>
                    <a:pt x="14106" y="1547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E70B50C-BF41-A930-6FA4-9EA37ED7D59B}"/>
                </a:ext>
              </a:extLst>
            </p:cNvPr>
            <p:cNvSpPr/>
            <p:nvPr/>
          </p:nvSpPr>
          <p:spPr>
            <a:xfrm flipV="1">
              <a:off x="1791904" y="1981462"/>
              <a:ext cx="82249" cy="69699"/>
            </a:xfrm>
            <a:custGeom>
              <a:avLst/>
              <a:gdLst>
                <a:gd name="connsiteX0" fmla="*/ 68541 w 82253"/>
                <a:gd name="connsiteY0" fmla="*/ 63930 h 69713"/>
                <a:gd name="connsiteX1" fmla="*/ 52338 w 82253"/>
                <a:gd name="connsiteY1" fmla="*/ 58906 h 69713"/>
                <a:gd name="connsiteX2" fmla="*/ 38266 w 82253"/>
                <a:gd name="connsiteY2" fmla="*/ 52223 h 69713"/>
                <a:gd name="connsiteX3" fmla="*/ 33441 w 82253"/>
                <a:gd name="connsiteY3" fmla="*/ 48068 h 69713"/>
                <a:gd name="connsiteX4" fmla="*/ 29990 w 82253"/>
                <a:gd name="connsiteY4" fmla="*/ 48154 h 69713"/>
                <a:gd name="connsiteX5" fmla="*/ -530 w 82253"/>
                <a:gd name="connsiteY5" fmla="*/ 14237 h 69713"/>
                <a:gd name="connsiteX6" fmla="*/ 4181 w 82253"/>
                <a:gd name="connsiteY6" fmla="*/ 5583 h 69713"/>
                <a:gd name="connsiteX7" fmla="*/ 9339 w 82253"/>
                <a:gd name="connsiteY7" fmla="*/ -3053 h 69713"/>
                <a:gd name="connsiteX8" fmla="*/ 15562 w 82253"/>
                <a:gd name="connsiteY8" fmla="*/ -4343 h 69713"/>
                <a:gd name="connsiteX9" fmla="*/ 56539 w 82253"/>
                <a:gd name="connsiteY9" fmla="*/ 21411 h 69713"/>
                <a:gd name="connsiteX10" fmla="*/ 75920 w 82253"/>
                <a:gd name="connsiteY10" fmla="*/ 34967 h 69713"/>
                <a:gd name="connsiteX11" fmla="*/ 81500 w 82253"/>
                <a:gd name="connsiteY11" fmla="*/ 50597 h 69713"/>
                <a:gd name="connsiteX12" fmla="*/ 75022 w 82253"/>
                <a:gd name="connsiteY12" fmla="*/ 57977 h 69713"/>
                <a:gd name="connsiteX13" fmla="*/ 68578 w 82253"/>
                <a:gd name="connsiteY13" fmla="*/ 63982 h 69713"/>
                <a:gd name="connsiteX14" fmla="*/ 68809 w 82253"/>
                <a:gd name="connsiteY14" fmla="*/ 64704 h 69713"/>
                <a:gd name="connsiteX15" fmla="*/ 67630 w 82253"/>
                <a:gd name="connsiteY15" fmla="*/ 65013 h 69713"/>
                <a:gd name="connsiteX16" fmla="*/ 68541 w 82253"/>
                <a:gd name="connsiteY16" fmla="*/ 63930 h 6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253" h="69713">
                  <a:moveTo>
                    <a:pt x="68541" y="63930"/>
                  </a:moveTo>
                  <a:cubicBezTo>
                    <a:pt x="63547" y="60919"/>
                    <a:pt x="58675" y="57384"/>
                    <a:pt x="52338" y="58906"/>
                  </a:cubicBezTo>
                  <a:cubicBezTo>
                    <a:pt x="45753" y="60524"/>
                    <a:pt x="41146" y="58665"/>
                    <a:pt x="38266" y="52223"/>
                  </a:cubicBezTo>
                  <a:cubicBezTo>
                    <a:pt x="37474" y="50459"/>
                    <a:pt x="35225" y="49143"/>
                    <a:pt x="33441" y="48068"/>
                  </a:cubicBezTo>
                  <a:cubicBezTo>
                    <a:pt x="32588" y="47586"/>
                    <a:pt x="31099" y="48318"/>
                    <a:pt x="29990" y="48154"/>
                  </a:cubicBezTo>
                  <a:cubicBezTo>
                    <a:pt x="5525" y="44326"/>
                    <a:pt x="-19" y="38167"/>
                    <a:pt x="-530" y="14237"/>
                  </a:cubicBezTo>
                  <a:cubicBezTo>
                    <a:pt x="-600" y="10504"/>
                    <a:pt x="1493" y="8121"/>
                    <a:pt x="4181" y="5583"/>
                  </a:cubicBezTo>
                  <a:cubicBezTo>
                    <a:pt x="6520" y="3381"/>
                    <a:pt x="7118" y="-627"/>
                    <a:pt x="9339" y="-3053"/>
                  </a:cubicBezTo>
                  <a:cubicBezTo>
                    <a:pt x="10532" y="-4386"/>
                    <a:pt x="14605" y="-5212"/>
                    <a:pt x="15562" y="-4343"/>
                  </a:cubicBezTo>
                  <a:cubicBezTo>
                    <a:pt x="27594" y="6908"/>
                    <a:pt x="40807" y="15751"/>
                    <a:pt x="56539" y="21411"/>
                  </a:cubicBezTo>
                  <a:cubicBezTo>
                    <a:pt x="63715" y="23991"/>
                    <a:pt x="68460" y="31397"/>
                    <a:pt x="75920" y="34967"/>
                  </a:cubicBezTo>
                  <a:cubicBezTo>
                    <a:pt x="81144" y="37453"/>
                    <a:pt x="82280" y="44532"/>
                    <a:pt x="81500" y="50597"/>
                  </a:cubicBezTo>
                  <a:cubicBezTo>
                    <a:pt x="81070" y="54149"/>
                    <a:pt x="78308" y="56179"/>
                    <a:pt x="75022" y="57977"/>
                  </a:cubicBezTo>
                  <a:cubicBezTo>
                    <a:pt x="72556" y="59337"/>
                    <a:pt x="70604" y="61771"/>
                    <a:pt x="68578" y="63982"/>
                  </a:cubicBezTo>
                  <a:cubicBezTo>
                    <a:pt x="68624" y="64239"/>
                    <a:pt x="68779" y="64429"/>
                    <a:pt x="68809" y="64704"/>
                  </a:cubicBezTo>
                  <a:cubicBezTo>
                    <a:pt x="68426" y="64816"/>
                    <a:pt x="68026" y="64893"/>
                    <a:pt x="67630" y="65013"/>
                  </a:cubicBezTo>
                  <a:lnTo>
                    <a:pt x="68541" y="63930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57CDAD83-28A6-B2E5-954C-213AF11D5580}"/>
                </a:ext>
              </a:extLst>
            </p:cNvPr>
            <p:cNvSpPr/>
            <p:nvPr/>
          </p:nvSpPr>
          <p:spPr>
            <a:xfrm flipV="1">
              <a:off x="10424573" y="6151359"/>
              <a:ext cx="21978" cy="24373"/>
            </a:xfrm>
            <a:custGeom>
              <a:avLst/>
              <a:gdLst>
                <a:gd name="connsiteX0" fmla="*/ 1725 w 21979"/>
                <a:gd name="connsiteY0" fmla="*/ 23825 h 24378"/>
                <a:gd name="connsiteX1" fmla="*/ -9199 w 21979"/>
                <a:gd name="connsiteY1" fmla="*/ 2982 h 24378"/>
                <a:gd name="connsiteX2" fmla="*/ -6533 w 21979"/>
                <a:gd name="connsiteY2" fmla="*/ 771 h 24378"/>
                <a:gd name="connsiteX3" fmla="*/ 6628 w 21979"/>
                <a:gd name="connsiteY3" fmla="*/ 4326 h 24378"/>
                <a:gd name="connsiteX4" fmla="*/ 10585 w 21979"/>
                <a:gd name="connsiteY4" fmla="*/ 22209 h 24378"/>
                <a:gd name="connsiteX5" fmla="*/ 1725 w 21979"/>
                <a:gd name="connsiteY5" fmla="*/ 23825 h 2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79" h="24378">
                  <a:moveTo>
                    <a:pt x="1725" y="23825"/>
                  </a:moveTo>
                  <a:cubicBezTo>
                    <a:pt x="-3436" y="17682"/>
                    <a:pt x="-8769" y="11621"/>
                    <a:pt x="-9199" y="2982"/>
                  </a:cubicBezTo>
                  <a:cubicBezTo>
                    <a:pt x="-8339" y="2192"/>
                    <a:pt x="-7221" y="654"/>
                    <a:pt x="-6533" y="771"/>
                  </a:cubicBezTo>
                  <a:cubicBezTo>
                    <a:pt x="-2146" y="1729"/>
                    <a:pt x="2585" y="2424"/>
                    <a:pt x="6628" y="4326"/>
                  </a:cubicBezTo>
                  <a:cubicBezTo>
                    <a:pt x="13252" y="7498"/>
                    <a:pt x="14456" y="14235"/>
                    <a:pt x="10585" y="22209"/>
                  </a:cubicBezTo>
                  <a:cubicBezTo>
                    <a:pt x="9123" y="25159"/>
                    <a:pt x="3790" y="26217"/>
                    <a:pt x="1725" y="2382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771ED486-F2D2-D180-2174-656AD9F43428}"/>
                </a:ext>
              </a:extLst>
            </p:cNvPr>
            <p:cNvSpPr/>
            <p:nvPr/>
          </p:nvSpPr>
          <p:spPr>
            <a:xfrm flipV="1">
              <a:off x="4035869" y="4015568"/>
              <a:ext cx="20593" cy="23097"/>
            </a:xfrm>
            <a:custGeom>
              <a:avLst/>
              <a:gdLst>
                <a:gd name="connsiteX0" fmla="*/ -2705 w 20594"/>
                <a:gd name="connsiteY0" fmla="*/ 6744 h 23101"/>
                <a:gd name="connsiteX1" fmla="*/ 5347 w 20594"/>
                <a:gd name="connsiteY1" fmla="*/ -2047 h 23101"/>
                <a:gd name="connsiteX2" fmla="*/ 17690 w 20594"/>
                <a:gd name="connsiteY2" fmla="*/ 8266 h 23101"/>
                <a:gd name="connsiteX3" fmla="*/ 8555 w 20594"/>
                <a:gd name="connsiteY3" fmla="*/ 20946 h 23101"/>
                <a:gd name="connsiteX4" fmla="*/ -1767 w 20594"/>
                <a:gd name="connsiteY4" fmla="*/ 13754 h 23101"/>
                <a:gd name="connsiteX5" fmla="*/ -2705 w 20594"/>
                <a:gd name="connsiteY5" fmla="*/ 6744 h 23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94" h="23101">
                  <a:moveTo>
                    <a:pt x="-2705" y="6744"/>
                  </a:moveTo>
                  <a:cubicBezTo>
                    <a:pt x="-3264" y="1763"/>
                    <a:pt x="383" y="-2185"/>
                    <a:pt x="5347" y="-2047"/>
                  </a:cubicBezTo>
                  <a:cubicBezTo>
                    <a:pt x="11850" y="-1884"/>
                    <a:pt x="16710" y="2228"/>
                    <a:pt x="17690" y="8266"/>
                  </a:cubicBezTo>
                  <a:cubicBezTo>
                    <a:pt x="18662" y="14365"/>
                    <a:pt x="14585" y="20077"/>
                    <a:pt x="8555" y="20946"/>
                  </a:cubicBezTo>
                  <a:cubicBezTo>
                    <a:pt x="3755" y="21668"/>
                    <a:pt x="-735" y="18606"/>
                    <a:pt x="-1767" y="13754"/>
                  </a:cubicBezTo>
                  <a:cubicBezTo>
                    <a:pt x="-2240" y="11466"/>
                    <a:pt x="-2446" y="9127"/>
                    <a:pt x="-2705" y="674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C9E87684-7EAF-A135-FD83-F40E0F7BCA42}"/>
                </a:ext>
              </a:extLst>
            </p:cNvPr>
            <p:cNvSpPr/>
            <p:nvPr/>
          </p:nvSpPr>
          <p:spPr>
            <a:xfrm flipV="1">
              <a:off x="6877465" y="893150"/>
              <a:ext cx="25668" cy="22999"/>
            </a:xfrm>
            <a:custGeom>
              <a:avLst/>
              <a:gdLst>
                <a:gd name="connsiteX0" fmla="*/ 13591 w 25669"/>
                <a:gd name="connsiteY0" fmla="*/ -5581 h 23004"/>
                <a:gd name="connsiteX1" fmla="*/ 19337 w 25669"/>
                <a:gd name="connsiteY1" fmla="*/ 2960 h 23004"/>
                <a:gd name="connsiteX2" fmla="*/ 11974 w 25669"/>
                <a:gd name="connsiteY2" fmla="*/ 16413 h 23004"/>
                <a:gd name="connsiteX3" fmla="*/ -1333 w 25669"/>
                <a:gd name="connsiteY3" fmla="*/ 13876 h 23004"/>
                <a:gd name="connsiteX4" fmla="*/ -2288 w 25669"/>
                <a:gd name="connsiteY4" fmla="*/ -962 h 23004"/>
                <a:gd name="connsiteX5" fmla="*/ 13591 w 25669"/>
                <a:gd name="connsiteY5" fmla="*/ -5581 h 23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669" h="23004">
                  <a:moveTo>
                    <a:pt x="13591" y="-5581"/>
                  </a:moveTo>
                  <a:cubicBezTo>
                    <a:pt x="15578" y="-2777"/>
                    <a:pt x="18030" y="-145"/>
                    <a:pt x="19337" y="2960"/>
                  </a:cubicBezTo>
                  <a:cubicBezTo>
                    <a:pt x="21703" y="8680"/>
                    <a:pt x="17840" y="15140"/>
                    <a:pt x="11974" y="16413"/>
                  </a:cubicBezTo>
                  <a:cubicBezTo>
                    <a:pt x="7148" y="17489"/>
                    <a:pt x="2778" y="16482"/>
                    <a:pt x="-1333" y="13876"/>
                  </a:cubicBezTo>
                  <a:cubicBezTo>
                    <a:pt x="-6692" y="10478"/>
                    <a:pt x="-7062" y="3700"/>
                    <a:pt x="-2288" y="-962"/>
                  </a:cubicBezTo>
                  <a:cubicBezTo>
                    <a:pt x="2219" y="-5392"/>
                    <a:pt x="7406" y="-7199"/>
                    <a:pt x="13591" y="-558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0E6C1AF0-5A42-556B-DC62-70DE1F82A1A3}"/>
                </a:ext>
              </a:extLst>
            </p:cNvPr>
            <p:cNvSpPr/>
            <p:nvPr/>
          </p:nvSpPr>
          <p:spPr>
            <a:xfrm flipV="1">
              <a:off x="7384331" y="3958704"/>
              <a:ext cx="26384" cy="15338"/>
            </a:xfrm>
            <a:custGeom>
              <a:avLst/>
              <a:gdLst>
                <a:gd name="connsiteX0" fmla="*/ 8722 w 26385"/>
                <a:gd name="connsiteY0" fmla="*/ 13054 h 15341"/>
                <a:gd name="connsiteX1" fmla="*/ 1660 w 26385"/>
                <a:gd name="connsiteY1" fmla="*/ 12985 h 15341"/>
                <a:gd name="connsiteX2" fmla="*/ -5738 w 26385"/>
                <a:gd name="connsiteY2" fmla="*/ 7136 h 15341"/>
                <a:gd name="connsiteX3" fmla="*/ 1961 w 26385"/>
                <a:gd name="connsiteY3" fmla="*/ -2016 h 15341"/>
                <a:gd name="connsiteX4" fmla="*/ 19406 w 26385"/>
                <a:gd name="connsiteY4" fmla="*/ 5295 h 15341"/>
                <a:gd name="connsiteX5" fmla="*/ 18012 w 26385"/>
                <a:gd name="connsiteY5" fmla="*/ 10835 h 15341"/>
                <a:gd name="connsiteX6" fmla="*/ 8722 w 26385"/>
                <a:gd name="connsiteY6" fmla="*/ 13054 h 15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85" h="15341">
                  <a:moveTo>
                    <a:pt x="8722" y="13054"/>
                  </a:moveTo>
                  <a:cubicBezTo>
                    <a:pt x="3888" y="13054"/>
                    <a:pt x="2486" y="13450"/>
                    <a:pt x="1660" y="12985"/>
                  </a:cubicBezTo>
                  <a:cubicBezTo>
                    <a:pt x="-955" y="11230"/>
                    <a:pt x="-4043" y="9639"/>
                    <a:pt x="-5738" y="7136"/>
                  </a:cubicBezTo>
                  <a:cubicBezTo>
                    <a:pt x="-7621" y="4280"/>
                    <a:pt x="-2486" y="-1612"/>
                    <a:pt x="1961" y="-2016"/>
                  </a:cubicBezTo>
                  <a:cubicBezTo>
                    <a:pt x="8980" y="-2541"/>
                    <a:pt x="15432" y="-1449"/>
                    <a:pt x="19406" y="5295"/>
                  </a:cubicBezTo>
                  <a:cubicBezTo>
                    <a:pt x="20885" y="7772"/>
                    <a:pt x="20412" y="10112"/>
                    <a:pt x="18012" y="10835"/>
                  </a:cubicBezTo>
                  <a:cubicBezTo>
                    <a:pt x="13797" y="12099"/>
                    <a:pt x="9453" y="12839"/>
                    <a:pt x="8722" y="1305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55AE588-77E9-4A06-78EF-9B85254FA635}"/>
                </a:ext>
              </a:extLst>
            </p:cNvPr>
            <p:cNvSpPr/>
            <p:nvPr/>
          </p:nvSpPr>
          <p:spPr>
            <a:xfrm flipV="1">
              <a:off x="3976545" y="1695195"/>
              <a:ext cx="31560" cy="24451"/>
            </a:xfrm>
            <a:custGeom>
              <a:avLst/>
              <a:gdLst>
                <a:gd name="connsiteX0" fmla="*/ 21495 w 31562"/>
                <a:gd name="connsiteY0" fmla="*/ 18352 h 24456"/>
                <a:gd name="connsiteX1" fmla="*/ 15482 w 31562"/>
                <a:gd name="connsiteY1" fmla="*/ 14739 h 24456"/>
                <a:gd name="connsiteX2" fmla="*/ -1971 w 31562"/>
                <a:gd name="connsiteY2" fmla="*/ 3901 h 24456"/>
                <a:gd name="connsiteX3" fmla="*/ -2539 w 31562"/>
                <a:gd name="connsiteY3" fmla="*/ -2413 h 24456"/>
                <a:gd name="connsiteX4" fmla="*/ -19 w 31562"/>
                <a:gd name="connsiteY4" fmla="*/ -4606 h 24456"/>
                <a:gd name="connsiteX5" fmla="*/ 10003 w 31562"/>
                <a:gd name="connsiteY5" fmla="*/ -4254 h 24456"/>
                <a:gd name="connsiteX6" fmla="*/ 26381 w 31562"/>
                <a:gd name="connsiteY6" fmla="*/ 8692 h 24456"/>
                <a:gd name="connsiteX7" fmla="*/ 27585 w 31562"/>
                <a:gd name="connsiteY7" fmla="*/ 17905 h 24456"/>
                <a:gd name="connsiteX8" fmla="*/ 21495 w 31562"/>
                <a:gd name="connsiteY8" fmla="*/ 18352 h 2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62" h="24456">
                  <a:moveTo>
                    <a:pt x="21495" y="18352"/>
                  </a:moveTo>
                  <a:cubicBezTo>
                    <a:pt x="19525" y="17088"/>
                    <a:pt x="17486" y="15935"/>
                    <a:pt x="15482" y="14739"/>
                  </a:cubicBezTo>
                  <a:cubicBezTo>
                    <a:pt x="10003" y="10568"/>
                    <a:pt x="1676" y="10817"/>
                    <a:pt x="-1971" y="3901"/>
                  </a:cubicBezTo>
                  <a:cubicBezTo>
                    <a:pt x="-2900" y="2155"/>
                    <a:pt x="-2771" y="-340"/>
                    <a:pt x="-2539" y="-2413"/>
                  </a:cubicBezTo>
                  <a:cubicBezTo>
                    <a:pt x="-2444" y="-3264"/>
                    <a:pt x="-939" y="-4572"/>
                    <a:pt x="-19" y="-4606"/>
                  </a:cubicBezTo>
                  <a:cubicBezTo>
                    <a:pt x="3362" y="-4813"/>
                    <a:pt x="7508" y="-5802"/>
                    <a:pt x="10003" y="-4254"/>
                  </a:cubicBezTo>
                  <a:cubicBezTo>
                    <a:pt x="15895" y="-632"/>
                    <a:pt x="21048" y="4176"/>
                    <a:pt x="26381" y="8692"/>
                  </a:cubicBezTo>
                  <a:cubicBezTo>
                    <a:pt x="29305" y="11178"/>
                    <a:pt x="29546" y="16210"/>
                    <a:pt x="27585" y="17905"/>
                  </a:cubicBezTo>
                  <a:cubicBezTo>
                    <a:pt x="25693" y="19531"/>
                    <a:pt x="23981" y="19927"/>
                    <a:pt x="21495" y="1835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35398BF2-C96C-9D85-3337-C3A31948042D}"/>
                </a:ext>
              </a:extLst>
            </p:cNvPr>
            <p:cNvSpPr/>
            <p:nvPr/>
          </p:nvSpPr>
          <p:spPr>
            <a:xfrm flipV="1">
              <a:off x="10700215" y="4810258"/>
              <a:ext cx="18859" cy="26238"/>
            </a:xfrm>
            <a:custGeom>
              <a:avLst/>
              <a:gdLst>
                <a:gd name="connsiteX0" fmla="*/ 8970 w 18860"/>
                <a:gd name="connsiteY0" fmla="*/ 10748 h 26243"/>
                <a:gd name="connsiteX1" fmla="*/ -4707 w 18860"/>
                <a:gd name="connsiteY1" fmla="*/ 25242 h 26243"/>
                <a:gd name="connsiteX2" fmla="*/ -9438 w 18860"/>
                <a:gd name="connsiteY2" fmla="*/ 20984 h 26243"/>
                <a:gd name="connsiteX3" fmla="*/ -8234 w 18860"/>
                <a:gd name="connsiteY3" fmla="*/ 4082 h 26243"/>
                <a:gd name="connsiteX4" fmla="*/ 3120 w 18860"/>
                <a:gd name="connsiteY4" fmla="*/ -133 h 26243"/>
                <a:gd name="connsiteX5" fmla="*/ 8970 w 18860"/>
                <a:gd name="connsiteY5" fmla="*/ 10748 h 26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60" h="26243">
                  <a:moveTo>
                    <a:pt x="8970" y="10748"/>
                  </a:moveTo>
                  <a:cubicBezTo>
                    <a:pt x="6389" y="17483"/>
                    <a:pt x="1486" y="21956"/>
                    <a:pt x="-4707" y="25242"/>
                  </a:cubicBezTo>
                  <a:cubicBezTo>
                    <a:pt x="-6342" y="23823"/>
                    <a:pt x="-9438" y="22464"/>
                    <a:pt x="-9438" y="20984"/>
                  </a:cubicBezTo>
                  <a:cubicBezTo>
                    <a:pt x="-9610" y="15350"/>
                    <a:pt x="-9180" y="9621"/>
                    <a:pt x="-8234" y="4082"/>
                  </a:cubicBezTo>
                  <a:cubicBezTo>
                    <a:pt x="-7460" y="-408"/>
                    <a:pt x="-1783" y="-2232"/>
                    <a:pt x="3120" y="-133"/>
                  </a:cubicBezTo>
                  <a:cubicBezTo>
                    <a:pt x="7937" y="1923"/>
                    <a:pt x="10432" y="6826"/>
                    <a:pt x="8970" y="1074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378D4D0C-2099-787D-41DD-C4EFA4829E4D}"/>
                </a:ext>
              </a:extLst>
            </p:cNvPr>
            <p:cNvSpPr/>
            <p:nvPr/>
          </p:nvSpPr>
          <p:spPr>
            <a:xfrm flipV="1">
              <a:off x="4065439" y="1782404"/>
              <a:ext cx="24176" cy="19133"/>
            </a:xfrm>
            <a:custGeom>
              <a:avLst/>
              <a:gdLst>
                <a:gd name="connsiteX0" fmla="*/ 16972 w 24177"/>
                <a:gd name="connsiteY0" fmla="*/ -4093 h 19136"/>
                <a:gd name="connsiteX1" fmla="*/ 21385 w 24177"/>
                <a:gd name="connsiteY1" fmla="*/ 673 h 19136"/>
                <a:gd name="connsiteX2" fmla="*/ 20137 w 24177"/>
                <a:gd name="connsiteY2" fmla="*/ 7098 h 19136"/>
                <a:gd name="connsiteX3" fmla="*/ 5299 w 24177"/>
                <a:gd name="connsiteY3" fmla="*/ 14108 h 19136"/>
                <a:gd name="connsiteX4" fmla="*/ -2314 w 24177"/>
                <a:gd name="connsiteY4" fmla="*/ 8337 h 19136"/>
                <a:gd name="connsiteX5" fmla="*/ 749 w 24177"/>
                <a:gd name="connsiteY5" fmla="*/ -807 h 19136"/>
                <a:gd name="connsiteX6" fmla="*/ 16972 w 24177"/>
                <a:gd name="connsiteY6" fmla="*/ -4093 h 19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177" h="19136">
                  <a:moveTo>
                    <a:pt x="16972" y="-4093"/>
                  </a:moveTo>
                  <a:cubicBezTo>
                    <a:pt x="18770" y="-3448"/>
                    <a:pt x="19931" y="-962"/>
                    <a:pt x="21385" y="673"/>
                  </a:cubicBezTo>
                  <a:cubicBezTo>
                    <a:pt x="20998" y="2858"/>
                    <a:pt x="21273" y="5464"/>
                    <a:pt x="20137" y="7098"/>
                  </a:cubicBezTo>
                  <a:cubicBezTo>
                    <a:pt x="16654" y="12139"/>
                    <a:pt x="11604" y="14444"/>
                    <a:pt x="5299" y="14108"/>
                  </a:cubicBezTo>
                  <a:cubicBezTo>
                    <a:pt x="1334" y="13885"/>
                    <a:pt x="-1006" y="11640"/>
                    <a:pt x="-2314" y="8337"/>
                  </a:cubicBezTo>
                  <a:cubicBezTo>
                    <a:pt x="-3690" y="4664"/>
                    <a:pt x="-1926" y="1283"/>
                    <a:pt x="749" y="-807"/>
                  </a:cubicBezTo>
                  <a:cubicBezTo>
                    <a:pt x="5462" y="-4463"/>
                    <a:pt x="11105" y="-6183"/>
                    <a:pt x="16972" y="-409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C2170A6F-2472-0A0E-208C-DB65ACB579F6}"/>
                </a:ext>
              </a:extLst>
            </p:cNvPr>
            <p:cNvSpPr/>
            <p:nvPr/>
          </p:nvSpPr>
          <p:spPr>
            <a:xfrm flipV="1">
              <a:off x="10545816" y="4604069"/>
              <a:ext cx="25160" cy="31156"/>
            </a:xfrm>
            <a:custGeom>
              <a:avLst/>
              <a:gdLst>
                <a:gd name="connsiteX0" fmla="*/ 11876 w 25161"/>
                <a:gd name="connsiteY0" fmla="*/ -1185 h 31162"/>
                <a:gd name="connsiteX1" fmla="*/ 14714 w 25161"/>
                <a:gd name="connsiteY1" fmla="*/ -230 h 31162"/>
                <a:gd name="connsiteX2" fmla="*/ 15747 w 25161"/>
                <a:gd name="connsiteY2" fmla="*/ 2557 h 31162"/>
                <a:gd name="connsiteX3" fmla="*/ 8521 w 25161"/>
                <a:gd name="connsiteY3" fmla="*/ 13877 h 31162"/>
                <a:gd name="connsiteX4" fmla="*/ 8005 w 25161"/>
                <a:gd name="connsiteY4" fmla="*/ 13576 h 31162"/>
                <a:gd name="connsiteX5" fmla="*/ -2059 w 25161"/>
                <a:gd name="connsiteY5" fmla="*/ 27460 h 31162"/>
                <a:gd name="connsiteX6" fmla="*/ -7306 w 25161"/>
                <a:gd name="connsiteY6" fmla="*/ 29877 h 31162"/>
                <a:gd name="connsiteX7" fmla="*/ -8854 w 25161"/>
                <a:gd name="connsiteY7" fmla="*/ 20329 h 31162"/>
                <a:gd name="connsiteX8" fmla="*/ 11876 w 25161"/>
                <a:gd name="connsiteY8" fmla="*/ -1185 h 31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61" h="31162">
                  <a:moveTo>
                    <a:pt x="11876" y="-1185"/>
                  </a:moveTo>
                  <a:cubicBezTo>
                    <a:pt x="12564" y="-1494"/>
                    <a:pt x="14026" y="-909"/>
                    <a:pt x="14714" y="-230"/>
                  </a:cubicBezTo>
                  <a:cubicBezTo>
                    <a:pt x="15402" y="346"/>
                    <a:pt x="16091" y="1938"/>
                    <a:pt x="15747" y="2557"/>
                  </a:cubicBezTo>
                  <a:cubicBezTo>
                    <a:pt x="13511" y="6394"/>
                    <a:pt x="10930" y="10101"/>
                    <a:pt x="8521" y="13877"/>
                  </a:cubicBezTo>
                  <a:cubicBezTo>
                    <a:pt x="8349" y="13783"/>
                    <a:pt x="8177" y="13688"/>
                    <a:pt x="8005" y="13576"/>
                  </a:cubicBezTo>
                  <a:cubicBezTo>
                    <a:pt x="4737" y="18238"/>
                    <a:pt x="1554" y="23064"/>
                    <a:pt x="-2059" y="27460"/>
                  </a:cubicBezTo>
                  <a:cubicBezTo>
                    <a:pt x="-3177" y="28836"/>
                    <a:pt x="-5414" y="29447"/>
                    <a:pt x="-7306" y="29877"/>
                  </a:cubicBezTo>
                  <a:cubicBezTo>
                    <a:pt x="-8941" y="30264"/>
                    <a:pt x="-9973" y="23339"/>
                    <a:pt x="-8854" y="20329"/>
                  </a:cubicBezTo>
                  <a:cubicBezTo>
                    <a:pt x="-5070" y="10101"/>
                    <a:pt x="2242" y="3331"/>
                    <a:pt x="11876" y="-118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FB04FDD4-074B-ED1F-3F23-7C8248A6C7DD}"/>
                </a:ext>
              </a:extLst>
            </p:cNvPr>
            <p:cNvSpPr/>
            <p:nvPr/>
          </p:nvSpPr>
          <p:spPr>
            <a:xfrm flipV="1">
              <a:off x="6775199" y="973609"/>
              <a:ext cx="28570" cy="18972"/>
            </a:xfrm>
            <a:custGeom>
              <a:avLst/>
              <a:gdLst>
                <a:gd name="connsiteX0" fmla="*/ 15021 w 28571"/>
                <a:gd name="connsiteY0" fmla="*/ 11047 h 18976"/>
                <a:gd name="connsiteX1" fmla="*/ 5034 w 28571"/>
                <a:gd name="connsiteY1" fmla="*/ 12905 h 18976"/>
                <a:gd name="connsiteX2" fmla="*/ -1323 w 28571"/>
                <a:gd name="connsiteY2" fmla="*/ 11013 h 18976"/>
                <a:gd name="connsiteX3" fmla="*/ -5253 w 28571"/>
                <a:gd name="connsiteY3" fmla="*/ 5938 h 18976"/>
                <a:gd name="connsiteX4" fmla="*/ -2071 w 28571"/>
                <a:gd name="connsiteY4" fmla="*/ 1043 h 18976"/>
                <a:gd name="connsiteX5" fmla="*/ 23004 w 28571"/>
                <a:gd name="connsiteY5" fmla="*/ -6062 h 18976"/>
                <a:gd name="connsiteX6" fmla="*/ 22961 w 28571"/>
                <a:gd name="connsiteY6" fmla="*/ 2678 h 18976"/>
                <a:gd name="connsiteX7" fmla="*/ 15021 w 28571"/>
                <a:gd name="connsiteY7" fmla="*/ 11047 h 1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1" h="18976">
                  <a:moveTo>
                    <a:pt x="15021" y="11047"/>
                  </a:moveTo>
                  <a:cubicBezTo>
                    <a:pt x="11675" y="11666"/>
                    <a:pt x="8406" y="12750"/>
                    <a:pt x="5034" y="12905"/>
                  </a:cubicBezTo>
                  <a:cubicBezTo>
                    <a:pt x="2893" y="13008"/>
                    <a:pt x="450" y="12209"/>
                    <a:pt x="-1323" y="11013"/>
                  </a:cubicBezTo>
                  <a:cubicBezTo>
                    <a:pt x="-3008" y="9860"/>
                    <a:pt x="-4514" y="7873"/>
                    <a:pt x="-5253" y="5938"/>
                  </a:cubicBezTo>
                  <a:cubicBezTo>
                    <a:pt x="-6156" y="3701"/>
                    <a:pt x="-4737" y="1181"/>
                    <a:pt x="-2071" y="1043"/>
                  </a:cubicBezTo>
                  <a:cubicBezTo>
                    <a:pt x="6866" y="553"/>
                    <a:pt x="14789" y="-3189"/>
                    <a:pt x="23004" y="-6062"/>
                  </a:cubicBezTo>
                  <a:cubicBezTo>
                    <a:pt x="23047" y="-3137"/>
                    <a:pt x="23090" y="-221"/>
                    <a:pt x="22961" y="2678"/>
                  </a:cubicBezTo>
                  <a:cubicBezTo>
                    <a:pt x="22625" y="9413"/>
                    <a:pt x="22255" y="9680"/>
                    <a:pt x="15021" y="1104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B2BFC0C4-0702-3B37-BED0-1BECD82D6E66}"/>
                </a:ext>
              </a:extLst>
            </p:cNvPr>
            <p:cNvSpPr/>
            <p:nvPr/>
          </p:nvSpPr>
          <p:spPr>
            <a:xfrm flipV="1">
              <a:off x="6803727" y="992581"/>
              <a:ext cx="1135" cy="1542"/>
            </a:xfrm>
            <a:custGeom>
              <a:avLst/>
              <a:gdLst>
                <a:gd name="connsiteX0" fmla="*/ -5540 w 1135"/>
                <a:gd name="connsiteY0" fmla="*/ -4507 h 1542"/>
                <a:gd name="connsiteX1" fmla="*/ -5523 w 1135"/>
                <a:gd name="connsiteY1" fmla="*/ -6046 h 1542"/>
                <a:gd name="connsiteX2" fmla="*/ -4448 w 1135"/>
                <a:gd name="connsiteY2" fmla="*/ -6029 h 1542"/>
                <a:gd name="connsiteX3" fmla="*/ -4405 w 1135"/>
                <a:gd name="connsiteY3" fmla="*/ -4902 h 1542"/>
                <a:gd name="connsiteX4" fmla="*/ -5540 w 1135"/>
                <a:gd name="connsiteY4" fmla="*/ -4507 h 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" h="1542">
                  <a:moveTo>
                    <a:pt x="-5540" y="-4507"/>
                  </a:moveTo>
                  <a:cubicBezTo>
                    <a:pt x="-5540" y="-5023"/>
                    <a:pt x="-5523" y="-5530"/>
                    <a:pt x="-5523" y="-6046"/>
                  </a:cubicBezTo>
                  <a:cubicBezTo>
                    <a:pt x="-5171" y="-6055"/>
                    <a:pt x="-4801" y="-6037"/>
                    <a:pt x="-4448" y="-6029"/>
                  </a:cubicBezTo>
                  <a:cubicBezTo>
                    <a:pt x="-4422" y="-5651"/>
                    <a:pt x="-4422" y="-5272"/>
                    <a:pt x="-4405" y="-4902"/>
                  </a:cubicBezTo>
                  <a:cubicBezTo>
                    <a:pt x="-4801" y="-4773"/>
                    <a:pt x="-5171" y="-4618"/>
                    <a:pt x="-5540" y="-450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CAA3DDF1-4F9D-185C-C907-FF6BE0A64668}"/>
                </a:ext>
              </a:extLst>
            </p:cNvPr>
            <p:cNvSpPr/>
            <p:nvPr/>
          </p:nvSpPr>
          <p:spPr>
            <a:xfrm flipV="1">
              <a:off x="7713567" y="1063682"/>
              <a:ext cx="22821" cy="21227"/>
            </a:xfrm>
            <a:custGeom>
              <a:avLst/>
              <a:gdLst>
                <a:gd name="connsiteX0" fmla="*/ -2837 w 22822"/>
                <a:gd name="connsiteY0" fmla="*/ -5869 h 21231"/>
                <a:gd name="connsiteX1" fmla="*/ 16354 w 22822"/>
                <a:gd name="connsiteY1" fmla="*/ 9374 h 21231"/>
                <a:gd name="connsiteX2" fmla="*/ 12939 w 22822"/>
                <a:gd name="connsiteY2" fmla="*/ 14939 h 21231"/>
                <a:gd name="connsiteX3" fmla="*/ 9765 w 22822"/>
                <a:gd name="connsiteY3" fmla="*/ 14853 h 21231"/>
                <a:gd name="connsiteX4" fmla="*/ -4170 w 22822"/>
                <a:gd name="connsiteY4" fmla="*/ 4901 h 21231"/>
                <a:gd name="connsiteX5" fmla="*/ -6449 w 22822"/>
                <a:gd name="connsiteY5" fmla="*/ -1275 h 21231"/>
                <a:gd name="connsiteX6" fmla="*/ -2837 w 22822"/>
                <a:gd name="connsiteY6" fmla="*/ -5869 h 21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22" h="21231">
                  <a:moveTo>
                    <a:pt x="-2837" y="-5869"/>
                  </a:moveTo>
                  <a:cubicBezTo>
                    <a:pt x="7727" y="-6686"/>
                    <a:pt x="15167" y="-579"/>
                    <a:pt x="16354" y="9374"/>
                  </a:cubicBezTo>
                  <a:cubicBezTo>
                    <a:pt x="15279" y="11275"/>
                    <a:pt x="14350" y="13305"/>
                    <a:pt x="12939" y="14939"/>
                  </a:cubicBezTo>
                  <a:cubicBezTo>
                    <a:pt x="12501" y="15464"/>
                    <a:pt x="10531" y="15369"/>
                    <a:pt x="9765" y="14853"/>
                  </a:cubicBezTo>
                  <a:cubicBezTo>
                    <a:pt x="4991" y="11696"/>
                    <a:pt x="166" y="8574"/>
                    <a:pt x="-4170" y="4901"/>
                  </a:cubicBezTo>
                  <a:cubicBezTo>
                    <a:pt x="-5692" y="3645"/>
                    <a:pt x="-6613" y="755"/>
                    <a:pt x="-6449" y="-1275"/>
                  </a:cubicBezTo>
                  <a:cubicBezTo>
                    <a:pt x="-6286" y="-2970"/>
                    <a:pt x="-4196" y="-5748"/>
                    <a:pt x="-2837" y="-586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21AEAE59-99C6-EC56-4299-EB8E3BB83372}"/>
                </a:ext>
              </a:extLst>
            </p:cNvPr>
            <p:cNvSpPr/>
            <p:nvPr/>
          </p:nvSpPr>
          <p:spPr>
            <a:xfrm flipV="1">
              <a:off x="7865814" y="911320"/>
              <a:ext cx="32589" cy="14086"/>
            </a:xfrm>
            <a:custGeom>
              <a:avLst/>
              <a:gdLst>
                <a:gd name="connsiteX0" fmla="*/ 24030 w 32591"/>
                <a:gd name="connsiteY0" fmla="*/ -2018 h 14088"/>
                <a:gd name="connsiteX1" fmla="*/ 25966 w 32591"/>
                <a:gd name="connsiteY1" fmla="*/ 726 h 14088"/>
                <a:gd name="connsiteX2" fmla="*/ 22792 w 32591"/>
                <a:gd name="connsiteY2" fmla="*/ 6283 h 14088"/>
                <a:gd name="connsiteX3" fmla="*/ -3848 w 32591"/>
                <a:gd name="connsiteY3" fmla="*/ 7935 h 14088"/>
                <a:gd name="connsiteX4" fmla="*/ -6145 w 32591"/>
                <a:gd name="connsiteY4" fmla="*/ 5535 h 14088"/>
                <a:gd name="connsiteX5" fmla="*/ -6360 w 32591"/>
                <a:gd name="connsiteY5" fmla="*/ 2395 h 14088"/>
                <a:gd name="connsiteX6" fmla="*/ 24030 w 32591"/>
                <a:gd name="connsiteY6" fmla="*/ -2018 h 1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591" h="14088">
                  <a:moveTo>
                    <a:pt x="24030" y="-2018"/>
                  </a:moveTo>
                  <a:cubicBezTo>
                    <a:pt x="24890" y="-1450"/>
                    <a:pt x="25338" y="-186"/>
                    <a:pt x="25966" y="726"/>
                  </a:cubicBezTo>
                  <a:cubicBezTo>
                    <a:pt x="24942" y="2653"/>
                    <a:pt x="24306" y="5836"/>
                    <a:pt x="22792" y="6283"/>
                  </a:cubicBezTo>
                  <a:cubicBezTo>
                    <a:pt x="14155" y="8967"/>
                    <a:pt x="4805" y="2240"/>
                    <a:pt x="-3848" y="7935"/>
                  </a:cubicBezTo>
                  <a:cubicBezTo>
                    <a:pt x="-4038" y="8055"/>
                    <a:pt x="-5663" y="6515"/>
                    <a:pt x="-6145" y="5535"/>
                  </a:cubicBezTo>
                  <a:cubicBezTo>
                    <a:pt x="-6567" y="4623"/>
                    <a:pt x="-6868" y="3015"/>
                    <a:pt x="-6360" y="2395"/>
                  </a:cubicBezTo>
                  <a:cubicBezTo>
                    <a:pt x="1313" y="-7127"/>
                    <a:pt x="13054" y="-8822"/>
                    <a:pt x="24030" y="-201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93023D80-7191-EAF6-1A55-18B08CFAE377}"/>
                </a:ext>
              </a:extLst>
            </p:cNvPr>
            <p:cNvSpPr/>
            <p:nvPr/>
          </p:nvSpPr>
          <p:spPr>
            <a:xfrm flipV="1">
              <a:off x="4392793" y="5288748"/>
              <a:ext cx="679" cy="954"/>
            </a:xfrm>
            <a:custGeom>
              <a:avLst/>
              <a:gdLst>
                <a:gd name="connsiteX0" fmla="*/ -2947 w 679"/>
                <a:gd name="connsiteY0" fmla="*/ -387 h 954"/>
                <a:gd name="connsiteX1" fmla="*/ -2431 w 679"/>
                <a:gd name="connsiteY1" fmla="*/ -172 h 954"/>
                <a:gd name="connsiteX2" fmla="*/ -2629 w 679"/>
                <a:gd name="connsiteY2" fmla="*/ 567 h 954"/>
                <a:gd name="connsiteX3" fmla="*/ -3111 w 679"/>
                <a:gd name="connsiteY3" fmla="*/ 404 h 954"/>
                <a:gd name="connsiteX4" fmla="*/ -2947 w 679"/>
                <a:gd name="connsiteY4" fmla="*/ -387 h 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" h="954">
                  <a:moveTo>
                    <a:pt x="-2947" y="-387"/>
                  </a:moveTo>
                  <a:cubicBezTo>
                    <a:pt x="-2775" y="-327"/>
                    <a:pt x="-2595" y="-276"/>
                    <a:pt x="-2431" y="-172"/>
                  </a:cubicBezTo>
                  <a:cubicBezTo>
                    <a:pt x="-2491" y="25"/>
                    <a:pt x="-2552" y="275"/>
                    <a:pt x="-2629" y="567"/>
                  </a:cubicBezTo>
                  <a:cubicBezTo>
                    <a:pt x="-2801" y="524"/>
                    <a:pt x="-2922" y="447"/>
                    <a:pt x="-3111" y="404"/>
                  </a:cubicBezTo>
                  <a:cubicBezTo>
                    <a:pt x="-3085" y="172"/>
                    <a:pt x="-3016" y="-112"/>
                    <a:pt x="-2947" y="-38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8A695F81-E044-39F9-7AC9-E4BE60F23857}"/>
                </a:ext>
              </a:extLst>
            </p:cNvPr>
            <p:cNvSpPr/>
            <p:nvPr/>
          </p:nvSpPr>
          <p:spPr>
            <a:xfrm flipV="1">
              <a:off x="4358009" y="5289703"/>
              <a:ext cx="35249" cy="34581"/>
            </a:xfrm>
            <a:custGeom>
              <a:avLst/>
              <a:gdLst>
                <a:gd name="connsiteX0" fmla="*/ 10481 w 35251"/>
                <a:gd name="connsiteY0" fmla="*/ 20074 h 34588"/>
                <a:gd name="connsiteX1" fmla="*/ 133 w 35251"/>
                <a:gd name="connsiteY1" fmla="*/ 7739 h 34588"/>
                <a:gd name="connsiteX2" fmla="*/ -3093 w 35251"/>
                <a:gd name="connsiteY2" fmla="*/ -364 h 34588"/>
                <a:gd name="connsiteX3" fmla="*/ 32054 w 35251"/>
                <a:gd name="connsiteY3" fmla="*/ 31549 h 34588"/>
                <a:gd name="connsiteX4" fmla="*/ 31856 w 35251"/>
                <a:gd name="connsiteY4" fmla="*/ 34224 h 34588"/>
                <a:gd name="connsiteX5" fmla="*/ 23383 w 35251"/>
                <a:gd name="connsiteY5" fmla="*/ 30508 h 34588"/>
                <a:gd name="connsiteX6" fmla="*/ 10481 w 35251"/>
                <a:gd name="connsiteY6" fmla="*/ 20074 h 3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51" h="34588">
                  <a:moveTo>
                    <a:pt x="10481" y="20074"/>
                  </a:moveTo>
                  <a:cubicBezTo>
                    <a:pt x="6954" y="16031"/>
                    <a:pt x="3212" y="12100"/>
                    <a:pt x="133" y="7739"/>
                  </a:cubicBezTo>
                  <a:cubicBezTo>
                    <a:pt x="-1476" y="5459"/>
                    <a:pt x="-2155" y="2492"/>
                    <a:pt x="-3093" y="-364"/>
                  </a:cubicBezTo>
                  <a:cubicBezTo>
                    <a:pt x="15883" y="2088"/>
                    <a:pt x="26781" y="13666"/>
                    <a:pt x="32054" y="31549"/>
                  </a:cubicBezTo>
                  <a:cubicBezTo>
                    <a:pt x="32303" y="32306"/>
                    <a:pt x="32054" y="33261"/>
                    <a:pt x="31856" y="34224"/>
                  </a:cubicBezTo>
                  <a:cubicBezTo>
                    <a:pt x="28966" y="33080"/>
                    <a:pt x="25861" y="32228"/>
                    <a:pt x="23383" y="30508"/>
                  </a:cubicBezTo>
                  <a:cubicBezTo>
                    <a:pt x="18867" y="27351"/>
                    <a:pt x="14739" y="23558"/>
                    <a:pt x="10481" y="2007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082A5470-7A08-8413-EF28-1B5F518C427F}"/>
                </a:ext>
              </a:extLst>
            </p:cNvPr>
            <p:cNvSpPr/>
            <p:nvPr/>
          </p:nvSpPr>
          <p:spPr>
            <a:xfrm flipV="1">
              <a:off x="4371229" y="5302964"/>
              <a:ext cx="1152" cy="1161"/>
            </a:xfrm>
            <a:custGeom>
              <a:avLst/>
              <a:gdLst>
                <a:gd name="connsiteX0" fmla="*/ -2737 w 1152"/>
                <a:gd name="connsiteY0" fmla="*/ -93 h 1161"/>
                <a:gd name="connsiteX1" fmla="*/ -1937 w 1152"/>
                <a:gd name="connsiteY1" fmla="*/ 793 h 1161"/>
                <a:gd name="connsiteX2" fmla="*/ -2814 w 1152"/>
                <a:gd name="connsiteY2" fmla="*/ 586 h 1161"/>
                <a:gd name="connsiteX3" fmla="*/ -3089 w 1152"/>
                <a:gd name="connsiteY3" fmla="*/ -369 h 1161"/>
                <a:gd name="connsiteX4" fmla="*/ -2737 w 1152"/>
                <a:gd name="connsiteY4" fmla="*/ -93 h 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" h="1161">
                  <a:moveTo>
                    <a:pt x="-2737" y="-93"/>
                  </a:moveTo>
                  <a:cubicBezTo>
                    <a:pt x="-2470" y="182"/>
                    <a:pt x="-2195" y="509"/>
                    <a:pt x="-1937" y="793"/>
                  </a:cubicBezTo>
                  <a:cubicBezTo>
                    <a:pt x="-2220" y="707"/>
                    <a:pt x="-2522" y="655"/>
                    <a:pt x="-2814" y="586"/>
                  </a:cubicBezTo>
                  <a:cubicBezTo>
                    <a:pt x="-2874" y="251"/>
                    <a:pt x="-3038" y="-50"/>
                    <a:pt x="-3089" y="-369"/>
                  </a:cubicBezTo>
                  <a:cubicBezTo>
                    <a:pt x="-2986" y="-317"/>
                    <a:pt x="-2849" y="-205"/>
                    <a:pt x="-2737" y="-9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1A0AAAF-DD58-F2F1-0587-E08D4AE3E0AA}"/>
                </a:ext>
              </a:extLst>
            </p:cNvPr>
            <p:cNvSpPr/>
            <p:nvPr/>
          </p:nvSpPr>
          <p:spPr>
            <a:xfrm flipV="1">
              <a:off x="5043865" y="746841"/>
              <a:ext cx="18839" cy="19426"/>
            </a:xfrm>
            <a:custGeom>
              <a:avLst/>
              <a:gdLst>
                <a:gd name="connsiteX0" fmla="*/ 879 w 18840"/>
                <a:gd name="connsiteY0" fmla="*/ -4597 h 19429"/>
                <a:gd name="connsiteX1" fmla="*/ 8844 w 18840"/>
                <a:gd name="connsiteY1" fmla="*/ -6361 h 19429"/>
                <a:gd name="connsiteX2" fmla="*/ 14410 w 18840"/>
                <a:gd name="connsiteY2" fmla="*/ -528 h 19429"/>
                <a:gd name="connsiteX3" fmla="*/ 7916 w 18840"/>
                <a:gd name="connsiteY3" fmla="*/ 12787 h 19429"/>
                <a:gd name="connsiteX4" fmla="*/ -2742 w 18840"/>
                <a:gd name="connsiteY4" fmla="*/ 6577 h 19429"/>
                <a:gd name="connsiteX5" fmla="*/ 879 w 18840"/>
                <a:gd name="connsiteY5" fmla="*/ -4597 h 1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40" h="19429">
                  <a:moveTo>
                    <a:pt x="879" y="-4597"/>
                  </a:moveTo>
                  <a:cubicBezTo>
                    <a:pt x="2875" y="-5474"/>
                    <a:pt x="5215" y="-5595"/>
                    <a:pt x="8844" y="-6361"/>
                  </a:cubicBezTo>
                  <a:cubicBezTo>
                    <a:pt x="10393" y="-4821"/>
                    <a:pt x="13575" y="-3066"/>
                    <a:pt x="14410" y="-528"/>
                  </a:cubicBezTo>
                  <a:cubicBezTo>
                    <a:pt x="16526" y="5682"/>
                    <a:pt x="13292" y="11368"/>
                    <a:pt x="7916" y="12787"/>
                  </a:cubicBezTo>
                  <a:cubicBezTo>
                    <a:pt x="3804" y="13863"/>
                    <a:pt x="389" y="11867"/>
                    <a:pt x="-2742" y="6577"/>
                  </a:cubicBezTo>
                  <a:cubicBezTo>
                    <a:pt x="-5030" y="2723"/>
                    <a:pt x="-3387" y="-2765"/>
                    <a:pt x="879" y="-459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0523D74B-77E8-4C8C-4640-8B4DFECF2125}"/>
                </a:ext>
              </a:extLst>
            </p:cNvPr>
            <p:cNvSpPr/>
            <p:nvPr/>
          </p:nvSpPr>
          <p:spPr>
            <a:xfrm flipV="1">
              <a:off x="9482863" y="4397815"/>
              <a:ext cx="37949" cy="9191"/>
            </a:xfrm>
            <a:custGeom>
              <a:avLst/>
              <a:gdLst>
                <a:gd name="connsiteX0" fmla="*/ 12145 w 37951"/>
                <a:gd name="connsiteY0" fmla="*/ -1207 h 9193"/>
                <a:gd name="connsiteX1" fmla="*/ 25908 w 37951"/>
                <a:gd name="connsiteY1" fmla="*/ -1034 h 9193"/>
                <a:gd name="connsiteX2" fmla="*/ 29694 w 37951"/>
                <a:gd name="connsiteY2" fmla="*/ 2277 h 9193"/>
                <a:gd name="connsiteX3" fmla="*/ 27216 w 37951"/>
                <a:gd name="connsiteY3" fmla="*/ 4385 h 9193"/>
                <a:gd name="connsiteX4" fmla="*/ -3261 w 37951"/>
                <a:gd name="connsiteY4" fmla="*/ 7636 h 9193"/>
                <a:gd name="connsiteX5" fmla="*/ -7836 w 37951"/>
                <a:gd name="connsiteY5" fmla="*/ 3524 h 9193"/>
                <a:gd name="connsiteX6" fmla="*/ -4817 w 37951"/>
                <a:gd name="connsiteY6" fmla="*/ -1430 h 9193"/>
                <a:gd name="connsiteX7" fmla="*/ 12145 w 37951"/>
                <a:gd name="connsiteY7" fmla="*/ -1482 h 9193"/>
                <a:gd name="connsiteX8" fmla="*/ 12145 w 37951"/>
                <a:gd name="connsiteY8" fmla="*/ -1207 h 9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951" h="9193">
                  <a:moveTo>
                    <a:pt x="12145" y="-1207"/>
                  </a:moveTo>
                  <a:cubicBezTo>
                    <a:pt x="16739" y="-1207"/>
                    <a:pt x="21350" y="-1482"/>
                    <a:pt x="25908" y="-1034"/>
                  </a:cubicBezTo>
                  <a:cubicBezTo>
                    <a:pt x="27241" y="-923"/>
                    <a:pt x="28438" y="1142"/>
                    <a:pt x="29694" y="2277"/>
                  </a:cubicBezTo>
                  <a:cubicBezTo>
                    <a:pt x="28850" y="3009"/>
                    <a:pt x="28111" y="4273"/>
                    <a:pt x="27216" y="4385"/>
                  </a:cubicBezTo>
                  <a:cubicBezTo>
                    <a:pt x="17065" y="5649"/>
                    <a:pt x="6915" y="6931"/>
                    <a:pt x="-3261" y="7636"/>
                  </a:cubicBezTo>
                  <a:cubicBezTo>
                    <a:pt x="-4740" y="7705"/>
                    <a:pt x="-7020" y="5297"/>
                    <a:pt x="-7836" y="3524"/>
                  </a:cubicBezTo>
                  <a:cubicBezTo>
                    <a:pt x="-9032" y="849"/>
                    <a:pt x="-7578" y="-1318"/>
                    <a:pt x="-4817" y="-1430"/>
                  </a:cubicBezTo>
                  <a:cubicBezTo>
                    <a:pt x="834" y="-1679"/>
                    <a:pt x="6495" y="-1482"/>
                    <a:pt x="12145" y="-1482"/>
                  </a:cubicBezTo>
                  <a:cubicBezTo>
                    <a:pt x="12145" y="-1387"/>
                    <a:pt x="12145" y="-1318"/>
                    <a:pt x="12145" y="-120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C6A23E6D-D9D4-56BB-59A6-F770BF05A684}"/>
                </a:ext>
              </a:extLst>
            </p:cNvPr>
            <p:cNvSpPr/>
            <p:nvPr/>
          </p:nvSpPr>
          <p:spPr>
            <a:xfrm flipV="1">
              <a:off x="10518152" y="4628055"/>
              <a:ext cx="26403" cy="18391"/>
            </a:xfrm>
            <a:custGeom>
              <a:avLst/>
              <a:gdLst>
                <a:gd name="connsiteX0" fmla="*/ 12301 w 26404"/>
                <a:gd name="connsiteY0" fmla="*/ -1241 h 18394"/>
                <a:gd name="connsiteX1" fmla="*/ 16946 w 26404"/>
                <a:gd name="connsiteY1" fmla="*/ 2475 h 18394"/>
                <a:gd name="connsiteX2" fmla="*/ 15484 w 26404"/>
                <a:gd name="connsiteY2" fmla="*/ 8634 h 18394"/>
                <a:gd name="connsiteX3" fmla="*/ -2408 w 26404"/>
                <a:gd name="connsiteY3" fmla="*/ 17116 h 18394"/>
                <a:gd name="connsiteX4" fmla="*/ -8257 w 26404"/>
                <a:gd name="connsiteY4" fmla="*/ 14363 h 18394"/>
                <a:gd name="connsiteX5" fmla="*/ -6795 w 26404"/>
                <a:gd name="connsiteY5" fmla="*/ 5383 h 18394"/>
                <a:gd name="connsiteX6" fmla="*/ 12301 w 26404"/>
                <a:gd name="connsiteY6" fmla="*/ -1241 h 18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404" h="18394">
                  <a:moveTo>
                    <a:pt x="12301" y="-1241"/>
                  </a:moveTo>
                  <a:cubicBezTo>
                    <a:pt x="13678" y="-1378"/>
                    <a:pt x="16430" y="867"/>
                    <a:pt x="16946" y="2475"/>
                  </a:cubicBezTo>
                  <a:cubicBezTo>
                    <a:pt x="17462" y="4282"/>
                    <a:pt x="16688" y="7138"/>
                    <a:pt x="15484" y="8634"/>
                  </a:cubicBezTo>
                  <a:cubicBezTo>
                    <a:pt x="10925" y="14165"/>
                    <a:pt x="4989" y="17512"/>
                    <a:pt x="-2408" y="17116"/>
                  </a:cubicBezTo>
                  <a:cubicBezTo>
                    <a:pt x="-4386" y="16213"/>
                    <a:pt x="-6623" y="15697"/>
                    <a:pt x="-8257" y="14363"/>
                  </a:cubicBezTo>
                  <a:cubicBezTo>
                    <a:pt x="-10322" y="12583"/>
                    <a:pt x="-9032" y="7361"/>
                    <a:pt x="-6795" y="5383"/>
                  </a:cubicBezTo>
                  <a:cubicBezTo>
                    <a:pt x="-1290" y="617"/>
                    <a:pt x="5506" y="-346"/>
                    <a:pt x="12301" y="-124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3F32D4AA-12BD-276E-4AC1-77B8C3DCDAF7}"/>
                </a:ext>
              </a:extLst>
            </p:cNvPr>
            <p:cNvSpPr/>
            <p:nvPr/>
          </p:nvSpPr>
          <p:spPr>
            <a:xfrm flipV="1">
              <a:off x="9855179" y="2749539"/>
              <a:ext cx="989" cy="1728"/>
            </a:xfrm>
            <a:custGeom>
              <a:avLst/>
              <a:gdLst>
                <a:gd name="connsiteX0" fmla="*/ -7720 w 989"/>
                <a:gd name="connsiteY0" fmla="*/ -2004 h 1728"/>
                <a:gd name="connsiteX1" fmla="*/ -8615 w 989"/>
                <a:gd name="connsiteY1" fmla="*/ -2873 h 1728"/>
                <a:gd name="connsiteX2" fmla="*/ -8451 w 989"/>
                <a:gd name="connsiteY2" fmla="*/ -3079 h 1728"/>
                <a:gd name="connsiteX3" fmla="*/ -7625 w 989"/>
                <a:gd name="connsiteY3" fmla="*/ -3733 h 1728"/>
                <a:gd name="connsiteX4" fmla="*/ -7720 w 989"/>
                <a:gd name="connsiteY4" fmla="*/ -2004 h 1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" h="1728">
                  <a:moveTo>
                    <a:pt x="-7720" y="-2004"/>
                  </a:moveTo>
                  <a:cubicBezTo>
                    <a:pt x="-8047" y="-2297"/>
                    <a:pt x="-8288" y="-2589"/>
                    <a:pt x="-8615" y="-2873"/>
                  </a:cubicBezTo>
                  <a:cubicBezTo>
                    <a:pt x="-8571" y="-2942"/>
                    <a:pt x="-8520" y="-3019"/>
                    <a:pt x="-8451" y="-3079"/>
                  </a:cubicBezTo>
                  <a:cubicBezTo>
                    <a:pt x="-8193" y="-3294"/>
                    <a:pt x="-7960" y="-3535"/>
                    <a:pt x="-7625" y="-3733"/>
                  </a:cubicBezTo>
                  <a:cubicBezTo>
                    <a:pt x="-7720" y="-3148"/>
                    <a:pt x="-7677" y="-2606"/>
                    <a:pt x="-7720" y="-200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05E7FF9-F3D2-E25C-A7DB-EABC2814CFA9}"/>
                </a:ext>
              </a:extLst>
            </p:cNvPr>
            <p:cNvSpPr/>
            <p:nvPr/>
          </p:nvSpPr>
          <p:spPr>
            <a:xfrm flipV="1">
              <a:off x="9855840" y="2718641"/>
              <a:ext cx="17834" cy="30898"/>
            </a:xfrm>
            <a:custGeom>
              <a:avLst/>
              <a:gdLst>
                <a:gd name="connsiteX0" fmla="*/ 7326 w 17834"/>
                <a:gd name="connsiteY0" fmla="*/ 25836 h 30904"/>
                <a:gd name="connsiteX1" fmla="*/ 1166 w 17834"/>
                <a:gd name="connsiteY1" fmla="*/ 26937 h 30904"/>
                <a:gd name="connsiteX2" fmla="*/ -3341 w 17834"/>
                <a:gd name="connsiteY2" fmla="*/ 21819 h 30904"/>
                <a:gd name="connsiteX3" fmla="*/ -8390 w 17834"/>
                <a:gd name="connsiteY3" fmla="*/ -3755 h 30904"/>
                <a:gd name="connsiteX4" fmla="*/ 9200 w 17834"/>
                <a:gd name="connsiteY4" fmla="*/ 23204 h 30904"/>
                <a:gd name="connsiteX5" fmla="*/ 7326 w 17834"/>
                <a:gd name="connsiteY5" fmla="*/ 25836 h 30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34" h="30904">
                  <a:moveTo>
                    <a:pt x="7326" y="25836"/>
                  </a:moveTo>
                  <a:cubicBezTo>
                    <a:pt x="5364" y="26567"/>
                    <a:pt x="2818" y="27599"/>
                    <a:pt x="1166" y="26937"/>
                  </a:cubicBezTo>
                  <a:cubicBezTo>
                    <a:pt x="-726" y="26128"/>
                    <a:pt x="-2343" y="23831"/>
                    <a:pt x="-3341" y="21819"/>
                  </a:cubicBezTo>
                  <a:cubicBezTo>
                    <a:pt x="-7315" y="13750"/>
                    <a:pt x="-9345" y="5252"/>
                    <a:pt x="-8390" y="-3755"/>
                  </a:cubicBezTo>
                  <a:cubicBezTo>
                    <a:pt x="2173" y="5888"/>
                    <a:pt x="7764" y="14283"/>
                    <a:pt x="9200" y="23204"/>
                  </a:cubicBezTo>
                  <a:cubicBezTo>
                    <a:pt x="9330" y="24004"/>
                    <a:pt x="8168" y="25526"/>
                    <a:pt x="7326" y="2583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DB209198-7DCF-4CF1-78A2-3E1BE208ECDA}"/>
                </a:ext>
              </a:extLst>
            </p:cNvPr>
            <p:cNvSpPr/>
            <p:nvPr/>
          </p:nvSpPr>
          <p:spPr>
            <a:xfrm flipV="1">
              <a:off x="6730712" y="1026479"/>
              <a:ext cx="21750" cy="20143"/>
            </a:xfrm>
            <a:custGeom>
              <a:avLst/>
              <a:gdLst>
                <a:gd name="connsiteX0" fmla="*/ -5455 w 21751"/>
                <a:gd name="connsiteY0" fmla="*/ 1910 h 20147"/>
                <a:gd name="connsiteX1" fmla="*/ -2900 w 21751"/>
                <a:gd name="connsiteY1" fmla="*/ -3819 h 20147"/>
                <a:gd name="connsiteX2" fmla="*/ 15267 w 21751"/>
                <a:gd name="connsiteY2" fmla="*/ -1187 h 20147"/>
                <a:gd name="connsiteX3" fmla="*/ 16179 w 21751"/>
                <a:gd name="connsiteY3" fmla="*/ 1652 h 20147"/>
                <a:gd name="connsiteX4" fmla="*/ 8884 w 21751"/>
                <a:gd name="connsiteY4" fmla="*/ 12817 h 20147"/>
                <a:gd name="connsiteX5" fmla="*/ -2711 w 21751"/>
                <a:gd name="connsiteY5" fmla="*/ 10916 h 20147"/>
                <a:gd name="connsiteX6" fmla="*/ -5455 w 21751"/>
                <a:gd name="connsiteY6" fmla="*/ 1910 h 20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51" h="20147">
                  <a:moveTo>
                    <a:pt x="-5455" y="1910"/>
                  </a:moveTo>
                  <a:cubicBezTo>
                    <a:pt x="-5661" y="78"/>
                    <a:pt x="-4397" y="-2606"/>
                    <a:pt x="-2900" y="-3819"/>
                  </a:cubicBezTo>
                  <a:cubicBezTo>
                    <a:pt x="1771" y="-7698"/>
                    <a:pt x="11646" y="-6116"/>
                    <a:pt x="15267" y="-1187"/>
                  </a:cubicBezTo>
                  <a:cubicBezTo>
                    <a:pt x="15878" y="-413"/>
                    <a:pt x="16523" y="1041"/>
                    <a:pt x="16179" y="1652"/>
                  </a:cubicBezTo>
                  <a:cubicBezTo>
                    <a:pt x="13951" y="5531"/>
                    <a:pt x="12153" y="10082"/>
                    <a:pt x="8884" y="12817"/>
                  </a:cubicBezTo>
                  <a:cubicBezTo>
                    <a:pt x="5048" y="16051"/>
                    <a:pt x="1091" y="12628"/>
                    <a:pt x="-2711" y="10916"/>
                  </a:cubicBezTo>
                  <a:cubicBezTo>
                    <a:pt x="-3752" y="7931"/>
                    <a:pt x="-5111" y="4981"/>
                    <a:pt x="-5455" y="191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FC98B6C6-0DB4-4066-6D0E-9709EE6ADB3E}"/>
                </a:ext>
              </a:extLst>
            </p:cNvPr>
            <p:cNvSpPr/>
            <p:nvPr/>
          </p:nvSpPr>
          <p:spPr>
            <a:xfrm flipV="1">
              <a:off x="6890316" y="1000305"/>
              <a:ext cx="19497" cy="18637"/>
            </a:xfrm>
            <a:custGeom>
              <a:avLst/>
              <a:gdLst>
                <a:gd name="connsiteX0" fmla="*/ -5609 w 19498"/>
                <a:gd name="connsiteY0" fmla="*/ 1878 h 18640"/>
                <a:gd name="connsiteX1" fmla="*/ 3509 w 19498"/>
                <a:gd name="connsiteY1" fmla="*/ -6001 h 18640"/>
                <a:gd name="connsiteX2" fmla="*/ 13848 w 19498"/>
                <a:gd name="connsiteY2" fmla="*/ 4777 h 18640"/>
                <a:gd name="connsiteX3" fmla="*/ 4498 w 19498"/>
                <a:gd name="connsiteY3" fmla="*/ 12613 h 18640"/>
                <a:gd name="connsiteX4" fmla="*/ -5609 w 19498"/>
                <a:gd name="connsiteY4" fmla="*/ 1878 h 1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98" h="18640">
                  <a:moveTo>
                    <a:pt x="-5609" y="1878"/>
                  </a:moveTo>
                  <a:cubicBezTo>
                    <a:pt x="-5308" y="-2526"/>
                    <a:pt x="-852" y="-6380"/>
                    <a:pt x="3509" y="-6001"/>
                  </a:cubicBezTo>
                  <a:cubicBezTo>
                    <a:pt x="9745" y="-5476"/>
                    <a:pt x="14132" y="-909"/>
                    <a:pt x="13848" y="4777"/>
                  </a:cubicBezTo>
                  <a:cubicBezTo>
                    <a:pt x="13659" y="8708"/>
                    <a:pt x="8980" y="12639"/>
                    <a:pt x="4498" y="12613"/>
                  </a:cubicBezTo>
                  <a:cubicBezTo>
                    <a:pt x="-1566" y="12605"/>
                    <a:pt x="-6030" y="7839"/>
                    <a:pt x="-5609" y="187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EE560726-BC7E-DFF9-F41E-9C68F5355C73}"/>
                </a:ext>
              </a:extLst>
            </p:cNvPr>
            <p:cNvSpPr/>
            <p:nvPr/>
          </p:nvSpPr>
          <p:spPr>
            <a:xfrm flipV="1">
              <a:off x="8685082" y="4302714"/>
              <a:ext cx="17487" cy="21466"/>
            </a:xfrm>
            <a:custGeom>
              <a:avLst/>
              <a:gdLst>
                <a:gd name="connsiteX0" fmla="*/ -175 w 17488"/>
                <a:gd name="connsiteY0" fmla="*/ 19392 h 21470"/>
                <a:gd name="connsiteX1" fmla="*/ -3443 w 17488"/>
                <a:gd name="connsiteY1" fmla="*/ 19349 h 21470"/>
                <a:gd name="connsiteX2" fmla="*/ -7443 w 17488"/>
                <a:gd name="connsiteY2" fmla="*/ 14997 h 21470"/>
                <a:gd name="connsiteX3" fmla="*/ 2887 w 17488"/>
                <a:gd name="connsiteY3" fmla="*/ -1020 h 21470"/>
                <a:gd name="connsiteX4" fmla="*/ 6096 w 17488"/>
                <a:gd name="connsiteY4" fmla="*/ -1467 h 21470"/>
                <a:gd name="connsiteX5" fmla="*/ 10027 w 17488"/>
                <a:gd name="connsiteY5" fmla="*/ 3212 h 21470"/>
                <a:gd name="connsiteX6" fmla="*/ -175 w 17488"/>
                <a:gd name="connsiteY6" fmla="*/ 19392 h 2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88" h="21470">
                  <a:moveTo>
                    <a:pt x="-175" y="19392"/>
                  </a:moveTo>
                  <a:cubicBezTo>
                    <a:pt x="-923" y="19960"/>
                    <a:pt x="-2704" y="19917"/>
                    <a:pt x="-3443" y="19349"/>
                  </a:cubicBezTo>
                  <a:cubicBezTo>
                    <a:pt x="-5043" y="18179"/>
                    <a:pt x="-7426" y="16493"/>
                    <a:pt x="-7443" y="14997"/>
                  </a:cubicBezTo>
                  <a:cubicBezTo>
                    <a:pt x="-7504" y="7608"/>
                    <a:pt x="-3400" y="2455"/>
                    <a:pt x="2887" y="-1020"/>
                  </a:cubicBezTo>
                  <a:cubicBezTo>
                    <a:pt x="3800" y="-1536"/>
                    <a:pt x="5512" y="-1932"/>
                    <a:pt x="6096" y="-1467"/>
                  </a:cubicBezTo>
                  <a:cubicBezTo>
                    <a:pt x="7610" y="-177"/>
                    <a:pt x="8711" y="1595"/>
                    <a:pt x="10027" y="3212"/>
                  </a:cubicBezTo>
                  <a:cubicBezTo>
                    <a:pt x="10371" y="10980"/>
                    <a:pt x="5433" y="15418"/>
                    <a:pt x="-175" y="1939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DA5B80D8-7B68-EEC1-7F7F-4329BDCC7344}"/>
                </a:ext>
              </a:extLst>
            </p:cNvPr>
            <p:cNvSpPr/>
            <p:nvPr/>
          </p:nvSpPr>
          <p:spPr>
            <a:xfrm flipV="1">
              <a:off x="6773237" y="1000975"/>
              <a:ext cx="29214" cy="17100"/>
            </a:xfrm>
            <a:custGeom>
              <a:avLst/>
              <a:gdLst>
                <a:gd name="connsiteX0" fmla="*/ 3780 w 29216"/>
                <a:gd name="connsiteY0" fmla="*/ -5663 h 17103"/>
                <a:gd name="connsiteX1" fmla="*/ 23693 w 29216"/>
                <a:gd name="connsiteY1" fmla="*/ 10500 h 17103"/>
                <a:gd name="connsiteX2" fmla="*/ 1758 w 29216"/>
                <a:gd name="connsiteY2" fmla="*/ 11076 h 17103"/>
                <a:gd name="connsiteX3" fmla="*/ -5510 w 29216"/>
                <a:gd name="connsiteY3" fmla="*/ 1081 h 17103"/>
                <a:gd name="connsiteX4" fmla="*/ -2569 w 29216"/>
                <a:gd name="connsiteY4" fmla="*/ -4743 h 17103"/>
                <a:gd name="connsiteX5" fmla="*/ 3780 w 29216"/>
                <a:gd name="connsiteY5" fmla="*/ -5663 h 1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16" h="17103">
                  <a:moveTo>
                    <a:pt x="3780" y="-5663"/>
                  </a:moveTo>
                  <a:cubicBezTo>
                    <a:pt x="11728" y="-1990"/>
                    <a:pt x="17345" y="4728"/>
                    <a:pt x="23693" y="10500"/>
                  </a:cubicBezTo>
                  <a:cubicBezTo>
                    <a:pt x="16399" y="10715"/>
                    <a:pt x="9087" y="10973"/>
                    <a:pt x="1758" y="11076"/>
                  </a:cubicBezTo>
                  <a:cubicBezTo>
                    <a:pt x="-2216" y="11136"/>
                    <a:pt x="-5768" y="6560"/>
                    <a:pt x="-5510" y="1081"/>
                  </a:cubicBezTo>
                  <a:cubicBezTo>
                    <a:pt x="-5399" y="-949"/>
                    <a:pt x="-4151" y="-3564"/>
                    <a:pt x="-2569" y="-4743"/>
                  </a:cubicBezTo>
                  <a:cubicBezTo>
                    <a:pt x="-977" y="-5887"/>
                    <a:pt x="2085" y="-6446"/>
                    <a:pt x="3780" y="-566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8987CDB9-9C2C-0151-91AC-69ACF98E9D79}"/>
                </a:ext>
              </a:extLst>
            </p:cNvPr>
            <p:cNvSpPr/>
            <p:nvPr/>
          </p:nvSpPr>
          <p:spPr>
            <a:xfrm flipV="1">
              <a:off x="2066875" y="1889457"/>
              <a:ext cx="1051" cy="868"/>
            </a:xfrm>
            <a:custGeom>
              <a:avLst/>
              <a:gdLst>
                <a:gd name="connsiteX0" fmla="*/ -570 w 1051"/>
                <a:gd name="connsiteY0" fmla="*/ -4867 h 868"/>
                <a:gd name="connsiteX1" fmla="*/ 284 w 1051"/>
                <a:gd name="connsiteY1" fmla="*/ -3998 h 868"/>
                <a:gd name="connsiteX2" fmla="*/ -499 w 1051"/>
                <a:gd name="connsiteY2" fmla="*/ -3998 h 868"/>
                <a:gd name="connsiteX3" fmla="*/ -767 w 1051"/>
                <a:gd name="connsiteY3" fmla="*/ -4859 h 868"/>
                <a:gd name="connsiteX4" fmla="*/ -570 w 1051"/>
                <a:gd name="connsiteY4" fmla="*/ -4867 h 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1" h="868">
                  <a:moveTo>
                    <a:pt x="-570" y="-4867"/>
                  </a:moveTo>
                  <a:cubicBezTo>
                    <a:pt x="-294" y="-4592"/>
                    <a:pt x="-18" y="-4299"/>
                    <a:pt x="284" y="-3998"/>
                  </a:cubicBezTo>
                  <a:cubicBezTo>
                    <a:pt x="26" y="-3998"/>
                    <a:pt x="-230" y="-3998"/>
                    <a:pt x="-499" y="-3998"/>
                  </a:cubicBezTo>
                  <a:cubicBezTo>
                    <a:pt x="-593" y="-4299"/>
                    <a:pt x="-674" y="-4549"/>
                    <a:pt x="-767" y="-4859"/>
                  </a:cubicBezTo>
                  <a:cubicBezTo>
                    <a:pt x="-700" y="-4867"/>
                    <a:pt x="-650" y="-4867"/>
                    <a:pt x="-570" y="-486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1A92AD44-DCE2-E03E-AF44-F7A88B6D6E3B}"/>
                </a:ext>
              </a:extLst>
            </p:cNvPr>
            <p:cNvSpPr/>
            <p:nvPr/>
          </p:nvSpPr>
          <p:spPr>
            <a:xfrm flipV="1">
              <a:off x="9943817" y="2622529"/>
              <a:ext cx="17547" cy="24999"/>
            </a:xfrm>
            <a:custGeom>
              <a:avLst/>
              <a:gdLst>
                <a:gd name="connsiteX0" fmla="*/ -4049 w 17547"/>
                <a:gd name="connsiteY0" fmla="*/ -3768 h 25004"/>
                <a:gd name="connsiteX1" fmla="*/ 8767 w 17547"/>
                <a:gd name="connsiteY1" fmla="*/ 18356 h 25004"/>
                <a:gd name="connsiteX2" fmla="*/ 6359 w 17547"/>
                <a:gd name="connsiteY2" fmla="*/ 21048 h 25004"/>
                <a:gd name="connsiteX3" fmla="*/ 3090 w 17547"/>
                <a:gd name="connsiteY3" fmla="*/ 20102 h 25004"/>
                <a:gd name="connsiteX4" fmla="*/ -8695 w 17547"/>
                <a:gd name="connsiteY4" fmla="*/ -517 h 25004"/>
                <a:gd name="connsiteX5" fmla="*/ -6889 w 17547"/>
                <a:gd name="connsiteY5" fmla="*/ -3063 h 25004"/>
                <a:gd name="connsiteX6" fmla="*/ -4049 w 17547"/>
                <a:gd name="connsiteY6" fmla="*/ -3768 h 25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7" h="25004">
                  <a:moveTo>
                    <a:pt x="-4049" y="-3768"/>
                  </a:moveTo>
                  <a:cubicBezTo>
                    <a:pt x="4896" y="928"/>
                    <a:pt x="9455" y="8240"/>
                    <a:pt x="8767" y="18356"/>
                  </a:cubicBezTo>
                  <a:cubicBezTo>
                    <a:pt x="7907" y="19414"/>
                    <a:pt x="7305" y="20781"/>
                    <a:pt x="6359" y="21048"/>
                  </a:cubicBezTo>
                  <a:cubicBezTo>
                    <a:pt x="5413" y="21315"/>
                    <a:pt x="3950" y="20799"/>
                    <a:pt x="3090" y="20102"/>
                  </a:cubicBezTo>
                  <a:cubicBezTo>
                    <a:pt x="-3103" y="14571"/>
                    <a:pt x="-7232" y="7767"/>
                    <a:pt x="-8695" y="-517"/>
                  </a:cubicBezTo>
                  <a:cubicBezTo>
                    <a:pt x="-8867" y="-1265"/>
                    <a:pt x="-7749" y="-2478"/>
                    <a:pt x="-6889" y="-3063"/>
                  </a:cubicBezTo>
                  <a:cubicBezTo>
                    <a:pt x="-6114" y="-3613"/>
                    <a:pt x="-4738" y="-4121"/>
                    <a:pt x="-4049" y="-376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9E4575E5-07B6-4C69-D70C-B18CEA01CB17}"/>
                </a:ext>
              </a:extLst>
            </p:cNvPr>
            <p:cNvSpPr/>
            <p:nvPr/>
          </p:nvSpPr>
          <p:spPr>
            <a:xfrm flipV="1">
              <a:off x="5636984" y="2414956"/>
              <a:ext cx="1393" cy="1892"/>
            </a:xfrm>
            <a:custGeom>
              <a:avLst/>
              <a:gdLst>
                <a:gd name="connsiteX0" fmla="*/ -2972 w 1393"/>
                <a:gd name="connsiteY0" fmla="*/ -2281 h 1892"/>
                <a:gd name="connsiteX1" fmla="*/ -3720 w 1393"/>
                <a:gd name="connsiteY1" fmla="*/ -2539 h 1892"/>
                <a:gd name="connsiteX2" fmla="*/ -4365 w 1393"/>
                <a:gd name="connsiteY2" fmla="*/ -4174 h 1892"/>
                <a:gd name="connsiteX3" fmla="*/ -2972 w 1393"/>
                <a:gd name="connsiteY3" fmla="*/ -3296 h 1892"/>
                <a:gd name="connsiteX4" fmla="*/ -2972 w 1393"/>
                <a:gd name="connsiteY4" fmla="*/ -2281 h 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" h="1892">
                  <a:moveTo>
                    <a:pt x="-2972" y="-2281"/>
                  </a:moveTo>
                  <a:cubicBezTo>
                    <a:pt x="-3238" y="-2350"/>
                    <a:pt x="-3470" y="-2462"/>
                    <a:pt x="-3720" y="-2539"/>
                  </a:cubicBezTo>
                  <a:lnTo>
                    <a:pt x="-4365" y="-4174"/>
                  </a:lnTo>
                  <a:lnTo>
                    <a:pt x="-2972" y="-3296"/>
                  </a:lnTo>
                  <a:cubicBezTo>
                    <a:pt x="-2972" y="-2961"/>
                    <a:pt x="-2997" y="-2617"/>
                    <a:pt x="-2972" y="-228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5A903C2C-BAC3-FB9F-870A-47596108F54D}"/>
                </a:ext>
              </a:extLst>
            </p:cNvPr>
            <p:cNvSpPr/>
            <p:nvPr/>
          </p:nvSpPr>
          <p:spPr>
            <a:xfrm flipV="1">
              <a:off x="5638327" y="2390326"/>
              <a:ext cx="18458" cy="24630"/>
            </a:xfrm>
            <a:custGeom>
              <a:avLst/>
              <a:gdLst>
                <a:gd name="connsiteX0" fmla="*/ 13740 w 18459"/>
                <a:gd name="connsiteY0" fmla="*/ 14260 h 24634"/>
                <a:gd name="connsiteX1" fmla="*/ 11288 w 18459"/>
                <a:gd name="connsiteY1" fmla="*/ 20014 h 24634"/>
                <a:gd name="connsiteX2" fmla="*/ 8114 w 18459"/>
                <a:gd name="connsiteY2" fmla="*/ 20307 h 24634"/>
                <a:gd name="connsiteX3" fmla="*/ -3834 w 18459"/>
                <a:gd name="connsiteY3" fmla="*/ 8789 h 24634"/>
                <a:gd name="connsiteX4" fmla="*/ -4324 w 18459"/>
                <a:gd name="connsiteY4" fmla="*/ -4191 h 24634"/>
                <a:gd name="connsiteX5" fmla="*/ 1499 w 18459"/>
                <a:gd name="connsiteY5" fmla="*/ -2058 h 24634"/>
                <a:gd name="connsiteX6" fmla="*/ 13740 w 18459"/>
                <a:gd name="connsiteY6" fmla="*/ 14260 h 24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59" h="24634">
                  <a:moveTo>
                    <a:pt x="13740" y="14260"/>
                  </a:moveTo>
                  <a:cubicBezTo>
                    <a:pt x="14531" y="17029"/>
                    <a:pt x="14058" y="18974"/>
                    <a:pt x="11288" y="20014"/>
                  </a:cubicBezTo>
                  <a:cubicBezTo>
                    <a:pt x="10291" y="20401"/>
                    <a:pt x="9069" y="20591"/>
                    <a:pt x="8114" y="20307"/>
                  </a:cubicBezTo>
                  <a:cubicBezTo>
                    <a:pt x="2136" y="18595"/>
                    <a:pt x="-2604" y="15034"/>
                    <a:pt x="-3834" y="8789"/>
                  </a:cubicBezTo>
                  <a:cubicBezTo>
                    <a:pt x="-4651" y="4583"/>
                    <a:pt x="-4290" y="170"/>
                    <a:pt x="-4324" y="-4191"/>
                  </a:cubicBezTo>
                  <a:cubicBezTo>
                    <a:pt x="-2363" y="-3529"/>
                    <a:pt x="-367" y="-2996"/>
                    <a:pt x="1499" y="-2058"/>
                  </a:cubicBezTo>
                  <a:cubicBezTo>
                    <a:pt x="8269" y="1297"/>
                    <a:pt x="11744" y="7180"/>
                    <a:pt x="13740" y="1426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9285690B-8473-A7F6-D1D8-A761BA6EA60E}"/>
                </a:ext>
              </a:extLst>
            </p:cNvPr>
            <p:cNvSpPr/>
            <p:nvPr/>
          </p:nvSpPr>
          <p:spPr>
            <a:xfrm flipV="1">
              <a:off x="8987504" y="4423970"/>
              <a:ext cx="21300" cy="18617"/>
            </a:xfrm>
            <a:custGeom>
              <a:avLst/>
              <a:gdLst>
                <a:gd name="connsiteX0" fmla="*/ -3106 w 21301"/>
                <a:gd name="connsiteY0" fmla="*/ 16511 h 18620"/>
                <a:gd name="connsiteX1" fmla="*/ -5601 w 21301"/>
                <a:gd name="connsiteY1" fmla="*/ 14102 h 18620"/>
                <a:gd name="connsiteX2" fmla="*/ -6822 w 21301"/>
                <a:gd name="connsiteY2" fmla="*/ 4348 h 18620"/>
                <a:gd name="connsiteX3" fmla="*/ 4739 w 21301"/>
                <a:gd name="connsiteY3" fmla="*/ -1244 h 18620"/>
                <a:gd name="connsiteX4" fmla="*/ 12619 w 21301"/>
                <a:gd name="connsiteY4" fmla="*/ 2644 h 18620"/>
                <a:gd name="connsiteX5" fmla="*/ 13487 w 21301"/>
                <a:gd name="connsiteY5" fmla="*/ 7315 h 18620"/>
                <a:gd name="connsiteX6" fmla="*/ -3106 w 21301"/>
                <a:gd name="connsiteY6" fmla="*/ 16511 h 1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01" h="18620">
                  <a:moveTo>
                    <a:pt x="-3106" y="16511"/>
                  </a:moveTo>
                  <a:cubicBezTo>
                    <a:pt x="-4104" y="16158"/>
                    <a:pt x="-4964" y="15057"/>
                    <a:pt x="-5601" y="14102"/>
                  </a:cubicBezTo>
                  <a:cubicBezTo>
                    <a:pt x="-7587" y="11083"/>
                    <a:pt x="-8620" y="7831"/>
                    <a:pt x="-6822" y="4348"/>
                  </a:cubicBezTo>
                  <a:cubicBezTo>
                    <a:pt x="-4404" y="-478"/>
                    <a:pt x="-121" y="-2250"/>
                    <a:pt x="4739" y="-1244"/>
                  </a:cubicBezTo>
                  <a:cubicBezTo>
                    <a:pt x="7758" y="-659"/>
                    <a:pt x="10468" y="1543"/>
                    <a:pt x="12619" y="2644"/>
                  </a:cubicBezTo>
                  <a:cubicBezTo>
                    <a:pt x="13083" y="5044"/>
                    <a:pt x="13763" y="6326"/>
                    <a:pt x="13487" y="7315"/>
                  </a:cubicBezTo>
                  <a:cubicBezTo>
                    <a:pt x="11879" y="13758"/>
                    <a:pt x="2606" y="18893"/>
                    <a:pt x="-3106" y="1651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117D68C1-BD50-E824-96E0-DCF4E5BBAE5E}"/>
                </a:ext>
              </a:extLst>
            </p:cNvPr>
            <p:cNvSpPr/>
            <p:nvPr/>
          </p:nvSpPr>
          <p:spPr>
            <a:xfrm flipV="1">
              <a:off x="10491912" y="4575591"/>
              <a:ext cx="23401" cy="21983"/>
            </a:xfrm>
            <a:custGeom>
              <a:avLst/>
              <a:gdLst>
                <a:gd name="connsiteX0" fmla="*/ 8205 w 23402"/>
                <a:gd name="connsiteY0" fmla="*/ -530 h 21987"/>
                <a:gd name="connsiteX1" fmla="*/ 13796 w 23402"/>
                <a:gd name="connsiteY1" fmla="*/ 1337 h 21987"/>
                <a:gd name="connsiteX2" fmla="*/ 13281 w 23402"/>
                <a:gd name="connsiteY2" fmla="*/ 7513 h 21987"/>
                <a:gd name="connsiteX3" fmla="*/ -6246 w 23402"/>
                <a:gd name="connsiteY3" fmla="*/ 20674 h 21987"/>
                <a:gd name="connsiteX4" fmla="*/ -8826 w 23402"/>
                <a:gd name="connsiteY4" fmla="*/ 18644 h 21987"/>
                <a:gd name="connsiteX5" fmla="*/ -9084 w 23402"/>
                <a:gd name="connsiteY5" fmla="*/ 15651 h 21987"/>
                <a:gd name="connsiteX6" fmla="*/ 8205 w 23402"/>
                <a:gd name="connsiteY6" fmla="*/ -530 h 21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402" h="21987">
                  <a:moveTo>
                    <a:pt x="8205" y="-530"/>
                  </a:moveTo>
                  <a:cubicBezTo>
                    <a:pt x="10958" y="-1871"/>
                    <a:pt x="13022" y="-1639"/>
                    <a:pt x="13796" y="1337"/>
                  </a:cubicBezTo>
                  <a:cubicBezTo>
                    <a:pt x="14312" y="3272"/>
                    <a:pt x="14312" y="6008"/>
                    <a:pt x="13281" y="7513"/>
                  </a:cubicBezTo>
                  <a:cubicBezTo>
                    <a:pt x="8721" y="14575"/>
                    <a:pt x="1926" y="18782"/>
                    <a:pt x="-6246" y="20674"/>
                  </a:cubicBezTo>
                  <a:cubicBezTo>
                    <a:pt x="-7106" y="20046"/>
                    <a:pt x="-8311" y="19530"/>
                    <a:pt x="-8826" y="18644"/>
                  </a:cubicBezTo>
                  <a:cubicBezTo>
                    <a:pt x="-9256" y="17870"/>
                    <a:pt x="-9429" y="16494"/>
                    <a:pt x="-9084" y="15651"/>
                  </a:cubicBezTo>
                  <a:cubicBezTo>
                    <a:pt x="-5386" y="8072"/>
                    <a:pt x="721" y="3152"/>
                    <a:pt x="8205" y="-53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02B86E75-F68B-8967-90DE-A297F01441F8}"/>
                </a:ext>
              </a:extLst>
            </p:cNvPr>
            <p:cNvSpPr/>
            <p:nvPr/>
          </p:nvSpPr>
          <p:spPr>
            <a:xfrm flipV="1">
              <a:off x="3474278" y="1610907"/>
              <a:ext cx="20552" cy="21686"/>
            </a:xfrm>
            <a:custGeom>
              <a:avLst/>
              <a:gdLst>
                <a:gd name="connsiteX0" fmla="*/ 13929 w 20553"/>
                <a:gd name="connsiteY0" fmla="*/ 16361 h 21690"/>
                <a:gd name="connsiteX1" fmla="*/ 1843 w 20553"/>
                <a:gd name="connsiteY1" fmla="*/ 10313 h 21690"/>
                <a:gd name="connsiteX2" fmla="*/ -1684 w 20553"/>
                <a:gd name="connsiteY2" fmla="*/ -1893 h 21690"/>
                <a:gd name="connsiteX3" fmla="*/ 3701 w 20553"/>
                <a:gd name="connsiteY3" fmla="*/ -4748 h 21690"/>
                <a:gd name="connsiteX4" fmla="*/ 18358 w 20553"/>
                <a:gd name="connsiteY4" fmla="*/ 13049 h 21690"/>
                <a:gd name="connsiteX5" fmla="*/ 16741 w 20553"/>
                <a:gd name="connsiteY5" fmla="*/ 15716 h 21690"/>
                <a:gd name="connsiteX6" fmla="*/ 13929 w 20553"/>
                <a:gd name="connsiteY6" fmla="*/ 16361 h 21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53" h="21690">
                  <a:moveTo>
                    <a:pt x="13929" y="16361"/>
                  </a:moveTo>
                  <a:cubicBezTo>
                    <a:pt x="9800" y="14554"/>
                    <a:pt x="5266" y="13101"/>
                    <a:pt x="1843" y="10313"/>
                  </a:cubicBezTo>
                  <a:cubicBezTo>
                    <a:pt x="-1710" y="7449"/>
                    <a:pt x="-3017" y="2847"/>
                    <a:pt x="-1684" y="-1893"/>
                  </a:cubicBezTo>
                  <a:cubicBezTo>
                    <a:pt x="-970" y="-4447"/>
                    <a:pt x="1482" y="-6073"/>
                    <a:pt x="3701" y="-4748"/>
                  </a:cubicBezTo>
                  <a:cubicBezTo>
                    <a:pt x="10556" y="-594"/>
                    <a:pt x="16225" y="4886"/>
                    <a:pt x="18358" y="13049"/>
                  </a:cubicBezTo>
                  <a:cubicBezTo>
                    <a:pt x="17808" y="13986"/>
                    <a:pt x="17490" y="15122"/>
                    <a:pt x="16741" y="15716"/>
                  </a:cubicBezTo>
                  <a:cubicBezTo>
                    <a:pt x="16019" y="16283"/>
                    <a:pt x="14677" y="16670"/>
                    <a:pt x="13929" y="1636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5D1347DF-AFC3-FF80-F113-50730281C0B1}"/>
                </a:ext>
              </a:extLst>
            </p:cNvPr>
            <p:cNvSpPr/>
            <p:nvPr/>
          </p:nvSpPr>
          <p:spPr>
            <a:xfrm flipV="1">
              <a:off x="8725070" y="4379413"/>
              <a:ext cx="18194" cy="18997"/>
            </a:xfrm>
            <a:custGeom>
              <a:avLst/>
              <a:gdLst>
                <a:gd name="connsiteX0" fmla="*/ 1307 w 18194"/>
                <a:gd name="connsiteY0" fmla="*/ 17179 h 19001"/>
                <a:gd name="connsiteX1" fmla="*/ -4869 w 18194"/>
                <a:gd name="connsiteY1" fmla="*/ 16276 h 19001"/>
                <a:gd name="connsiteX2" fmla="*/ -6856 w 18194"/>
                <a:gd name="connsiteY2" fmla="*/ 10642 h 19001"/>
                <a:gd name="connsiteX3" fmla="*/ 3879 w 18194"/>
                <a:gd name="connsiteY3" fmla="*/ -1375 h 19001"/>
                <a:gd name="connsiteX4" fmla="*/ 7509 w 18194"/>
                <a:gd name="connsiteY4" fmla="*/ -1306 h 19001"/>
                <a:gd name="connsiteX5" fmla="*/ 10710 w 18194"/>
                <a:gd name="connsiteY5" fmla="*/ 4216 h 19001"/>
                <a:gd name="connsiteX6" fmla="*/ 1307 w 18194"/>
                <a:gd name="connsiteY6" fmla="*/ 17179 h 19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94" h="19001">
                  <a:moveTo>
                    <a:pt x="1307" y="17179"/>
                  </a:moveTo>
                  <a:cubicBezTo>
                    <a:pt x="-327" y="17876"/>
                    <a:pt x="-2882" y="16956"/>
                    <a:pt x="-4869" y="16276"/>
                  </a:cubicBezTo>
                  <a:cubicBezTo>
                    <a:pt x="-7673" y="15321"/>
                    <a:pt x="-8025" y="13291"/>
                    <a:pt x="-6856" y="10642"/>
                  </a:cubicBezTo>
                  <a:cubicBezTo>
                    <a:pt x="-4516" y="5334"/>
                    <a:pt x="-1772" y="474"/>
                    <a:pt x="3879" y="-1375"/>
                  </a:cubicBezTo>
                  <a:cubicBezTo>
                    <a:pt x="5308" y="-1375"/>
                    <a:pt x="7010" y="-1865"/>
                    <a:pt x="7509" y="-1306"/>
                  </a:cubicBezTo>
                  <a:cubicBezTo>
                    <a:pt x="8903" y="285"/>
                    <a:pt x="10735" y="2341"/>
                    <a:pt x="10710" y="4216"/>
                  </a:cubicBezTo>
                  <a:cubicBezTo>
                    <a:pt x="10641" y="10470"/>
                    <a:pt x="6882" y="14779"/>
                    <a:pt x="1307" y="1717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A357A9BF-FB3A-0C00-795C-F15CA9ED6881}"/>
                </a:ext>
              </a:extLst>
            </p:cNvPr>
            <p:cNvSpPr/>
            <p:nvPr/>
          </p:nvSpPr>
          <p:spPr>
            <a:xfrm flipV="1">
              <a:off x="4096945" y="2198909"/>
              <a:ext cx="15976" cy="15825"/>
            </a:xfrm>
            <a:custGeom>
              <a:avLst/>
              <a:gdLst>
                <a:gd name="connsiteX0" fmla="*/ 4456 w 15977"/>
                <a:gd name="connsiteY0" fmla="*/ 10380 h 15828"/>
                <a:gd name="connsiteX1" fmla="*/ -2297 w 15977"/>
                <a:gd name="connsiteY1" fmla="*/ 2621 h 15828"/>
                <a:gd name="connsiteX2" fmla="*/ -2495 w 15977"/>
                <a:gd name="connsiteY2" fmla="*/ -734 h 15828"/>
                <a:gd name="connsiteX3" fmla="*/ 3510 w 15977"/>
                <a:gd name="connsiteY3" fmla="*/ -4449 h 15828"/>
                <a:gd name="connsiteX4" fmla="*/ 11655 w 15977"/>
                <a:gd name="connsiteY4" fmla="*/ 1254 h 15828"/>
                <a:gd name="connsiteX5" fmla="*/ 13006 w 15977"/>
                <a:gd name="connsiteY5" fmla="*/ 7628 h 15828"/>
                <a:gd name="connsiteX6" fmla="*/ 4456 w 15977"/>
                <a:gd name="connsiteY6" fmla="*/ 10380 h 1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77" h="15828">
                  <a:moveTo>
                    <a:pt x="4456" y="10380"/>
                  </a:moveTo>
                  <a:cubicBezTo>
                    <a:pt x="1841" y="8221"/>
                    <a:pt x="-250" y="5374"/>
                    <a:pt x="-2297" y="2621"/>
                  </a:cubicBezTo>
                  <a:cubicBezTo>
                    <a:pt x="-2890" y="1839"/>
                    <a:pt x="-3011" y="-243"/>
                    <a:pt x="-2495" y="-734"/>
                  </a:cubicBezTo>
                  <a:cubicBezTo>
                    <a:pt x="-903" y="-2153"/>
                    <a:pt x="1118" y="-3030"/>
                    <a:pt x="3510" y="-4449"/>
                  </a:cubicBezTo>
                  <a:cubicBezTo>
                    <a:pt x="6150" y="-2686"/>
                    <a:pt x="9393" y="-1164"/>
                    <a:pt x="11655" y="1254"/>
                  </a:cubicBezTo>
                  <a:cubicBezTo>
                    <a:pt x="12963" y="2621"/>
                    <a:pt x="13427" y="5614"/>
                    <a:pt x="13006" y="7628"/>
                  </a:cubicBezTo>
                  <a:cubicBezTo>
                    <a:pt x="12283" y="10913"/>
                    <a:pt x="7139" y="12582"/>
                    <a:pt x="4456" y="1038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8DCB8EB3-76D9-3214-A462-7C669E9306CE}"/>
                </a:ext>
              </a:extLst>
            </p:cNvPr>
            <p:cNvSpPr/>
            <p:nvPr/>
          </p:nvSpPr>
          <p:spPr>
            <a:xfrm flipV="1">
              <a:off x="10563481" y="4660999"/>
              <a:ext cx="22026" cy="16557"/>
            </a:xfrm>
            <a:custGeom>
              <a:avLst/>
              <a:gdLst>
                <a:gd name="connsiteX0" fmla="*/ -9160 w 22027"/>
                <a:gd name="connsiteY0" fmla="*/ 12309 h 16560"/>
                <a:gd name="connsiteX1" fmla="*/ -8816 w 22027"/>
                <a:gd name="connsiteY1" fmla="*/ 8843 h 16560"/>
                <a:gd name="connsiteX2" fmla="*/ 4603 w 22027"/>
                <a:gd name="connsiteY2" fmla="*/ -1187 h 16560"/>
                <a:gd name="connsiteX3" fmla="*/ 12689 w 22027"/>
                <a:gd name="connsiteY3" fmla="*/ 2228 h 16560"/>
                <a:gd name="connsiteX4" fmla="*/ 11571 w 22027"/>
                <a:gd name="connsiteY4" fmla="*/ 6821 h 16560"/>
                <a:gd name="connsiteX5" fmla="*/ -3397 w 22027"/>
                <a:gd name="connsiteY5" fmla="*/ 15182 h 16560"/>
                <a:gd name="connsiteX6" fmla="*/ -9160 w 22027"/>
                <a:gd name="connsiteY6" fmla="*/ 12309 h 1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027" h="16560">
                  <a:moveTo>
                    <a:pt x="-9160" y="12309"/>
                  </a:moveTo>
                  <a:cubicBezTo>
                    <a:pt x="-9504" y="11354"/>
                    <a:pt x="-9332" y="9823"/>
                    <a:pt x="-8816" y="8843"/>
                  </a:cubicBezTo>
                  <a:cubicBezTo>
                    <a:pt x="-5977" y="3372"/>
                    <a:pt x="-1504" y="-628"/>
                    <a:pt x="4603" y="-1187"/>
                  </a:cubicBezTo>
                  <a:cubicBezTo>
                    <a:pt x="7270" y="-1437"/>
                    <a:pt x="10194" y="1084"/>
                    <a:pt x="12689" y="2228"/>
                  </a:cubicBezTo>
                  <a:cubicBezTo>
                    <a:pt x="12173" y="4516"/>
                    <a:pt x="12173" y="5952"/>
                    <a:pt x="11571" y="6821"/>
                  </a:cubicBezTo>
                  <a:cubicBezTo>
                    <a:pt x="7872" y="11845"/>
                    <a:pt x="2539" y="13995"/>
                    <a:pt x="-3397" y="15182"/>
                  </a:cubicBezTo>
                  <a:cubicBezTo>
                    <a:pt x="-5977" y="15776"/>
                    <a:pt x="-8128" y="14855"/>
                    <a:pt x="-9160" y="1230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E639774E-6B8D-DCA1-8CE8-8BCC7031AF94}"/>
                </a:ext>
              </a:extLst>
            </p:cNvPr>
            <p:cNvSpPr/>
            <p:nvPr/>
          </p:nvSpPr>
          <p:spPr>
            <a:xfrm flipV="1">
              <a:off x="3750766" y="1057505"/>
              <a:ext cx="22681" cy="14519"/>
            </a:xfrm>
            <a:custGeom>
              <a:avLst/>
              <a:gdLst>
                <a:gd name="connsiteX0" fmla="*/ 20090 w 22682"/>
                <a:gd name="connsiteY0" fmla="*/ 5529 h 14521"/>
                <a:gd name="connsiteX1" fmla="*/ 17604 w 22682"/>
                <a:gd name="connsiteY1" fmla="*/ 7680 h 14521"/>
                <a:gd name="connsiteX2" fmla="*/ -1424 w 22682"/>
                <a:gd name="connsiteY2" fmla="*/ 4282 h 14521"/>
                <a:gd name="connsiteX3" fmla="*/ -1983 w 22682"/>
                <a:gd name="connsiteY3" fmla="*/ -1249 h 14521"/>
                <a:gd name="connsiteX4" fmla="*/ 6499 w 22682"/>
                <a:gd name="connsiteY4" fmla="*/ -5954 h 14521"/>
                <a:gd name="connsiteX5" fmla="*/ 19358 w 22682"/>
                <a:gd name="connsiteY5" fmla="*/ 2501 h 14521"/>
                <a:gd name="connsiteX6" fmla="*/ 20090 w 22682"/>
                <a:gd name="connsiteY6" fmla="*/ 5529 h 1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682" h="14521">
                  <a:moveTo>
                    <a:pt x="20090" y="5529"/>
                  </a:moveTo>
                  <a:cubicBezTo>
                    <a:pt x="19771" y="6458"/>
                    <a:pt x="18584" y="7473"/>
                    <a:pt x="17604" y="7680"/>
                  </a:cubicBezTo>
                  <a:cubicBezTo>
                    <a:pt x="10817" y="9133"/>
                    <a:pt x="4073" y="9297"/>
                    <a:pt x="-1424" y="4282"/>
                  </a:cubicBezTo>
                  <a:cubicBezTo>
                    <a:pt x="-2525" y="3293"/>
                    <a:pt x="-2843" y="-535"/>
                    <a:pt x="-1983" y="-1249"/>
                  </a:cubicBezTo>
                  <a:cubicBezTo>
                    <a:pt x="434" y="-3305"/>
                    <a:pt x="3600" y="-4449"/>
                    <a:pt x="6499" y="-5954"/>
                  </a:cubicBezTo>
                  <a:cubicBezTo>
                    <a:pt x="10791" y="-3167"/>
                    <a:pt x="15135" y="-432"/>
                    <a:pt x="19358" y="2501"/>
                  </a:cubicBezTo>
                  <a:cubicBezTo>
                    <a:pt x="20055" y="2983"/>
                    <a:pt x="20408" y="4695"/>
                    <a:pt x="20090" y="552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24AA5089-CE68-3589-0D74-9D0CCE86CA90}"/>
                </a:ext>
              </a:extLst>
            </p:cNvPr>
            <p:cNvSpPr/>
            <p:nvPr/>
          </p:nvSpPr>
          <p:spPr>
            <a:xfrm flipV="1">
              <a:off x="3758665" y="1072022"/>
              <a:ext cx="1152" cy="696"/>
            </a:xfrm>
            <a:custGeom>
              <a:avLst/>
              <a:gdLst>
                <a:gd name="connsiteX0" fmla="*/ -1397 w 1152"/>
                <a:gd name="connsiteY0" fmla="*/ -5248 h 696"/>
                <a:gd name="connsiteX1" fmla="*/ -2472 w 1152"/>
                <a:gd name="connsiteY1" fmla="*/ -5944 h 696"/>
                <a:gd name="connsiteX2" fmla="*/ -1638 w 1152"/>
                <a:gd name="connsiteY2" fmla="*/ -5755 h 696"/>
                <a:gd name="connsiteX3" fmla="*/ -1319 w 1152"/>
                <a:gd name="connsiteY3" fmla="*/ -5291 h 696"/>
                <a:gd name="connsiteX4" fmla="*/ -1397 w 1152"/>
                <a:gd name="connsiteY4" fmla="*/ -5248 h 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" h="696">
                  <a:moveTo>
                    <a:pt x="-1397" y="-5248"/>
                  </a:moveTo>
                  <a:cubicBezTo>
                    <a:pt x="-1758" y="-5480"/>
                    <a:pt x="-2111" y="-5721"/>
                    <a:pt x="-2472" y="-5944"/>
                  </a:cubicBezTo>
                  <a:cubicBezTo>
                    <a:pt x="-2188" y="-5876"/>
                    <a:pt x="-1904" y="-5841"/>
                    <a:pt x="-1638" y="-5755"/>
                  </a:cubicBezTo>
                  <a:cubicBezTo>
                    <a:pt x="-1517" y="-5592"/>
                    <a:pt x="-1414" y="-5454"/>
                    <a:pt x="-1319" y="-5291"/>
                  </a:cubicBezTo>
                  <a:cubicBezTo>
                    <a:pt x="-1362" y="-5265"/>
                    <a:pt x="-1380" y="-5265"/>
                    <a:pt x="-1397" y="-524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96F48335-3CAD-624C-66E4-5BA690D1BCD9}"/>
                </a:ext>
              </a:extLst>
            </p:cNvPr>
            <p:cNvSpPr/>
            <p:nvPr/>
          </p:nvSpPr>
          <p:spPr>
            <a:xfrm flipV="1">
              <a:off x="3795982" y="1865445"/>
              <a:ext cx="16182" cy="21234"/>
            </a:xfrm>
            <a:custGeom>
              <a:avLst/>
              <a:gdLst>
                <a:gd name="connsiteX0" fmla="*/ 1797 w 16183"/>
                <a:gd name="connsiteY0" fmla="*/ 16353 h 21238"/>
                <a:gd name="connsiteX1" fmla="*/ -2203 w 16183"/>
                <a:gd name="connsiteY1" fmla="*/ 12663 h 21238"/>
                <a:gd name="connsiteX2" fmla="*/ -1515 w 16183"/>
                <a:gd name="connsiteY2" fmla="*/ 6082 h 21238"/>
                <a:gd name="connsiteX3" fmla="*/ 7224 w 16183"/>
                <a:gd name="connsiteY3" fmla="*/ -4163 h 21238"/>
                <a:gd name="connsiteX4" fmla="*/ 10510 w 16183"/>
                <a:gd name="connsiteY4" fmla="*/ -4790 h 21238"/>
                <a:gd name="connsiteX5" fmla="*/ 13426 w 16183"/>
                <a:gd name="connsiteY5" fmla="*/ 224 h 21238"/>
                <a:gd name="connsiteX6" fmla="*/ 1797 w 16183"/>
                <a:gd name="connsiteY6" fmla="*/ 16353 h 21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83" h="21238">
                  <a:moveTo>
                    <a:pt x="1797" y="16353"/>
                  </a:moveTo>
                  <a:cubicBezTo>
                    <a:pt x="429" y="15174"/>
                    <a:pt x="-1799" y="14168"/>
                    <a:pt x="-2203" y="12663"/>
                  </a:cubicBezTo>
                  <a:cubicBezTo>
                    <a:pt x="-2762" y="10650"/>
                    <a:pt x="-2599" y="7759"/>
                    <a:pt x="-1515" y="6082"/>
                  </a:cubicBezTo>
                  <a:cubicBezTo>
                    <a:pt x="988" y="2375"/>
                    <a:pt x="4136" y="-902"/>
                    <a:pt x="7224" y="-4163"/>
                  </a:cubicBezTo>
                  <a:cubicBezTo>
                    <a:pt x="7861" y="-4834"/>
                    <a:pt x="9504" y="-5023"/>
                    <a:pt x="10510" y="-4790"/>
                  </a:cubicBezTo>
                  <a:cubicBezTo>
                    <a:pt x="13168" y="-4111"/>
                    <a:pt x="14175" y="-2244"/>
                    <a:pt x="13426" y="224"/>
                  </a:cubicBezTo>
                  <a:cubicBezTo>
                    <a:pt x="11405" y="6848"/>
                    <a:pt x="9185" y="13316"/>
                    <a:pt x="1797" y="1635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A0FC5FB1-1CAB-83B9-77CD-C0151E1A719E}"/>
                </a:ext>
              </a:extLst>
            </p:cNvPr>
            <p:cNvSpPr/>
            <p:nvPr/>
          </p:nvSpPr>
          <p:spPr>
            <a:xfrm flipV="1">
              <a:off x="4188268" y="2147978"/>
              <a:ext cx="14647" cy="20692"/>
            </a:xfrm>
            <a:custGeom>
              <a:avLst/>
              <a:gdLst>
                <a:gd name="connsiteX0" fmla="*/ 8011 w 14647"/>
                <a:gd name="connsiteY0" fmla="*/ 16181 h 20695"/>
                <a:gd name="connsiteX1" fmla="*/ 2738 w 14647"/>
                <a:gd name="connsiteY1" fmla="*/ 14504 h 20695"/>
                <a:gd name="connsiteX2" fmla="*/ -2845 w 14647"/>
                <a:gd name="connsiteY2" fmla="*/ 6323 h 20695"/>
                <a:gd name="connsiteX3" fmla="*/ 407 w 14647"/>
                <a:gd name="connsiteY3" fmla="*/ -2416 h 20695"/>
                <a:gd name="connsiteX4" fmla="*/ 6299 w 14647"/>
                <a:gd name="connsiteY4" fmla="*/ -4274 h 20695"/>
                <a:gd name="connsiteX5" fmla="*/ 11735 w 14647"/>
                <a:gd name="connsiteY5" fmla="*/ 2728 h 20695"/>
                <a:gd name="connsiteX6" fmla="*/ 9757 w 14647"/>
                <a:gd name="connsiteY6" fmla="*/ 13523 h 20695"/>
                <a:gd name="connsiteX7" fmla="*/ 8011 w 14647"/>
                <a:gd name="connsiteY7" fmla="*/ 16181 h 20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647" h="20695">
                  <a:moveTo>
                    <a:pt x="8011" y="16181"/>
                  </a:moveTo>
                  <a:cubicBezTo>
                    <a:pt x="6187" y="15983"/>
                    <a:pt x="3891" y="15691"/>
                    <a:pt x="2738" y="14504"/>
                  </a:cubicBezTo>
                  <a:cubicBezTo>
                    <a:pt x="433" y="12129"/>
                    <a:pt x="-2372" y="9308"/>
                    <a:pt x="-2845" y="6323"/>
                  </a:cubicBezTo>
                  <a:cubicBezTo>
                    <a:pt x="-3292" y="3588"/>
                    <a:pt x="-1417" y="61"/>
                    <a:pt x="407" y="-2416"/>
                  </a:cubicBezTo>
                  <a:cubicBezTo>
                    <a:pt x="1448" y="-3844"/>
                    <a:pt x="5267" y="-5040"/>
                    <a:pt x="6299" y="-4274"/>
                  </a:cubicBezTo>
                  <a:cubicBezTo>
                    <a:pt x="8707" y="-2477"/>
                    <a:pt x="10170" y="568"/>
                    <a:pt x="11735" y="2728"/>
                  </a:cubicBezTo>
                  <a:cubicBezTo>
                    <a:pt x="10996" y="6917"/>
                    <a:pt x="10505" y="10246"/>
                    <a:pt x="9757" y="13523"/>
                  </a:cubicBezTo>
                  <a:cubicBezTo>
                    <a:pt x="9525" y="14538"/>
                    <a:pt x="8527" y="16215"/>
                    <a:pt x="8011" y="1618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AAD763CE-4C75-9ED7-7552-FB279B8B06BA}"/>
                </a:ext>
              </a:extLst>
            </p:cNvPr>
            <p:cNvSpPr/>
            <p:nvPr/>
          </p:nvSpPr>
          <p:spPr>
            <a:xfrm flipV="1">
              <a:off x="10312212" y="4450303"/>
              <a:ext cx="16323" cy="32945"/>
            </a:xfrm>
            <a:custGeom>
              <a:avLst/>
              <a:gdLst>
                <a:gd name="connsiteX0" fmla="*/ -8971 w 16323"/>
                <a:gd name="connsiteY0" fmla="*/ 31480 h 32951"/>
                <a:gd name="connsiteX1" fmla="*/ -1746 w 16323"/>
                <a:gd name="connsiteY1" fmla="*/ -1052 h 32951"/>
                <a:gd name="connsiteX2" fmla="*/ 1436 w 16323"/>
                <a:gd name="connsiteY2" fmla="*/ -1293 h 32951"/>
                <a:gd name="connsiteX3" fmla="*/ 7200 w 16323"/>
                <a:gd name="connsiteY3" fmla="*/ 6483 h 32951"/>
                <a:gd name="connsiteX4" fmla="*/ -8971 w 16323"/>
                <a:gd name="connsiteY4" fmla="*/ 31480 h 3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23" h="32951">
                  <a:moveTo>
                    <a:pt x="-8971" y="31480"/>
                  </a:moveTo>
                  <a:cubicBezTo>
                    <a:pt x="-9746" y="19945"/>
                    <a:pt x="-6391" y="9330"/>
                    <a:pt x="-1746" y="-1052"/>
                  </a:cubicBezTo>
                  <a:cubicBezTo>
                    <a:pt x="-1574" y="-1551"/>
                    <a:pt x="404" y="-1568"/>
                    <a:pt x="1436" y="-1293"/>
                  </a:cubicBezTo>
                  <a:cubicBezTo>
                    <a:pt x="4619" y="-588"/>
                    <a:pt x="7630" y="3928"/>
                    <a:pt x="7200" y="6483"/>
                  </a:cubicBezTo>
                  <a:cubicBezTo>
                    <a:pt x="5565" y="17278"/>
                    <a:pt x="318" y="25674"/>
                    <a:pt x="-8971" y="3148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EAF49AEC-7306-FDBE-728D-7A5F8C7DF7E5}"/>
                </a:ext>
              </a:extLst>
            </p:cNvPr>
            <p:cNvSpPr/>
            <p:nvPr/>
          </p:nvSpPr>
          <p:spPr>
            <a:xfrm flipV="1">
              <a:off x="6805464" y="822339"/>
              <a:ext cx="17437" cy="14578"/>
            </a:xfrm>
            <a:custGeom>
              <a:avLst/>
              <a:gdLst>
                <a:gd name="connsiteX0" fmla="*/ -97 w 17438"/>
                <a:gd name="connsiteY0" fmla="*/ -6255 h 14581"/>
                <a:gd name="connsiteX1" fmla="*/ 4676 w 17438"/>
                <a:gd name="connsiteY1" fmla="*/ -6255 h 14581"/>
                <a:gd name="connsiteX2" fmla="*/ 11438 w 17438"/>
                <a:gd name="connsiteY2" fmla="*/ 3457 h 14581"/>
                <a:gd name="connsiteX3" fmla="*/ 3206 w 17438"/>
                <a:gd name="connsiteY3" fmla="*/ 8256 h 14581"/>
                <a:gd name="connsiteX4" fmla="*/ -5232 w 17438"/>
                <a:gd name="connsiteY4" fmla="*/ 197 h 14581"/>
                <a:gd name="connsiteX5" fmla="*/ -97 w 17438"/>
                <a:gd name="connsiteY5" fmla="*/ -6255 h 14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438" h="14581">
                  <a:moveTo>
                    <a:pt x="-97" y="-6255"/>
                  </a:moveTo>
                  <a:cubicBezTo>
                    <a:pt x="2431" y="-6255"/>
                    <a:pt x="3584" y="-6178"/>
                    <a:pt x="4676" y="-6255"/>
                  </a:cubicBezTo>
                  <a:cubicBezTo>
                    <a:pt x="9124" y="-6548"/>
                    <a:pt x="13287" y="59"/>
                    <a:pt x="11438" y="3457"/>
                  </a:cubicBezTo>
                  <a:cubicBezTo>
                    <a:pt x="10130" y="5891"/>
                    <a:pt x="6225" y="7826"/>
                    <a:pt x="3206" y="8256"/>
                  </a:cubicBezTo>
                  <a:cubicBezTo>
                    <a:pt x="-1568" y="8945"/>
                    <a:pt x="-6919" y="3672"/>
                    <a:pt x="-5232" y="197"/>
                  </a:cubicBezTo>
                  <a:cubicBezTo>
                    <a:pt x="-3934" y="-2479"/>
                    <a:pt x="-1422" y="-4629"/>
                    <a:pt x="-97" y="-625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94EBBA75-3506-D85B-2D0F-0713C296D6AD}"/>
                </a:ext>
              </a:extLst>
            </p:cNvPr>
            <p:cNvSpPr/>
            <p:nvPr/>
          </p:nvSpPr>
          <p:spPr>
            <a:xfrm flipV="1">
              <a:off x="6893920" y="824341"/>
              <a:ext cx="13180" cy="11717"/>
            </a:xfrm>
            <a:custGeom>
              <a:avLst/>
              <a:gdLst>
                <a:gd name="connsiteX0" fmla="*/ 593 w 13180"/>
                <a:gd name="connsiteY0" fmla="*/ -6264 h 11719"/>
                <a:gd name="connsiteX1" fmla="*/ 7294 w 13180"/>
                <a:gd name="connsiteY1" fmla="*/ 833 h 11719"/>
                <a:gd name="connsiteX2" fmla="*/ -95 w 13180"/>
                <a:gd name="connsiteY2" fmla="*/ 5435 h 11719"/>
                <a:gd name="connsiteX3" fmla="*/ -5213 w 13180"/>
                <a:gd name="connsiteY3" fmla="*/ -1455 h 11719"/>
                <a:gd name="connsiteX4" fmla="*/ 593 w 13180"/>
                <a:gd name="connsiteY4" fmla="*/ -6264 h 1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80" h="11719">
                  <a:moveTo>
                    <a:pt x="593" y="-6264"/>
                  </a:moveTo>
                  <a:cubicBezTo>
                    <a:pt x="5659" y="-5627"/>
                    <a:pt x="8420" y="-2049"/>
                    <a:pt x="7294" y="833"/>
                  </a:cubicBezTo>
                  <a:cubicBezTo>
                    <a:pt x="6029" y="4196"/>
                    <a:pt x="3389" y="5650"/>
                    <a:pt x="-95" y="5435"/>
                  </a:cubicBezTo>
                  <a:cubicBezTo>
                    <a:pt x="-3536" y="5186"/>
                    <a:pt x="-6831" y="1117"/>
                    <a:pt x="-5213" y="-1455"/>
                  </a:cubicBezTo>
                  <a:cubicBezTo>
                    <a:pt x="-3794" y="-3752"/>
                    <a:pt x="-861" y="-5102"/>
                    <a:pt x="593" y="-626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374CAFF7-68E2-67D9-009B-7CA7D2CEE229}"/>
                </a:ext>
              </a:extLst>
            </p:cNvPr>
            <p:cNvSpPr/>
            <p:nvPr/>
          </p:nvSpPr>
          <p:spPr>
            <a:xfrm flipV="1">
              <a:off x="3498626" y="965479"/>
              <a:ext cx="17861" cy="14015"/>
            </a:xfrm>
            <a:custGeom>
              <a:avLst/>
              <a:gdLst>
                <a:gd name="connsiteX0" fmla="*/ -2110 w 17862"/>
                <a:gd name="connsiteY0" fmla="*/ 4318 h 14018"/>
                <a:gd name="connsiteX1" fmla="*/ 15 w 17862"/>
                <a:gd name="connsiteY1" fmla="*/ -1910 h 14018"/>
                <a:gd name="connsiteX2" fmla="*/ 8857 w 17862"/>
                <a:gd name="connsiteY2" fmla="*/ -6073 h 14018"/>
                <a:gd name="connsiteX3" fmla="*/ 15644 w 17862"/>
                <a:gd name="connsiteY3" fmla="*/ 85 h 14018"/>
                <a:gd name="connsiteX4" fmla="*/ 12771 w 17862"/>
                <a:gd name="connsiteY4" fmla="*/ 5754 h 14018"/>
                <a:gd name="connsiteX5" fmla="*/ 3154 w 17862"/>
                <a:gd name="connsiteY5" fmla="*/ 7939 h 14018"/>
                <a:gd name="connsiteX6" fmla="*/ -2110 w 17862"/>
                <a:gd name="connsiteY6" fmla="*/ 4318 h 1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62" h="14018">
                  <a:moveTo>
                    <a:pt x="-2110" y="4318"/>
                  </a:moveTo>
                  <a:cubicBezTo>
                    <a:pt x="-2643" y="2606"/>
                    <a:pt x="-1095" y="51"/>
                    <a:pt x="15" y="-1910"/>
                  </a:cubicBezTo>
                  <a:cubicBezTo>
                    <a:pt x="1907" y="-5213"/>
                    <a:pt x="5296" y="-5979"/>
                    <a:pt x="8857" y="-6073"/>
                  </a:cubicBezTo>
                  <a:cubicBezTo>
                    <a:pt x="12367" y="-6168"/>
                    <a:pt x="15197" y="-3596"/>
                    <a:pt x="15644" y="85"/>
                  </a:cubicBezTo>
                  <a:cubicBezTo>
                    <a:pt x="14715" y="2064"/>
                    <a:pt x="14285" y="4988"/>
                    <a:pt x="12771" y="5754"/>
                  </a:cubicBezTo>
                  <a:cubicBezTo>
                    <a:pt x="9890" y="7208"/>
                    <a:pt x="6380" y="7999"/>
                    <a:pt x="3154" y="7939"/>
                  </a:cubicBezTo>
                  <a:cubicBezTo>
                    <a:pt x="1279" y="7887"/>
                    <a:pt x="-1620" y="5986"/>
                    <a:pt x="-2110" y="431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67FB5A8F-2CA7-168D-3CC5-D17FCE5C074D}"/>
                </a:ext>
              </a:extLst>
            </p:cNvPr>
            <p:cNvSpPr/>
            <p:nvPr/>
          </p:nvSpPr>
          <p:spPr>
            <a:xfrm flipV="1">
              <a:off x="8881875" y="4308193"/>
              <a:ext cx="23257" cy="10709"/>
            </a:xfrm>
            <a:custGeom>
              <a:avLst/>
              <a:gdLst>
                <a:gd name="connsiteX0" fmla="*/ 14797 w 23258"/>
                <a:gd name="connsiteY0" fmla="*/ 428 h 10711"/>
                <a:gd name="connsiteX1" fmla="*/ 15460 w 23258"/>
                <a:gd name="connsiteY1" fmla="*/ 3404 h 10711"/>
                <a:gd name="connsiteX2" fmla="*/ 11055 w 23258"/>
                <a:gd name="connsiteY2" fmla="*/ 8290 h 10711"/>
                <a:gd name="connsiteX3" fmla="*/ 4087 w 23258"/>
                <a:gd name="connsiteY3" fmla="*/ 8969 h 10711"/>
                <a:gd name="connsiteX4" fmla="*/ -7645 w 23258"/>
                <a:gd name="connsiteY4" fmla="*/ 8290 h 10711"/>
                <a:gd name="connsiteX5" fmla="*/ 9000 w 23258"/>
                <a:gd name="connsiteY5" fmla="*/ -1533 h 10711"/>
                <a:gd name="connsiteX6" fmla="*/ 14797 w 23258"/>
                <a:gd name="connsiteY6" fmla="*/ 428 h 10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58" h="10711">
                  <a:moveTo>
                    <a:pt x="14797" y="428"/>
                  </a:moveTo>
                  <a:cubicBezTo>
                    <a:pt x="15434" y="780"/>
                    <a:pt x="15855" y="2776"/>
                    <a:pt x="15460" y="3404"/>
                  </a:cubicBezTo>
                  <a:cubicBezTo>
                    <a:pt x="14255" y="5271"/>
                    <a:pt x="12879" y="7404"/>
                    <a:pt x="11055" y="8290"/>
                  </a:cubicBezTo>
                  <a:cubicBezTo>
                    <a:pt x="9051" y="9253"/>
                    <a:pt x="6428" y="9038"/>
                    <a:pt x="4087" y="8969"/>
                  </a:cubicBezTo>
                  <a:cubicBezTo>
                    <a:pt x="157" y="8832"/>
                    <a:pt x="-3732" y="8522"/>
                    <a:pt x="-7645" y="8290"/>
                  </a:cubicBezTo>
                  <a:cubicBezTo>
                    <a:pt x="-2131" y="4926"/>
                    <a:pt x="3296" y="1400"/>
                    <a:pt x="9000" y="-1533"/>
                  </a:cubicBezTo>
                  <a:cubicBezTo>
                    <a:pt x="10307" y="-2153"/>
                    <a:pt x="12999" y="-570"/>
                    <a:pt x="14797" y="42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DD144C3F-5790-2837-3D72-5CEE1CC17210}"/>
                </a:ext>
              </a:extLst>
            </p:cNvPr>
            <p:cNvSpPr/>
            <p:nvPr/>
          </p:nvSpPr>
          <p:spPr>
            <a:xfrm flipV="1">
              <a:off x="9667413" y="4345289"/>
              <a:ext cx="18738" cy="11363"/>
            </a:xfrm>
            <a:custGeom>
              <a:avLst/>
              <a:gdLst>
                <a:gd name="connsiteX0" fmla="*/ -7234 w 18739"/>
                <a:gd name="connsiteY0" fmla="*/ 5426 h 11365"/>
                <a:gd name="connsiteX1" fmla="*/ -8352 w 18739"/>
                <a:gd name="connsiteY1" fmla="*/ 2527 h 11365"/>
                <a:gd name="connsiteX2" fmla="*/ -4783 w 18739"/>
                <a:gd name="connsiteY2" fmla="*/ -1593 h 11365"/>
                <a:gd name="connsiteX3" fmla="*/ 8180 w 18739"/>
                <a:gd name="connsiteY3" fmla="*/ -518 h 11365"/>
                <a:gd name="connsiteX4" fmla="*/ 10305 w 18739"/>
                <a:gd name="connsiteY4" fmla="*/ 1710 h 11365"/>
                <a:gd name="connsiteX5" fmla="*/ 9694 w 18739"/>
                <a:gd name="connsiteY5" fmla="*/ 4987 h 11365"/>
                <a:gd name="connsiteX6" fmla="*/ -7234 w 18739"/>
                <a:gd name="connsiteY6" fmla="*/ 5426 h 11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39" h="11365">
                  <a:moveTo>
                    <a:pt x="-7234" y="5426"/>
                  </a:moveTo>
                  <a:cubicBezTo>
                    <a:pt x="-7931" y="4729"/>
                    <a:pt x="-8688" y="3129"/>
                    <a:pt x="-8352" y="2527"/>
                  </a:cubicBezTo>
                  <a:cubicBezTo>
                    <a:pt x="-7467" y="918"/>
                    <a:pt x="-6065" y="-1542"/>
                    <a:pt x="-4783" y="-1593"/>
                  </a:cubicBezTo>
                  <a:cubicBezTo>
                    <a:pt x="-499" y="-1774"/>
                    <a:pt x="3853" y="-1120"/>
                    <a:pt x="8180" y="-518"/>
                  </a:cubicBezTo>
                  <a:cubicBezTo>
                    <a:pt x="8998" y="-398"/>
                    <a:pt x="9582" y="936"/>
                    <a:pt x="10305" y="1710"/>
                  </a:cubicBezTo>
                  <a:cubicBezTo>
                    <a:pt x="10124" y="2811"/>
                    <a:pt x="10305" y="4213"/>
                    <a:pt x="9694" y="4987"/>
                  </a:cubicBezTo>
                  <a:cubicBezTo>
                    <a:pt x="5135" y="11180"/>
                    <a:pt x="-1505" y="11318"/>
                    <a:pt x="-7234" y="542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41EFF7B2-9373-84A3-F823-07ABBDF96035}"/>
                </a:ext>
              </a:extLst>
            </p:cNvPr>
            <p:cNvSpPr/>
            <p:nvPr/>
          </p:nvSpPr>
          <p:spPr>
            <a:xfrm flipV="1">
              <a:off x="7501935" y="1266161"/>
              <a:ext cx="13573" cy="15408"/>
            </a:xfrm>
            <a:custGeom>
              <a:avLst/>
              <a:gdLst>
                <a:gd name="connsiteX0" fmla="*/ 56 w 13574"/>
                <a:gd name="connsiteY0" fmla="*/ -5495 h 15411"/>
                <a:gd name="connsiteX1" fmla="*/ 7325 w 13574"/>
                <a:gd name="connsiteY1" fmla="*/ 1842 h 15411"/>
                <a:gd name="connsiteX2" fmla="*/ 3187 w 13574"/>
                <a:gd name="connsiteY2" fmla="*/ 9162 h 15411"/>
                <a:gd name="connsiteX3" fmla="*/ -6241 w 13574"/>
                <a:gd name="connsiteY3" fmla="*/ 1739 h 15411"/>
                <a:gd name="connsiteX4" fmla="*/ 56 w 13574"/>
                <a:gd name="connsiteY4" fmla="*/ -5495 h 1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4" h="15411">
                  <a:moveTo>
                    <a:pt x="56" y="-5495"/>
                  </a:moveTo>
                  <a:cubicBezTo>
                    <a:pt x="3377" y="-6450"/>
                    <a:pt x="6834" y="-3637"/>
                    <a:pt x="7325" y="1842"/>
                  </a:cubicBezTo>
                  <a:cubicBezTo>
                    <a:pt x="6413" y="3571"/>
                    <a:pt x="5510" y="7158"/>
                    <a:pt x="3187" y="9162"/>
                  </a:cubicBezTo>
                  <a:cubicBezTo>
                    <a:pt x="426" y="11520"/>
                    <a:pt x="-6541" y="6083"/>
                    <a:pt x="-6241" y="1739"/>
                  </a:cubicBezTo>
                  <a:cubicBezTo>
                    <a:pt x="-5999" y="-1968"/>
                    <a:pt x="-3617" y="-4437"/>
                    <a:pt x="56" y="-549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D38CDE95-5586-7244-3D86-00B35F38BC8C}"/>
                </a:ext>
              </a:extLst>
            </p:cNvPr>
            <p:cNvSpPr/>
            <p:nvPr/>
          </p:nvSpPr>
          <p:spPr>
            <a:xfrm flipV="1">
              <a:off x="3781750" y="1178611"/>
              <a:ext cx="27731" cy="12121"/>
            </a:xfrm>
            <a:custGeom>
              <a:avLst/>
              <a:gdLst>
                <a:gd name="connsiteX0" fmla="*/ 17577 w 27732"/>
                <a:gd name="connsiteY0" fmla="*/ -2389 h 12123"/>
                <a:gd name="connsiteX1" fmla="*/ 25224 w 27732"/>
                <a:gd name="connsiteY1" fmla="*/ -187 h 12123"/>
                <a:gd name="connsiteX2" fmla="*/ -2509 w 27732"/>
                <a:gd name="connsiteY2" fmla="*/ 5611 h 12123"/>
                <a:gd name="connsiteX3" fmla="*/ 17577 w 27732"/>
                <a:gd name="connsiteY3" fmla="*/ -2389 h 12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2" h="12123">
                  <a:moveTo>
                    <a:pt x="17577" y="-2389"/>
                  </a:moveTo>
                  <a:cubicBezTo>
                    <a:pt x="20063" y="-1477"/>
                    <a:pt x="22652" y="-884"/>
                    <a:pt x="25224" y="-187"/>
                  </a:cubicBezTo>
                  <a:cubicBezTo>
                    <a:pt x="17155" y="7391"/>
                    <a:pt x="7418" y="6815"/>
                    <a:pt x="-2509" y="5611"/>
                  </a:cubicBezTo>
                  <a:cubicBezTo>
                    <a:pt x="2738" y="-7860"/>
                    <a:pt x="3091" y="-7808"/>
                    <a:pt x="17577" y="-238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0627C99F-46B3-B306-0B6F-FA2A9CA0B4F2}"/>
                </a:ext>
              </a:extLst>
            </p:cNvPr>
            <p:cNvSpPr/>
            <p:nvPr/>
          </p:nvSpPr>
          <p:spPr>
            <a:xfrm flipV="1">
              <a:off x="3780478" y="1178433"/>
              <a:ext cx="1273" cy="1023"/>
            </a:xfrm>
            <a:custGeom>
              <a:avLst/>
              <a:gdLst>
                <a:gd name="connsiteX0" fmla="*/ -1221 w 1273"/>
                <a:gd name="connsiteY0" fmla="*/ -5675 h 1023"/>
                <a:gd name="connsiteX1" fmla="*/ -1574 w 1273"/>
                <a:gd name="connsiteY1" fmla="*/ -4780 h 1023"/>
                <a:gd name="connsiteX2" fmla="*/ -2159 w 1273"/>
                <a:gd name="connsiteY2" fmla="*/ -4875 h 1023"/>
                <a:gd name="connsiteX3" fmla="*/ -2494 w 1273"/>
                <a:gd name="connsiteY3" fmla="*/ -5804 h 1023"/>
                <a:gd name="connsiteX4" fmla="*/ -1221 w 1273"/>
                <a:gd name="connsiteY4" fmla="*/ -5675 h 1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" h="1023">
                  <a:moveTo>
                    <a:pt x="-1221" y="-5675"/>
                  </a:moveTo>
                  <a:cubicBezTo>
                    <a:pt x="-1367" y="-5357"/>
                    <a:pt x="-1427" y="-5116"/>
                    <a:pt x="-1574" y="-4780"/>
                  </a:cubicBezTo>
                  <a:cubicBezTo>
                    <a:pt x="-1797" y="-4806"/>
                    <a:pt x="-1944" y="-4858"/>
                    <a:pt x="-2159" y="-4875"/>
                  </a:cubicBezTo>
                  <a:cubicBezTo>
                    <a:pt x="-2279" y="-5176"/>
                    <a:pt x="-2365" y="-5503"/>
                    <a:pt x="-2494" y="-5804"/>
                  </a:cubicBezTo>
                  <a:cubicBezTo>
                    <a:pt x="-2073" y="-5752"/>
                    <a:pt x="-1634" y="-5726"/>
                    <a:pt x="-1221" y="-567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3633B462-5F2B-9C9A-CEAE-24C346AD5C78}"/>
                </a:ext>
              </a:extLst>
            </p:cNvPr>
            <p:cNvSpPr/>
            <p:nvPr/>
          </p:nvSpPr>
          <p:spPr>
            <a:xfrm flipV="1">
              <a:off x="9457816" y="4031452"/>
              <a:ext cx="20613" cy="15858"/>
            </a:xfrm>
            <a:custGeom>
              <a:avLst/>
              <a:gdLst>
                <a:gd name="connsiteX0" fmla="*/ 2717 w 20614"/>
                <a:gd name="connsiteY0" fmla="*/ 13342 h 15861"/>
                <a:gd name="connsiteX1" fmla="*/ -8224 w 20614"/>
                <a:gd name="connsiteY1" fmla="*/ 7639 h 15861"/>
                <a:gd name="connsiteX2" fmla="*/ 6855 w 20614"/>
                <a:gd name="connsiteY2" fmla="*/ -868 h 15861"/>
                <a:gd name="connsiteX3" fmla="*/ 11767 w 20614"/>
                <a:gd name="connsiteY3" fmla="*/ 10495 h 15861"/>
                <a:gd name="connsiteX4" fmla="*/ 2717 w 20614"/>
                <a:gd name="connsiteY4" fmla="*/ 13342 h 15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14" h="15861">
                  <a:moveTo>
                    <a:pt x="2717" y="13342"/>
                  </a:moveTo>
                  <a:cubicBezTo>
                    <a:pt x="-1024" y="11639"/>
                    <a:pt x="-4603" y="9583"/>
                    <a:pt x="-8224" y="7639"/>
                  </a:cubicBezTo>
                  <a:cubicBezTo>
                    <a:pt x="-2899" y="-1823"/>
                    <a:pt x="653" y="-3604"/>
                    <a:pt x="6855" y="-868"/>
                  </a:cubicBezTo>
                  <a:cubicBezTo>
                    <a:pt x="11018" y="955"/>
                    <a:pt x="13659" y="7011"/>
                    <a:pt x="11767" y="10495"/>
                  </a:cubicBezTo>
                  <a:cubicBezTo>
                    <a:pt x="10459" y="12946"/>
                    <a:pt x="5685" y="14727"/>
                    <a:pt x="2717" y="1334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EF7C6927-F65E-3F90-CF6F-CFFC6B3CB321}"/>
                </a:ext>
              </a:extLst>
            </p:cNvPr>
            <p:cNvSpPr/>
            <p:nvPr/>
          </p:nvSpPr>
          <p:spPr>
            <a:xfrm flipV="1">
              <a:off x="9450350" y="4008294"/>
              <a:ext cx="13274" cy="29113"/>
            </a:xfrm>
            <a:custGeom>
              <a:avLst/>
              <a:gdLst>
                <a:gd name="connsiteX0" fmla="*/ 5051 w 13274"/>
                <a:gd name="connsiteY0" fmla="*/ 22803 h 29118"/>
                <a:gd name="connsiteX1" fmla="*/ 3924 w 13274"/>
                <a:gd name="connsiteY1" fmla="*/ 25900 h 29118"/>
                <a:gd name="connsiteX2" fmla="*/ -1452 w 13274"/>
                <a:gd name="connsiteY2" fmla="*/ 25581 h 29118"/>
                <a:gd name="connsiteX3" fmla="*/ -8213 w 13274"/>
                <a:gd name="connsiteY3" fmla="*/ 19121 h 29118"/>
                <a:gd name="connsiteX4" fmla="*/ -8188 w 13274"/>
                <a:gd name="connsiteY4" fmla="*/ -2056 h 29118"/>
                <a:gd name="connsiteX5" fmla="*/ -1633 w 13274"/>
                <a:gd name="connsiteY5" fmla="*/ -1962 h 29118"/>
                <a:gd name="connsiteX6" fmla="*/ 3649 w 13274"/>
                <a:gd name="connsiteY6" fmla="*/ 12945 h 29118"/>
                <a:gd name="connsiteX7" fmla="*/ 5051 w 13274"/>
                <a:gd name="connsiteY7" fmla="*/ 22803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74" h="29118">
                  <a:moveTo>
                    <a:pt x="5051" y="22803"/>
                  </a:moveTo>
                  <a:cubicBezTo>
                    <a:pt x="5145" y="23792"/>
                    <a:pt x="4578" y="25074"/>
                    <a:pt x="3924" y="25900"/>
                  </a:cubicBezTo>
                  <a:cubicBezTo>
                    <a:pt x="2548" y="27560"/>
                    <a:pt x="578" y="27431"/>
                    <a:pt x="-1452" y="25581"/>
                  </a:cubicBezTo>
                  <a:cubicBezTo>
                    <a:pt x="-3749" y="23483"/>
                    <a:pt x="-5942" y="21306"/>
                    <a:pt x="-8213" y="19121"/>
                  </a:cubicBezTo>
                  <a:cubicBezTo>
                    <a:pt x="-8188" y="12094"/>
                    <a:pt x="-8188" y="5066"/>
                    <a:pt x="-8188" y="-2056"/>
                  </a:cubicBezTo>
                  <a:cubicBezTo>
                    <a:pt x="-6011" y="-2005"/>
                    <a:pt x="-3826" y="-2005"/>
                    <a:pt x="-1633" y="-1962"/>
                  </a:cubicBezTo>
                  <a:cubicBezTo>
                    <a:pt x="165" y="3002"/>
                    <a:pt x="2144" y="7913"/>
                    <a:pt x="3649" y="12945"/>
                  </a:cubicBezTo>
                  <a:cubicBezTo>
                    <a:pt x="4578" y="16077"/>
                    <a:pt x="4793" y="19509"/>
                    <a:pt x="5051" y="2280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4AF32114-EE62-54CE-9C76-DCB293936D4C}"/>
                </a:ext>
              </a:extLst>
            </p:cNvPr>
            <p:cNvSpPr/>
            <p:nvPr/>
          </p:nvSpPr>
          <p:spPr>
            <a:xfrm flipV="1">
              <a:off x="9449730" y="4015708"/>
              <a:ext cx="619" cy="1092"/>
            </a:xfrm>
            <a:custGeom>
              <a:avLst/>
              <a:gdLst>
                <a:gd name="connsiteX0" fmla="*/ -7586 w 619"/>
                <a:gd name="connsiteY0" fmla="*/ -1497 h 1092"/>
                <a:gd name="connsiteX1" fmla="*/ -7586 w 619"/>
                <a:gd name="connsiteY1" fmla="*/ -973 h 1092"/>
                <a:gd name="connsiteX2" fmla="*/ -8206 w 619"/>
                <a:gd name="connsiteY2" fmla="*/ -1893 h 1092"/>
                <a:gd name="connsiteX3" fmla="*/ -8162 w 619"/>
                <a:gd name="connsiteY3" fmla="*/ -2065 h 1092"/>
                <a:gd name="connsiteX4" fmla="*/ -7586 w 619"/>
                <a:gd name="connsiteY4" fmla="*/ -1497 h 1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" h="1092">
                  <a:moveTo>
                    <a:pt x="-7586" y="-1497"/>
                  </a:moveTo>
                  <a:cubicBezTo>
                    <a:pt x="-7586" y="-1342"/>
                    <a:pt x="-7586" y="-1153"/>
                    <a:pt x="-7586" y="-973"/>
                  </a:cubicBezTo>
                  <a:cubicBezTo>
                    <a:pt x="-7862" y="-1291"/>
                    <a:pt x="-7982" y="-1575"/>
                    <a:pt x="-8206" y="-1893"/>
                  </a:cubicBezTo>
                  <a:cubicBezTo>
                    <a:pt x="-8206" y="-1970"/>
                    <a:pt x="-8162" y="-1970"/>
                    <a:pt x="-8162" y="-2065"/>
                  </a:cubicBezTo>
                  <a:cubicBezTo>
                    <a:pt x="-7982" y="-1850"/>
                    <a:pt x="-7793" y="-1695"/>
                    <a:pt x="-7586" y="-149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332D7638-8B23-9B8A-7253-07B7FB83F537}"/>
                </a:ext>
              </a:extLst>
            </p:cNvPr>
            <p:cNvSpPr/>
            <p:nvPr/>
          </p:nvSpPr>
          <p:spPr>
            <a:xfrm flipV="1">
              <a:off x="9456594" y="4037312"/>
              <a:ext cx="1221" cy="954"/>
            </a:xfrm>
            <a:custGeom>
              <a:avLst/>
              <a:gdLst>
                <a:gd name="connsiteX0" fmla="*/ -7878 w 1221"/>
                <a:gd name="connsiteY0" fmla="*/ -1082 h 954"/>
                <a:gd name="connsiteX1" fmla="*/ -8213 w 1221"/>
                <a:gd name="connsiteY1" fmla="*/ -2037 h 954"/>
                <a:gd name="connsiteX2" fmla="*/ -6992 w 1221"/>
                <a:gd name="connsiteY2" fmla="*/ -1409 h 954"/>
                <a:gd name="connsiteX3" fmla="*/ -7198 w 1221"/>
                <a:gd name="connsiteY3" fmla="*/ -1082 h 954"/>
                <a:gd name="connsiteX4" fmla="*/ -7878 w 1221"/>
                <a:gd name="connsiteY4" fmla="*/ -1082 h 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" h="954">
                  <a:moveTo>
                    <a:pt x="-7878" y="-1082"/>
                  </a:moveTo>
                  <a:cubicBezTo>
                    <a:pt x="-8024" y="-1409"/>
                    <a:pt x="-8128" y="-1735"/>
                    <a:pt x="-8213" y="-2037"/>
                  </a:cubicBezTo>
                  <a:cubicBezTo>
                    <a:pt x="-7844" y="-1830"/>
                    <a:pt x="-7413" y="-1632"/>
                    <a:pt x="-6992" y="-1409"/>
                  </a:cubicBezTo>
                  <a:cubicBezTo>
                    <a:pt x="-7095" y="-1263"/>
                    <a:pt x="-7138" y="-1194"/>
                    <a:pt x="-7198" y="-1082"/>
                  </a:cubicBezTo>
                  <a:cubicBezTo>
                    <a:pt x="-7448" y="-1082"/>
                    <a:pt x="-7671" y="-1082"/>
                    <a:pt x="-7878" y="-108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7CCC9969-01D1-7A84-7E03-E01A90D5DFB9}"/>
                </a:ext>
              </a:extLst>
            </p:cNvPr>
            <p:cNvSpPr/>
            <p:nvPr/>
          </p:nvSpPr>
          <p:spPr>
            <a:xfrm flipV="1">
              <a:off x="4050266" y="3892084"/>
              <a:ext cx="12736" cy="13736"/>
            </a:xfrm>
            <a:custGeom>
              <a:avLst/>
              <a:gdLst>
                <a:gd name="connsiteX0" fmla="*/ 5459 w 12737"/>
                <a:gd name="connsiteY0" fmla="*/ 9768 h 13738"/>
                <a:gd name="connsiteX1" fmla="*/ -545 w 12737"/>
                <a:gd name="connsiteY1" fmla="*/ 11265 h 13738"/>
                <a:gd name="connsiteX2" fmla="*/ -2610 w 12737"/>
                <a:gd name="connsiteY2" fmla="*/ 5562 h 13738"/>
                <a:gd name="connsiteX3" fmla="*/ 3609 w 12737"/>
                <a:gd name="connsiteY3" fmla="*/ -2137 h 13738"/>
                <a:gd name="connsiteX4" fmla="*/ 9966 w 12737"/>
                <a:gd name="connsiteY4" fmla="*/ 908 h 13738"/>
                <a:gd name="connsiteX5" fmla="*/ 5459 w 12737"/>
                <a:gd name="connsiteY5" fmla="*/ 9768 h 1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37" h="13738">
                  <a:moveTo>
                    <a:pt x="5459" y="9768"/>
                  </a:moveTo>
                  <a:cubicBezTo>
                    <a:pt x="4323" y="11144"/>
                    <a:pt x="917" y="11962"/>
                    <a:pt x="-545" y="11265"/>
                  </a:cubicBezTo>
                  <a:cubicBezTo>
                    <a:pt x="-1930" y="10542"/>
                    <a:pt x="-3238" y="6990"/>
                    <a:pt x="-2610" y="5562"/>
                  </a:cubicBezTo>
                  <a:cubicBezTo>
                    <a:pt x="-1277" y="2568"/>
                    <a:pt x="1089" y="-124"/>
                    <a:pt x="3609" y="-2137"/>
                  </a:cubicBezTo>
                  <a:cubicBezTo>
                    <a:pt x="4358" y="-2679"/>
                    <a:pt x="7257" y="-434"/>
                    <a:pt x="9966" y="908"/>
                  </a:cubicBezTo>
                  <a:cubicBezTo>
                    <a:pt x="8521" y="3919"/>
                    <a:pt x="7489" y="7291"/>
                    <a:pt x="5459" y="976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AF207AC8-FE29-4DFF-C2CE-087295D20B2F}"/>
                </a:ext>
              </a:extLst>
            </p:cNvPr>
            <p:cNvSpPr/>
            <p:nvPr/>
          </p:nvSpPr>
          <p:spPr>
            <a:xfrm flipV="1">
              <a:off x="4038177" y="3841806"/>
              <a:ext cx="15750" cy="12640"/>
            </a:xfrm>
            <a:custGeom>
              <a:avLst/>
              <a:gdLst>
                <a:gd name="connsiteX0" fmla="*/ 12991 w 15751"/>
                <a:gd name="connsiteY0" fmla="*/ 6161 h 12642"/>
                <a:gd name="connsiteX1" fmla="*/ 8621 w 15751"/>
                <a:gd name="connsiteY1" fmla="*/ 10333 h 12642"/>
                <a:gd name="connsiteX2" fmla="*/ -2647 w 15751"/>
                <a:gd name="connsiteY2" fmla="*/ 3752 h 12642"/>
                <a:gd name="connsiteX3" fmla="*/ -15 w 15751"/>
                <a:gd name="connsiteY3" fmla="*/ -1933 h 12642"/>
                <a:gd name="connsiteX4" fmla="*/ 12991 w 15751"/>
                <a:gd name="connsiteY4" fmla="*/ 6161 h 12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51" h="12642">
                  <a:moveTo>
                    <a:pt x="12991" y="6161"/>
                  </a:moveTo>
                  <a:cubicBezTo>
                    <a:pt x="11537" y="7640"/>
                    <a:pt x="10144" y="10307"/>
                    <a:pt x="8621" y="10333"/>
                  </a:cubicBezTo>
                  <a:cubicBezTo>
                    <a:pt x="3692" y="10608"/>
                    <a:pt x="-695" y="8432"/>
                    <a:pt x="-2647" y="3752"/>
                  </a:cubicBezTo>
                  <a:cubicBezTo>
                    <a:pt x="-3232" y="2376"/>
                    <a:pt x="-1443" y="-1460"/>
                    <a:pt x="-15" y="-1933"/>
                  </a:cubicBezTo>
                  <a:cubicBezTo>
                    <a:pt x="5421" y="-3576"/>
                    <a:pt x="11709" y="750"/>
                    <a:pt x="12991" y="616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7D8F6338-13F4-EC6D-D9FA-7A05581A0C75}"/>
                </a:ext>
              </a:extLst>
            </p:cNvPr>
            <p:cNvSpPr/>
            <p:nvPr/>
          </p:nvSpPr>
          <p:spPr>
            <a:xfrm flipV="1">
              <a:off x="3918304" y="2016800"/>
              <a:ext cx="17251" cy="15308"/>
            </a:xfrm>
            <a:custGeom>
              <a:avLst/>
              <a:gdLst>
                <a:gd name="connsiteX0" fmla="*/ 572 w 17251"/>
                <a:gd name="connsiteY0" fmla="*/ 10329 h 15311"/>
                <a:gd name="connsiteX1" fmla="*/ -2301 w 17251"/>
                <a:gd name="connsiteY1" fmla="*/ 4892 h 15311"/>
                <a:gd name="connsiteX2" fmla="*/ 6705 w 17251"/>
                <a:gd name="connsiteY2" fmla="*/ -4630 h 15311"/>
                <a:gd name="connsiteX3" fmla="*/ 14610 w 17251"/>
                <a:gd name="connsiteY3" fmla="*/ -1396 h 15311"/>
                <a:gd name="connsiteX4" fmla="*/ 14301 w 17251"/>
                <a:gd name="connsiteY4" fmla="*/ 3112 h 15311"/>
                <a:gd name="connsiteX5" fmla="*/ 572 w 17251"/>
                <a:gd name="connsiteY5" fmla="*/ 10329 h 15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1" h="15311">
                  <a:moveTo>
                    <a:pt x="572" y="10329"/>
                  </a:moveTo>
                  <a:cubicBezTo>
                    <a:pt x="-2086" y="9830"/>
                    <a:pt x="-3282" y="7387"/>
                    <a:pt x="-2301" y="4892"/>
                  </a:cubicBezTo>
                  <a:cubicBezTo>
                    <a:pt x="-598" y="539"/>
                    <a:pt x="2086" y="-3684"/>
                    <a:pt x="6705" y="-4630"/>
                  </a:cubicBezTo>
                  <a:cubicBezTo>
                    <a:pt x="9105" y="-5120"/>
                    <a:pt x="12193" y="-2462"/>
                    <a:pt x="14610" y="-1396"/>
                  </a:cubicBezTo>
                  <a:cubicBezTo>
                    <a:pt x="14498" y="875"/>
                    <a:pt x="14731" y="2140"/>
                    <a:pt x="14301" y="3112"/>
                  </a:cubicBezTo>
                  <a:cubicBezTo>
                    <a:pt x="11445" y="9012"/>
                    <a:pt x="6929" y="11533"/>
                    <a:pt x="572" y="1032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7F77BC82-223D-96CC-C35C-4565662F80C5}"/>
                </a:ext>
              </a:extLst>
            </p:cNvPr>
            <p:cNvSpPr/>
            <p:nvPr/>
          </p:nvSpPr>
          <p:spPr>
            <a:xfrm flipV="1">
              <a:off x="3578237" y="3572838"/>
              <a:ext cx="13191" cy="16424"/>
            </a:xfrm>
            <a:custGeom>
              <a:avLst/>
              <a:gdLst>
                <a:gd name="connsiteX0" fmla="*/ 4286 w 13192"/>
                <a:gd name="connsiteY0" fmla="*/ 13788 h 16427"/>
                <a:gd name="connsiteX1" fmla="*/ -2174 w 13192"/>
                <a:gd name="connsiteY1" fmla="*/ 3500 h 16427"/>
                <a:gd name="connsiteX2" fmla="*/ 4638 w 13192"/>
                <a:gd name="connsiteY2" fmla="*/ -2582 h 16427"/>
                <a:gd name="connsiteX3" fmla="*/ 10883 w 13192"/>
                <a:gd name="connsiteY3" fmla="*/ 3517 h 16427"/>
                <a:gd name="connsiteX4" fmla="*/ 4286 w 13192"/>
                <a:gd name="connsiteY4" fmla="*/ 13788 h 1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92" h="16427">
                  <a:moveTo>
                    <a:pt x="4286" y="13788"/>
                  </a:moveTo>
                  <a:cubicBezTo>
                    <a:pt x="811" y="13908"/>
                    <a:pt x="-3034" y="8085"/>
                    <a:pt x="-2174" y="3500"/>
                  </a:cubicBezTo>
                  <a:cubicBezTo>
                    <a:pt x="-1495" y="-79"/>
                    <a:pt x="1077" y="-2074"/>
                    <a:pt x="4638" y="-2582"/>
                  </a:cubicBezTo>
                  <a:cubicBezTo>
                    <a:pt x="8028" y="-3098"/>
                    <a:pt x="11116" y="-10"/>
                    <a:pt x="10883" y="3517"/>
                  </a:cubicBezTo>
                  <a:cubicBezTo>
                    <a:pt x="10522" y="9160"/>
                    <a:pt x="7580" y="13667"/>
                    <a:pt x="4286" y="1378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C8E0451F-AE9A-EAA7-D20C-E39C4C5BA0B4}"/>
                </a:ext>
              </a:extLst>
            </p:cNvPr>
            <p:cNvSpPr/>
            <p:nvPr/>
          </p:nvSpPr>
          <p:spPr>
            <a:xfrm flipV="1">
              <a:off x="3609122" y="3514194"/>
              <a:ext cx="11056" cy="19851"/>
            </a:xfrm>
            <a:custGeom>
              <a:avLst/>
              <a:gdLst>
                <a:gd name="connsiteX0" fmla="*/ 5103 w 11056"/>
                <a:gd name="connsiteY0" fmla="*/ -2136 h 19854"/>
                <a:gd name="connsiteX1" fmla="*/ 1834 w 11056"/>
                <a:gd name="connsiteY1" fmla="*/ 17141 h 19854"/>
                <a:gd name="connsiteX2" fmla="*/ -962 w 11056"/>
                <a:gd name="connsiteY2" fmla="*/ 16126 h 19854"/>
                <a:gd name="connsiteX3" fmla="*/ 1937 w 11056"/>
                <a:gd name="connsiteY3" fmla="*/ -2445 h 19854"/>
                <a:gd name="connsiteX4" fmla="*/ 5103 w 11056"/>
                <a:gd name="connsiteY4" fmla="*/ -2136 h 1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56" h="19854">
                  <a:moveTo>
                    <a:pt x="5103" y="-2136"/>
                  </a:moveTo>
                  <a:cubicBezTo>
                    <a:pt x="11167" y="2509"/>
                    <a:pt x="9326" y="13115"/>
                    <a:pt x="1834" y="17141"/>
                  </a:cubicBezTo>
                  <a:cubicBezTo>
                    <a:pt x="871" y="16805"/>
                    <a:pt x="-721" y="16737"/>
                    <a:pt x="-962" y="16126"/>
                  </a:cubicBezTo>
                  <a:cubicBezTo>
                    <a:pt x="-3637" y="9442"/>
                    <a:pt x="-2226" y="3189"/>
                    <a:pt x="1937" y="-2445"/>
                  </a:cubicBezTo>
                  <a:cubicBezTo>
                    <a:pt x="2273" y="-2927"/>
                    <a:pt x="4346" y="-2721"/>
                    <a:pt x="5103" y="-213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0512440F-65D5-A094-E02F-6DA5878086A1}"/>
                </a:ext>
              </a:extLst>
            </p:cNvPr>
            <p:cNvSpPr/>
            <p:nvPr/>
          </p:nvSpPr>
          <p:spPr>
            <a:xfrm flipV="1">
              <a:off x="3572278" y="3511424"/>
              <a:ext cx="16834" cy="11025"/>
            </a:xfrm>
            <a:custGeom>
              <a:avLst/>
              <a:gdLst>
                <a:gd name="connsiteX0" fmla="*/ -1552 w 16834"/>
                <a:gd name="connsiteY0" fmla="*/ 5087 h 11027"/>
                <a:gd name="connsiteX1" fmla="*/ -1999 w 16834"/>
                <a:gd name="connsiteY1" fmla="*/ -840 h 11027"/>
                <a:gd name="connsiteX2" fmla="*/ 624 w 16834"/>
                <a:gd name="connsiteY2" fmla="*/ -2638 h 11027"/>
                <a:gd name="connsiteX3" fmla="*/ 13432 w 16834"/>
                <a:gd name="connsiteY3" fmla="*/ 2343 h 11027"/>
                <a:gd name="connsiteX4" fmla="*/ 14542 w 16834"/>
                <a:gd name="connsiteY4" fmla="*/ 5594 h 11027"/>
                <a:gd name="connsiteX5" fmla="*/ 11686 w 16834"/>
                <a:gd name="connsiteY5" fmla="*/ 7702 h 11027"/>
                <a:gd name="connsiteX6" fmla="*/ -1552 w 16834"/>
                <a:gd name="connsiteY6" fmla="*/ 5087 h 11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34" h="11027">
                  <a:moveTo>
                    <a:pt x="-1552" y="5087"/>
                  </a:moveTo>
                  <a:cubicBezTo>
                    <a:pt x="-2662" y="3994"/>
                    <a:pt x="-2266" y="1164"/>
                    <a:pt x="-1999" y="-840"/>
                  </a:cubicBezTo>
                  <a:cubicBezTo>
                    <a:pt x="-1914" y="-1537"/>
                    <a:pt x="-348" y="-2517"/>
                    <a:pt x="624" y="-2638"/>
                  </a:cubicBezTo>
                  <a:cubicBezTo>
                    <a:pt x="5716" y="-3240"/>
                    <a:pt x="9690" y="-548"/>
                    <a:pt x="13432" y="2343"/>
                  </a:cubicBezTo>
                  <a:cubicBezTo>
                    <a:pt x="14198" y="2859"/>
                    <a:pt x="14180" y="4502"/>
                    <a:pt x="14542" y="5594"/>
                  </a:cubicBezTo>
                  <a:cubicBezTo>
                    <a:pt x="13587" y="6368"/>
                    <a:pt x="12718" y="7469"/>
                    <a:pt x="11686" y="7702"/>
                  </a:cubicBezTo>
                  <a:cubicBezTo>
                    <a:pt x="6929" y="8734"/>
                    <a:pt x="2061" y="8777"/>
                    <a:pt x="-1552" y="508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391BF650-A73B-967E-914F-35041E93F905}"/>
                </a:ext>
              </a:extLst>
            </p:cNvPr>
            <p:cNvSpPr/>
            <p:nvPr/>
          </p:nvSpPr>
          <p:spPr>
            <a:xfrm flipV="1">
              <a:off x="3701151" y="3693213"/>
              <a:ext cx="13979" cy="11036"/>
            </a:xfrm>
            <a:custGeom>
              <a:avLst/>
              <a:gdLst>
                <a:gd name="connsiteX0" fmla="*/ 9127 w 13979"/>
                <a:gd name="connsiteY0" fmla="*/ -1159 h 11039"/>
                <a:gd name="connsiteX1" fmla="*/ 11553 w 13979"/>
                <a:gd name="connsiteY1" fmla="*/ 975 h 11039"/>
                <a:gd name="connsiteX2" fmla="*/ 9497 w 13979"/>
                <a:gd name="connsiteY2" fmla="*/ 6893 h 11039"/>
                <a:gd name="connsiteX3" fmla="*/ 353 w 13979"/>
                <a:gd name="connsiteY3" fmla="*/ 6738 h 11039"/>
                <a:gd name="connsiteX4" fmla="*/ -2357 w 13979"/>
                <a:gd name="connsiteY4" fmla="*/ 1190 h 11039"/>
                <a:gd name="connsiteX5" fmla="*/ 2718 w 13979"/>
                <a:gd name="connsiteY5" fmla="*/ -2483 h 11039"/>
                <a:gd name="connsiteX6" fmla="*/ 9127 w 13979"/>
                <a:gd name="connsiteY6" fmla="*/ -1159 h 11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9" h="11039">
                  <a:moveTo>
                    <a:pt x="9127" y="-1159"/>
                  </a:moveTo>
                  <a:cubicBezTo>
                    <a:pt x="10107" y="-797"/>
                    <a:pt x="11673" y="398"/>
                    <a:pt x="11553" y="975"/>
                  </a:cubicBezTo>
                  <a:cubicBezTo>
                    <a:pt x="11251" y="3039"/>
                    <a:pt x="10873" y="5646"/>
                    <a:pt x="9497" y="6893"/>
                  </a:cubicBezTo>
                  <a:cubicBezTo>
                    <a:pt x="6744" y="9310"/>
                    <a:pt x="3088" y="8949"/>
                    <a:pt x="353" y="6738"/>
                  </a:cubicBezTo>
                  <a:cubicBezTo>
                    <a:pt x="-1170" y="5516"/>
                    <a:pt x="-2761" y="2729"/>
                    <a:pt x="-2357" y="1190"/>
                  </a:cubicBezTo>
                  <a:cubicBezTo>
                    <a:pt x="-1961" y="-359"/>
                    <a:pt x="912" y="-1305"/>
                    <a:pt x="2718" y="-2483"/>
                  </a:cubicBezTo>
                  <a:cubicBezTo>
                    <a:pt x="4852" y="-2062"/>
                    <a:pt x="7045" y="-1830"/>
                    <a:pt x="9127" y="-115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6DCADBF7-38D7-F561-8A7F-146388F48354}"/>
                </a:ext>
              </a:extLst>
            </p:cNvPr>
            <p:cNvSpPr/>
            <p:nvPr/>
          </p:nvSpPr>
          <p:spPr>
            <a:xfrm flipV="1">
              <a:off x="10295035" y="4442425"/>
              <a:ext cx="2322" cy="1152"/>
            </a:xfrm>
            <a:custGeom>
              <a:avLst/>
              <a:gdLst>
                <a:gd name="connsiteX0" fmla="*/ -9059 w 2322"/>
                <a:gd name="connsiteY0" fmla="*/ -350 h 1152"/>
                <a:gd name="connsiteX1" fmla="*/ -8371 w 2322"/>
                <a:gd name="connsiteY1" fmla="*/ -1374 h 1152"/>
                <a:gd name="connsiteX2" fmla="*/ -6736 w 2322"/>
                <a:gd name="connsiteY2" fmla="*/ -1503 h 1152"/>
                <a:gd name="connsiteX3" fmla="*/ -7596 w 2322"/>
                <a:gd name="connsiteY3" fmla="*/ -470 h 1152"/>
                <a:gd name="connsiteX4" fmla="*/ -9059 w 2322"/>
                <a:gd name="connsiteY4" fmla="*/ -350 h 1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2" h="1152">
                  <a:moveTo>
                    <a:pt x="-9059" y="-350"/>
                  </a:moveTo>
                  <a:cubicBezTo>
                    <a:pt x="-8801" y="-754"/>
                    <a:pt x="-8542" y="-952"/>
                    <a:pt x="-8371" y="-1374"/>
                  </a:cubicBezTo>
                  <a:cubicBezTo>
                    <a:pt x="-7768" y="-1331"/>
                    <a:pt x="-7252" y="-1451"/>
                    <a:pt x="-6736" y="-1503"/>
                  </a:cubicBezTo>
                  <a:cubicBezTo>
                    <a:pt x="-6994" y="-1107"/>
                    <a:pt x="-7338" y="-918"/>
                    <a:pt x="-7596" y="-470"/>
                  </a:cubicBezTo>
                  <a:cubicBezTo>
                    <a:pt x="-8112" y="-496"/>
                    <a:pt x="-8542" y="-350"/>
                    <a:pt x="-9059" y="-35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A90D7D7C-F0B3-8751-7A68-E26126A77E87}"/>
                </a:ext>
              </a:extLst>
            </p:cNvPr>
            <p:cNvSpPr/>
            <p:nvPr/>
          </p:nvSpPr>
          <p:spPr>
            <a:xfrm flipV="1">
              <a:off x="10269230" y="4429230"/>
              <a:ext cx="25804" cy="13206"/>
            </a:xfrm>
            <a:custGeom>
              <a:avLst/>
              <a:gdLst>
                <a:gd name="connsiteX0" fmla="*/ -9044 w 25805"/>
                <a:gd name="connsiteY0" fmla="*/ 11342 h 13209"/>
                <a:gd name="connsiteX1" fmla="*/ 16761 w 25805"/>
                <a:gd name="connsiteY1" fmla="*/ -1500 h 13209"/>
                <a:gd name="connsiteX2" fmla="*/ -9044 w 25805"/>
                <a:gd name="connsiteY2" fmla="*/ 11342 h 13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805" h="13209">
                  <a:moveTo>
                    <a:pt x="-9044" y="11342"/>
                  </a:moveTo>
                  <a:cubicBezTo>
                    <a:pt x="-2421" y="3050"/>
                    <a:pt x="6009" y="-1784"/>
                    <a:pt x="16761" y="-1500"/>
                  </a:cubicBezTo>
                  <a:cubicBezTo>
                    <a:pt x="11257" y="9166"/>
                    <a:pt x="2482" y="12951"/>
                    <a:pt x="-9044" y="1134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B11C5D96-18C7-95FC-9957-0DF423065251}"/>
                </a:ext>
              </a:extLst>
            </p:cNvPr>
            <p:cNvSpPr/>
            <p:nvPr/>
          </p:nvSpPr>
          <p:spPr>
            <a:xfrm flipV="1">
              <a:off x="9568453" y="4275073"/>
              <a:ext cx="45016" cy="95813"/>
            </a:xfrm>
            <a:custGeom>
              <a:avLst/>
              <a:gdLst>
                <a:gd name="connsiteX0" fmla="*/ -7657 w 45018"/>
                <a:gd name="connsiteY0" fmla="*/ 1871 h 95831"/>
                <a:gd name="connsiteX1" fmla="*/ 748 w 45018"/>
                <a:gd name="connsiteY1" fmla="*/ -882 h 95831"/>
                <a:gd name="connsiteX2" fmla="*/ 8326 w 45018"/>
                <a:gd name="connsiteY2" fmla="*/ 4684 h 95831"/>
                <a:gd name="connsiteX3" fmla="*/ 9023 w 45018"/>
                <a:gd name="connsiteY3" fmla="*/ 3979 h 95831"/>
                <a:gd name="connsiteX4" fmla="*/ 8532 w 45018"/>
                <a:gd name="connsiteY4" fmla="*/ 4847 h 95831"/>
                <a:gd name="connsiteX5" fmla="*/ 15173 w 45018"/>
                <a:gd name="connsiteY5" fmla="*/ 5424 h 95831"/>
                <a:gd name="connsiteX6" fmla="*/ 11405 w 45018"/>
                <a:gd name="connsiteY6" fmla="*/ 21776 h 95831"/>
                <a:gd name="connsiteX7" fmla="*/ 15526 w 45018"/>
                <a:gd name="connsiteY7" fmla="*/ 30386 h 95831"/>
                <a:gd name="connsiteX8" fmla="*/ 18940 w 45018"/>
                <a:gd name="connsiteY8" fmla="*/ 31272 h 95831"/>
                <a:gd name="connsiteX9" fmla="*/ 27371 w 45018"/>
                <a:gd name="connsiteY9" fmla="*/ 42825 h 95831"/>
                <a:gd name="connsiteX10" fmla="*/ 30209 w 45018"/>
                <a:gd name="connsiteY10" fmla="*/ 52089 h 95831"/>
                <a:gd name="connsiteX11" fmla="*/ 36669 w 45018"/>
                <a:gd name="connsiteY11" fmla="*/ 64020 h 95831"/>
                <a:gd name="connsiteX12" fmla="*/ 33908 w 45018"/>
                <a:gd name="connsiteY12" fmla="*/ 69946 h 95831"/>
                <a:gd name="connsiteX13" fmla="*/ 23896 w 45018"/>
                <a:gd name="connsiteY13" fmla="*/ 71314 h 95831"/>
                <a:gd name="connsiteX14" fmla="*/ 15268 w 45018"/>
                <a:gd name="connsiteY14" fmla="*/ 75753 h 95831"/>
                <a:gd name="connsiteX15" fmla="*/ 19999 w 45018"/>
                <a:gd name="connsiteY15" fmla="*/ 83400 h 95831"/>
                <a:gd name="connsiteX16" fmla="*/ 25839 w 45018"/>
                <a:gd name="connsiteY16" fmla="*/ 86892 h 95831"/>
                <a:gd name="connsiteX17" fmla="*/ 26140 w 45018"/>
                <a:gd name="connsiteY17" fmla="*/ 92621 h 95831"/>
                <a:gd name="connsiteX18" fmla="*/ 23310 w 45018"/>
                <a:gd name="connsiteY18" fmla="*/ 94135 h 95831"/>
                <a:gd name="connsiteX19" fmla="*/ -5428 w 45018"/>
                <a:gd name="connsiteY19" fmla="*/ 49302 h 95831"/>
                <a:gd name="connsiteX20" fmla="*/ -3141 w 45018"/>
                <a:gd name="connsiteY20" fmla="*/ 35487 h 95831"/>
                <a:gd name="connsiteX21" fmla="*/ 1677 w 45018"/>
                <a:gd name="connsiteY21" fmla="*/ 11419 h 95831"/>
                <a:gd name="connsiteX22" fmla="*/ 886 w 45018"/>
                <a:gd name="connsiteY22" fmla="*/ 12047 h 95831"/>
                <a:gd name="connsiteX23" fmla="*/ 1565 w 45018"/>
                <a:gd name="connsiteY23" fmla="*/ 11402 h 95831"/>
                <a:gd name="connsiteX24" fmla="*/ 1565 w 45018"/>
                <a:gd name="connsiteY24" fmla="*/ 11402 h 95831"/>
                <a:gd name="connsiteX25" fmla="*/ 4903 w 45018"/>
                <a:gd name="connsiteY25" fmla="*/ 8056 h 95831"/>
                <a:gd name="connsiteX26" fmla="*/ 1565 w 45018"/>
                <a:gd name="connsiteY26" fmla="*/ 11402 h 95831"/>
                <a:gd name="connsiteX27" fmla="*/ -4577 w 45018"/>
                <a:gd name="connsiteY27" fmla="*/ 9716 h 95831"/>
                <a:gd name="connsiteX28" fmla="*/ -7657 w 45018"/>
                <a:gd name="connsiteY28" fmla="*/ 1871 h 9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5018" h="95831">
                  <a:moveTo>
                    <a:pt x="-7657" y="1871"/>
                  </a:moveTo>
                  <a:cubicBezTo>
                    <a:pt x="-5987" y="-1303"/>
                    <a:pt x="-2650" y="-2636"/>
                    <a:pt x="748" y="-882"/>
                  </a:cubicBezTo>
                  <a:cubicBezTo>
                    <a:pt x="3449" y="615"/>
                    <a:pt x="5797" y="2748"/>
                    <a:pt x="8326" y="4684"/>
                  </a:cubicBezTo>
                  <a:cubicBezTo>
                    <a:pt x="8558" y="4452"/>
                    <a:pt x="8799" y="4220"/>
                    <a:pt x="9023" y="3979"/>
                  </a:cubicBezTo>
                  <a:lnTo>
                    <a:pt x="8532" y="4847"/>
                  </a:lnTo>
                  <a:cubicBezTo>
                    <a:pt x="10760" y="5037"/>
                    <a:pt x="12953" y="5243"/>
                    <a:pt x="15173" y="5424"/>
                  </a:cubicBezTo>
                  <a:cubicBezTo>
                    <a:pt x="13892" y="10886"/>
                    <a:pt x="12438" y="16305"/>
                    <a:pt x="11405" y="21776"/>
                  </a:cubicBezTo>
                  <a:cubicBezTo>
                    <a:pt x="10726" y="25423"/>
                    <a:pt x="12085" y="28537"/>
                    <a:pt x="15526" y="30386"/>
                  </a:cubicBezTo>
                  <a:cubicBezTo>
                    <a:pt x="16550" y="30877"/>
                    <a:pt x="17788" y="31049"/>
                    <a:pt x="18940" y="31272"/>
                  </a:cubicBezTo>
                  <a:cubicBezTo>
                    <a:pt x="25160" y="32640"/>
                    <a:pt x="30029" y="34446"/>
                    <a:pt x="27371" y="42825"/>
                  </a:cubicBezTo>
                  <a:cubicBezTo>
                    <a:pt x="26562" y="45448"/>
                    <a:pt x="28291" y="49654"/>
                    <a:pt x="30209" y="52089"/>
                  </a:cubicBezTo>
                  <a:cubicBezTo>
                    <a:pt x="33117" y="55805"/>
                    <a:pt x="36764" y="59013"/>
                    <a:pt x="36669" y="64020"/>
                  </a:cubicBezTo>
                  <a:cubicBezTo>
                    <a:pt x="36643" y="66075"/>
                    <a:pt x="35431" y="69301"/>
                    <a:pt x="33908" y="69946"/>
                  </a:cubicBezTo>
                  <a:cubicBezTo>
                    <a:pt x="30889" y="71176"/>
                    <a:pt x="27241" y="71271"/>
                    <a:pt x="23896" y="71314"/>
                  </a:cubicBezTo>
                  <a:cubicBezTo>
                    <a:pt x="20110" y="71314"/>
                    <a:pt x="17185" y="72174"/>
                    <a:pt x="15268" y="75753"/>
                  </a:cubicBezTo>
                  <a:cubicBezTo>
                    <a:pt x="13633" y="78849"/>
                    <a:pt x="14218" y="80036"/>
                    <a:pt x="19999" y="83400"/>
                  </a:cubicBezTo>
                  <a:cubicBezTo>
                    <a:pt x="21985" y="84578"/>
                    <a:pt x="24584" y="85197"/>
                    <a:pt x="25839" y="86892"/>
                  </a:cubicBezTo>
                  <a:cubicBezTo>
                    <a:pt x="26846" y="88148"/>
                    <a:pt x="26467" y="90720"/>
                    <a:pt x="26140" y="92621"/>
                  </a:cubicBezTo>
                  <a:cubicBezTo>
                    <a:pt x="26012" y="93343"/>
                    <a:pt x="24111" y="94375"/>
                    <a:pt x="23310" y="94135"/>
                  </a:cubicBezTo>
                  <a:cubicBezTo>
                    <a:pt x="-1687" y="87537"/>
                    <a:pt x="-7209" y="72802"/>
                    <a:pt x="-5428" y="49302"/>
                  </a:cubicBezTo>
                  <a:cubicBezTo>
                    <a:pt x="-5101" y="44674"/>
                    <a:pt x="-4026" y="40020"/>
                    <a:pt x="-3141" y="35487"/>
                  </a:cubicBezTo>
                  <a:cubicBezTo>
                    <a:pt x="-1592" y="27436"/>
                    <a:pt x="94" y="19445"/>
                    <a:pt x="1677" y="11419"/>
                  </a:cubicBezTo>
                  <a:lnTo>
                    <a:pt x="886" y="12047"/>
                  </a:lnTo>
                  <a:cubicBezTo>
                    <a:pt x="1126" y="11867"/>
                    <a:pt x="1350" y="11626"/>
                    <a:pt x="1565" y="11402"/>
                  </a:cubicBezTo>
                  <a:lnTo>
                    <a:pt x="1565" y="11402"/>
                  </a:lnTo>
                  <a:cubicBezTo>
                    <a:pt x="2692" y="10327"/>
                    <a:pt x="3793" y="9226"/>
                    <a:pt x="4903" y="8056"/>
                  </a:cubicBezTo>
                  <a:cubicBezTo>
                    <a:pt x="3793" y="9226"/>
                    <a:pt x="2692" y="10327"/>
                    <a:pt x="1565" y="11402"/>
                  </a:cubicBezTo>
                  <a:cubicBezTo>
                    <a:pt x="-500" y="10886"/>
                    <a:pt x="-2762" y="10722"/>
                    <a:pt x="-4577" y="9716"/>
                  </a:cubicBezTo>
                  <a:cubicBezTo>
                    <a:pt x="-8241" y="7755"/>
                    <a:pt x="-9162" y="4753"/>
                    <a:pt x="-7657" y="187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6431CB90-4253-7AFD-648A-80275F6C07F8}"/>
                </a:ext>
              </a:extLst>
            </p:cNvPr>
            <p:cNvSpPr/>
            <p:nvPr/>
          </p:nvSpPr>
          <p:spPr>
            <a:xfrm flipV="1">
              <a:off x="8539321" y="3937375"/>
              <a:ext cx="7344" cy="22302"/>
            </a:xfrm>
            <a:custGeom>
              <a:avLst/>
              <a:gdLst>
                <a:gd name="connsiteX0" fmla="*/ -2311 w 7344"/>
                <a:gd name="connsiteY0" fmla="*/ 19738 h 22306"/>
                <a:gd name="connsiteX1" fmla="*/ -6242 w 7344"/>
                <a:gd name="connsiteY1" fmla="*/ 16830 h 22306"/>
                <a:gd name="connsiteX2" fmla="*/ -7111 w 7344"/>
                <a:gd name="connsiteY2" fmla="*/ 9063 h 22306"/>
                <a:gd name="connsiteX3" fmla="*/ -7016 w 7344"/>
                <a:gd name="connsiteY3" fmla="*/ 3231 h 22306"/>
                <a:gd name="connsiteX4" fmla="*/ -3464 w 7344"/>
                <a:gd name="connsiteY4" fmla="*/ -2154 h 22306"/>
                <a:gd name="connsiteX5" fmla="*/ -92 w 7344"/>
                <a:gd name="connsiteY5" fmla="*/ 3360 h 22306"/>
                <a:gd name="connsiteX6" fmla="*/ -461 w 7344"/>
                <a:gd name="connsiteY6" fmla="*/ 17037 h 22306"/>
                <a:gd name="connsiteX7" fmla="*/ -2311 w 7344"/>
                <a:gd name="connsiteY7" fmla="*/ 19738 h 22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44" h="22306">
                  <a:moveTo>
                    <a:pt x="-2311" y="19738"/>
                  </a:moveTo>
                  <a:cubicBezTo>
                    <a:pt x="-3885" y="20813"/>
                    <a:pt x="-5519" y="19781"/>
                    <a:pt x="-6242" y="16830"/>
                  </a:cubicBezTo>
                  <a:cubicBezTo>
                    <a:pt x="-6827" y="14637"/>
                    <a:pt x="-6801" y="12297"/>
                    <a:pt x="-7111" y="9063"/>
                  </a:cubicBezTo>
                  <a:cubicBezTo>
                    <a:pt x="-7111" y="7764"/>
                    <a:pt x="-7576" y="5330"/>
                    <a:pt x="-7016" y="3231"/>
                  </a:cubicBezTo>
                  <a:cubicBezTo>
                    <a:pt x="-6414" y="1278"/>
                    <a:pt x="-4677" y="-382"/>
                    <a:pt x="-3464" y="-2154"/>
                  </a:cubicBezTo>
                  <a:cubicBezTo>
                    <a:pt x="-2294" y="-305"/>
                    <a:pt x="-281" y="1476"/>
                    <a:pt x="-92" y="3360"/>
                  </a:cubicBezTo>
                  <a:cubicBezTo>
                    <a:pt x="278" y="7910"/>
                    <a:pt x="-143" y="12486"/>
                    <a:pt x="-461" y="17037"/>
                  </a:cubicBezTo>
                  <a:cubicBezTo>
                    <a:pt x="-539" y="18000"/>
                    <a:pt x="-1443" y="19093"/>
                    <a:pt x="-2311" y="1973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385B9FB6-A6A0-DBB5-70FE-C87B22C2EE95}"/>
                </a:ext>
              </a:extLst>
            </p:cNvPr>
            <p:cNvSpPr/>
            <p:nvPr/>
          </p:nvSpPr>
          <p:spPr>
            <a:xfrm flipV="1">
              <a:off x="9678524" y="4567147"/>
              <a:ext cx="13737" cy="17247"/>
            </a:xfrm>
            <a:custGeom>
              <a:avLst/>
              <a:gdLst>
                <a:gd name="connsiteX0" fmla="*/ -8419 w 13738"/>
                <a:gd name="connsiteY0" fmla="*/ 4131 h 17250"/>
                <a:gd name="connsiteX1" fmla="*/ -4833 w 13738"/>
                <a:gd name="connsiteY1" fmla="*/ -1108 h 17250"/>
                <a:gd name="connsiteX2" fmla="*/ -1564 w 13738"/>
                <a:gd name="connsiteY2" fmla="*/ -730 h 17250"/>
                <a:gd name="connsiteX3" fmla="*/ 5214 w 13738"/>
                <a:gd name="connsiteY3" fmla="*/ 10246 h 17250"/>
                <a:gd name="connsiteX4" fmla="*/ 1894 w 13738"/>
                <a:gd name="connsiteY4" fmla="*/ 15820 h 17250"/>
                <a:gd name="connsiteX5" fmla="*/ -4273 w 13738"/>
                <a:gd name="connsiteY5" fmla="*/ 13300 h 17250"/>
                <a:gd name="connsiteX6" fmla="*/ -8419 w 13738"/>
                <a:gd name="connsiteY6" fmla="*/ 4131 h 1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38" h="17250">
                  <a:moveTo>
                    <a:pt x="-8419" y="4131"/>
                  </a:moveTo>
                  <a:cubicBezTo>
                    <a:pt x="-8703" y="2617"/>
                    <a:pt x="-6364" y="415"/>
                    <a:pt x="-4833" y="-1108"/>
                  </a:cubicBezTo>
                  <a:cubicBezTo>
                    <a:pt x="-4376" y="-1598"/>
                    <a:pt x="-2596" y="-1177"/>
                    <a:pt x="-1564" y="-730"/>
                  </a:cubicBezTo>
                  <a:cubicBezTo>
                    <a:pt x="3107" y="1378"/>
                    <a:pt x="5808" y="4784"/>
                    <a:pt x="5214" y="10246"/>
                  </a:cubicBezTo>
                  <a:cubicBezTo>
                    <a:pt x="4165" y="12173"/>
                    <a:pt x="3416" y="15365"/>
                    <a:pt x="1894" y="15820"/>
                  </a:cubicBezTo>
                  <a:cubicBezTo>
                    <a:pt x="140" y="16319"/>
                    <a:pt x="-3017" y="14917"/>
                    <a:pt x="-4273" y="13300"/>
                  </a:cubicBezTo>
                  <a:cubicBezTo>
                    <a:pt x="-6312" y="10720"/>
                    <a:pt x="-7904" y="7416"/>
                    <a:pt x="-8419" y="413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CCCA46ED-7989-2B94-6B16-22C928F8B8B9}"/>
                </a:ext>
              </a:extLst>
            </p:cNvPr>
            <p:cNvSpPr/>
            <p:nvPr/>
          </p:nvSpPr>
          <p:spPr>
            <a:xfrm flipV="1">
              <a:off x="7421971" y="1472816"/>
              <a:ext cx="11995" cy="15891"/>
            </a:xfrm>
            <a:custGeom>
              <a:avLst/>
              <a:gdLst>
                <a:gd name="connsiteX0" fmla="*/ 4030 w 11996"/>
                <a:gd name="connsiteY0" fmla="*/ -5083 h 15894"/>
                <a:gd name="connsiteX1" fmla="*/ 5828 w 11996"/>
                <a:gd name="connsiteY1" fmla="*/ -2236 h 15894"/>
                <a:gd name="connsiteX2" fmla="*/ 4279 w 11996"/>
                <a:gd name="connsiteY2" fmla="*/ 7089 h 15894"/>
                <a:gd name="connsiteX3" fmla="*/ -374 w 11996"/>
                <a:gd name="connsiteY3" fmla="*/ 10487 h 15894"/>
                <a:gd name="connsiteX4" fmla="*/ -5183 w 11996"/>
                <a:gd name="connsiteY4" fmla="*/ 6934 h 15894"/>
                <a:gd name="connsiteX5" fmla="*/ -2215 w 11996"/>
                <a:gd name="connsiteY5" fmla="*/ -4756 h 15894"/>
                <a:gd name="connsiteX6" fmla="*/ 4030 w 11996"/>
                <a:gd name="connsiteY6" fmla="*/ -5083 h 1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96" h="15894">
                  <a:moveTo>
                    <a:pt x="4030" y="-5083"/>
                  </a:moveTo>
                  <a:cubicBezTo>
                    <a:pt x="4632" y="-5014"/>
                    <a:pt x="5106" y="-3483"/>
                    <a:pt x="5828" y="-2236"/>
                  </a:cubicBezTo>
                  <a:cubicBezTo>
                    <a:pt x="5432" y="663"/>
                    <a:pt x="5406" y="4087"/>
                    <a:pt x="4279" y="7089"/>
                  </a:cubicBezTo>
                  <a:cubicBezTo>
                    <a:pt x="3720" y="8680"/>
                    <a:pt x="1200" y="10556"/>
                    <a:pt x="-374" y="10487"/>
                  </a:cubicBezTo>
                  <a:cubicBezTo>
                    <a:pt x="-2086" y="10444"/>
                    <a:pt x="-4391" y="8611"/>
                    <a:pt x="-5183" y="6934"/>
                  </a:cubicBezTo>
                  <a:cubicBezTo>
                    <a:pt x="-7238" y="2478"/>
                    <a:pt x="-5999" y="-1865"/>
                    <a:pt x="-2215" y="-4756"/>
                  </a:cubicBezTo>
                  <a:cubicBezTo>
                    <a:pt x="-813" y="-5831"/>
                    <a:pt x="1940" y="-5298"/>
                    <a:pt x="4030" y="-508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53044F57-A9D5-8E9C-7EEA-0DC482DF86C5}"/>
                </a:ext>
              </a:extLst>
            </p:cNvPr>
            <p:cNvSpPr/>
            <p:nvPr/>
          </p:nvSpPr>
          <p:spPr>
            <a:xfrm flipV="1">
              <a:off x="4032003" y="1700301"/>
              <a:ext cx="11902" cy="13779"/>
            </a:xfrm>
            <a:custGeom>
              <a:avLst/>
              <a:gdLst>
                <a:gd name="connsiteX0" fmla="*/ 9101 w 11903"/>
                <a:gd name="connsiteY0" fmla="*/ 6375 h 13782"/>
                <a:gd name="connsiteX1" fmla="*/ 3836 w 11903"/>
                <a:gd name="connsiteY1" fmla="*/ 8655 h 13782"/>
                <a:gd name="connsiteX2" fmla="*/ -2753 w 11903"/>
                <a:gd name="connsiteY2" fmla="*/ 2436 h 13782"/>
                <a:gd name="connsiteX3" fmla="*/ 576 w 11903"/>
                <a:gd name="connsiteY3" fmla="*/ -5108 h 13782"/>
                <a:gd name="connsiteX4" fmla="*/ 7509 w 11903"/>
                <a:gd name="connsiteY4" fmla="*/ -2527 h 13782"/>
                <a:gd name="connsiteX5" fmla="*/ 9101 w 11903"/>
                <a:gd name="connsiteY5" fmla="*/ 6375 h 1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03" h="13782">
                  <a:moveTo>
                    <a:pt x="9101" y="6375"/>
                  </a:moveTo>
                  <a:cubicBezTo>
                    <a:pt x="9040" y="7296"/>
                    <a:pt x="5574" y="8870"/>
                    <a:pt x="3836" y="8655"/>
                  </a:cubicBezTo>
                  <a:cubicBezTo>
                    <a:pt x="456" y="8233"/>
                    <a:pt x="-2727" y="5954"/>
                    <a:pt x="-2753" y="2436"/>
                  </a:cubicBezTo>
                  <a:cubicBezTo>
                    <a:pt x="-2753" y="-102"/>
                    <a:pt x="-568" y="-2665"/>
                    <a:pt x="576" y="-5108"/>
                  </a:cubicBezTo>
                  <a:cubicBezTo>
                    <a:pt x="3699" y="-4041"/>
                    <a:pt x="6795" y="-3904"/>
                    <a:pt x="7509" y="-2527"/>
                  </a:cubicBezTo>
                  <a:cubicBezTo>
                    <a:pt x="8851" y="70"/>
                    <a:pt x="9316" y="3416"/>
                    <a:pt x="9101" y="637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9E664A03-C388-9E41-EB14-25B3E9FFBAF7}"/>
                </a:ext>
              </a:extLst>
            </p:cNvPr>
            <p:cNvSpPr/>
            <p:nvPr/>
          </p:nvSpPr>
          <p:spPr>
            <a:xfrm flipV="1">
              <a:off x="9425034" y="3221186"/>
              <a:ext cx="15839" cy="12731"/>
            </a:xfrm>
            <a:custGeom>
              <a:avLst/>
              <a:gdLst>
                <a:gd name="connsiteX0" fmla="*/ 7631 w 15840"/>
                <a:gd name="connsiteY0" fmla="*/ 3807 h 12733"/>
                <a:gd name="connsiteX1" fmla="*/ 1455 w 15840"/>
                <a:gd name="connsiteY1" fmla="*/ 9536 h 12733"/>
                <a:gd name="connsiteX2" fmla="*/ -4644 w 15840"/>
                <a:gd name="connsiteY2" fmla="*/ 7488 h 12733"/>
                <a:gd name="connsiteX3" fmla="*/ -7405 w 15840"/>
                <a:gd name="connsiteY3" fmla="*/ -563 h 12733"/>
                <a:gd name="connsiteX4" fmla="*/ -1676 w 15840"/>
                <a:gd name="connsiteY4" fmla="*/ -3101 h 12733"/>
                <a:gd name="connsiteX5" fmla="*/ 7631 w 15840"/>
                <a:gd name="connsiteY5" fmla="*/ 3807 h 1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0" h="12733">
                  <a:moveTo>
                    <a:pt x="7631" y="3807"/>
                  </a:moveTo>
                  <a:cubicBezTo>
                    <a:pt x="7940" y="7101"/>
                    <a:pt x="4715" y="10215"/>
                    <a:pt x="1455" y="9536"/>
                  </a:cubicBezTo>
                  <a:cubicBezTo>
                    <a:pt x="-644" y="9105"/>
                    <a:pt x="-2768" y="8495"/>
                    <a:pt x="-4644" y="7488"/>
                  </a:cubicBezTo>
                  <a:cubicBezTo>
                    <a:pt x="-7586" y="5906"/>
                    <a:pt x="-9272" y="1131"/>
                    <a:pt x="-7405" y="-563"/>
                  </a:cubicBezTo>
                  <a:cubicBezTo>
                    <a:pt x="-5934" y="-1922"/>
                    <a:pt x="-3638" y="-3075"/>
                    <a:pt x="-1676" y="-3101"/>
                  </a:cubicBezTo>
                  <a:cubicBezTo>
                    <a:pt x="4345" y="-3213"/>
                    <a:pt x="7236" y="-813"/>
                    <a:pt x="7631" y="380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351F9F0D-68D4-8221-058A-7896B12575C2}"/>
                </a:ext>
              </a:extLst>
            </p:cNvPr>
            <p:cNvSpPr/>
            <p:nvPr/>
          </p:nvSpPr>
          <p:spPr>
            <a:xfrm flipV="1">
              <a:off x="9096443" y="5158029"/>
              <a:ext cx="12781" cy="17058"/>
            </a:xfrm>
            <a:custGeom>
              <a:avLst/>
              <a:gdLst>
                <a:gd name="connsiteX0" fmla="*/ 1233 w 12782"/>
                <a:gd name="connsiteY0" fmla="*/ 14908 h 17061"/>
                <a:gd name="connsiteX1" fmla="*/ -4548 w 12782"/>
                <a:gd name="connsiteY1" fmla="*/ 16276 h 17061"/>
                <a:gd name="connsiteX2" fmla="*/ -7799 w 12782"/>
                <a:gd name="connsiteY2" fmla="*/ 11098 h 17061"/>
                <a:gd name="connsiteX3" fmla="*/ -2672 w 12782"/>
                <a:gd name="connsiteY3" fmla="*/ -454 h 17061"/>
                <a:gd name="connsiteX4" fmla="*/ 4183 w 12782"/>
                <a:gd name="connsiteY4" fmla="*/ -549 h 17061"/>
                <a:gd name="connsiteX5" fmla="*/ 1233 w 12782"/>
                <a:gd name="connsiteY5" fmla="*/ 14908 h 1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2" h="17061">
                  <a:moveTo>
                    <a:pt x="1233" y="14908"/>
                  </a:moveTo>
                  <a:cubicBezTo>
                    <a:pt x="12" y="16121"/>
                    <a:pt x="-3068" y="16938"/>
                    <a:pt x="-4548" y="16276"/>
                  </a:cubicBezTo>
                  <a:cubicBezTo>
                    <a:pt x="-6156" y="15519"/>
                    <a:pt x="-8229" y="12500"/>
                    <a:pt x="-7799" y="11098"/>
                  </a:cubicBezTo>
                  <a:cubicBezTo>
                    <a:pt x="-6621" y="7098"/>
                    <a:pt x="-4470" y="3382"/>
                    <a:pt x="-2672" y="-454"/>
                  </a:cubicBezTo>
                  <a:cubicBezTo>
                    <a:pt x="-375" y="-506"/>
                    <a:pt x="1878" y="-506"/>
                    <a:pt x="4183" y="-549"/>
                  </a:cubicBezTo>
                  <a:cubicBezTo>
                    <a:pt x="5439" y="4990"/>
                    <a:pt x="5491" y="10513"/>
                    <a:pt x="1233" y="1490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ED53BC7E-92B4-E0F7-220F-95A114803B6E}"/>
                </a:ext>
              </a:extLst>
            </p:cNvPr>
            <p:cNvSpPr/>
            <p:nvPr/>
          </p:nvSpPr>
          <p:spPr>
            <a:xfrm flipV="1">
              <a:off x="9101232" y="5174993"/>
              <a:ext cx="739" cy="791"/>
            </a:xfrm>
            <a:custGeom>
              <a:avLst/>
              <a:gdLst>
                <a:gd name="connsiteX0" fmla="*/ -7459 w 739"/>
                <a:gd name="connsiteY0" fmla="*/ 254 h 791"/>
                <a:gd name="connsiteX1" fmla="*/ -7855 w 739"/>
                <a:gd name="connsiteY1" fmla="*/ 254 h 791"/>
                <a:gd name="connsiteX2" fmla="*/ -7855 w 739"/>
                <a:gd name="connsiteY2" fmla="*/ -537 h 791"/>
                <a:gd name="connsiteX3" fmla="*/ -7116 w 739"/>
                <a:gd name="connsiteY3" fmla="*/ -477 h 791"/>
                <a:gd name="connsiteX4" fmla="*/ -7459 w 739"/>
                <a:gd name="connsiteY4" fmla="*/ 254 h 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9" h="791">
                  <a:moveTo>
                    <a:pt x="-7459" y="254"/>
                  </a:moveTo>
                  <a:cubicBezTo>
                    <a:pt x="-7580" y="254"/>
                    <a:pt x="-7761" y="254"/>
                    <a:pt x="-7855" y="254"/>
                  </a:cubicBezTo>
                  <a:cubicBezTo>
                    <a:pt x="-7855" y="-4"/>
                    <a:pt x="-7855" y="-279"/>
                    <a:pt x="-7855" y="-537"/>
                  </a:cubicBezTo>
                  <a:cubicBezTo>
                    <a:pt x="-7580" y="-537"/>
                    <a:pt x="-7365" y="-494"/>
                    <a:pt x="-7116" y="-477"/>
                  </a:cubicBezTo>
                  <a:cubicBezTo>
                    <a:pt x="-7210" y="-211"/>
                    <a:pt x="-7339" y="-4"/>
                    <a:pt x="-7459" y="25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F5FC1231-D01D-D199-D18D-AAE7C3E486C3}"/>
                </a:ext>
              </a:extLst>
            </p:cNvPr>
            <p:cNvSpPr/>
            <p:nvPr/>
          </p:nvSpPr>
          <p:spPr>
            <a:xfrm flipV="1">
              <a:off x="6732421" y="1029013"/>
              <a:ext cx="1307" cy="1031"/>
            </a:xfrm>
            <a:custGeom>
              <a:avLst/>
              <a:gdLst>
                <a:gd name="connsiteX0" fmla="*/ -5468 w 1307"/>
                <a:gd name="connsiteY0" fmla="*/ -4968 h 1032"/>
                <a:gd name="connsiteX1" fmla="*/ -5107 w 1307"/>
                <a:gd name="connsiteY1" fmla="*/ -6001 h 1032"/>
                <a:gd name="connsiteX2" fmla="*/ -4410 w 1307"/>
                <a:gd name="connsiteY2" fmla="*/ -5674 h 1032"/>
                <a:gd name="connsiteX3" fmla="*/ -4161 w 1307"/>
                <a:gd name="connsiteY3" fmla="*/ -4977 h 1032"/>
                <a:gd name="connsiteX4" fmla="*/ -5468 w 1307"/>
                <a:gd name="connsiteY4" fmla="*/ -4968 h 1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7" h="1032">
                  <a:moveTo>
                    <a:pt x="-5468" y="-4968"/>
                  </a:moveTo>
                  <a:cubicBezTo>
                    <a:pt x="-5357" y="-5304"/>
                    <a:pt x="-5262" y="-5665"/>
                    <a:pt x="-5107" y="-6001"/>
                  </a:cubicBezTo>
                  <a:cubicBezTo>
                    <a:pt x="-4884" y="-5923"/>
                    <a:pt x="-4660" y="-5769"/>
                    <a:pt x="-4410" y="-5674"/>
                  </a:cubicBezTo>
                  <a:cubicBezTo>
                    <a:pt x="-4325" y="-5442"/>
                    <a:pt x="-4239" y="-5210"/>
                    <a:pt x="-4161" y="-4977"/>
                  </a:cubicBezTo>
                  <a:cubicBezTo>
                    <a:pt x="-4600" y="-4968"/>
                    <a:pt x="-5056" y="-4977"/>
                    <a:pt x="-5468" y="-496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24B1CF96-F9B5-DDE7-DD64-B507DF9B10E7}"/>
                </a:ext>
              </a:extLst>
            </p:cNvPr>
            <p:cNvSpPr/>
            <p:nvPr/>
          </p:nvSpPr>
          <p:spPr>
            <a:xfrm flipV="1">
              <a:off x="6717511" y="1015699"/>
              <a:ext cx="14908" cy="13313"/>
            </a:xfrm>
            <a:custGeom>
              <a:avLst/>
              <a:gdLst>
                <a:gd name="connsiteX0" fmla="*/ -633 w 14909"/>
                <a:gd name="connsiteY0" fmla="*/ 7245 h 13316"/>
                <a:gd name="connsiteX1" fmla="*/ -5458 w 14909"/>
                <a:gd name="connsiteY1" fmla="*/ 3658 h 13316"/>
                <a:gd name="connsiteX2" fmla="*/ -2318 w 14909"/>
                <a:gd name="connsiteY2" fmla="*/ -4772 h 13316"/>
                <a:gd name="connsiteX3" fmla="*/ 9449 w 14909"/>
                <a:gd name="connsiteY3" fmla="*/ -6010 h 13316"/>
                <a:gd name="connsiteX4" fmla="*/ 5122 w 14909"/>
                <a:gd name="connsiteY4" fmla="*/ 5353 h 13316"/>
                <a:gd name="connsiteX5" fmla="*/ -633 w 14909"/>
                <a:gd name="connsiteY5" fmla="*/ 7245 h 13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09" h="13316">
                  <a:moveTo>
                    <a:pt x="-633" y="7245"/>
                  </a:moveTo>
                  <a:cubicBezTo>
                    <a:pt x="-2508" y="6944"/>
                    <a:pt x="-5553" y="4794"/>
                    <a:pt x="-5458" y="3658"/>
                  </a:cubicBezTo>
                  <a:cubicBezTo>
                    <a:pt x="-5217" y="665"/>
                    <a:pt x="-4280" y="-4006"/>
                    <a:pt x="-2318" y="-4772"/>
                  </a:cubicBezTo>
                  <a:cubicBezTo>
                    <a:pt x="1200" y="-6183"/>
                    <a:pt x="5406" y="-5864"/>
                    <a:pt x="9449" y="-6010"/>
                  </a:cubicBezTo>
                  <a:cubicBezTo>
                    <a:pt x="8142" y="-2148"/>
                    <a:pt x="7015" y="1800"/>
                    <a:pt x="5122" y="5353"/>
                  </a:cubicBezTo>
                  <a:cubicBezTo>
                    <a:pt x="4400" y="6703"/>
                    <a:pt x="1217" y="7546"/>
                    <a:pt x="-633" y="724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7F5B5453-53D1-B461-9B3C-C7DC2FD2329E}"/>
                </a:ext>
              </a:extLst>
            </p:cNvPr>
            <p:cNvSpPr/>
            <p:nvPr/>
          </p:nvSpPr>
          <p:spPr>
            <a:xfrm flipV="1">
              <a:off x="9331766" y="3964255"/>
              <a:ext cx="13411" cy="12898"/>
            </a:xfrm>
            <a:custGeom>
              <a:avLst/>
              <a:gdLst>
                <a:gd name="connsiteX0" fmla="*/ 5318 w 13411"/>
                <a:gd name="connsiteY0" fmla="*/ 5627 h 12901"/>
                <a:gd name="connsiteX1" fmla="*/ -2294 w 13411"/>
                <a:gd name="connsiteY1" fmla="*/ 10487 h 12901"/>
                <a:gd name="connsiteX2" fmla="*/ -8092 w 13411"/>
                <a:gd name="connsiteY2" fmla="*/ 4035 h 12901"/>
                <a:gd name="connsiteX3" fmla="*/ -5709 w 13411"/>
                <a:gd name="connsiteY3" fmla="*/ -1745 h 12901"/>
                <a:gd name="connsiteX4" fmla="*/ 5318 w 13411"/>
                <a:gd name="connsiteY4" fmla="*/ 5627 h 1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11" h="12901">
                  <a:moveTo>
                    <a:pt x="5318" y="5627"/>
                  </a:moveTo>
                  <a:cubicBezTo>
                    <a:pt x="3082" y="7175"/>
                    <a:pt x="630" y="9454"/>
                    <a:pt x="-2294" y="10487"/>
                  </a:cubicBezTo>
                  <a:cubicBezTo>
                    <a:pt x="-5709" y="11708"/>
                    <a:pt x="-8169" y="8981"/>
                    <a:pt x="-8092" y="4035"/>
                  </a:cubicBezTo>
                  <a:cubicBezTo>
                    <a:pt x="-8049" y="2074"/>
                    <a:pt x="-7206" y="-919"/>
                    <a:pt x="-5709" y="-1745"/>
                  </a:cubicBezTo>
                  <a:cubicBezTo>
                    <a:pt x="-2561" y="-3474"/>
                    <a:pt x="4510" y="999"/>
                    <a:pt x="5318" y="562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34B25F58-746D-6B2B-3515-FA87873B3304}"/>
                </a:ext>
              </a:extLst>
            </p:cNvPr>
            <p:cNvSpPr/>
            <p:nvPr/>
          </p:nvSpPr>
          <p:spPr>
            <a:xfrm flipV="1">
              <a:off x="9521482" y="4575864"/>
              <a:ext cx="18635" cy="9711"/>
            </a:xfrm>
            <a:custGeom>
              <a:avLst/>
              <a:gdLst>
                <a:gd name="connsiteX0" fmla="*/ -509 w 18636"/>
                <a:gd name="connsiteY0" fmla="*/ -1321 h 9713"/>
                <a:gd name="connsiteX1" fmla="*/ 6244 w 18636"/>
                <a:gd name="connsiteY1" fmla="*/ -685 h 9713"/>
                <a:gd name="connsiteX2" fmla="*/ 10338 w 18636"/>
                <a:gd name="connsiteY2" fmla="*/ 3702 h 9713"/>
                <a:gd name="connsiteX3" fmla="*/ 6717 w 18636"/>
                <a:gd name="connsiteY3" fmla="*/ 8055 h 9713"/>
                <a:gd name="connsiteX4" fmla="*/ 3371 w 18636"/>
                <a:gd name="connsiteY4" fmla="*/ 8270 h 9713"/>
                <a:gd name="connsiteX5" fmla="*/ -62 w 18636"/>
                <a:gd name="connsiteY5" fmla="*/ 8038 h 9713"/>
                <a:gd name="connsiteX6" fmla="*/ -8207 w 18636"/>
                <a:gd name="connsiteY6" fmla="*/ 3169 h 9713"/>
                <a:gd name="connsiteX7" fmla="*/ -509 w 18636"/>
                <a:gd name="connsiteY7" fmla="*/ -1321 h 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36" h="9713">
                  <a:moveTo>
                    <a:pt x="-509" y="-1321"/>
                  </a:moveTo>
                  <a:cubicBezTo>
                    <a:pt x="1754" y="-1149"/>
                    <a:pt x="4256" y="-1553"/>
                    <a:pt x="6244" y="-685"/>
                  </a:cubicBezTo>
                  <a:cubicBezTo>
                    <a:pt x="7998" y="81"/>
                    <a:pt x="10106" y="2051"/>
                    <a:pt x="10338" y="3702"/>
                  </a:cubicBezTo>
                  <a:cubicBezTo>
                    <a:pt x="10527" y="5018"/>
                    <a:pt x="8240" y="6885"/>
                    <a:pt x="6717" y="8055"/>
                  </a:cubicBezTo>
                  <a:cubicBezTo>
                    <a:pt x="5977" y="8623"/>
                    <a:pt x="4497" y="8313"/>
                    <a:pt x="3371" y="8270"/>
                  </a:cubicBezTo>
                  <a:cubicBezTo>
                    <a:pt x="2218" y="8270"/>
                    <a:pt x="1074" y="8150"/>
                    <a:pt x="-62" y="8038"/>
                  </a:cubicBezTo>
                  <a:cubicBezTo>
                    <a:pt x="-3528" y="7659"/>
                    <a:pt x="-6986" y="6954"/>
                    <a:pt x="-8207" y="3169"/>
                  </a:cubicBezTo>
                  <a:cubicBezTo>
                    <a:pt x="-8887" y="976"/>
                    <a:pt x="-5145" y="-1132"/>
                    <a:pt x="-509" y="-132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558359E5-521C-17D1-EE2C-61537BAC8B06}"/>
                </a:ext>
              </a:extLst>
            </p:cNvPr>
            <p:cNvSpPr/>
            <p:nvPr/>
          </p:nvSpPr>
          <p:spPr>
            <a:xfrm flipV="1">
              <a:off x="5475071" y="913371"/>
              <a:ext cx="9650" cy="15336"/>
            </a:xfrm>
            <a:custGeom>
              <a:avLst/>
              <a:gdLst>
                <a:gd name="connsiteX0" fmla="*/ 2055 w 9651"/>
                <a:gd name="connsiteY0" fmla="*/ -6144 h 15339"/>
                <a:gd name="connsiteX1" fmla="*/ 5384 w 9651"/>
                <a:gd name="connsiteY1" fmla="*/ 2553 h 15339"/>
                <a:gd name="connsiteX2" fmla="*/ 3216 w 9651"/>
                <a:gd name="connsiteY2" fmla="*/ 8402 h 15339"/>
                <a:gd name="connsiteX3" fmla="*/ -4130 w 9651"/>
                <a:gd name="connsiteY3" fmla="*/ 4032 h 15339"/>
                <a:gd name="connsiteX4" fmla="*/ 2055 w 9651"/>
                <a:gd name="connsiteY4" fmla="*/ -6144 h 1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1" h="15339">
                  <a:moveTo>
                    <a:pt x="2055" y="-6144"/>
                  </a:moveTo>
                  <a:cubicBezTo>
                    <a:pt x="3328" y="-3279"/>
                    <a:pt x="4842" y="-449"/>
                    <a:pt x="5384" y="2553"/>
                  </a:cubicBezTo>
                  <a:cubicBezTo>
                    <a:pt x="5737" y="4333"/>
                    <a:pt x="4524" y="6905"/>
                    <a:pt x="3216" y="8402"/>
                  </a:cubicBezTo>
                  <a:cubicBezTo>
                    <a:pt x="1229" y="10681"/>
                    <a:pt x="-3785" y="7688"/>
                    <a:pt x="-4130" y="4032"/>
                  </a:cubicBezTo>
                  <a:cubicBezTo>
                    <a:pt x="-4594" y="-905"/>
                    <a:pt x="-2977" y="-4647"/>
                    <a:pt x="2055" y="-614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C43E01B9-A12A-5EA8-795E-7CE1C554A6FE}"/>
                </a:ext>
              </a:extLst>
            </p:cNvPr>
            <p:cNvSpPr/>
            <p:nvPr/>
          </p:nvSpPr>
          <p:spPr>
            <a:xfrm flipV="1">
              <a:off x="7076626" y="4675692"/>
              <a:ext cx="10686" cy="12371"/>
            </a:xfrm>
            <a:custGeom>
              <a:avLst/>
              <a:gdLst>
                <a:gd name="connsiteX0" fmla="*/ 3892 w 10687"/>
                <a:gd name="connsiteY0" fmla="*/ 1580 h 12373"/>
                <a:gd name="connsiteX1" fmla="*/ 1698 w 10687"/>
                <a:gd name="connsiteY1" fmla="*/ 10930 h 12373"/>
                <a:gd name="connsiteX2" fmla="*/ -5820 w 10687"/>
                <a:gd name="connsiteY2" fmla="*/ 5158 h 12373"/>
                <a:gd name="connsiteX3" fmla="*/ -2164 w 10687"/>
                <a:gd name="connsiteY3" fmla="*/ -459 h 12373"/>
                <a:gd name="connsiteX4" fmla="*/ 3892 w 10687"/>
                <a:gd name="connsiteY4" fmla="*/ 1580 h 1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87" h="12373">
                  <a:moveTo>
                    <a:pt x="3892" y="1580"/>
                  </a:moveTo>
                  <a:cubicBezTo>
                    <a:pt x="5861" y="5347"/>
                    <a:pt x="4709" y="9786"/>
                    <a:pt x="1698" y="10930"/>
                  </a:cubicBezTo>
                  <a:cubicBezTo>
                    <a:pt x="-1433" y="12125"/>
                    <a:pt x="-5579" y="8943"/>
                    <a:pt x="-5820" y="5158"/>
                  </a:cubicBezTo>
                  <a:cubicBezTo>
                    <a:pt x="-4625" y="3231"/>
                    <a:pt x="-3850" y="762"/>
                    <a:pt x="-2164" y="-459"/>
                  </a:cubicBezTo>
                  <a:cubicBezTo>
                    <a:pt x="106" y="-2025"/>
                    <a:pt x="2592" y="-941"/>
                    <a:pt x="3892" y="158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651A051B-0622-B5D5-590F-1F386A6E1FEC}"/>
                </a:ext>
              </a:extLst>
            </p:cNvPr>
            <p:cNvSpPr/>
            <p:nvPr/>
          </p:nvSpPr>
          <p:spPr>
            <a:xfrm flipV="1">
              <a:off x="5461999" y="1163134"/>
              <a:ext cx="10877" cy="12399"/>
            </a:xfrm>
            <a:custGeom>
              <a:avLst/>
              <a:gdLst>
                <a:gd name="connsiteX0" fmla="*/ 534 w 10877"/>
                <a:gd name="connsiteY0" fmla="*/ 5881 h 12402"/>
                <a:gd name="connsiteX1" fmla="*/ -4189 w 10877"/>
                <a:gd name="connsiteY1" fmla="*/ -2626 h 12402"/>
                <a:gd name="connsiteX2" fmla="*/ -2649 w 10877"/>
                <a:gd name="connsiteY2" fmla="*/ -5301 h 12402"/>
                <a:gd name="connsiteX3" fmla="*/ 3105 w 10877"/>
                <a:gd name="connsiteY3" fmla="*/ -5301 h 12402"/>
                <a:gd name="connsiteX4" fmla="*/ 6684 w 10877"/>
                <a:gd name="connsiteY4" fmla="*/ 2509 h 12402"/>
                <a:gd name="connsiteX5" fmla="*/ 534 w 10877"/>
                <a:gd name="connsiteY5" fmla="*/ 5881 h 1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77" h="12402">
                  <a:moveTo>
                    <a:pt x="534" y="5881"/>
                  </a:moveTo>
                  <a:cubicBezTo>
                    <a:pt x="-2813" y="4006"/>
                    <a:pt x="-4283" y="1056"/>
                    <a:pt x="-4189" y="-2626"/>
                  </a:cubicBezTo>
                  <a:cubicBezTo>
                    <a:pt x="-4154" y="-3581"/>
                    <a:pt x="-3354" y="-5181"/>
                    <a:pt x="-2649" y="-5301"/>
                  </a:cubicBezTo>
                  <a:cubicBezTo>
                    <a:pt x="-705" y="-5671"/>
                    <a:pt x="2383" y="-6248"/>
                    <a:pt x="3105" y="-5301"/>
                  </a:cubicBezTo>
                  <a:cubicBezTo>
                    <a:pt x="4998" y="-2798"/>
                    <a:pt x="5832" y="471"/>
                    <a:pt x="6684" y="2509"/>
                  </a:cubicBezTo>
                  <a:cubicBezTo>
                    <a:pt x="5093" y="6672"/>
                    <a:pt x="3217" y="7344"/>
                    <a:pt x="534" y="588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66AC7317-D375-6E5A-3975-094455116F2A}"/>
                </a:ext>
              </a:extLst>
            </p:cNvPr>
            <p:cNvSpPr/>
            <p:nvPr/>
          </p:nvSpPr>
          <p:spPr>
            <a:xfrm flipV="1">
              <a:off x="6382433" y="3149969"/>
              <a:ext cx="16008" cy="12536"/>
            </a:xfrm>
            <a:custGeom>
              <a:avLst/>
              <a:gdLst>
                <a:gd name="connsiteX0" fmla="*/ 5999 w 16008"/>
                <a:gd name="connsiteY0" fmla="*/ 5885 h 12538"/>
                <a:gd name="connsiteX1" fmla="*/ 3264 w 16008"/>
                <a:gd name="connsiteY1" fmla="*/ 7829 h 12538"/>
                <a:gd name="connsiteX2" fmla="*/ -2861 w 16008"/>
                <a:gd name="connsiteY2" fmla="*/ 8044 h 12538"/>
                <a:gd name="connsiteX3" fmla="*/ -5089 w 16008"/>
                <a:gd name="connsiteY3" fmla="*/ 2247 h 12538"/>
                <a:gd name="connsiteX4" fmla="*/ -1364 w 16008"/>
                <a:gd name="connsiteY4" fmla="*/ -2596 h 12538"/>
                <a:gd name="connsiteX5" fmla="*/ 10885 w 16008"/>
                <a:gd name="connsiteY5" fmla="*/ -3198 h 12538"/>
                <a:gd name="connsiteX6" fmla="*/ 10842 w 16008"/>
                <a:gd name="connsiteY6" fmla="*/ 3451 h 12538"/>
                <a:gd name="connsiteX7" fmla="*/ 5999 w 16008"/>
                <a:gd name="connsiteY7" fmla="*/ 5885 h 1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08" h="12538">
                  <a:moveTo>
                    <a:pt x="5999" y="5885"/>
                  </a:moveTo>
                  <a:cubicBezTo>
                    <a:pt x="5019" y="6436"/>
                    <a:pt x="4107" y="7124"/>
                    <a:pt x="3264" y="7829"/>
                  </a:cubicBezTo>
                  <a:cubicBezTo>
                    <a:pt x="1302" y="9584"/>
                    <a:pt x="-1080" y="10005"/>
                    <a:pt x="-2861" y="8044"/>
                  </a:cubicBezTo>
                  <a:cubicBezTo>
                    <a:pt x="-4203" y="6573"/>
                    <a:pt x="-5338" y="4070"/>
                    <a:pt x="-5089" y="2247"/>
                  </a:cubicBezTo>
                  <a:cubicBezTo>
                    <a:pt x="-4805" y="423"/>
                    <a:pt x="-2930" y="-2312"/>
                    <a:pt x="-1364" y="-2596"/>
                  </a:cubicBezTo>
                  <a:cubicBezTo>
                    <a:pt x="2610" y="-3310"/>
                    <a:pt x="6756" y="-3130"/>
                    <a:pt x="10885" y="-3198"/>
                  </a:cubicBezTo>
                  <a:cubicBezTo>
                    <a:pt x="10885" y="-996"/>
                    <a:pt x="10885" y="1232"/>
                    <a:pt x="10842" y="3451"/>
                  </a:cubicBezTo>
                  <a:cubicBezTo>
                    <a:pt x="9233" y="4251"/>
                    <a:pt x="7590" y="5025"/>
                    <a:pt x="5999" y="588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4C632AEE-2F98-54D0-B177-F27E27F4FC05}"/>
                </a:ext>
              </a:extLst>
            </p:cNvPr>
            <p:cNvSpPr/>
            <p:nvPr/>
          </p:nvSpPr>
          <p:spPr>
            <a:xfrm flipV="1">
              <a:off x="6398440" y="3162505"/>
              <a:ext cx="1144" cy="1144"/>
            </a:xfrm>
            <a:custGeom>
              <a:avLst/>
              <a:gdLst>
                <a:gd name="connsiteX0" fmla="*/ -5132 w 1144"/>
                <a:gd name="connsiteY0" fmla="*/ -2045 h 1144"/>
                <a:gd name="connsiteX1" fmla="*/ -5132 w 1144"/>
                <a:gd name="connsiteY1" fmla="*/ -3189 h 1144"/>
                <a:gd name="connsiteX2" fmla="*/ -3988 w 1144"/>
                <a:gd name="connsiteY2" fmla="*/ -2123 h 1144"/>
                <a:gd name="connsiteX3" fmla="*/ -3988 w 1144"/>
                <a:gd name="connsiteY3" fmla="*/ -2062 h 1144"/>
                <a:gd name="connsiteX4" fmla="*/ -5132 w 1144"/>
                <a:gd name="connsiteY4" fmla="*/ -2045 h 1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4" h="1144">
                  <a:moveTo>
                    <a:pt x="-5132" y="-2045"/>
                  </a:moveTo>
                  <a:cubicBezTo>
                    <a:pt x="-5132" y="-2424"/>
                    <a:pt x="-5132" y="-2811"/>
                    <a:pt x="-5132" y="-3189"/>
                  </a:cubicBezTo>
                  <a:cubicBezTo>
                    <a:pt x="-4607" y="-2751"/>
                    <a:pt x="-4409" y="-2484"/>
                    <a:pt x="-3988" y="-2123"/>
                  </a:cubicBezTo>
                  <a:cubicBezTo>
                    <a:pt x="-3988" y="-2088"/>
                    <a:pt x="-3988" y="-2080"/>
                    <a:pt x="-3988" y="-2062"/>
                  </a:cubicBezTo>
                  <a:cubicBezTo>
                    <a:pt x="-4349" y="-2045"/>
                    <a:pt x="-4779" y="-2045"/>
                    <a:pt x="-5132" y="-204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6E08D09C-5047-0608-1F5E-156E8773A953}"/>
                </a:ext>
              </a:extLst>
            </p:cNvPr>
            <p:cNvSpPr/>
            <p:nvPr/>
          </p:nvSpPr>
          <p:spPr>
            <a:xfrm flipV="1">
              <a:off x="9866223" y="5740659"/>
              <a:ext cx="12033" cy="17262"/>
            </a:xfrm>
            <a:custGeom>
              <a:avLst/>
              <a:gdLst>
                <a:gd name="connsiteX0" fmla="*/ 1003 w 12034"/>
                <a:gd name="connsiteY0" fmla="*/ 2943 h 17265"/>
                <a:gd name="connsiteX1" fmla="*/ 3403 w 12034"/>
                <a:gd name="connsiteY1" fmla="*/ 9118 h 17265"/>
                <a:gd name="connsiteX2" fmla="*/ 2939 w 12034"/>
                <a:gd name="connsiteY2" fmla="*/ 12428 h 17265"/>
                <a:gd name="connsiteX3" fmla="*/ -614 w 12034"/>
                <a:gd name="connsiteY3" fmla="*/ 17434 h 17265"/>
                <a:gd name="connsiteX4" fmla="*/ -5972 w 12034"/>
                <a:gd name="connsiteY4" fmla="*/ 14639 h 17265"/>
                <a:gd name="connsiteX5" fmla="*/ -8631 w 12034"/>
                <a:gd name="connsiteY5" fmla="*/ 5204 h 17265"/>
                <a:gd name="connsiteX6" fmla="*/ -4639 w 12034"/>
                <a:gd name="connsiteY6" fmla="*/ 722 h 17265"/>
                <a:gd name="connsiteX7" fmla="*/ 1003 w 12034"/>
                <a:gd name="connsiteY7" fmla="*/ 2943 h 1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34" h="17265">
                  <a:moveTo>
                    <a:pt x="1003" y="2943"/>
                  </a:moveTo>
                  <a:cubicBezTo>
                    <a:pt x="1941" y="4945"/>
                    <a:pt x="2612" y="7062"/>
                    <a:pt x="3403" y="9118"/>
                  </a:cubicBezTo>
                  <a:cubicBezTo>
                    <a:pt x="3292" y="10288"/>
                    <a:pt x="3403" y="11490"/>
                    <a:pt x="2939" y="12428"/>
                  </a:cubicBezTo>
                  <a:cubicBezTo>
                    <a:pt x="1941" y="14357"/>
                    <a:pt x="883" y="17092"/>
                    <a:pt x="-614" y="17434"/>
                  </a:cubicBezTo>
                  <a:cubicBezTo>
                    <a:pt x="-2170" y="17787"/>
                    <a:pt x="-5095" y="16198"/>
                    <a:pt x="-5972" y="14639"/>
                  </a:cubicBezTo>
                  <a:cubicBezTo>
                    <a:pt x="-7538" y="11803"/>
                    <a:pt x="-8544" y="8413"/>
                    <a:pt x="-8631" y="5204"/>
                  </a:cubicBezTo>
                  <a:cubicBezTo>
                    <a:pt x="-8674" y="3692"/>
                    <a:pt x="-6368" y="1635"/>
                    <a:pt x="-4639" y="722"/>
                  </a:cubicBezTo>
                  <a:cubicBezTo>
                    <a:pt x="-2265" y="-498"/>
                    <a:pt x="-72" y="600"/>
                    <a:pt x="1003" y="294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1FDDECC0-7AB6-C0E3-1B7E-44E919BED705}"/>
                </a:ext>
              </a:extLst>
            </p:cNvPr>
            <p:cNvSpPr/>
            <p:nvPr/>
          </p:nvSpPr>
          <p:spPr>
            <a:xfrm flipV="1">
              <a:off x="9573428" y="4388343"/>
              <a:ext cx="14759" cy="11765"/>
            </a:xfrm>
            <a:custGeom>
              <a:avLst/>
              <a:gdLst>
                <a:gd name="connsiteX0" fmla="*/ 1227 w 14760"/>
                <a:gd name="connsiteY0" fmla="*/ -1219 h 11767"/>
                <a:gd name="connsiteX1" fmla="*/ 6423 w 14760"/>
                <a:gd name="connsiteY1" fmla="*/ 2497 h 11767"/>
                <a:gd name="connsiteX2" fmla="*/ 5606 w 14760"/>
                <a:gd name="connsiteY2" fmla="*/ 5964 h 11767"/>
                <a:gd name="connsiteX3" fmla="*/ -3074 w 14760"/>
                <a:gd name="connsiteY3" fmla="*/ 10007 h 11767"/>
                <a:gd name="connsiteX4" fmla="*/ -7916 w 14760"/>
                <a:gd name="connsiteY4" fmla="*/ 2093 h 11767"/>
                <a:gd name="connsiteX5" fmla="*/ 1227 w 14760"/>
                <a:gd name="connsiteY5" fmla="*/ -1219 h 11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60" h="11767">
                  <a:moveTo>
                    <a:pt x="1227" y="-1219"/>
                  </a:moveTo>
                  <a:cubicBezTo>
                    <a:pt x="3171" y="-651"/>
                    <a:pt x="4719" y="1241"/>
                    <a:pt x="6423" y="2497"/>
                  </a:cubicBezTo>
                  <a:cubicBezTo>
                    <a:pt x="6165" y="3676"/>
                    <a:pt x="6165" y="4983"/>
                    <a:pt x="5606" y="5964"/>
                  </a:cubicBezTo>
                  <a:cubicBezTo>
                    <a:pt x="3687" y="9198"/>
                    <a:pt x="737" y="10781"/>
                    <a:pt x="-3074" y="10007"/>
                  </a:cubicBezTo>
                  <a:cubicBezTo>
                    <a:pt x="-6420" y="9379"/>
                    <a:pt x="-9482" y="4372"/>
                    <a:pt x="-7916" y="2093"/>
                  </a:cubicBezTo>
                  <a:cubicBezTo>
                    <a:pt x="-5741" y="-1056"/>
                    <a:pt x="-2325" y="-2217"/>
                    <a:pt x="1227" y="-121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D2228826-9195-0C52-BC3D-ECA300A95AC7}"/>
                </a:ext>
              </a:extLst>
            </p:cNvPr>
            <p:cNvSpPr/>
            <p:nvPr/>
          </p:nvSpPr>
          <p:spPr>
            <a:xfrm flipV="1">
              <a:off x="3786510" y="5790805"/>
              <a:ext cx="10994" cy="14200"/>
            </a:xfrm>
            <a:custGeom>
              <a:avLst/>
              <a:gdLst>
                <a:gd name="connsiteX0" fmla="*/ 6739 w 10994"/>
                <a:gd name="connsiteY0" fmla="*/ 800 h 14202"/>
                <a:gd name="connsiteX1" fmla="*/ 8485 w 10994"/>
                <a:gd name="connsiteY1" fmla="*/ 3357 h 14202"/>
                <a:gd name="connsiteX2" fmla="*/ 2868 w 10994"/>
                <a:gd name="connsiteY2" fmla="*/ 14485 h 14202"/>
                <a:gd name="connsiteX3" fmla="*/ -1966 w 10994"/>
                <a:gd name="connsiteY3" fmla="*/ 10762 h 14202"/>
                <a:gd name="connsiteX4" fmla="*/ 3685 w 10994"/>
                <a:gd name="connsiteY4" fmla="*/ 467 h 14202"/>
                <a:gd name="connsiteX5" fmla="*/ 6739 w 10994"/>
                <a:gd name="connsiteY5" fmla="*/ 800 h 1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94" h="14202">
                  <a:moveTo>
                    <a:pt x="6739" y="800"/>
                  </a:moveTo>
                  <a:cubicBezTo>
                    <a:pt x="7574" y="1307"/>
                    <a:pt x="8563" y="2453"/>
                    <a:pt x="8485" y="3357"/>
                  </a:cubicBezTo>
                  <a:cubicBezTo>
                    <a:pt x="8201" y="7759"/>
                    <a:pt x="6937" y="11855"/>
                    <a:pt x="2868" y="14485"/>
                  </a:cubicBezTo>
                  <a:cubicBezTo>
                    <a:pt x="1182" y="13239"/>
                    <a:pt x="-1390" y="12372"/>
                    <a:pt x="-1966" y="10762"/>
                  </a:cubicBezTo>
                  <a:cubicBezTo>
                    <a:pt x="-3592" y="6230"/>
                    <a:pt x="-1493" y="2735"/>
                    <a:pt x="3685" y="467"/>
                  </a:cubicBezTo>
                  <a:cubicBezTo>
                    <a:pt x="4520" y="94"/>
                    <a:pt x="5905" y="329"/>
                    <a:pt x="6739" y="80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B8806663-1F91-044A-25A5-D0BF1561A927}"/>
                </a:ext>
              </a:extLst>
            </p:cNvPr>
            <p:cNvSpPr/>
            <p:nvPr/>
          </p:nvSpPr>
          <p:spPr>
            <a:xfrm flipV="1">
              <a:off x="9818809" y="4771806"/>
              <a:ext cx="12829" cy="12194"/>
            </a:xfrm>
            <a:custGeom>
              <a:avLst/>
              <a:gdLst>
                <a:gd name="connsiteX0" fmla="*/ -7971 w 12829"/>
                <a:gd name="connsiteY0" fmla="*/ 4513 h 12197"/>
                <a:gd name="connsiteX1" fmla="*/ -1588 w 12829"/>
                <a:gd name="connsiteY1" fmla="*/ -1061 h 12197"/>
                <a:gd name="connsiteX2" fmla="*/ 4115 w 12829"/>
                <a:gd name="connsiteY2" fmla="*/ 3222 h 12197"/>
                <a:gd name="connsiteX3" fmla="*/ 2231 w 12829"/>
                <a:gd name="connsiteY3" fmla="*/ 8925 h 12197"/>
                <a:gd name="connsiteX4" fmla="*/ -3472 w 12829"/>
                <a:gd name="connsiteY4" fmla="*/ 11102 h 12197"/>
                <a:gd name="connsiteX5" fmla="*/ -7971 w 12829"/>
                <a:gd name="connsiteY5" fmla="*/ 4513 h 12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29" h="12197">
                  <a:moveTo>
                    <a:pt x="-7971" y="4513"/>
                  </a:moveTo>
                  <a:cubicBezTo>
                    <a:pt x="-6440" y="2173"/>
                    <a:pt x="-3644" y="650"/>
                    <a:pt x="-1588" y="-1061"/>
                  </a:cubicBezTo>
                  <a:cubicBezTo>
                    <a:pt x="983" y="771"/>
                    <a:pt x="3633" y="1674"/>
                    <a:pt x="4115" y="3222"/>
                  </a:cubicBezTo>
                  <a:cubicBezTo>
                    <a:pt x="4631" y="4814"/>
                    <a:pt x="3539" y="7549"/>
                    <a:pt x="2231" y="8925"/>
                  </a:cubicBezTo>
                  <a:cubicBezTo>
                    <a:pt x="915" y="10242"/>
                    <a:pt x="-1468" y="10878"/>
                    <a:pt x="-3472" y="11102"/>
                  </a:cubicBezTo>
                  <a:cubicBezTo>
                    <a:pt x="-6947" y="11558"/>
                    <a:pt x="-9906" y="7386"/>
                    <a:pt x="-7971" y="451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D7D0AA88-27D7-100F-F9B5-551C45FF490B}"/>
                </a:ext>
              </a:extLst>
            </p:cNvPr>
            <p:cNvSpPr/>
            <p:nvPr/>
          </p:nvSpPr>
          <p:spPr>
            <a:xfrm flipV="1">
              <a:off x="4986026" y="797532"/>
              <a:ext cx="10858" cy="12509"/>
            </a:xfrm>
            <a:custGeom>
              <a:avLst/>
              <a:gdLst>
                <a:gd name="connsiteX0" fmla="*/ 4377 w 10858"/>
                <a:gd name="connsiteY0" fmla="*/ -6298 h 12511"/>
                <a:gd name="connsiteX1" fmla="*/ 6777 w 10858"/>
                <a:gd name="connsiteY1" fmla="*/ -3864 h 12511"/>
                <a:gd name="connsiteX2" fmla="*/ 816 w 10858"/>
                <a:gd name="connsiteY2" fmla="*/ 6200 h 12511"/>
                <a:gd name="connsiteX3" fmla="*/ -2040 w 10858"/>
                <a:gd name="connsiteY3" fmla="*/ 5134 h 12511"/>
                <a:gd name="connsiteX4" fmla="*/ -1395 w 10858"/>
                <a:gd name="connsiteY4" fmla="*/ -3666 h 12511"/>
                <a:gd name="connsiteX5" fmla="*/ 4377 w 10858"/>
                <a:gd name="connsiteY5" fmla="*/ -6298 h 12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58" h="12511">
                  <a:moveTo>
                    <a:pt x="4377" y="-6298"/>
                  </a:moveTo>
                  <a:cubicBezTo>
                    <a:pt x="5228" y="-5481"/>
                    <a:pt x="6519" y="-4819"/>
                    <a:pt x="6777" y="-3864"/>
                  </a:cubicBezTo>
                  <a:cubicBezTo>
                    <a:pt x="8153" y="1289"/>
                    <a:pt x="5564" y="5607"/>
                    <a:pt x="816" y="6200"/>
                  </a:cubicBezTo>
                  <a:cubicBezTo>
                    <a:pt x="-79" y="6303"/>
                    <a:pt x="-1309" y="5761"/>
                    <a:pt x="-2040" y="5134"/>
                  </a:cubicBezTo>
                  <a:cubicBezTo>
                    <a:pt x="-4405" y="3138"/>
                    <a:pt x="-4328" y="-638"/>
                    <a:pt x="-1395" y="-3666"/>
                  </a:cubicBezTo>
                  <a:cubicBezTo>
                    <a:pt x="7" y="-5120"/>
                    <a:pt x="2493" y="-5481"/>
                    <a:pt x="4377" y="-629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01087522-F180-43BF-A163-59D768E3FE0C}"/>
                </a:ext>
              </a:extLst>
            </p:cNvPr>
            <p:cNvSpPr/>
            <p:nvPr/>
          </p:nvSpPr>
          <p:spPr>
            <a:xfrm flipV="1">
              <a:off x="10718394" y="4852123"/>
              <a:ext cx="11500" cy="15909"/>
            </a:xfrm>
            <a:custGeom>
              <a:avLst/>
              <a:gdLst>
                <a:gd name="connsiteX0" fmla="*/ 1528 w 11501"/>
                <a:gd name="connsiteY0" fmla="*/ 5275 h 15912"/>
                <a:gd name="connsiteX1" fmla="*/ -3461 w 11501"/>
                <a:gd name="connsiteY1" fmla="*/ 13834 h 15912"/>
                <a:gd name="connsiteX2" fmla="*/ -6644 w 11501"/>
                <a:gd name="connsiteY2" fmla="*/ 14952 h 15912"/>
                <a:gd name="connsiteX3" fmla="*/ -8795 w 11501"/>
                <a:gd name="connsiteY3" fmla="*/ 13120 h 15912"/>
                <a:gd name="connsiteX4" fmla="*/ -3719 w 11501"/>
                <a:gd name="connsiteY4" fmla="*/ -953 h 15912"/>
                <a:gd name="connsiteX5" fmla="*/ 1700 w 11501"/>
                <a:gd name="connsiteY5" fmla="*/ 1972 h 15912"/>
                <a:gd name="connsiteX6" fmla="*/ 1528 w 11501"/>
                <a:gd name="connsiteY6" fmla="*/ 5275 h 1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1" h="15912">
                  <a:moveTo>
                    <a:pt x="1528" y="5275"/>
                  </a:moveTo>
                  <a:cubicBezTo>
                    <a:pt x="65" y="8217"/>
                    <a:pt x="-1655" y="11141"/>
                    <a:pt x="-3461" y="13834"/>
                  </a:cubicBezTo>
                  <a:cubicBezTo>
                    <a:pt x="-4064" y="14625"/>
                    <a:pt x="-5612" y="15021"/>
                    <a:pt x="-6644" y="14952"/>
                  </a:cubicBezTo>
                  <a:cubicBezTo>
                    <a:pt x="-7418" y="14909"/>
                    <a:pt x="-8537" y="13877"/>
                    <a:pt x="-8795" y="13120"/>
                  </a:cubicBezTo>
                  <a:cubicBezTo>
                    <a:pt x="-10601" y="5318"/>
                    <a:pt x="-8880" y="759"/>
                    <a:pt x="-3719" y="-953"/>
                  </a:cubicBezTo>
                  <a:cubicBezTo>
                    <a:pt x="-1913" y="10"/>
                    <a:pt x="65" y="742"/>
                    <a:pt x="1700" y="1972"/>
                  </a:cubicBezTo>
                  <a:cubicBezTo>
                    <a:pt x="2216" y="2385"/>
                    <a:pt x="2044" y="4311"/>
                    <a:pt x="1528" y="527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A7D6C736-B2EF-C720-DF04-BD92BB943292}"/>
                </a:ext>
              </a:extLst>
            </p:cNvPr>
            <p:cNvSpPr/>
            <p:nvPr/>
          </p:nvSpPr>
          <p:spPr>
            <a:xfrm flipV="1">
              <a:off x="6983992" y="1662359"/>
              <a:ext cx="18620" cy="15894"/>
            </a:xfrm>
            <a:custGeom>
              <a:avLst/>
              <a:gdLst>
                <a:gd name="connsiteX0" fmla="*/ 149 w 18621"/>
                <a:gd name="connsiteY0" fmla="*/ 10741 h 15897"/>
                <a:gd name="connsiteX1" fmla="*/ -5606 w 18621"/>
                <a:gd name="connsiteY1" fmla="*/ 7782 h 15897"/>
                <a:gd name="connsiteX2" fmla="*/ -4926 w 18621"/>
                <a:gd name="connsiteY2" fmla="*/ 4677 h 15897"/>
                <a:gd name="connsiteX3" fmla="*/ 4674 w 18621"/>
                <a:gd name="connsiteY3" fmla="*/ -4467 h 15897"/>
                <a:gd name="connsiteX4" fmla="*/ 10626 w 18621"/>
                <a:gd name="connsiteY4" fmla="*/ -4768 h 15897"/>
                <a:gd name="connsiteX5" fmla="*/ 11229 w 18621"/>
                <a:gd name="connsiteY5" fmla="*/ 4014 h 15897"/>
                <a:gd name="connsiteX6" fmla="*/ 149 w 18621"/>
                <a:gd name="connsiteY6" fmla="*/ 10741 h 1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621" h="15897">
                  <a:moveTo>
                    <a:pt x="149" y="10741"/>
                  </a:moveTo>
                  <a:cubicBezTo>
                    <a:pt x="-1769" y="9812"/>
                    <a:pt x="-3834" y="9003"/>
                    <a:pt x="-5606" y="7782"/>
                  </a:cubicBezTo>
                  <a:cubicBezTo>
                    <a:pt x="-5932" y="7541"/>
                    <a:pt x="-5588" y="5365"/>
                    <a:pt x="-4926" y="4677"/>
                  </a:cubicBezTo>
                  <a:cubicBezTo>
                    <a:pt x="-1907" y="1477"/>
                    <a:pt x="1156" y="-1835"/>
                    <a:pt x="4674" y="-4467"/>
                  </a:cubicBezTo>
                  <a:cubicBezTo>
                    <a:pt x="5999" y="-5474"/>
                    <a:pt x="8708" y="-5198"/>
                    <a:pt x="10626" y="-4768"/>
                  </a:cubicBezTo>
                  <a:cubicBezTo>
                    <a:pt x="13431" y="-4123"/>
                    <a:pt x="13628" y="926"/>
                    <a:pt x="11229" y="4014"/>
                  </a:cubicBezTo>
                  <a:cubicBezTo>
                    <a:pt x="8372" y="7713"/>
                    <a:pt x="5250" y="10775"/>
                    <a:pt x="149" y="1074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93E0B9B1-BDAD-82A1-FEF0-F0E50159A4B5}"/>
                </a:ext>
              </a:extLst>
            </p:cNvPr>
            <p:cNvSpPr/>
            <p:nvPr/>
          </p:nvSpPr>
          <p:spPr>
            <a:xfrm flipV="1">
              <a:off x="8999912" y="4213118"/>
              <a:ext cx="11706" cy="12412"/>
            </a:xfrm>
            <a:custGeom>
              <a:avLst/>
              <a:gdLst>
                <a:gd name="connsiteX0" fmla="*/ 3643 w 11706"/>
                <a:gd name="connsiteY0" fmla="*/ 4983 h 12414"/>
                <a:gd name="connsiteX1" fmla="*/ -2181 w 11706"/>
                <a:gd name="connsiteY1" fmla="*/ 10618 h 12414"/>
                <a:gd name="connsiteX2" fmla="*/ -7093 w 11706"/>
                <a:gd name="connsiteY2" fmla="*/ 2360 h 12414"/>
                <a:gd name="connsiteX3" fmla="*/ -1948 w 11706"/>
                <a:gd name="connsiteY3" fmla="*/ -1666 h 12414"/>
                <a:gd name="connsiteX4" fmla="*/ 3643 w 11706"/>
                <a:gd name="connsiteY4" fmla="*/ 4983 h 12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6" h="12414">
                  <a:moveTo>
                    <a:pt x="3643" y="4983"/>
                  </a:moveTo>
                  <a:cubicBezTo>
                    <a:pt x="2361" y="7504"/>
                    <a:pt x="-573" y="9164"/>
                    <a:pt x="-2181" y="10618"/>
                  </a:cubicBezTo>
                  <a:cubicBezTo>
                    <a:pt x="-6740" y="9517"/>
                    <a:pt x="-8968" y="5078"/>
                    <a:pt x="-7093" y="2360"/>
                  </a:cubicBezTo>
                  <a:cubicBezTo>
                    <a:pt x="-5897" y="657"/>
                    <a:pt x="-3918" y="-986"/>
                    <a:pt x="-1948" y="-1666"/>
                  </a:cubicBezTo>
                  <a:cubicBezTo>
                    <a:pt x="950" y="-2646"/>
                    <a:pt x="5114" y="2085"/>
                    <a:pt x="3643" y="498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AD4FDC85-FB9F-E9A4-74B4-CC8DD7BBA305}"/>
                </a:ext>
              </a:extLst>
            </p:cNvPr>
            <p:cNvSpPr/>
            <p:nvPr/>
          </p:nvSpPr>
          <p:spPr>
            <a:xfrm flipV="1">
              <a:off x="9459393" y="3912473"/>
              <a:ext cx="9326" cy="8680"/>
            </a:xfrm>
            <a:custGeom>
              <a:avLst/>
              <a:gdLst>
                <a:gd name="connsiteX0" fmla="*/ -7063 w 9326"/>
                <a:gd name="connsiteY0" fmla="*/ 4991 h 8682"/>
                <a:gd name="connsiteX1" fmla="*/ -4698 w 9326"/>
                <a:gd name="connsiteY1" fmla="*/ -2191 h 8682"/>
                <a:gd name="connsiteX2" fmla="*/ 610 w 9326"/>
                <a:gd name="connsiteY2" fmla="*/ 776 h 8682"/>
                <a:gd name="connsiteX3" fmla="*/ -1472 w 9326"/>
                <a:gd name="connsiteY3" fmla="*/ 6368 h 8682"/>
                <a:gd name="connsiteX4" fmla="*/ -7063 w 9326"/>
                <a:gd name="connsiteY4" fmla="*/ 4991 h 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26" h="8682">
                  <a:moveTo>
                    <a:pt x="-7063" y="4991"/>
                  </a:moveTo>
                  <a:cubicBezTo>
                    <a:pt x="-9498" y="2583"/>
                    <a:pt x="-7794" y="-2372"/>
                    <a:pt x="-4698" y="-2191"/>
                  </a:cubicBezTo>
                  <a:cubicBezTo>
                    <a:pt x="-2882" y="-2071"/>
                    <a:pt x="-1128" y="-299"/>
                    <a:pt x="610" y="776"/>
                  </a:cubicBezTo>
                  <a:cubicBezTo>
                    <a:pt x="1650" y="3331"/>
                    <a:pt x="1100" y="5688"/>
                    <a:pt x="-1472" y="6368"/>
                  </a:cubicBezTo>
                  <a:cubicBezTo>
                    <a:pt x="-3158" y="6763"/>
                    <a:pt x="-5807" y="6135"/>
                    <a:pt x="-7063" y="499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4C735F63-FB37-18D6-6392-A2CBC82F6695}"/>
                </a:ext>
              </a:extLst>
            </p:cNvPr>
            <p:cNvSpPr/>
            <p:nvPr/>
          </p:nvSpPr>
          <p:spPr>
            <a:xfrm flipV="1">
              <a:off x="4054138" y="3921054"/>
              <a:ext cx="6999" cy="7064"/>
            </a:xfrm>
            <a:custGeom>
              <a:avLst/>
              <a:gdLst>
                <a:gd name="connsiteX0" fmla="*/ 4227 w 6999"/>
                <a:gd name="connsiteY0" fmla="*/ 1585 h 7065"/>
                <a:gd name="connsiteX1" fmla="*/ -264 w 6999"/>
                <a:gd name="connsiteY1" fmla="*/ 4690 h 7065"/>
                <a:gd name="connsiteX2" fmla="*/ -2457 w 6999"/>
                <a:gd name="connsiteY2" fmla="*/ 2445 h 7065"/>
                <a:gd name="connsiteX3" fmla="*/ 46 w 6999"/>
                <a:gd name="connsiteY3" fmla="*/ -2183 h 7065"/>
                <a:gd name="connsiteX4" fmla="*/ 4227 w 6999"/>
                <a:gd name="connsiteY4" fmla="*/ 1585 h 7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99" h="7065">
                  <a:moveTo>
                    <a:pt x="4227" y="1585"/>
                  </a:moveTo>
                  <a:cubicBezTo>
                    <a:pt x="3865" y="4157"/>
                    <a:pt x="2351" y="5378"/>
                    <a:pt x="-264" y="4690"/>
                  </a:cubicBezTo>
                  <a:cubicBezTo>
                    <a:pt x="-1124" y="4484"/>
                    <a:pt x="-2122" y="3365"/>
                    <a:pt x="-2457" y="2445"/>
                  </a:cubicBezTo>
                  <a:cubicBezTo>
                    <a:pt x="-3343" y="19"/>
                    <a:pt x="-2319" y="-2278"/>
                    <a:pt x="46" y="-2183"/>
                  </a:cubicBezTo>
                  <a:cubicBezTo>
                    <a:pt x="1491" y="-2114"/>
                    <a:pt x="2842" y="234"/>
                    <a:pt x="4227" y="158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774DAD47-5AD1-884F-33AB-1F537147465D}"/>
                </a:ext>
              </a:extLst>
            </p:cNvPr>
            <p:cNvSpPr/>
            <p:nvPr/>
          </p:nvSpPr>
          <p:spPr>
            <a:xfrm flipV="1">
              <a:off x="10431196" y="4549240"/>
              <a:ext cx="946" cy="765"/>
            </a:xfrm>
            <a:custGeom>
              <a:avLst/>
              <a:gdLst>
                <a:gd name="connsiteX0" fmla="*/ -8248 w 946"/>
                <a:gd name="connsiteY0" fmla="*/ -1224 h 765"/>
                <a:gd name="connsiteX1" fmla="*/ -8421 w 946"/>
                <a:gd name="connsiteY1" fmla="*/ -734 h 765"/>
                <a:gd name="connsiteX2" fmla="*/ -9195 w 946"/>
                <a:gd name="connsiteY2" fmla="*/ -597 h 765"/>
                <a:gd name="connsiteX3" fmla="*/ -9023 w 946"/>
                <a:gd name="connsiteY3" fmla="*/ -1362 h 765"/>
                <a:gd name="connsiteX4" fmla="*/ -8248 w 946"/>
                <a:gd name="connsiteY4" fmla="*/ -1224 h 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6" h="765">
                  <a:moveTo>
                    <a:pt x="-8248" y="-1224"/>
                  </a:moveTo>
                  <a:cubicBezTo>
                    <a:pt x="-8335" y="-1044"/>
                    <a:pt x="-8421" y="-923"/>
                    <a:pt x="-8421" y="-734"/>
                  </a:cubicBezTo>
                  <a:cubicBezTo>
                    <a:pt x="-8765" y="-760"/>
                    <a:pt x="-8851" y="-597"/>
                    <a:pt x="-9195" y="-597"/>
                  </a:cubicBezTo>
                  <a:cubicBezTo>
                    <a:pt x="-9109" y="-829"/>
                    <a:pt x="-9109" y="-1095"/>
                    <a:pt x="-9023" y="-1362"/>
                  </a:cubicBezTo>
                  <a:cubicBezTo>
                    <a:pt x="-8765" y="-1267"/>
                    <a:pt x="-8593" y="-1302"/>
                    <a:pt x="-8248" y="-122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31D3C3AD-E061-CA1E-250B-5D5173317605}"/>
                </a:ext>
              </a:extLst>
            </p:cNvPr>
            <p:cNvSpPr/>
            <p:nvPr/>
          </p:nvSpPr>
          <p:spPr>
            <a:xfrm flipV="1">
              <a:off x="10432143" y="4549055"/>
              <a:ext cx="18536" cy="14110"/>
            </a:xfrm>
            <a:custGeom>
              <a:avLst/>
              <a:gdLst>
                <a:gd name="connsiteX0" fmla="*/ 3870 w 18537"/>
                <a:gd name="connsiteY0" fmla="*/ -1335 h 14112"/>
                <a:gd name="connsiteX1" fmla="*/ 9289 w 18537"/>
                <a:gd name="connsiteY1" fmla="*/ 1985 h 14112"/>
                <a:gd name="connsiteX2" fmla="*/ 7999 w 18537"/>
                <a:gd name="connsiteY2" fmla="*/ 4996 h 14112"/>
                <a:gd name="connsiteX3" fmla="*/ -9205 w 18537"/>
                <a:gd name="connsiteY3" fmla="*/ 11946 h 14112"/>
                <a:gd name="connsiteX4" fmla="*/ 3870 w 18537"/>
                <a:gd name="connsiteY4" fmla="*/ -1335 h 14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37" h="14112">
                  <a:moveTo>
                    <a:pt x="3870" y="-1335"/>
                  </a:moveTo>
                  <a:cubicBezTo>
                    <a:pt x="5504" y="-1576"/>
                    <a:pt x="7654" y="600"/>
                    <a:pt x="9289" y="1985"/>
                  </a:cubicBezTo>
                  <a:cubicBezTo>
                    <a:pt x="9547" y="2192"/>
                    <a:pt x="8601" y="4041"/>
                    <a:pt x="7999" y="4996"/>
                  </a:cubicBezTo>
                  <a:cubicBezTo>
                    <a:pt x="3870" y="11619"/>
                    <a:pt x="-1808" y="14234"/>
                    <a:pt x="-9205" y="11946"/>
                  </a:cubicBezTo>
                  <a:cubicBezTo>
                    <a:pt x="-8603" y="3972"/>
                    <a:pt x="-3614" y="-148"/>
                    <a:pt x="3870" y="-133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99FC8B65-1712-EBD1-FB8E-011EB2EAF038}"/>
                </a:ext>
              </a:extLst>
            </p:cNvPr>
            <p:cNvSpPr/>
            <p:nvPr/>
          </p:nvSpPr>
          <p:spPr>
            <a:xfrm flipV="1">
              <a:off x="3840601" y="1162971"/>
              <a:ext cx="10223" cy="11753"/>
            </a:xfrm>
            <a:custGeom>
              <a:avLst/>
              <a:gdLst>
                <a:gd name="connsiteX0" fmla="*/ 4667 w 10223"/>
                <a:gd name="connsiteY0" fmla="*/ 5819 h 11755"/>
                <a:gd name="connsiteX1" fmla="*/ -2326 w 10223"/>
                <a:gd name="connsiteY1" fmla="*/ -3394 h 11755"/>
                <a:gd name="connsiteX2" fmla="*/ 14 w 10223"/>
                <a:gd name="connsiteY2" fmla="*/ -5776 h 11755"/>
                <a:gd name="connsiteX3" fmla="*/ 7084 w 10223"/>
                <a:gd name="connsiteY3" fmla="*/ 3539 h 11755"/>
                <a:gd name="connsiteX4" fmla="*/ 4667 w 10223"/>
                <a:gd name="connsiteY4" fmla="*/ 5819 h 11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23" h="11755">
                  <a:moveTo>
                    <a:pt x="4667" y="5819"/>
                  </a:moveTo>
                  <a:cubicBezTo>
                    <a:pt x="272" y="6765"/>
                    <a:pt x="-3556" y="1956"/>
                    <a:pt x="-2326" y="-3394"/>
                  </a:cubicBezTo>
                  <a:cubicBezTo>
                    <a:pt x="-2120" y="-4357"/>
                    <a:pt x="-872" y="-5639"/>
                    <a:pt x="14" y="-5776"/>
                  </a:cubicBezTo>
                  <a:cubicBezTo>
                    <a:pt x="3996" y="-6344"/>
                    <a:pt x="9467" y="-874"/>
                    <a:pt x="7084" y="3539"/>
                  </a:cubicBezTo>
                  <a:cubicBezTo>
                    <a:pt x="6568" y="4485"/>
                    <a:pt x="5613" y="5621"/>
                    <a:pt x="4667" y="581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1042EEF-AEDB-C2DF-A470-427BA0352D65}"/>
                </a:ext>
              </a:extLst>
            </p:cNvPr>
            <p:cNvSpPr/>
            <p:nvPr/>
          </p:nvSpPr>
          <p:spPr>
            <a:xfrm flipV="1">
              <a:off x="9547503" y="3413897"/>
              <a:ext cx="10210" cy="9659"/>
            </a:xfrm>
            <a:custGeom>
              <a:avLst/>
              <a:gdLst>
                <a:gd name="connsiteX0" fmla="*/ 1901 w 10210"/>
                <a:gd name="connsiteY0" fmla="*/ 2551 h 9661"/>
                <a:gd name="connsiteX1" fmla="*/ 964 w 10210"/>
                <a:gd name="connsiteY1" fmla="*/ 5579 h 9661"/>
                <a:gd name="connsiteX2" fmla="*/ -5281 w 10210"/>
                <a:gd name="connsiteY2" fmla="*/ 5406 h 9661"/>
                <a:gd name="connsiteX3" fmla="*/ -5762 w 10210"/>
                <a:gd name="connsiteY3" fmla="*/ -2851 h 9661"/>
                <a:gd name="connsiteX4" fmla="*/ 319 w 10210"/>
                <a:gd name="connsiteY4" fmla="*/ -503 h 9661"/>
                <a:gd name="connsiteX5" fmla="*/ 1901 w 10210"/>
                <a:gd name="connsiteY5" fmla="*/ 2551 h 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10" h="9661">
                  <a:moveTo>
                    <a:pt x="1901" y="2551"/>
                  </a:moveTo>
                  <a:cubicBezTo>
                    <a:pt x="1601" y="3583"/>
                    <a:pt x="1617" y="4951"/>
                    <a:pt x="964" y="5579"/>
                  </a:cubicBezTo>
                  <a:cubicBezTo>
                    <a:pt x="-971" y="7342"/>
                    <a:pt x="-3173" y="7144"/>
                    <a:pt x="-5281" y="5406"/>
                  </a:cubicBezTo>
                  <a:cubicBezTo>
                    <a:pt x="-9091" y="2258"/>
                    <a:pt x="-9367" y="-2937"/>
                    <a:pt x="-5762" y="-2851"/>
                  </a:cubicBezTo>
                  <a:cubicBezTo>
                    <a:pt x="-3707" y="-2800"/>
                    <a:pt x="-1556" y="-1613"/>
                    <a:pt x="319" y="-503"/>
                  </a:cubicBezTo>
                  <a:cubicBezTo>
                    <a:pt x="1145" y="-4"/>
                    <a:pt x="1369" y="1510"/>
                    <a:pt x="1901" y="255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FAF5CA78-7F76-B2E7-2F82-E301002EF58E}"/>
                </a:ext>
              </a:extLst>
            </p:cNvPr>
            <p:cNvSpPr/>
            <p:nvPr/>
          </p:nvSpPr>
          <p:spPr>
            <a:xfrm flipV="1">
              <a:off x="3819270" y="1609990"/>
              <a:ext cx="18570" cy="10429"/>
            </a:xfrm>
            <a:custGeom>
              <a:avLst/>
              <a:gdLst>
                <a:gd name="connsiteX0" fmla="*/ -2009 w 18571"/>
                <a:gd name="connsiteY0" fmla="*/ 2148 h 10431"/>
                <a:gd name="connsiteX1" fmla="*/ 3075 w 18571"/>
                <a:gd name="connsiteY1" fmla="*/ -4941 h 10431"/>
                <a:gd name="connsiteX2" fmla="*/ 16029 w 18571"/>
                <a:gd name="connsiteY2" fmla="*/ 2319 h 10431"/>
                <a:gd name="connsiteX3" fmla="*/ 3583 w 18571"/>
                <a:gd name="connsiteY3" fmla="*/ 5184 h 10431"/>
                <a:gd name="connsiteX4" fmla="*/ -2009 w 18571"/>
                <a:gd name="connsiteY4" fmla="*/ 2148 h 10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71" h="10431">
                  <a:moveTo>
                    <a:pt x="-2009" y="2148"/>
                  </a:moveTo>
                  <a:cubicBezTo>
                    <a:pt x="-3841" y="-29"/>
                    <a:pt x="-658" y="-4253"/>
                    <a:pt x="3075" y="-4941"/>
                  </a:cubicBezTo>
                  <a:cubicBezTo>
                    <a:pt x="9578" y="-6162"/>
                    <a:pt x="13698" y="-3461"/>
                    <a:pt x="16029" y="2319"/>
                  </a:cubicBezTo>
                  <a:cubicBezTo>
                    <a:pt x="11909" y="3421"/>
                    <a:pt x="7780" y="4728"/>
                    <a:pt x="3583" y="5184"/>
                  </a:cubicBezTo>
                  <a:cubicBezTo>
                    <a:pt x="1802" y="5399"/>
                    <a:pt x="-692" y="3704"/>
                    <a:pt x="-2009" y="214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5FE8A292-17C6-2306-B078-626B91184AA1}"/>
                </a:ext>
              </a:extLst>
            </p:cNvPr>
            <p:cNvSpPr/>
            <p:nvPr/>
          </p:nvSpPr>
          <p:spPr>
            <a:xfrm flipV="1">
              <a:off x="3837841" y="1612219"/>
              <a:ext cx="1032" cy="920"/>
            </a:xfrm>
            <a:custGeom>
              <a:avLst/>
              <a:gdLst>
                <a:gd name="connsiteX0" fmla="*/ -2552 w 1032"/>
                <a:gd name="connsiteY0" fmla="*/ -4966 h 920"/>
                <a:gd name="connsiteX1" fmla="*/ -1520 w 1032"/>
                <a:gd name="connsiteY1" fmla="*/ -5232 h 920"/>
                <a:gd name="connsiteX2" fmla="*/ -1640 w 1032"/>
                <a:gd name="connsiteY2" fmla="*/ -4897 h 920"/>
                <a:gd name="connsiteX3" fmla="*/ -2216 w 1032"/>
                <a:gd name="connsiteY3" fmla="*/ -4312 h 920"/>
                <a:gd name="connsiteX4" fmla="*/ -2552 w 1032"/>
                <a:gd name="connsiteY4" fmla="*/ -4966 h 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2" h="920">
                  <a:moveTo>
                    <a:pt x="-2552" y="-4966"/>
                  </a:moveTo>
                  <a:cubicBezTo>
                    <a:pt x="-2199" y="-5052"/>
                    <a:pt x="-1864" y="-5155"/>
                    <a:pt x="-1520" y="-5232"/>
                  </a:cubicBezTo>
                  <a:cubicBezTo>
                    <a:pt x="-1545" y="-5129"/>
                    <a:pt x="-1605" y="-5009"/>
                    <a:pt x="-1640" y="-4897"/>
                  </a:cubicBezTo>
                  <a:cubicBezTo>
                    <a:pt x="-1838" y="-4690"/>
                    <a:pt x="-2036" y="-4510"/>
                    <a:pt x="-2216" y="-4312"/>
                  </a:cubicBezTo>
                  <a:cubicBezTo>
                    <a:pt x="-2311" y="-4544"/>
                    <a:pt x="-2448" y="-4716"/>
                    <a:pt x="-2552" y="-496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AA377D1-C968-7F43-F180-58B62FC2BDF0}"/>
                </a:ext>
              </a:extLst>
            </p:cNvPr>
            <p:cNvSpPr/>
            <p:nvPr/>
          </p:nvSpPr>
          <p:spPr>
            <a:xfrm flipV="1">
              <a:off x="4366545" y="1156477"/>
              <a:ext cx="13483" cy="10220"/>
            </a:xfrm>
            <a:custGeom>
              <a:avLst/>
              <a:gdLst>
                <a:gd name="connsiteX0" fmla="*/ 9816 w 13483"/>
                <a:gd name="connsiteY0" fmla="*/ 1222 h 10222"/>
                <a:gd name="connsiteX1" fmla="*/ 225 w 13483"/>
                <a:gd name="connsiteY1" fmla="*/ 4052 h 10222"/>
                <a:gd name="connsiteX2" fmla="*/ -2493 w 13483"/>
                <a:gd name="connsiteY2" fmla="*/ 2039 h 10222"/>
                <a:gd name="connsiteX3" fmla="*/ -2940 w 13483"/>
                <a:gd name="connsiteY3" fmla="*/ -980 h 10222"/>
                <a:gd name="connsiteX4" fmla="*/ 5214 w 13483"/>
                <a:gd name="connsiteY4" fmla="*/ -5763 h 10222"/>
                <a:gd name="connsiteX5" fmla="*/ 10392 w 13483"/>
                <a:gd name="connsiteY5" fmla="*/ -2073 h 10222"/>
                <a:gd name="connsiteX6" fmla="*/ 9816 w 13483"/>
                <a:gd name="connsiteY6" fmla="*/ 1222 h 1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83" h="10222">
                  <a:moveTo>
                    <a:pt x="9816" y="1222"/>
                  </a:moveTo>
                  <a:cubicBezTo>
                    <a:pt x="7278" y="4155"/>
                    <a:pt x="3907" y="4938"/>
                    <a:pt x="225" y="4052"/>
                  </a:cubicBezTo>
                  <a:cubicBezTo>
                    <a:pt x="-816" y="3785"/>
                    <a:pt x="-1900" y="2925"/>
                    <a:pt x="-2493" y="2039"/>
                  </a:cubicBezTo>
                  <a:cubicBezTo>
                    <a:pt x="-3035" y="1256"/>
                    <a:pt x="-3267" y="-112"/>
                    <a:pt x="-2940" y="-980"/>
                  </a:cubicBezTo>
                  <a:cubicBezTo>
                    <a:pt x="-1530" y="-4653"/>
                    <a:pt x="1687" y="-6168"/>
                    <a:pt x="5214" y="-5763"/>
                  </a:cubicBezTo>
                  <a:cubicBezTo>
                    <a:pt x="7072" y="-5557"/>
                    <a:pt x="8663" y="-3363"/>
                    <a:pt x="10392" y="-2073"/>
                  </a:cubicBezTo>
                  <a:cubicBezTo>
                    <a:pt x="10203" y="-955"/>
                    <a:pt x="10427" y="482"/>
                    <a:pt x="9816" y="122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95693741-E17B-58AD-430F-307ECEEBFC2B}"/>
                </a:ext>
              </a:extLst>
            </p:cNvPr>
            <p:cNvSpPr/>
            <p:nvPr/>
          </p:nvSpPr>
          <p:spPr>
            <a:xfrm flipV="1">
              <a:off x="9820901" y="4393301"/>
              <a:ext cx="14615" cy="7111"/>
            </a:xfrm>
            <a:custGeom>
              <a:avLst/>
              <a:gdLst>
                <a:gd name="connsiteX0" fmla="*/ -6573 w 14616"/>
                <a:gd name="connsiteY0" fmla="*/ -601 h 7112"/>
                <a:gd name="connsiteX1" fmla="*/ -3261 w 14616"/>
                <a:gd name="connsiteY1" fmla="*/ -1513 h 7112"/>
                <a:gd name="connsiteX2" fmla="*/ 6029 w 14616"/>
                <a:gd name="connsiteY2" fmla="*/ 1850 h 7112"/>
                <a:gd name="connsiteX3" fmla="*/ -1807 w 14616"/>
                <a:gd name="connsiteY3" fmla="*/ 5549 h 7112"/>
                <a:gd name="connsiteX4" fmla="*/ -6487 w 14616"/>
                <a:gd name="connsiteY4" fmla="*/ 4457 h 7112"/>
                <a:gd name="connsiteX5" fmla="*/ -8585 w 14616"/>
                <a:gd name="connsiteY5" fmla="*/ 1945 h 7112"/>
                <a:gd name="connsiteX6" fmla="*/ -6573 w 14616"/>
                <a:gd name="connsiteY6" fmla="*/ -601 h 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6" h="7112">
                  <a:moveTo>
                    <a:pt x="-6573" y="-601"/>
                  </a:moveTo>
                  <a:cubicBezTo>
                    <a:pt x="-5644" y="-1186"/>
                    <a:pt x="-4379" y="-1427"/>
                    <a:pt x="-3261" y="-1513"/>
                  </a:cubicBezTo>
                  <a:cubicBezTo>
                    <a:pt x="327" y="-1702"/>
                    <a:pt x="3733" y="-1513"/>
                    <a:pt x="6029" y="1850"/>
                  </a:cubicBezTo>
                  <a:cubicBezTo>
                    <a:pt x="3122" y="3261"/>
                    <a:pt x="163" y="4637"/>
                    <a:pt x="-1807" y="5549"/>
                  </a:cubicBezTo>
                  <a:cubicBezTo>
                    <a:pt x="-4242" y="5033"/>
                    <a:pt x="-5532" y="5033"/>
                    <a:pt x="-6487" y="4457"/>
                  </a:cubicBezTo>
                  <a:cubicBezTo>
                    <a:pt x="-7415" y="3880"/>
                    <a:pt x="-8534" y="2805"/>
                    <a:pt x="-8585" y="1945"/>
                  </a:cubicBezTo>
                  <a:cubicBezTo>
                    <a:pt x="-8637" y="1102"/>
                    <a:pt x="-7493" y="-42"/>
                    <a:pt x="-6573" y="-60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AF02A289-733C-5AA1-5C93-2BD0176F542E}"/>
                </a:ext>
              </a:extLst>
            </p:cNvPr>
            <p:cNvSpPr/>
            <p:nvPr/>
          </p:nvSpPr>
          <p:spPr>
            <a:xfrm flipV="1">
              <a:off x="6509124" y="3088218"/>
              <a:ext cx="7405" cy="7259"/>
            </a:xfrm>
            <a:custGeom>
              <a:avLst/>
              <a:gdLst>
                <a:gd name="connsiteX0" fmla="*/ 1567 w 7405"/>
                <a:gd name="connsiteY0" fmla="*/ -1508 h 7260"/>
                <a:gd name="connsiteX1" fmla="*/ -454 w 7405"/>
                <a:gd name="connsiteY1" fmla="*/ 3843 h 7260"/>
                <a:gd name="connsiteX2" fmla="*/ -3456 w 7405"/>
                <a:gd name="connsiteY2" fmla="*/ 3318 h 7260"/>
                <a:gd name="connsiteX3" fmla="*/ -4007 w 7405"/>
                <a:gd name="connsiteY3" fmla="*/ -2127 h 7260"/>
                <a:gd name="connsiteX4" fmla="*/ 1567 w 7405"/>
                <a:gd name="connsiteY4" fmla="*/ -1508 h 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5" h="7260">
                  <a:moveTo>
                    <a:pt x="1567" y="-1508"/>
                  </a:moveTo>
                  <a:cubicBezTo>
                    <a:pt x="2754" y="952"/>
                    <a:pt x="2195" y="2913"/>
                    <a:pt x="-454" y="3843"/>
                  </a:cubicBezTo>
                  <a:cubicBezTo>
                    <a:pt x="-1280" y="4169"/>
                    <a:pt x="-2691" y="3868"/>
                    <a:pt x="-3456" y="3318"/>
                  </a:cubicBezTo>
                  <a:cubicBezTo>
                    <a:pt x="-5607" y="1804"/>
                    <a:pt x="-5856" y="-304"/>
                    <a:pt x="-4007" y="-2127"/>
                  </a:cubicBezTo>
                  <a:cubicBezTo>
                    <a:pt x="-2149" y="-3925"/>
                    <a:pt x="-136" y="-3555"/>
                    <a:pt x="1567" y="-150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DD9F59C4-9C4F-79B3-90A3-3A1EE1537264}"/>
                </a:ext>
              </a:extLst>
            </p:cNvPr>
            <p:cNvSpPr/>
            <p:nvPr/>
          </p:nvSpPr>
          <p:spPr>
            <a:xfrm flipV="1">
              <a:off x="7580548" y="1087373"/>
              <a:ext cx="10137" cy="11302"/>
            </a:xfrm>
            <a:custGeom>
              <a:avLst/>
              <a:gdLst>
                <a:gd name="connsiteX0" fmla="*/ 2771 w 10137"/>
                <a:gd name="connsiteY0" fmla="*/ -3053 h 11304"/>
                <a:gd name="connsiteX1" fmla="*/ -102 w 10137"/>
                <a:gd name="connsiteY1" fmla="*/ 4921 h 11304"/>
                <a:gd name="connsiteX2" fmla="*/ -5719 w 10137"/>
                <a:gd name="connsiteY2" fmla="*/ 2461 h 11304"/>
                <a:gd name="connsiteX3" fmla="*/ -3001 w 10137"/>
                <a:gd name="connsiteY3" fmla="*/ -5917 h 11304"/>
                <a:gd name="connsiteX4" fmla="*/ 2771 w 10137"/>
                <a:gd name="connsiteY4" fmla="*/ -3053 h 1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37" h="11304">
                  <a:moveTo>
                    <a:pt x="2771" y="-3053"/>
                  </a:moveTo>
                  <a:cubicBezTo>
                    <a:pt x="4973" y="-94"/>
                    <a:pt x="3519" y="3330"/>
                    <a:pt x="-102" y="4921"/>
                  </a:cubicBezTo>
                  <a:cubicBezTo>
                    <a:pt x="-2605" y="6031"/>
                    <a:pt x="-4687" y="5136"/>
                    <a:pt x="-5719" y="2461"/>
                  </a:cubicBezTo>
                  <a:cubicBezTo>
                    <a:pt x="-7173" y="-1221"/>
                    <a:pt x="-5926" y="-4679"/>
                    <a:pt x="-3001" y="-5917"/>
                  </a:cubicBezTo>
                  <a:cubicBezTo>
                    <a:pt x="-1022" y="-5005"/>
                    <a:pt x="1593" y="-4584"/>
                    <a:pt x="2771" y="-305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A654CEC3-2AF5-6035-5A9E-4EC32A1D36AE}"/>
                </a:ext>
              </a:extLst>
            </p:cNvPr>
            <p:cNvSpPr/>
            <p:nvPr/>
          </p:nvSpPr>
          <p:spPr>
            <a:xfrm flipV="1">
              <a:off x="10447100" y="4585405"/>
              <a:ext cx="14091" cy="12958"/>
            </a:xfrm>
            <a:custGeom>
              <a:avLst/>
              <a:gdLst>
                <a:gd name="connsiteX0" fmla="*/ -1726 w 14092"/>
                <a:gd name="connsiteY0" fmla="*/ -956 h 12960"/>
                <a:gd name="connsiteX1" fmla="*/ 3952 w 14092"/>
                <a:gd name="connsiteY1" fmla="*/ -35 h 12960"/>
                <a:gd name="connsiteX2" fmla="*/ 4296 w 14092"/>
                <a:gd name="connsiteY2" fmla="*/ 5616 h 12960"/>
                <a:gd name="connsiteX3" fmla="*/ -9209 w 14092"/>
                <a:gd name="connsiteY3" fmla="*/ 11654 h 12960"/>
                <a:gd name="connsiteX4" fmla="*/ -1726 w 14092"/>
                <a:gd name="connsiteY4" fmla="*/ -956 h 1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2" h="12960">
                  <a:moveTo>
                    <a:pt x="-1726" y="-956"/>
                  </a:moveTo>
                  <a:cubicBezTo>
                    <a:pt x="-177" y="-1704"/>
                    <a:pt x="2920" y="-1188"/>
                    <a:pt x="3952" y="-35"/>
                  </a:cubicBezTo>
                  <a:cubicBezTo>
                    <a:pt x="5070" y="1005"/>
                    <a:pt x="5156" y="4093"/>
                    <a:pt x="4296" y="5616"/>
                  </a:cubicBezTo>
                  <a:cubicBezTo>
                    <a:pt x="1372" y="10975"/>
                    <a:pt x="-3876" y="11603"/>
                    <a:pt x="-9209" y="11654"/>
                  </a:cubicBezTo>
                  <a:cubicBezTo>
                    <a:pt x="-9381" y="5943"/>
                    <a:pt x="-6887" y="1547"/>
                    <a:pt x="-1726" y="-95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C247B034-56B2-C73D-D718-074056C2C3D6}"/>
                </a:ext>
              </a:extLst>
            </p:cNvPr>
            <p:cNvSpPr/>
            <p:nvPr/>
          </p:nvSpPr>
          <p:spPr>
            <a:xfrm flipV="1">
              <a:off x="2309603" y="2259126"/>
              <a:ext cx="8376" cy="11819"/>
            </a:xfrm>
            <a:custGeom>
              <a:avLst/>
              <a:gdLst>
                <a:gd name="connsiteX0" fmla="*/ 7362 w 8377"/>
                <a:gd name="connsiteY0" fmla="*/ 822 h 11821"/>
                <a:gd name="connsiteX1" fmla="*/ 1615 w 8377"/>
                <a:gd name="connsiteY1" fmla="*/ 7291 h 11821"/>
                <a:gd name="connsiteX2" fmla="*/ -122 w 8377"/>
                <a:gd name="connsiteY2" fmla="*/ -1250 h 11821"/>
                <a:gd name="connsiteX3" fmla="*/ 4755 w 8377"/>
                <a:gd name="connsiteY3" fmla="*/ -4373 h 11821"/>
                <a:gd name="connsiteX4" fmla="*/ 7362 w 8377"/>
                <a:gd name="connsiteY4" fmla="*/ 822 h 1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77" h="11821">
                  <a:moveTo>
                    <a:pt x="7362" y="822"/>
                  </a:moveTo>
                  <a:cubicBezTo>
                    <a:pt x="6562" y="5287"/>
                    <a:pt x="3990" y="8168"/>
                    <a:pt x="1615" y="7291"/>
                  </a:cubicBezTo>
                  <a:cubicBezTo>
                    <a:pt x="-784" y="6405"/>
                    <a:pt x="-1946" y="2311"/>
                    <a:pt x="-122" y="-1250"/>
                  </a:cubicBezTo>
                  <a:cubicBezTo>
                    <a:pt x="626" y="-2730"/>
                    <a:pt x="3069" y="-3366"/>
                    <a:pt x="4755" y="-4373"/>
                  </a:cubicBezTo>
                  <a:cubicBezTo>
                    <a:pt x="5624" y="-2652"/>
                    <a:pt x="6493" y="-915"/>
                    <a:pt x="7362" y="82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FD8ECDEE-05DC-2DCB-B30B-D897368645A0}"/>
                </a:ext>
              </a:extLst>
            </p:cNvPr>
            <p:cNvSpPr/>
            <p:nvPr/>
          </p:nvSpPr>
          <p:spPr>
            <a:xfrm flipV="1">
              <a:off x="8689728" y="1042782"/>
              <a:ext cx="16565" cy="9507"/>
            </a:xfrm>
            <a:custGeom>
              <a:avLst/>
              <a:gdLst>
                <a:gd name="connsiteX0" fmla="*/ -7448 w 16566"/>
                <a:gd name="connsiteY0" fmla="*/ 2570 h 9509"/>
                <a:gd name="connsiteX1" fmla="*/ 7760 w 16566"/>
                <a:gd name="connsiteY1" fmla="*/ -5808 h 9509"/>
                <a:gd name="connsiteX2" fmla="*/ 9119 w 16566"/>
                <a:gd name="connsiteY2" fmla="*/ -3056 h 9509"/>
                <a:gd name="connsiteX3" fmla="*/ 7802 w 16566"/>
                <a:gd name="connsiteY3" fmla="*/ -45 h 9509"/>
                <a:gd name="connsiteX4" fmla="*/ -7448 w 16566"/>
                <a:gd name="connsiteY4" fmla="*/ 2570 h 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66" h="9509">
                  <a:moveTo>
                    <a:pt x="-7448" y="2570"/>
                  </a:moveTo>
                  <a:cubicBezTo>
                    <a:pt x="-5341" y="-5292"/>
                    <a:pt x="732" y="-6505"/>
                    <a:pt x="7760" y="-5808"/>
                  </a:cubicBezTo>
                  <a:cubicBezTo>
                    <a:pt x="8362" y="-5757"/>
                    <a:pt x="9119" y="-4028"/>
                    <a:pt x="9119" y="-3056"/>
                  </a:cubicBezTo>
                  <a:cubicBezTo>
                    <a:pt x="9119" y="-2041"/>
                    <a:pt x="8559" y="-751"/>
                    <a:pt x="7802" y="-45"/>
                  </a:cubicBezTo>
                  <a:cubicBezTo>
                    <a:pt x="3286" y="4299"/>
                    <a:pt x="-2021" y="4032"/>
                    <a:pt x="-7448" y="257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B84ACC01-44D9-F896-3A0F-B93E7F43416F}"/>
                </a:ext>
              </a:extLst>
            </p:cNvPr>
            <p:cNvSpPr/>
            <p:nvPr/>
          </p:nvSpPr>
          <p:spPr>
            <a:xfrm flipV="1">
              <a:off x="9817103" y="4366923"/>
              <a:ext cx="11842" cy="10449"/>
            </a:xfrm>
            <a:custGeom>
              <a:avLst/>
              <a:gdLst>
                <a:gd name="connsiteX0" fmla="*/ 1558 w 11842"/>
                <a:gd name="connsiteY0" fmla="*/ -1036 h 10452"/>
                <a:gd name="connsiteX1" fmla="*/ 3261 w 11842"/>
                <a:gd name="connsiteY1" fmla="*/ 1467 h 10452"/>
                <a:gd name="connsiteX2" fmla="*/ -6210 w 11842"/>
                <a:gd name="connsiteY2" fmla="*/ 8787 h 10452"/>
                <a:gd name="connsiteX3" fmla="*/ -8575 w 11842"/>
                <a:gd name="connsiteY3" fmla="*/ 6912 h 10452"/>
                <a:gd name="connsiteX4" fmla="*/ -4266 w 11842"/>
                <a:gd name="connsiteY4" fmla="*/ -1036 h 10452"/>
                <a:gd name="connsiteX5" fmla="*/ 1558 w 11842"/>
                <a:gd name="connsiteY5" fmla="*/ -1036 h 10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42" h="10452">
                  <a:moveTo>
                    <a:pt x="1558" y="-1036"/>
                  </a:moveTo>
                  <a:cubicBezTo>
                    <a:pt x="2280" y="-924"/>
                    <a:pt x="2693" y="572"/>
                    <a:pt x="3261" y="1467"/>
                  </a:cubicBezTo>
                  <a:cubicBezTo>
                    <a:pt x="2771" y="5880"/>
                    <a:pt x="-1608" y="9398"/>
                    <a:pt x="-6210" y="8787"/>
                  </a:cubicBezTo>
                  <a:cubicBezTo>
                    <a:pt x="-7104" y="8667"/>
                    <a:pt x="-8695" y="7196"/>
                    <a:pt x="-8575" y="6912"/>
                  </a:cubicBezTo>
                  <a:cubicBezTo>
                    <a:pt x="-7362" y="4099"/>
                    <a:pt x="-6279" y="1063"/>
                    <a:pt x="-4266" y="-1036"/>
                  </a:cubicBezTo>
                  <a:cubicBezTo>
                    <a:pt x="-3354" y="-2068"/>
                    <a:pt x="-404" y="-1432"/>
                    <a:pt x="1558" y="-103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BE1F4ED0-A7BA-7A2C-A6F9-81778AB948D0}"/>
                </a:ext>
              </a:extLst>
            </p:cNvPr>
            <p:cNvSpPr/>
            <p:nvPr/>
          </p:nvSpPr>
          <p:spPr>
            <a:xfrm flipV="1">
              <a:off x="4179296" y="1235109"/>
              <a:ext cx="714" cy="910"/>
            </a:xfrm>
            <a:custGeom>
              <a:avLst/>
              <a:gdLst>
                <a:gd name="connsiteX0" fmla="*/ -2896 w 714"/>
                <a:gd name="connsiteY0" fmla="*/ -5703 h 911"/>
                <a:gd name="connsiteX1" fmla="*/ -2182 w 714"/>
                <a:gd name="connsiteY1" fmla="*/ -5729 h 911"/>
                <a:gd name="connsiteX2" fmla="*/ -2225 w 714"/>
                <a:gd name="connsiteY2" fmla="*/ -4817 h 911"/>
                <a:gd name="connsiteX3" fmla="*/ -2835 w 714"/>
                <a:gd name="connsiteY3" fmla="*/ -5093 h 911"/>
                <a:gd name="connsiteX4" fmla="*/ -2896 w 714"/>
                <a:gd name="connsiteY4" fmla="*/ -5703 h 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" h="911">
                  <a:moveTo>
                    <a:pt x="-2896" y="-5703"/>
                  </a:moveTo>
                  <a:cubicBezTo>
                    <a:pt x="-2663" y="-5781"/>
                    <a:pt x="-2448" y="-5652"/>
                    <a:pt x="-2182" y="-5729"/>
                  </a:cubicBezTo>
                  <a:cubicBezTo>
                    <a:pt x="-2319" y="-5368"/>
                    <a:pt x="-2182" y="-5144"/>
                    <a:pt x="-2225" y="-4817"/>
                  </a:cubicBezTo>
                  <a:cubicBezTo>
                    <a:pt x="-2423" y="-4912"/>
                    <a:pt x="-2629" y="-4998"/>
                    <a:pt x="-2835" y="-5093"/>
                  </a:cubicBezTo>
                  <a:cubicBezTo>
                    <a:pt x="-2870" y="-5290"/>
                    <a:pt x="-2896" y="-5497"/>
                    <a:pt x="-2896" y="-570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C5EA1F61-6AB9-B9CC-2C2E-0F63C6F19E69}"/>
                </a:ext>
              </a:extLst>
            </p:cNvPr>
            <p:cNvSpPr/>
            <p:nvPr/>
          </p:nvSpPr>
          <p:spPr>
            <a:xfrm flipV="1">
              <a:off x="4169095" y="1235724"/>
              <a:ext cx="10200" cy="11461"/>
            </a:xfrm>
            <a:custGeom>
              <a:avLst/>
              <a:gdLst>
                <a:gd name="connsiteX0" fmla="*/ -182 w 10200"/>
                <a:gd name="connsiteY0" fmla="*/ -5709 h 11464"/>
                <a:gd name="connsiteX1" fmla="*/ 5599 w 10200"/>
                <a:gd name="connsiteY1" fmla="*/ -3507 h 11464"/>
                <a:gd name="connsiteX2" fmla="*/ 7311 w 10200"/>
                <a:gd name="connsiteY2" fmla="*/ 5474 h 11464"/>
                <a:gd name="connsiteX3" fmla="*/ -1085 w 10200"/>
                <a:gd name="connsiteY3" fmla="*/ 2755 h 11464"/>
                <a:gd name="connsiteX4" fmla="*/ -182 w 10200"/>
                <a:gd name="connsiteY4" fmla="*/ -5709 h 1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00" h="11464">
                  <a:moveTo>
                    <a:pt x="-182" y="-5709"/>
                  </a:moveTo>
                  <a:cubicBezTo>
                    <a:pt x="1771" y="-5846"/>
                    <a:pt x="4971" y="-4866"/>
                    <a:pt x="5599" y="-3507"/>
                  </a:cubicBezTo>
                  <a:cubicBezTo>
                    <a:pt x="6795" y="-797"/>
                    <a:pt x="6880" y="2420"/>
                    <a:pt x="7311" y="5474"/>
                  </a:cubicBezTo>
                  <a:cubicBezTo>
                    <a:pt x="3999" y="6256"/>
                    <a:pt x="1220" y="5328"/>
                    <a:pt x="-1085" y="2755"/>
                  </a:cubicBezTo>
                  <a:cubicBezTo>
                    <a:pt x="-3820" y="-333"/>
                    <a:pt x="-3390" y="-5476"/>
                    <a:pt x="-182" y="-570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1D28FB9D-1CFF-2E82-B8A8-BB183124F4EC}"/>
                </a:ext>
              </a:extLst>
            </p:cNvPr>
            <p:cNvSpPr/>
            <p:nvPr/>
          </p:nvSpPr>
          <p:spPr>
            <a:xfrm flipV="1">
              <a:off x="10143563" y="4400405"/>
              <a:ext cx="12020" cy="9613"/>
            </a:xfrm>
            <a:custGeom>
              <a:avLst/>
              <a:gdLst>
                <a:gd name="connsiteX0" fmla="*/ 3045 w 12020"/>
                <a:gd name="connsiteY0" fmla="*/ 2395 h 9615"/>
                <a:gd name="connsiteX1" fmla="*/ 2787 w 12020"/>
                <a:gd name="connsiteY1" fmla="*/ 5414 h 9615"/>
                <a:gd name="connsiteX2" fmla="*/ -6245 w 12020"/>
                <a:gd name="connsiteY2" fmla="*/ 7616 h 9615"/>
                <a:gd name="connsiteX3" fmla="*/ -8911 w 12020"/>
                <a:gd name="connsiteY3" fmla="*/ 5913 h 9615"/>
                <a:gd name="connsiteX4" fmla="*/ -7621 w 12020"/>
                <a:gd name="connsiteY4" fmla="*/ 623 h 9615"/>
                <a:gd name="connsiteX5" fmla="*/ 3045 w 12020"/>
                <a:gd name="connsiteY5" fmla="*/ 2395 h 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0" h="9615">
                  <a:moveTo>
                    <a:pt x="3045" y="2395"/>
                  </a:moveTo>
                  <a:cubicBezTo>
                    <a:pt x="3045" y="3427"/>
                    <a:pt x="3304" y="4838"/>
                    <a:pt x="2787" y="5414"/>
                  </a:cubicBezTo>
                  <a:cubicBezTo>
                    <a:pt x="293" y="8107"/>
                    <a:pt x="-2889" y="8554"/>
                    <a:pt x="-6245" y="7616"/>
                  </a:cubicBezTo>
                  <a:cubicBezTo>
                    <a:pt x="-7277" y="7333"/>
                    <a:pt x="-8911" y="6447"/>
                    <a:pt x="-8911" y="5913"/>
                  </a:cubicBezTo>
                  <a:cubicBezTo>
                    <a:pt x="-8825" y="4064"/>
                    <a:pt x="-8825" y="1586"/>
                    <a:pt x="-7621" y="623"/>
                  </a:cubicBezTo>
                  <a:cubicBezTo>
                    <a:pt x="-3406" y="-2955"/>
                    <a:pt x="1239" y="-1949"/>
                    <a:pt x="3045" y="239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5277E0F9-39D8-1BD1-5D9C-4968BCDE3561}"/>
                </a:ext>
              </a:extLst>
            </p:cNvPr>
            <p:cNvSpPr/>
            <p:nvPr/>
          </p:nvSpPr>
          <p:spPr>
            <a:xfrm flipV="1">
              <a:off x="10695582" y="5017940"/>
              <a:ext cx="7812" cy="11166"/>
            </a:xfrm>
            <a:custGeom>
              <a:avLst/>
              <a:gdLst>
                <a:gd name="connsiteX0" fmla="*/ -1785 w 7812"/>
                <a:gd name="connsiteY0" fmla="*/ 1738 h 11168"/>
                <a:gd name="connsiteX1" fmla="*/ -2903 w 7812"/>
                <a:gd name="connsiteY1" fmla="*/ 8164 h 11168"/>
                <a:gd name="connsiteX2" fmla="*/ -8150 w 7812"/>
                <a:gd name="connsiteY2" fmla="*/ 9506 h 11168"/>
                <a:gd name="connsiteX3" fmla="*/ -9441 w 7812"/>
                <a:gd name="connsiteY3" fmla="*/ 6581 h 11168"/>
                <a:gd name="connsiteX4" fmla="*/ -7118 w 7812"/>
                <a:gd name="connsiteY4" fmla="*/ 586 h 11168"/>
                <a:gd name="connsiteX5" fmla="*/ -1785 w 7812"/>
                <a:gd name="connsiteY5" fmla="*/ 1738 h 1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12" h="11168">
                  <a:moveTo>
                    <a:pt x="-1785" y="1738"/>
                  </a:moveTo>
                  <a:cubicBezTo>
                    <a:pt x="-1354" y="3682"/>
                    <a:pt x="-2043" y="6280"/>
                    <a:pt x="-2903" y="8164"/>
                  </a:cubicBezTo>
                  <a:cubicBezTo>
                    <a:pt x="-4107" y="10667"/>
                    <a:pt x="-6258" y="11071"/>
                    <a:pt x="-8150" y="9506"/>
                  </a:cubicBezTo>
                  <a:cubicBezTo>
                    <a:pt x="-8838" y="8818"/>
                    <a:pt x="-9613" y="7441"/>
                    <a:pt x="-9441" y="6581"/>
                  </a:cubicBezTo>
                  <a:cubicBezTo>
                    <a:pt x="-9010" y="4482"/>
                    <a:pt x="-8495" y="2057"/>
                    <a:pt x="-7118" y="586"/>
                  </a:cubicBezTo>
                  <a:cubicBezTo>
                    <a:pt x="-5225" y="-1591"/>
                    <a:pt x="-2473" y="-997"/>
                    <a:pt x="-1785" y="173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10A92CF2-DE0D-CEDE-C0C4-B96896EC441F}"/>
                </a:ext>
              </a:extLst>
            </p:cNvPr>
            <p:cNvSpPr/>
            <p:nvPr/>
          </p:nvSpPr>
          <p:spPr>
            <a:xfrm flipV="1">
              <a:off x="4639646" y="1749329"/>
              <a:ext cx="8887" cy="12019"/>
            </a:xfrm>
            <a:custGeom>
              <a:avLst/>
              <a:gdLst>
                <a:gd name="connsiteX0" fmla="*/ 4500 w 8887"/>
                <a:gd name="connsiteY0" fmla="*/ 3712 h 12021"/>
                <a:gd name="connsiteX1" fmla="*/ -756 w 8887"/>
                <a:gd name="connsiteY1" fmla="*/ 6543 h 12021"/>
                <a:gd name="connsiteX2" fmla="*/ -3182 w 8887"/>
                <a:gd name="connsiteY2" fmla="*/ 4452 h 12021"/>
                <a:gd name="connsiteX3" fmla="*/ -2579 w 8887"/>
                <a:gd name="connsiteY3" fmla="*/ -1268 h 12021"/>
                <a:gd name="connsiteX4" fmla="*/ 5523 w 8887"/>
                <a:gd name="connsiteY4" fmla="*/ -5044 h 12021"/>
                <a:gd name="connsiteX5" fmla="*/ 5317 w 8887"/>
                <a:gd name="connsiteY5" fmla="*/ 487 h 12021"/>
                <a:gd name="connsiteX6" fmla="*/ 4500 w 8887"/>
                <a:gd name="connsiteY6" fmla="*/ 3712 h 12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87" h="12021">
                  <a:moveTo>
                    <a:pt x="4500" y="3712"/>
                  </a:moveTo>
                  <a:cubicBezTo>
                    <a:pt x="3794" y="6611"/>
                    <a:pt x="1988" y="7652"/>
                    <a:pt x="-756" y="6543"/>
                  </a:cubicBezTo>
                  <a:cubicBezTo>
                    <a:pt x="-1728" y="6130"/>
                    <a:pt x="-3096" y="5218"/>
                    <a:pt x="-3182" y="4452"/>
                  </a:cubicBezTo>
                  <a:cubicBezTo>
                    <a:pt x="-3380" y="2491"/>
                    <a:pt x="-3646" y="-485"/>
                    <a:pt x="-2579" y="-1268"/>
                  </a:cubicBezTo>
                  <a:cubicBezTo>
                    <a:pt x="-214" y="-2997"/>
                    <a:pt x="2728" y="-3917"/>
                    <a:pt x="5523" y="-5044"/>
                  </a:cubicBezTo>
                  <a:cubicBezTo>
                    <a:pt x="5489" y="-3203"/>
                    <a:pt x="5463" y="-1345"/>
                    <a:pt x="5317" y="487"/>
                  </a:cubicBezTo>
                  <a:cubicBezTo>
                    <a:pt x="5214" y="1571"/>
                    <a:pt x="4775" y="2637"/>
                    <a:pt x="4500" y="371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D2B56C00-3E7B-1DCC-102B-089628912712}"/>
                </a:ext>
              </a:extLst>
            </p:cNvPr>
            <p:cNvSpPr/>
            <p:nvPr/>
          </p:nvSpPr>
          <p:spPr>
            <a:xfrm flipV="1">
              <a:off x="3800137" y="5819612"/>
              <a:ext cx="9830" cy="16842"/>
            </a:xfrm>
            <a:custGeom>
              <a:avLst/>
              <a:gdLst>
                <a:gd name="connsiteX0" fmla="*/ 6380 w 9831"/>
                <a:gd name="connsiteY0" fmla="*/ 13723 h 16845"/>
                <a:gd name="connsiteX1" fmla="*/ 892 w 9831"/>
                <a:gd name="connsiteY1" fmla="*/ 17163 h 16845"/>
                <a:gd name="connsiteX2" fmla="*/ -2385 w 9831"/>
                <a:gd name="connsiteY2" fmla="*/ 12365 h 16845"/>
                <a:gd name="connsiteX3" fmla="*/ 754 w 9831"/>
                <a:gd name="connsiteY3" fmla="*/ 323 h 16845"/>
                <a:gd name="connsiteX4" fmla="*/ 6767 w 9831"/>
                <a:gd name="connsiteY4" fmla="*/ 7292 h 16845"/>
                <a:gd name="connsiteX5" fmla="*/ 6380 w 9831"/>
                <a:gd name="connsiteY5" fmla="*/ 13723 h 16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31" h="16845">
                  <a:moveTo>
                    <a:pt x="6380" y="13723"/>
                  </a:moveTo>
                  <a:cubicBezTo>
                    <a:pt x="5348" y="15409"/>
                    <a:pt x="2827" y="17036"/>
                    <a:pt x="892" y="17163"/>
                  </a:cubicBezTo>
                  <a:cubicBezTo>
                    <a:pt x="-1628" y="17285"/>
                    <a:pt x="-2962" y="14896"/>
                    <a:pt x="-2385" y="12365"/>
                  </a:cubicBezTo>
                  <a:cubicBezTo>
                    <a:pt x="-1473" y="8323"/>
                    <a:pt x="-312" y="4322"/>
                    <a:pt x="754" y="323"/>
                  </a:cubicBezTo>
                  <a:cubicBezTo>
                    <a:pt x="2888" y="2584"/>
                    <a:pt x="5305" y="4674"/>
                    <a:pt x="6767" y="7292"/>
                  </a:cubicBezTo>
                  <a:cubicBezTo>
                    <a:pt x="7688" y="8908"/>
                    <a:pt x="7369" y="12030"/>
                    <a:pt x="6380" y="1372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46357BE8-1299-5CF5-CEB7-8ED9FFE25F0C}"/>
                </a:ext>
              </a:extLst>
            </p:cNvPr>
            <p:cNvSpPr/>
            <p:nvPr/>
          </p:nvSpPr>
          <p:spPr>
            <a:xfrm flipV="1">
              <a:off x="3802773" y="5836453"/>
              <a:ext cx="980" cy="1427"/>
            </a:xfrm>
            <a:custGeom>
              <a:avLst/>
              <a:gdLst>
                <a:gd name="connsiteX0" fmla="*/ -1880 w 980"/>
                <a:gd name="connsiteY0" fmla="*/ 1763 h 1427"/>
                <a:gd name="connsiteX1" fmla="*/ -2516 w 980"/>
                <a:gd name="connsiteY1" fmla="*/ 1135 h 1427"/>
                <a:gd name="connsiteX2" fmla="*/ -2232 w 980"/>
                <a:gd name="connsiteY2" fmla="*/ 335 h 1427"/>
                <a:gd name="connsiteX3" fmla="*/ -1536 w 980"/>
                <a:gd name="connsiteY3" fmla="*/ 412 h 1427"/>
                <a:gd name="connsiteX4" fmla="*/ -1880 w 980"/>
                <a:gd name="connsiteY4" fmla="*/ 1763 h 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0" h="1427">
                  <a:moveTo>
                    <a:pt x="-1880" y="1763"/>
                  </a:moveTo>
                  <a:cubicBezTo>
                    <a:pt x="-2078" y="1554"/>
                    <a:pt x="-2327" y="1359"/>
                    <a:pt x="-2516" y="1135"/>
                  </a:cubicBezTo>
                  <a:cubicBezTo>
                    <a:pt x="-2422" y="876"/>
                    <a:pt x="-2327" y="583"/>
                    <a:pt x="-2232" y="335"/>
                  </a:cubicBezTo>
                  <a:cubicBezTo>
                    <a:pt x="-1992" y="335"/>
                    <a:pt x="-1777" y="456"/>
                    <a:pt x="-1536" y="412"/>
                  </a:cubicBezTo>
                  <a:cubicBezTo>
                    <a:pt x="-1656" y="876"/>
                    <a:pt x="-1768" y="1316"/>
                    <a:pt x="-1880" y="176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E65A69FC-C97D-3AD2-F056-5F3BD53D62B9}"/>
                </a:ext>
              </a:extLst>
            </p:cNvPr>
            <p:cNvSpPr/>
            <p:nvPr/>
          </p:nvSpPr>
          <p:spPr>
            <a:xfrm flipV="1">
              <a:off x="7934836" y="977174"/>
              <a:ext cx="10122" cy="11778"/>
            </a:xfrm>
            <a:custGeom>
              <a:avLst/>
              <a:gdLst>
                <a:gd name="connsiteX0" fmla="*/ 2396 w 10122"/>
                <a:gd name="connsiteY0" fmla="*/ -3430 h 11780"/>
                <a:gd name="connsiteX1" fmla="*/ -460 w 10122"/>
                <a:gd name="connsiteY1" fmla="*/ 5077 h 11780"/>
                <a:gd name="connsiteX2" fmla="*/ -6068 w 10122"/>
                <a:gd name="connsiteY2" fmla="*/ 2961 h 11780"/>
                <a:gd name="connsiteX3" fmla="*/ -3427 w 10122"/>
                <a:gd name="connsiteY3" fmla="*/ -6062 h 11780"/>
                <a:gd name="connsiteX4" fmla="*/ 2396 w 10122"/>
                <a:gd name="connsiteY4" fmla="*/ -3430 h 1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2" h="11780">
                  <a:moveTo>
                    <a:pt x="2396" y="-3430"/>
                  </a:moveTo>
                  <a:cubicBezTo>
                    <a:pt x="4590" y="-549"/>
                    <a:pt x="3170" y="3124"/>
                    <a:pt x="-460" y="5077"/>
                  </a:cubicBezTo>
                  <a:cubicBezTo>
                    <a:pt x="-2842" y="6428"/>
                    <a:pt x="-5010" y="5610"/>
                    <a:pt x="-6068" y="2961"/>
                  </a:cubicBezTo>
                  <a:cubicBezTo>
                    <a:pt x="-7522" y="-720"/>
                    <a:pt x="-6309" y="-4600"/>
                    <a:pt x="-3427" y="-6062"/>
                  </a:cubicBezTo>
                  <a:cubicBezTo>
                    <a:pt x="-1440" y="-5236"/>
                    <a:pt x="1278" y="-4927"/>
                    <a:pt x="2396" y="-343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678BBC92-8C3A-A4DE-1655-A9BF56F5B677}"/>
                </a:ext>
              </a:extLst>
            </p:cNvPr>
            <p:cNvSpPr/>
            <p:nvPr/>
          </p:nvSpPr>
          <p:spPr>
            <a:xfrm flipV="1">
              <a:off x="5009515" y="753540"/>
              <a:ext cx="9953" cy="9635"/>
            </a:xfrm>
            <a:custGeom>
              <a:avLst/>
              <a:gdLst>
                <a:gd name="connsiteX0" fmla="*/ 3108 w 9954"/>
                <a:gd name="connsiteY0" fmla="*/ -6347 h 9636"/>
                <a:gd name="connsiteX1" fmla="*/ 6041 w 9954"/>
                <a:gd name="connsiteY1" fmla="*/ -1676 h 9636"/>
                <a:gd name="connsiteX2" fmla="*/ 1568 w 9954"/>
                <a:gd name="connsiteY2" fmla="*/ 3089 h 9636"/>
                <a:gd name="connsiteX3" fmla="*/ -1683 w 9954"/>
                <a:gd name="connsiteY3" fmla="*/ 2539 h 9636"/>
                <a:gd name="connsiteX4" fmla="*/ -2440 w 9954"/>
                <a:gd name="connsiteY4" fmla="*/ -3190 h 9636"/>
                <a:gd name="connsiteX5" fmla="*/ 3108 w 9954"/>
                <a:gd name="connsiteY5" fmla="*/ -6347 h 9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54" h="9636">
                  <a:moveTo>
                    <a:pt x="3108" y="-6347"/>
                  </a:moveTo>
                  <a:cubicBezTo>
                    <a:pt x="5637" y="-6536"/>
                    <a:pt x="6660" y="-4334"/>
                    <a:pt x="6041" y="-1676"/>
                  </a:cubicBezTo>
                  <a:cubicBezTo>
                    <a:pt x="4570" y="-59"/>
                    <a:pt x="3263" y="1756"/>
                    <a:pt x="1568" y="3089"/>
                  </a:cubicBezTo>
                  <a:cubicBezTo>
                    <a:pt x="949" y="3554"/>
                    <a:pt x="-771" y="3081"/>
                    <a:pt x="-1683" y="2539"/>
                  </a:cubicBezTo>
                  <a:cubicBezTo>
                    <a:pt x="-4040" y="1128"/>
                    <a:pt x="-4470" y="-1186"/>
                    <a:pt x="-2440" y="-3190"/>
                  </a:cubicBezTo>
                  <a:cubicBezTo>
                    <a:pt x="-969" y="-4670"/>
                    <a:pt x="1173" y="-6218"/>
                    <a:pt x="3108" y="-634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18DE8570-2724-873C-3F3F-CB139FB8B973}"/>
                </a:ext>
              </a:extLst>
            </p:cNvPr>
            <p:cNvSpPr/>
            <p:nvPr/>
          </p:nvSpPr>
          <p:spPr>
            <a:xfrm flipV="1">
              <a:off x="6701480" y="919056"/>
              <a:ext cx="7506" cy="7661"/>
            </a:xfrm>
            <a:custGeom>
              <a:avLst/>
              <a:gdLst>
                <a:gd name="connsiteX0" fmla="*/ -365 w 7507"/>
                <a:gd name="connsiteY0" fmla="*/ -5972 h 7663"/>
                <a:gd name="connsiteX1" fmla="*/ 1897 w 7507"/>
                <a:gd name="connsiteY1" fmla="*/ -3512 h 7663"/>
                <a:gd name="connsiteX2" fmla="*/ -1251 w 7507"/>
                <a:gd name="connsiteY2" fmla="*/ 1494 h 7663"/>
                <a:gd name="connsiteX3" fmla="*/ -5440 w 7507"/>
                <a:gd name="connsiteY3" fmla="*/ -2661 h 7663"/>
                <a:gd name="connsiteX4" fmla="*/ -365 w 7507"/>
                <a:gd name="connsiteY4" fmla="*/ -5972 h 7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07" h="7663">
                  <a:moveTo>
                    <a:pt x="-365" y="-5972"/>
                  </a:moveTo>
                  <a:cubicBezTo>
                    <a:pt x="546" y="-5757"/>
                    <a:pt x="1673" y="-4484"/>
                    <a:pt x="1897" y="-3512"/>
                  </a:cubicBezTo>
                  <a:cubicBezTo>
                    <a:pt x="2534" y="-880"/>
                    <a:pt x="1364" y="1227"/>
                    <a:pt x="-1251" y="1494"/>
                  </a:cubicBezTo>
                  <a:cubicBezTo>
                    <a:pt x="-3883" y="1770"/>
                    <a:pt x="-5303" y="-28"/>
                    <a:pt x="-5440" y="-2661"/>
                  </a:cubicBezTo>
                  <a:cubicBezTo>
                    <a:pt x="-4804" y="-5318"/>
                    <a:pt x="-3083" y="-6634"/>
                    <a:pt x="-365" y="-597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8EF1E033-4445-9E40-014A-E128AAF3503A}"/>
                </a:ext>
              </a:extLst>
            </p:cNvPr>
            <p:cNvSpPr/>
            <p:nvPr/>
          </p:nvSpPr>
          <p:spPr>
            <a:xfrm flipV="1">
              <a:off x="9979531" y="5760714"/>
              <a:ext cx="10064" cy="11950"/>
            </a:xfrm>
            <a:custGeom>
              <a:avLst/>
              <a:gdLst>
                <a:gd name="connsiteX0" fmla="*/ -5389 w 10064"/>
                <a:gd name="connsiteY0" fmla="*/ 11493 h 11953"/>
                <a:gd name="connsiteX1" fmla="*/ -8745 w 10064"/>
                <a:gd name="connsiteY1" fmla="*/ 5945 h 11953"/>
                <a:gd name="connsiteX2" fmla="*/ -4616 w 10064"/>
                <a:gd name="connsiteY2" fmla="*/ 1066 h 11953"/>
                <a:gd name="connsiteX3" fmla="*/ 1148 w 10064"/>
                <a:gd name="connsiteY3" fmla="*/ 3139 h 11953"/>
                <a:gd name="connsiteX4" fmla="*/ 460 w 10064"/>
                <a:gd name="connsiteY4" fmla="*/ 9386 h 11953"/>
                <a:gd name="connsiteX5" fmla="*/ -5389 w 10064"/>
                <a:gd name="connsiteY5" fmla="*/ 11493 h 11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64" h="11953">
                  <a:moveTo>
                    <a:pt x="-5389" y="11493"/>
                  </a:moveTo>
                  <a:cubicBezTo>
                    <a:pt x="-7024" y="10417"/>
                    <a:pt x="-7712" y="7844"/>
                    <a:pt x="-8745" y="5945"/>
                  </a:cubicBezTo>
                  <a:cubicBezTo>
                    <a:pt x="-7454" y="4309"/>
                    <a:pt x="-6336" y="2235"/>
                    <a:pt x="-4616" y="1066"/>
                  </a:cubicBezTo>
                  <a:cubicBezTo>
                    <a:pt x="-2207" y="-583"/>
                    <a:pt x="373" y="310"/>
                    <a:pt x="1148" y="3139"/>
                  </a:cubicBezTo>
                  <a:cubicBezTo>
                    <a:pt x="1578" y="5059"/>
                    <a:pt x="1148" y="7467"/>
                    <a:pt x="460" y="9386"/>
                  </a:cubicBezTo>
                  <a:cubicBezTo>
                    <a:pt x="-487" y="11930"/>
                    <a:pt x="-3153" y="13025"/>
                    <a:pt x="-5389" y="1149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F2FA633E-A00B-B71D-5DF1-FF47B91B850F}"/>
                </a:ext>
              </a:extLst>
            </p:cNvPr>
            <p:cNvSpPr/>
            <p:nvPr/>
          </p:nvSpPr>
          <p:spPr>
            <a:xfrm flipV="1">
              <a:off x="3812335" y="6022108"/>
              <a:ext cx="11433" cy="13353"/>
            </a:xfrm>
            <a:custGeom>
              <a:avLst/>
              <a:gdLst>
                <a:gd name="connsiteX0" fmla="*/ 34 w 11433"/>
                <a:gd name="connsiteY0" fmla="*/ 11534 h 13356"/>
                <a:gd name="connsiteX1" fmla="*/ 51 w 11433"/>
                <a:gd name="connsiteY1" fmla="*/ 3030 h 13356"/>
                <a:gd name="connsiteX2" fmla="*/ 8748 w 11433"/>
                <a:gd name="connsiteY2" fmla="*/ 587 h 13356"/>
                <a:gd name="connsiteX3" fmla="*/ 8903 w 11433"/>
                <a:gd name="connsiteY3" fmla="*/ 13943 h 13356"/>
                <a:gd name="connsiteX4" fmla="*/ 34 w 11433"/>
                <a:gd name="connsiteY4" fmla="*/ 11534 h 1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3" h="13356">
                  <a:moveTo>
                    <a:pt x="34" y="11534"/>
                  </a:moveTo>
                  <a:cubicBezTo>
                    <a:pt x="-3389" y="10039"/>
                    <a:pt x="-3389" y="4652"/>
                    <a:pt x="51" y="3030"/>
                  </a:cubicBezTo>
                  <a:cubicBezTo>
                    <a:pt x="2726" y="1756"/>
                    <a:pt x="5772" y="1282"/>
                    <a:pt x="8748" y="587"/>
                  </a:cubicBezTo>
                  <a:cubicBezTo>
                    <a:pt x="8791" y="5049"/>
                    <a:pt x="8825" y="9481"/>
                    <a:pt x="8903" y="13943"/>
                  </a:cubicBezTo>
                  <a:cubicBezTo>
                    <a:pt x="5892" y="13265"/>
                    <a:pt x="2778" y="12774"/>
                    <a:pt x="34" y="1153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AD06D677-DEDF-2324-2B62-0FA12073FE2A}"/>
                </a:ext>
              </a:extLst>
            </p:cNvPr>
            <p:cNvSpPr/>
            <p:nvPr/>
          </p:nvSpPr>
          <p:spPr>
            <a:xfrm flipV="1">
              <a:off x="10232502" y="4630132"/>
              <a:ext cx="19869" cy="11086"/>
            </a:xfrm>
            <a:custGeom>
              <a:avLst/>
              <a:gdLst>
                <a:gd name="connsiteX0" fmla="*/ 10780 w 19870"/>
                <a:gd name="connsiteY0" fmla="*/ 411 h 11089"/>
                <a:gd name="connsiteX1" fmla="*/ -4015 w 19870"/>
                <a:gd name="connsiteY1" fmla="*/ 8635 h 11089"/>
                <a:gd name="connsiteX2" fmla="*/ -9004 w 19870"/>
                <a:gd name="connsiteY2" fmla="*/ 6140 h 11089"/>
                <a:gd name="connsiteX3" fmla="*/ 10866 w 19870"/>
                <a:gd name="connsiteY3" fmla="*/ -1249 h 11089"/>
                <a:gd name="connsiteX4" fmla="*/ 10780 w 19870"/>
                <a:gd name="connsiteY4" fmla="*/ 411 h 11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70" h="11089">
                  <a:moveTo>
                    <a:pt x="10780" y="411"/>
                  </a:moveTo>
                  <a:cubicBezTo>
                    <a:pt x="7339" y="9787"/>
                    <a:pt x="4673" y="11370"/>
                    <a:pt x="-4015" y="8635"/>
                  </a:cubicBezTo>
                  <a:cubicBezTo>
                    <a:pt x="-5735" y="8084"/>
                    <a:pt x="-7370" y="7043"/>
                    <a:pt x="-9004" y="6140"/>
                  </a:cubicBezTo>
                  <a:cubicBezTo>
                    <a:pt x="-1606" y="5736"/>
                    <a:pt x="4845" y="2811"/>
                    <a:pt x="10866" y="-1249"/>
                  </a:cubicBezTo>
                  <a:cubicBezTo>
                    <a:pt x="10866" y="-715"/>
                    <a:pt x="10866" y="-131"/>
                    <a:pt x="10780" y="41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9F528FED-9208-39F4-B0DD-1D5E27CE1D08}"/>
                </a:ext>
              </a:extLst>
            </p:cNvPr>
            <p:cNvSpPr/>
            <p:nvPr/>
          </p:nvSpPr>
          <p:spPr>
            <a:xfrm flipV="1">
              <a:off x="10230610" y="4633643"/>
              <a:ext cx="1891" cy="748"/>
            </a:xfrm>
            <a:custGeom>
              <a:avLst/>
              <a:gdLst>
                <a:gd name="connsiteX0" fmla="*/ -7102 w 1891"/>
                <a:gd name="connsiteY0" fmla="*/ -692 h 748"/>
                <a:gd name="connsiteX1" fmla="*/ -8908 w 1891"/>
                <a:gd name="connsiteY1" fmla="*/ -503 h 748"/>
                <a:gd name="connsiteX2" fmla="*/ -8993 w 1891"/>
                <a:gd name="connsiteY2" fmla="*/ -1251 h 748"/>
                <a:gd name="connsiteX3" fmla="*/ -8133 w 1891"/>
                <a:gd name="connsiteY3" fmla="*/ -1251 h 748"/>
                <a:gd name="connsiteX4" fmla="*/ -7102 w 1891"/>
                <a:gd name="connsiteY4" fmla="*/ -692 h 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" h="748">
                  <a:moveTo>
                    <a:pt x="-7102" y="-692"/>
                  </a:moveTo>
                  <a:cubicBezTo>
                    <a:pt x="-7703" y="-649"/>
                    <a:pt x="-8220" y="-503"/>
                    <a:pt x="-8908" y="-503"/>
                  </a:cubicBezTo>
                  <a:cubicBezTo>
                    <a:pt x="-8908" y="-718"/>
                    <a:pt x="-8908" y="-993"/>
                    <a:pt x="-8993" y="-1251"/>
                  </a:cubicBezTo>
                  <a:cubicBezTo>
                    <a:pt x="-8650" y="-1251"/>
                    <a:pt x="-8392" y="-1251"/>
                    <a:pt x="-8133" y="-1251"/>
                  </a:cubicBezTo>
                  <a:cubicBezTo>
                    <a:pt x="-7790" y="-1044"/>
                    <a:pt x="-7445" y="-864"/>
                    <a:pt x="-7102" y="-69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B74A5667-257B-D5A9-4BCD-5AA62F6B0A17}"/>
                </a:ext>
              </a:extLst>
            </p:cNvPr>
            <p:cNvSpPr/>
            <p:nvPr/>
          </p:nvSpPr>
          <p:spPr>
            <a:xfrm flipV="1">
              <a:off x="3423149" y="1628175"/>
              <a:ext cx="7891" cy="7198"/>
            </a:xfrm>
            <a:custGeom>
              <a:avLst/>
              <a:gdLst>
                <a:gd name="connsiteX0" fmla="*/ -1650 w 7891"/>
                <a:gd name="connsiteY0" fmla="*/ -2994 h 7200"/>
                <a:gd name="connsiteX1" fmla="*/ 1042 w 7891"/>
                <a:gd name="connsiteY1" fmla="*/ -5050 h 7200"/>
                <a:gd name="connsiteX2" fmla="*/ 5748 w 7891"/>
                <a:gd name="connsiteY2" fmla="*/ -1644 h 7200"/>
                <a:gd name="connsiteX3" fmla="*/ 1266 w 7891"/>
                <a:gd name="connsiteY3" fmla="*/ 1969 h 7200"/>
                <a:gd name="connsiteX4" fmla="*/ -1650 w 7891"/>
                <a:gd name="connsiteY4" fmla="*/ -2994 h 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91" h="7200">
                  <a:moveTo>
                    <a:pt x="-1650" y="-2994"/>
                  </a:moveTo>
                  <a:cubicBezTo>
                    <a:pt x="-1220" y="-3906"/>
                    <a:pt x="10" y="-4792"/>
                    <a:pt x="1042" y="-5050"/>
                  </a:cubicBezTo>
                  <a:cubicBezTo>
                    <a:pt x="3657" y="-5678"/>
                    <a:pt x="5601" y="-4396"/>
                    <a:pt x="5748" y="-1644"/>
                  </a:cubicBezTo>
                  <a:cubicBezTo>
                    <a:pt x="5877" y="963"/>
                    <a:pt x="4019" y="2184"/>
                    <a:pt x="1266" y="1969"/>
                  </a:cubicBezTo>
                  <a:cubicBezTo>
                    <a:pt x="-1736" y="1410"/>
                    <a:pt x="-2880" y="-337"/>
                    <a:pt x="-1650" y="-299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1BE56163-E3B2-2ABC-1397-3506C2077CE0}"/>
                </a:ext>
              </a:extLst>
            </p:cNvPr>
            <p:cNvSpPr/>
            <p:nvPr/>
          </p:nvSpPr>
          <p:spPr>
            <a:xfrm flipV="1">
              <a:off x="5413442" y="3477790"/>
              <a:ext cx="9510" cy="9703"/>
            </a:xfrm>
            <a:custGeom>
              <a:avLst/>
              <a:gdLst>
                <a:gd name="connsiteX0" fmla="*/ -1773 w 9510"/>
                <a:gd name="connsiteY0" fmla="*/ -2370 h 9705"/>
                <a:gd name="connsiteX1" fmla="*/ 1298 w 9510"/>
                <a:gd name="connsiteY1" fmla="*/ -2447 h 9705"/>
                <a:gd name="connsiteX2" fmla="*/ 5367 w 9510"/>
                <a:gd name="connsiteY2" fmla="*/ 2327 h 9705"/>
                <a:gd name="connsiteX3" fmla="*/ 2322 w 9510"/>
                <a:gd name="connsiteY3" fmla="*/ 6937 h 9705"/>
                <a:gd name="connsiteX4" fmla="*/ -2908 w 9510"/>
                <a:gd name="connsiteY4" fmla="*/ 3127 h 9705"/>
                <a:gd name="connsiteX5" fmla="*/ -1773 w 9510"/>
                <a:gd name="connsiteY5" fmla="*/ -2370 h 9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10" h="9705">
                  <a:moveTo>
                    <a:pt x="-1773" y="-2370"/>
                  </a:moveTo>
                  <a:cubicBezTo>
                    <a:pt x="-878" y="-2774"/>
                    <a:pt x="687" y="-2981"/>
                    <a:pt x="1298" y="-2447"/>
                  </a:cubicBezTo>
                  <a:cubicBezTo>
                    <a:pt x="2838" y="-1114"/>
                    <a:pt x="4025" y="709"/>
                    <a:pt x="5367" y="2327"/>
                  </a:cubicBezTo>
                  <a:cubicBezTo>
                    <a:pt x="4343" y="3892"/>
                    <a:pt x="3354" y="5389"/>
                    <a:pt x="2322" y="6937"/>
                  </a:cubicBezTo>
                  <a:cubicBezTo>
                    <a:pt x="567" y="5690"/>
                    <a:pt x="-1463" y="4632"/>
                    <a:pt x="-2908" y="3127"/>
                  </a:cubicBezTo>
                  <a:cubicBezTo>
                    <a:pt x="-4930" y="925"/>
                    <a:pt x="-4414" y="-1235"/>
                    <a:pt x="-1773" y="-237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5CD71829-AE72-E11D-9E5C-C385A204984E}"/>
                </a:ext>
              </a:extLst>
            </p:cNvPr>
            <p:cNvSpPr/>
            <p:nvPr/>
          </p:nvSpPr>
          <p:spPr>
            <a:xfrm flipV="1">
              <a:off x="9516124" y="3478620"/>
              <a:ext cx="7718" cy="8802"/>
            </a:xfrm>
            <a:custGeom>
              <a:avLst/>
              <a:gdLst>
                <a:gd name="connsiteX0" fmla="*/ -568 w 7718"/>
                <a:gd name="connsiteY0" fmla="*/ 3942 h 8803"/>
                <a:gd name="connsiteX1" fmla="*/ -2787 w 7718"/>
                <a:gd name="connsiteY1" fmla="*/ 5998 h 8803"/>
                <a:gd name="connsiteX2" fmla="*/ -8249 w 7718"/>
                <a:gd name="connsiteY2" fmla="*/ -170 h 8803"/>
                <a:gd name="connsiteX3" fmla="*/ -6391 w 7718"/>
                <a:gd name="connsiteY3" fmla="*/ -2768 h 8803"/>
                <a:gd name="connsiteX4" fmla="*/ -3372 w 7718"/>
                <a:gd name="connsiteY4" fmla="*/ -1701 h 8803"/>
                <a:gd name="connsiteX5" fmla="*/ -568 w 7718"/>
                <a:gd name="connsiteY5" fmla="*/ 3942 h 8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" h="8803">
                  <a:moveTo>
                    <a:pt x="-568" y="3942"/>
                  </a:moveTo>
                  <a:cubicBezTo>
                    <a:pt x="-422" y="4363"/>
                    <a:pt x="-1953" y="5912"/>
                    <a:pt x="-2787" y="5998"/>
                  </a:cubicBezTo>
                  <a:cubicBezTo>
                    <a:pt x="-6340" y="6376"/>
                    <a:pt x="-8551" y="3890"/>
                    <a:pt x="-8249" y="-170"/>
                  </a:cubicBezTo>
                  <a:cubicBezTo>
                    <a:pt x="-8198" y="-1116"/>
                    <a:pt x="-7070" y="-1882"/>
                    <a:pt x="-6391" y="-2768"/>
                  </a:cubicBezTo>
                  <a:cubicBezTo>
                    <a:pt x="-5394" y="-2424"/>
                    <a:pt x="-3923" y="-2372"/>
                    <a:pt x="-3372" y="-1701"/>
                  </a:cubicBezTo>
                  <a:cubicBezTo>
                    <a:pt x="-2185" y="11"/>
                    <a:pt x="-1221" y="1955"/>
                    <a:pt x="-568" y="394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2F412AC1-0A31-A8A9-A1CB-EA958BBE322E}"/>
                </a:ext>
              </a:extLst>
            </p:cNvPr>
            <p:cNvSpPr/>
            <p:nvPr/>
          </p:nvSpPr>
          <p:spPr>
            <a:xfrm flipV="1">
              <a:off x="3655582" y="3594194"/>
              <a:ext cx="6082" cy="7686"/>
            </a:xfrm>
            <a:custGeom>
              <a:avLst/>
              <a:gdLst>
                <a:gd name="connsiteX0" fmla="*/ 3713 w 6083"/>
                <a:gd name="connsiteY0" fmla="*/ 986 h 7688"/>
                <a:gd name="connsiteX1" fmla="*/ -769 w 6083"/>
                <a:gd name="connsiteY1" fmla="*/ 5072 h 7688"/>
                <a:gd name="connsiteX2" fmla="*/ -2369 w 6083"/>
                <a:gd name="connsiteY2" fmla="*/ -510 h 7688"/>
                <a:gd name="connsiteX3" fmla="*/ -227 w 6083"/>
                <a:gd name="connsiteY3" fmla="*/ -2566 h 7688"/>
                <a:gd name="connsiteX4" fmla="*/ 3713 w 6083"/>
                <a:gd name="connsiteY4" fmla="*/ 986 h 7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83" h="7688">
                  <a:moveTo>
                    <a:pt x="3713" y="986"/>
                  </a:moveTo>
                  <a:cubicBezTo>
                    <a:pt x="2207" y="2380"/>
                    <a:pt x="693" y="3730"/>
                    <a:pt x="-769" y="5072"/>
                  </a:cubicBezTo>
                  <a:cubicBezTo>
                    <a:pt x="-1362" y="3197"/>
                    <a:pt x="-2162" y="1382"/>
                    <a:pt x="-2369" y="-510"/>
                  </a:cubicBezTo>
                  <a:cubicBezTo>
                    <a:pt x="-2429" y="-1173"/>
                    <a:pt x="-1061" y="-2472"/>
                    <a:pt x="-227" y="-2566"/>
                  </a:cubicBezTo>
                  <a:cubicBezTo>
                    <a:pt x="2354" y="-2902"/>
                    <a:pt x="3713" y="-1525"/>
                    <a:pt x="3713" y="98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D10F0C59-7B60-BF23-31D9-9D742E638299}"/>
                </a:ext>
              </a:extLst>
            </p:cNvPr>
            <p:cNvSpPr/>
            <p:nvPr/>
          </p:nvSpPr>
          <p:spPr>
            <a:xfrm flipV="1">
              <a:off x="3588765" y="3602037"/>
              <a:ext cx="7993" cy="10078"/>
            </a:xfrm>
            <a:custGeom>
              <a:avLst/>
              <a:gdLst>
                <a:gd name="connsiteX0" fmla="*/ 2731 w 7993"/>
                <a:gd name="connsiteY0" fmla="*/ -2192 h 10080"/>
                <a:gd name="connsiteX1" fmla="*/ 5690 w 7993"/>
                <a:gd name="connsiteY1" fmla="*/ 2720 h 10080"/>
                <a:gd name="connsiteX2" fmla="*/ 1905 w 7993"/>
                <a:gd name="connsiteY2" fmla="*/ 7477 h 10080"/>
                <a:gd name="connsiteX3" fmla="*/ -2155 w 7993"/>
                <a:gd name="connsiteY3" fmla="*/ 3167 h 10080"/>
                <a:gd name="connsiteX4" fmla="*/ 2731 w 7993"/>
                <a:gd name="connsiteY4" fmla="*/ -2192 h 1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93" h="10080">
                  <a:moveTo>
                    <a:pt x="2731" y="-2192"/>
                  </a:moveTo>
                  <a:cubicBezTo>
                    <a:pt x="4133" y="-1211"/>
                    <a:pt x="4735" y="1034"/>
                    <a:pt x="5690" y="2720"/>
                  </a:cubicBezTo>
                  <a:cubicBezTo>
                    <a:pt x="4416" y="4329"/>
                    <a:pt x="3152" y="5903"/>
                    <a:pt x="1905" y="7477"/>
                  </a:cubicBezTo>
                  <a:cubicBezTo>
                    <a:pt x="494" y="6040"/>
                    <a:pt x="-1708" y="4793"/>
                    <a:pt x="-2155" y="3167"/>
                  </a:cubicBezTo>
                  <a:cubicBezTo>
                    <a:pt x="-3067" y="-308"/>
                    <a:pt x="408" y="-3826"/>
                    <a:pt x="2731" y="-219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9DCB0871-B957-077D-CB45-E17FF0AEAEB3}"/>
                </a:ext>
              </a:extLst>
            </p:cNvPr>
            <p:cNvSpPr/>
            <p:nvPr/>
          </p:nvSpPr>
          <p:spPr>
            <a:xfrm flipV="1">
              <a:off x="3688089" y="3645864"/>
              <a:ext cx="1307" cy="1591"/>
            </a:xfrm>
            <a:custGeom>
              <a:avLst/>
              <a:gdLst>
                <a:gd name="connsiteX0" fmla="*/ -1094 w 1307"/>
                <a:gd name="connsiteY0" fmla="*/ -2509 h 1591"/>
                <a:gd name="connsiteX1" fmla="*/ -1231 w 1307"/>
                <a:gd name="connsiteY1" fmla="*/ -1657 h 1591"/>
                <a:gd name="connsiteX2" fmla="*/ -2401 w 1307"/>
                <a:gd name="connsiteY2" fmla="*/ -961 h 1591"/>
                <a:gd name="connsiteX3" fmla="*/ -2160 w 1307"/>
                <a:gd name="connsiteY3" fmla="*/ -2552 h 1591"/>
                <a:gd name="connsiteX4" fmla="*/ -1094 w 1307"/>
                <a:gd name="connsiteY4" fmla="*/ -2509 h 1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7" h="1591">
                  <a:moveTo>
                    <a:pt x="-1094" y="-2509"/>
                  </a:moveTo>
                  <a:cubicBezTo>
                    <a:pt x="-1136" y="-2225"/>
                    <a:pt x="-1171" y="-1941"/>
                    <a:pt x="-1231" y="-1657"/>
                  </a:cubicBezTo>
                  <a:cubicBezTo>
                    <a:pt x="-1601" y="-1451"/>
                    <a:pt x="-2005" y="-1193"/>
                    <a:pt x="-2401" y="-961"/>
                  </a:cubicBezTo>
                  <a:cubicBezTo>
                    <a:pt x="-2306" y="-1485"/>
                    <a:pt x="-2160" y="-1657"/>
                    <a:pt x="-2160" y="-2552"/>
                  </a:cubicBezTo>
                  <a:cubicBezTo>
                    <a:pt x="-1799" y="-2509"/>
                    <a:pt x="-1446" y="-2509"/>
                    <a:pt x="-1094" y="-250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064F3925-1D41-CBFD-F044-0B26B10E8448}"/>
                </a:ext>
              </a:extLst>
            </p:cNvPr>
            <p:cNvSpPr/>
            <p:nvPr/>
          </p:nvSpPr>
          <p:spPr>
            <a:xfrm flipV="1">
              <a:off x="3689397" y="3647119"/>
              <a:ext cx="8973" cy="8063"/>
            </a:xfrm>
            <a:custGeom>
              <a:avLst/>
              <a:gdLst>
                <a:gd name="connsiteX0" fmla="*/ 4381 w 8974"/>
                <a:gd name="connsiteY0" fmla="*/ -1379 h 8065"/>
                <a:gd name="connsiteX1" fmla="*/ 6359 w 8974"/>
                <a:gd name="connsiteY1" fmla="*/ 1072 h 8065"/>
                <a:gd name="connsiteX2" fmla="*/ 3099 w 8974"/>
                <a:gd name="connsiteY2" fmla="*/ 5468 h 8065"/>
                <a:gd name="connsiteX3" fmla="*/ -2406 w 8974"/>
                <a:gd name="connsiteY3" fmla="*/ 5227 h 8065"/>
                <a:gd name="connsiteX4" fmla="*/ -1142 w 8974"/>
                <a:gd name="connsiteY4" fmla="*/ -407 h 8065"/>
                <a:gd name="connsiteX5" fmla="*/ 4381 w 8974"/>
                <a:gd name="connsiteY5" fmla="*/ -1379 h 8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74" h="8065">
                  <a:moveTo>
                    <a:pt x="4381" y="-1379"/>
                  </a:moveTo>
                  <a:cubicBezTo>
                    <a:pt x="5181" y="-760"/>
                    <a:pt x="6067" y="109"/>
                    <a:pt x="6359" y="1072"/>
                  </a:cubicBezTo>
                  <a:cubicBezTo>
                    <a:pt x="7090" y="3455"/>
                    <a:pt x="5878" y="5158"/>
                    <a:pt x="3099" y="5468"/>
                  </a:cubicBezTo>
                  <a:cubicBezTo>
                    <a:pt x="1301" y="5623"/>
                    <a:pt x="-557" y="5399"/>
                    <a:pt x="-2406" y="5227"/>
                  </a:cubicBezTo>
                  <a:cubicBezTo>
                    <a:pt x="-2079" y="3343"/>
                    <a:pt x="-1890" y="1339"/>
                    <a:pt x="-1142" y="-407"/>
                  </a:cubicBezTo>
                  <a:cubicBezTo>
                    <a:pt x="20" y="-2885"/>
                    <a:pt x="2179" y="-3212"/>
                    <a:pt x="4381" y="-137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CB86C7D9-ED03-8679-78F0-8BD167A96E5A}"/>
                </a:ext>
              </a:extLst>
            </p:cNvPr>
            <p:cNvSpPr/>
            <p:nvPr/>
          </p:nvSpPr>
          <p:spPr>
            <a:xfrm flipV="1">
              <a:off x="4604227" y="1658213"/>
              <a:ext cx="7513" cy="8874"/>
            </a:xfrm>
            <a:custGeom>
              <a:avLst/>
              <a:gdLst>
                <a:gd name="connsiteX0" fmla="*/ 4140 w 7514"/>
                <a:gd name="connsiteY0" fmla="*/ -2278 h 8875"/>
                <a:gd name="connsiteX1" fmla="*/ 2695 w 7514"/>
                <a:gd name="connsiteY1" fmla="*/ 3709 h 8875"/>
                <a:gd name="connsiteX2" fmla="*/ -2475 w 7514"/>
                <a:gd name="connsiteY2" fmla="*/ 836 h 8875"/>
                <a:gd name="connsiteX3" fmla="*/ -918 w 7514"/>
                <a:gd name="connsiteY3" fmla="*/ -4704 h 8875"/>
                <a:gd name="connsiteX4" fmla="*/ 4140 w 7514"/>
                <a:gd name="connsiteY4" fmla="*/ -2278 h 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4" h="8875">
                  <a:moveTo>
                    <a:pt x="4140" y="-2278"/>
                  </a:moveTo>
                  <a:cubicBezTo>
                    <a:pt x="4441" y="-394"/>
                    <a:pt x="3237" y="1696"/>
                    <a:pt x="2695" y="3709"/>
                  </a:cubicBezTo>
                  <a:cubicBezTo>
                    <a:pt x="940" y="2788"/>
                    <a:pt x="-1322" y="2238"/>
                    <a:pt x="-2475" y="836"/>
                  </a:cubicBezTo>
                  <a:cubicBezTo>
                    <a:pt x="-4101" y="-1177"/>
                    <a:pt x="-3301" y="-3568"/>
                    <a:pt x="-918" y="-4704"/>
                  </a:cubicBezTo>
                  <a:cubicBezTo>
                    <a:pt x="1404" y="-5822"/>
                    <a:pt x="3744" y="-4876"/>
                    <a:pt x="4140" y="-227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158F9438-A883-5289-403C-7C4809CE1F99}"/>
                </a:ext>
              </a:extLst>
            </p:cNvPr>
            <p:cNvSpPr/>
            <p:nvPr/>
          </p:nvSpPr>
          <p:spPr>
            <a:xfrm flipV="1">
              <a:off x="3431137" y="3672571"/>
              <a:ext cx="8592" cy="9501"/>
            </a:xfrm>
            <a:custGeom>
              <a:avLst/>
              <a:gdLst>
                <a:gd name="connsiteX0" fmla="*/ -1734 w 8592"/>
                <a:gd name="connsiteY0" fmla="*/ 3908 h 9503"/>
                <a:gd name="connsiteX1" fmla="*/ 606 w 8592"/>
                <a:gd name="connsiteY1" fmla="*/ -1967 h 9503"/>
                <a:gd name="connsiteX2" fmla="*/ 6446 w 8592"/>
                <a:gd name="connsiteY2" fmla="*/ 260 h 9503"/>
                <a:gd name="connsiteX3" fmla="*/ 3926 w 8592"/>
                <a:gd name="connsiteY3" fmla="*/ 6316 h 9503"/>
                <a:gd name="connsiteX4" fmla="*/ -1734 w 8592"/>
                <a:gd name="connsiteY4" fmla="*/ 3908 h 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92" h="9503">
                  <a:moveTo>
                    <a:pt x="-1734" y="3908"/>
                  </a:moveTo>
                  <a:cubicBezTo>
                    <a:pt x="-2740" y="1361"/>
                    <a:pt x="-1880" y="-815"/>
                    <a:pt x="606" y="-1967"/>
                  </a:cubicBezTo>
                  <a:cubicBezTo>
                    <a:pt x="3143" y="-3172"/>
                    <a:pt x="5130" y="-2354"/>
                    <a:pt x="6446" y="260"/>
                  </a:cubicBezTo>
                  <a:cubicBezTo>
                    <a:pt x="5655" y="2342"/>
                    <a:pt x="5449" y="5181"/>
                    <a:pt x="3926" y="6316"/>
                  </a:cubicBezTo>
                  <a:cubicBezTo>
                    <a:pt x="1758" y="7907"/>
                    <a:pt x="-702" y="6523"/>
                    <a:pt x="-1734" y="390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CA3EF5A9-1B21-AA62-D4A3-15FF688332C6}"/>
                </a:ext>
              </a:extLst>
            </p:cNvPr>
            <p:cNvSpPr/>
            <p:nvPr/>
          </p:nvSpPr>
          <p:spPr>
            <a:xfrm flipV="1">
              <a:off x="4099903" y="3940408"/>
              <a:ext cx="6394" cy="6266"/>
            </a:xfrm>
            <a:custGeom>
              <a:avLst/>
              <a:gdLst>
                <a:gd name="connsiteX0" fmla="*/ -2759 w 6394"/>
                <a:gd name="connsiteY0" fmla="*/ 2513 h 6268"/>
                <a:gd name="connsiteX1" fmla="*/ 966 w 6394"/>
                <a:gd name="connsiteY1" fmla="*/ -2158 h 6268"/>
                <a:gd name="connsiteX2" fmla="*/ 3486 w 6394"/>
                <a:gd name="connsiteY2" fmla="*/ -300 h 6268"/>
                <a:gd name="connsiteX3" fmla="*/ 54 w 6394"/>
                <a:gd name="connsiteY3" fmla="*/ 4104 h 6268"/>
                <a:gd name="connsiteX4" fmla="*/ -2759 w 6394"/>
                <a:gd name="connsiteY4" fmla="*/ 2513 h 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" h="6268">
                  <a:moveTo>
                    <a:pt x="-2759" y="2513"/>
                  </a:moveTo>
                  <a:cubicBezTo>
                    <a:pt x="-3137" y="-77"/>
                    <a:pt x="-1692" y="-1883"/>
                    <a:pt x="966" y="-2158"/>
                  </a:cubicBezTo>
                  <a:cubicBezTo>
                    <a:pt x="1731" y="-2227"/>
                    <a:pt x="2626" y="-920"/>
                    <a:pt x="3486" y="-300"/>
                  </a:cubicBezTo>
                  <a:cubicBezTo>
                    <a:pt x="3925" y="2487"/>
                    <a:pt x="2755" y="4199"/>
                    <a:pt x="54" y="4104"/>
                  </a:cubicBezTo>
                  <a:cubicBezTo>
                    <a:pt x="-935" y="4104"/>
                    <a:pt x="-2656" y="3192"/>
                    <a:pt x="-2759" y="251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1F6AAF3D-265D-1FEE-A612-3E03426A5C72}"/>
                </a:ext>
              </a:extLst>
            </p:cNvPr>
            <p:cNvSpPr/>
            <p:nvPr/>
          </p:nvSpPr>
          <p:spPr>
            <a:xfrm flipV="1">
              <a:off x="4013105" y="1675646"/>
              <a:ext cx="7636" cy="6098"/>
            </a:xfrm>
            <a:custGeom>
              <a:avLst/>
              <a:gdLst>
                <a:gd name="connsiteX0" fmla="*/ 4330 w 7637"/>
                <a:gd name="connsiteY0" fmla="*/ -534 h 6099"/>
                <a:gd name="connsiteX1" fmla="*/ -951 w 7637"/>
                <a:gd name="connsiteY1" fmla="*/ -345 h 6099"/>
                <a:gd name="connsiteX2" fmla="*/ -2732 w 7637"/>
                <a:gd name="connsiteY2" fmla="*/ -2788 h 6099"/>
                <a:gd name="connsiteX3" fmla="*/ 1887 w 7637"/>
                <a:gd name="connsiteY3" fmla="*/ -5145 h 6099"/>
                <a:gd name="connsiteX4" fmla="*/ 4330 w 7637"/>
                <a:gd name="connsiteY4" fmla="*/ -534 h 6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37" h="6099">
                  <a:moveTo>
                    <a:pt x="4330" y="-534"/>
                  </a:moveTo>
                  <a:cubicBezTo>
                    <a:pt x="3092" y="1461"/>
                    <a:pt x="976" y="1375"/>
                    <a:pt x="-951" y="-345"/>
                  </a:cubicBezTo>
                  <a:cubicBezTo>
                    <a:pt x="-1700" y="-991"/>
                    <a:pt x="-2164" y="-1954"/>
                    <a:pt x="-2732" y="-2788"/>
                  </a:cubicBezTo>
                  <a:cubicBezTo>
                    <a:pt x="-1192" y="-3571"/>
                    <a:pt x="339" y="-4362"/>
                    <a:pt x="1887" y="-5145"/>
                  </a:cubicBezTo>
                  <a:cubicBezTo>
                    <a:pt x="4571" y="-4491"/>
                    <a:pt x="5681" y="-2771"/>
                    <a:pt x="4330" y="-53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A2DA5F7A-1D34-A9C9-7AF2-85B55D09C945}"/>
                </a:ext>
              </a:extLst>
            </p:cNvPr>
            <p:cNvSpPr/>
            <p:nvPr/>
          </p:nvSpPr>
          <p:spPr>
            <a:xfrm flipV="1">
              <a:off x="9398946" y="3957828"/>
              <a:ext cx="6754" cy="7090"/>
            </a:xfrm>
            <a:custGeom>
              <a:avLst/>
              <a:gdLst>
                <a:gd name="connsiteX0" fmla="*/ -1413 w 6754"/>
                <a:gd name="connsiteY0" fmla="*/ 206 h 7091"/>
                <a:gd name="connsiteX1" fmla="*/ -4209 w 6754"/>
                <a:gd name="connsiteY1" fmla="*/ 4954 h 7091"/>
                <a:gd name="connsiteX2" fmla="*/ -8158 w 6754"/>
                <a:gd name="connsiteY2" fmla="*/ 627 h 7091"/>
                <a:gd name="connsiteX3" fmla="*/ -3194 w 6754"/>
                <a:gd name="connsiteY3" fmla="*/ -2134 h 7091"/>
                <a:gd name="connsiteX4" fmla="*/ -1413 w 6754"/>
                <a:gd name="connsiteY4" fmla="*/ 206 h 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4" h="7091">
                  <a:moveTo>
                    <a:pt x="-1413" y="206"/>
                  </a:moveTo>
                  <a:cubicBezTo>
                    <a:pt x="-2058" y="1892"/>
                    <a:pt x="-3220" y="3406"/>
                    <a:pt x="-4209" y="4954"/>
                  </a:cubicBezTo>
                  <a:cubicBezTo>
                    <a:pt x="-5508" y="3535"/>
                    <a:pt x="-6816" y="2098"/>
                    <a:pt x="-8158" y="627"/>
                  </a:cubicBezTo>
                  <a:cubicBezTo>
                    <a:pt x="-6515" y="-336"/>
                    <a:pt x="-4949" y="-1437"/>
                    <a:pt x="-3194" y="-2134"/>
                  </a:cubicBezTo>
                  <a:cubicBezTo>
                    <a:pt x="-2936" y="-2229"/>
                    <a:pt x="-1259" y="-336"/>
                    <a:pt x="-1413" y="20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52DA5459-126B-349E-E245-1797B8046205}"/>
                </a:ext>
              </a:extLst>
            </p:cNvPr>
            <p:cNvSpPr/>
            <p:nvPr/>
          </p:nvSpPr>
          <p:spPr>
            <a:xfrm flipV="1">
              <a:off x="8533750" y="3980321"/>
              <a:ext cx="4883" cy="8140"/>
            </a:xfrm>
            <a:custGeom>
              <a:avLst/>
              <a:gdLst>
                <a:gd name="connsiteX0" fmla="*/ -5954 w 4883"/>
                <a:gd name="connsiteY0" fmla="*/ 5624 h 8141"/>
                <a:gd name="connsiteX1" fmla="*/ -4518 w 4883"/>
                <a:gd name="connsiteY1" fmla="*/ -2057 h 8141"/>
                <a:gd name="connsiteX2" fmla="*/ -2402 w 4883"/>
                <a:gd name="connsiteY2" fmla="*/ 59 h 8141"/>
                <a:gd name="connsiteX3" fmla="*/ -3572 w 4883"/>
                <a:gd name="connsiteY3" fmla="*/ 5942 h 8141"/>
                <a:gd name="connsiteX4" fmla="*/ -5954 w 4883"/>
                <a:gd name="connsiteY4" fmla="*/ 5624 h 8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83" h="8141">
                  <a:moveTo>
                    <a:pt x="-5954" y="5624"/>
                  </a:moveTo>
                  <a:cubicBezTo>
                    <a:pt x="-8380" y="2966"/>
                    <a:pt x="-7245" y="-2694"/>
                    <a:pt x="-4518" y="-2057"/>
                  </a:cubicBezTo>
                  <a:cubicBezTo>
                    <a:pt x="-3641" y="-1851"/>
                    <a:pt x="-2402" y="-638"/>
                    <a:pt x="-2402" y="59"/>
                  </a:cubicBezTo>
                  <a:cubicBezTo>
                    <a:pt x="-2420" y="2054"/>
                    <a:pt x="-3004" y="3990"/>
                    <a:pt x="-3572" y="5942"/>
                  </a:cubicBezTo>
                  <a:cubicBezTo>
                    <a:pt x="-3589" y="6097"/>
                    <a:pt x="-5533" y="6097"/>
                    <a:pt x="-5954" y="562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F4D84DCC-0217-E319-0BB6-D1CBDBA5C165}"/>
                </a:ext>
              </a:extLst>
            </p:cNvPr>
            <p:cNvSpPr/>
            <p:nvPr/>
          </p:nvSpPr>
          <p:spPr>
            <a:xfrm flipV="1">
              <a:off x="9405044" y="4138462"/>
              <a:ext cx="8186" cy="8786"/>
            </a:xfrm>
            <a:custGeom>
              <a:avLst/>
              <a:gdLst>
                <a:gd name="connsiteX0" fmla="*/ -8 w 8186"/>
                <a:gd name="connsiteY0" fmla="*/ 4037 h 8787"/>
                <a:gd name="connsiteX1" fmla="*/ -5255 w 8186"/>
                <a:gd name="connsiteY1" fmla="*/ 6497 h 8787"/>
                <a:gd name="connsiteX2" fmla="*/ -7500 w 8186"/>
                <a:gd name="connsiteY2" fmla="*/ 1069 h 8787"/>
                <a:gd name="connsiteX3" fmla="*/ -2185 w 8186"/>
                <a:gd name="connsiteY3" fmla="*/ -1898 h 8787"/>
                <a:gd name="connsiteX4" fmla="*/ -8 w 8186"/>
                <a:gd name="connsiteY4" fmla="*/ 4037 h 8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86" h="8787">
                  <a:moveTo>
                    <a:pt x="-8" y="4037"/>
                  </a:moveTo>
                  <a:cubicBezTo>
                    <a:pt x="-335" y="6678"/>
                    <a:pt x="-2752" y="7452"/>
                    <a:pt x="-5255" y="6497"/>
                  </a:cubicBezTo>
                  <a:cubicBezTo>
                    <a:pt x="-7784" y="5353"/>
                    <a:pt x="-9023" y="3246"/>
                    <a:pt x="-7500" y="1069"/>
                  </a:cubicBezTo>
                  <a:cubicBezTo>
                    <a:pt x="-6468" y="-401"/>
                    <a:pt x="-4034" y="-969"/>
                    <a:pt x="-2185" y="-1898"/>
                  </a:cubicBezTo>
                  <a:cubicBezTo>
                    <a:pt x="-1402" y="89"/>
                    <a:pt x="267" y="2171"/>
                    <a:pt x="-8" y="403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6299E6A4-332A-D92F-0C0C-1E8546B6A90C}"/>
                </a:ext>
              </a:extLst>
            </p:cNvPr>
            <p:cNvSpPr/>
            <p:nvPr/>
          </p:nvSpPr>
          <p:spPr>
            <a:xfrm flipV="1">
              <a:off x="9644987" y="4398625"/>
              <a:ext cx="9763" cy="8172"/>
            </a:xfrm>
            <a:custGeom>
              <a:avLst/>
              <a:gdLst>
                <a:gd name="connsiteX0" fmla="*/ -3069 w 9763"/>
                <a:gd name="connsiteY0" fmla="*/ 6618 h 8173"/>
                <a:gd name="connsiteX1" fmla="*/ -7894 w 9763"/>
                <a:gd name="connsiteY1" fmla="*/ 3272 h 8173"/>
                <a:gd name="connsiteX2" fmla="*/ -5227 w 9763"/>
                <a:gd name="connsiteY2" fmla="*/ -1373 h 8173"/>
                <a:gd name="connsiteX3" fmla="*/ 1138 w 9763"/>
                <a:gd name="connsiteY3" fmla="*/ 2988 h 8173"/>
                <a:gd name="connsiteX4" fmla="*/ -3069 w 9763"/>
                <a:gd name="connsiteY4" fmla="*/ 6618 h 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" h="8173">
                  <a:moveTo>
                    <a:pt x="-3069" y="6618"/>
                  </a:moveTo>
                  <a:cubicBezTo>
                    <a:pt x="-4728" y="5482"/>
                    <a:pt x="-6905" y="4743"/>
                    <a:pt x="-7894" y="3272"/>
                  </a:cubicBezTo>
                  <a:cubicBezTo>
                    <a:pt x="-9192" y="1216"/>
                    <a:pt x="-7928" y="-754"/>
                    <a:pt x="-5227" y="-1373"/>
                  </a:cubicBezTo>
                  <a:cubicBezTo>
                    <a:pt x="-1270" y="-2251"/>
                    <a:pt x="2282" y="175"/>
                    <a:pt x="1138" y="2988"/>
                  </a:cubicBezTo>
                  <a:cubicBezTo>
                    <a:pt x="554" y="4485"/>
                    <a:pt x="-1615" y="5414"/>
                    <a:pt x="-3069" y="661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4F728E5C-87E9-AB4B-BF95-73F4F76CF581}"/>
                </a:ext>
              </a:extLst>
            </p:cNvPr>
            <p:cNvSpPr/>
            <p:nvPr/>
          </p:nvSpPr>
          <p:spPr>
            <a:xfrm flipV="1">
              <a:off x="5451622" y="1283321"/>
              <a:ext cx="5118" cy="5934"/>
            </a:xfrm>
            <a:custGeom>
              <a:avLst/>
              <a:gdLst>
                <a:gd name="connsiteX0" fmla="*/ -2942 w 5119"/>
                <a:gd name="connsiteY0" fmla="*/ -5663 h 5935"/>
                <a:gd name="connsiteX1" fmla="*/ 903 w 5119"/>
                <a:gd name="connsiteY1" fmla="*/ -2144 h 5935"/>
                <a:gd name="connsiteX2" fmla="*/ -292 w 5119"/>
                <a:gd name="connsiteY2" fmla="*/ 273 h 5935"/>
                <a:gd name="connsiteX3" fmla="*/ -4146 w 5119"/>
                <a:gd name="connsiteY3" fmla="*/ -3340 h 5935"/>
                <a:gd name="connsiteX4" fmla="*/ -2942 w 5119"/>
                <a:gd name="connsiteY4" fmla="*/ -5663 h 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9" h="5935">
                  <a:moveTo>
                    <a:pt x="-2942" y="-5663"/>
                  </a:moveTo>
                  <a:cubicBezTo>
                    <a:pt x="-1609" y="-4501"/>
                    <a:pt x="-207" y="-3469"/>
                    <a:pt x="903" y="-2144"/>
                  </a:cubicBezTo>
                  <a:cubicBezTo>
                    <a:pt x="1144" y="-1869"/>
                    <a:pt x="129" y="-570"/>
                    <a:pt x="-292" y="273"/>
                  </a:cubicBezTo>
                  <a:cubicBezTo>
                    <a:pt x="-1609" y="-897"/>
                    <a:pt x="-3036" y="-1998"/>
                    <a:pt x="-4146" y="-3340"/>
                  </a:cubicBezTo>
                  <a:cubicBezTo>
                    <a:pt x="-4378" y="-3589"/>
                    <a:pt x="-3355" y="-4854"/>
                    <a:pt x="-2942" y="-566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04530E1F-93FF-176C-EEA4-B85292A26E26}"/>
                </a:ext>
              </a:extLst>
            </p:cNvPr>
            <p:cNvSpPr/>
            <p:nvPr/>
          </p:nvSpPr>
          <p:spPr>
            <a:xfrm flipV="1">
              <a:off x="9480636" y="4593954"/>
              <a:ext cx="9440" cy="8096"/>
            </a:xfrm>
            <a:custGeom>
              <a:avLst/>
              <a:gdLst>
                <a:gd name="connsiteX0" fmla="*/ 1023 w 9440"/>
                <a:gd name="connsiteY0" fmla="*/ 4488 h 8098"/>
                <a:gd name="connsiteX1" fmla="*/ -1197 w 9440"/>
                <a:gd name="connsiteY1" fmla="*/ 6389 h 8098"/>
                <a:gd name="connsiteX2" fmla="*/ -8241 w 9440"/>
                <a:gd name="connsiteY2" fmla="*/ 3267 h 8098"/>
                <a:gd name="connsiteX3" fmla="*/ -5222 w 9440"/>
                <a:gd name="connsiteY3" fmla="*/ -1284 h 8098"/>
                <a:gd name="connsiteX4" fmla="*/ 1023 w 9440"/>
                <a:gd name="connsiteY4" fmla="*/ 4488 h 8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40" h="8098">
                  <a:moveTo>
                    <a:pt x="1023" y="4488"/>
                  </a:moveTo>
                  <a:cubicBezTo>
                    <a:pt x="644" y="5262"/>
                    <a:pt x="-345" y="6114"/>
                    <a:pt x="-1197" y="6389"/>
                  </a:cubicBezTo>
                  <a:cubicBezTo>
                    <a:pt x="-4938" y="7533"/>
                    <a:pt x="-8190" y="6226"/>
                    <a:pt x="-8241" y="3267"/>
                  </a:cubicBezTo>
                  <a:cubicBezTo>
                    <a:pt x="-8267" y="1813"/>
                    <a:pt x="-6271" y="239"/>
                    <a:pt x="-5222" y="-1284"/>
                  </a:cubicBezTo>
                  <a:cubicBezTo>
                    <a:pt x="-1971" y="-1559"/>
                    <a:pt x="2098" y="2063"/>
                    <a:pt x="1023" y="448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79A8E373-DA76-C5BF-B35C-B8F3B79CF190}"/>
                </a:ext>
              </a:extLst>
            </p:cNvPr>
            <p:cNvSpPr/>
            <p:nvPr/>
          </p:nvSpPr>
          <p:spPr>
            <a:xfrm flipV="1">
              <a:off x="10254522" y="4643369"/>
              <a:ext cx="9289" cy="7272"/>
            </a:xfrm>
            <a:custGeom>
              <a:avLst/>
              <a:gdLst>
                <a:gd name="connsiteX0" fmla="*/ 269 w 9289"/>
                <a:gd name="connsiteY0" fmla="*/ 1731 h 7274"/>
                <a:gd name="connsiteX1" fmla="*/ -1537 w 9289"/>
                <a:gd name="connsiteY1" fmla="*/ 4260 h 7274"/>
                <a:gd name="connsiteX2" fmla="*/ -9021 w 9289"/>
                <a:gd name="connsiteY2" fmla="*/ 6041 h 7274"/>
                <a:gd name="connsiteX3" fmla="*/ -4032 w 9289"/>
                <a:gd name="connsiteY3" fmla="*/ -230 h 7274"/>
                <a:gd name="connsiteX4" fmla="*/ 269 w 9289"/>
                <a:gd name="connsiteY4" fmla="*/ 1731 h 7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89" h="7274">
                  <a:moveTo>
                    <a:pt x="269" y="1731"/>
                  </a:moveTo>
                  <a:cubicBezTo>
                    <a:pt x="269" y="2617"/>
                    <a:pt x="-677" y="4054"/>
                    <a:pt x="-1537" y="4260"/>
                  </a:cubicBezTo>
                  <a:cubicBezTo>
                    <a:pt x="-3947" y="5009"/>
                    <a:pt x="-6527" y="5473"/>
                    <a:pt x="-9021" y="6041"/>
                  </a:cubicBezTo>
                  <a:cubicBezTo>
                    <a:pt x="-7473" y="3813"/>
                    <a:pt x="-6011" y="1516"/>
                    <a:pt x="-4032" y="-230"/>
                  </a:cubicBezTo>
                  <a:cubicBezTo>
                    <a:pt x="-1796" y="-2191"/>
                    <a:pt x="183" y="-1142"/>
                    <a:pt x="269" y="173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9AC2262A-7626-7167-18D8-A37B2BDB6663}"/>
                </a:ext>
              </a:extLst>
            </p:cNvPr>
            <p:cNvSpPr/>
            <p:nvPr/>
          </p:nvSpPr>
          <p:spPr>
            <a:xfrm flipV="1">
              <a:off x="10252372" y="4641220"/>
              <a:ext cx="2150" cy="2149"/>
            </a:xfrm>
            <a:custGeom>
              <a:avLst/>
              <a:gdLst>
                <a:gd name="connsiteX0" fmla="*/ -6865 w 2150"/>
                <a:gd name="connsiteY0" fmla="*/ -1240 h 2150"/>
                <a:gd name="connsiteX1" fmla="*/ -7897 w 2150"/>
                <a:gd name="connsiteY1" fmla="*/ 162 h 2150"/>
                <a:gd name="connsiteX2" fmla="*/ -9015 w 2150"/>
                <a:gd name="connsiteY2" fmla="*/ 910 h 2150"/>
                <a:gd name="connsiteX3" fmla="*/ -8843 w 2150"/>
                <a:gd name="connsiteY3" fmla="*/ -810 h 2150"/>
                <a:gd name="connsiteX4" fmla="*/ -6865 w 2150"/>
                <a:gd name="connsiteY4" fmla="*/ -1240 h 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0" h="2150">
                  <a:moveTo>
                    <a:pt x="-6865" y="-1240"/>
                  </a:moveTo>
                  <a:cubicBezTo>
                    <a:pt x="-7209" y="-776"/>
                    <a:pt x="-7553" y="-311"/>
                    <a:pt x="-7897" y="162"/>
                  </a:cubicBezTo>
                  <a:cubicBezTo>
                    <a:pt x="-8242" y="437"/>
                    <a:pt x="-8585" y="644"/>
                    <a:pt x="-9015" y="910"/>
                  </a:cubicBezTo>
                  <a:cubicBezTo>
                    <a:pt x="-8930" y="300"/>
                    <a:pt x="-8843" y="-259"/>
                    <a:pt x="-8843" y="-810"/>
                  </a:cubicBezTo>
                  <a:cubicBezTo>
                    <a:pt x="-8155" y="-939"/>
                    <a:pt x="-7553" y="-1128"/>
                    <a:pt x="-6865" y="-124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DF0F417B-F61B-657A-1A48-1B9194A5295E}"/>
                </a:ext>
              </a:extLst>
            </p:cNvPr>
            <p:cNvSpPr/>
            <p:nvPr/>
          </p:nvSpPr>
          <p:spPr>
            <a:xfrm flipV="1">
              <a:off x="9889998" y="4868549"/>
              <a:ext cx="2063" cy="1496"/>
            </a:xfrm>
            <a:custGeom>
              <a:avLst/>
              <a:gdLst>
                <a:gd name="connsiteX0" fmla="*/ -6586 w 2063"/>
                <a:gd name="connsiteY0" fmla="*/ 556 h 1496"/>
                <a:gd name="connsiteX1" fmla="*/ -8650 w 2063"/>
                <a:gd name="connsiteY1" fmla="*/ 40 h 1496"/>
                <a:gd name="connsiteX2" fmla="*/ -8289 w 2063"/>
                <a:gd name="connsiteY2" fmla="*/ -898 h 1496"/>
                <a:gd name="connsiteX3" fmla="*/ -7704 w 2063"/>
                <a:gd name="connsiteY3" fmla="*/ -941 h 1496"/>
                <a:gd name="connsiteX4" fmla="*/ -6586 w 2063"/>
                <a:gd name="connsiteY4" fmla="*/ 556 h 1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3" h="1496">
                  <a:moveTo>
                    <a:pt x="-6586" y="556"/>
                  </a:moveTo>
                  <a:cubicBezTo>
                    <a:pt x="-7266" y="418"/>
                    <a:pt x="-7971" y="238"/>
                    <a:pt x="-8650" y="40"/>
                  </a:cubicBezTo>
                  <a:cubicBezTo>
                    <a:pt x="-8573" y="-261"/>
                    <a:pt x="-8366" y="-537"/>
                    <a:pt x="-8289" y="-898"/>
                  </a:cubicBezTo>
                  <a:cubicBezTo>
                    <a:pt x="-8074" y="-898"/>
                    <a:pt x="-7893" y="-898"/>
                    <a:pt x="-7704" y="-941"/>
                  </a:cubicBezTo>
                  <a:cubicBezTo>
                    <a:pt x="-7334" y="-425"/>
                    <a:pt x="-6948" y="40"/>
                    <a:pt x="-6586" y="55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A6AF254D-F85E-3D79-FF4A-FE4063BC98CD}"/>
                </a:ext>
              </a:extLst>
            </p:cNvPr>
            <p:cNvSpPr/>
            <p:nvPr/>
          </p:nvSpPr>
          <p:spPr>
            <a:xfrm flipV="1">
              <a:off x="9892062" y="4861076"/>
              <a:ext cx="9495" cy="7473"/>
            </a:xfrm>
            <a:custGeom>
              <a:avLst/>
              <a:gdLst>
                <a:gd name="connsiteX0" fmla="*/ -811 w 9495"/>
                <a:gd name="connsiteY0" fmla="*/ 6417 h 7474"/>
                <a:gd name="connsiteX1" fmla="*/ -3761 w 9495"/>
                <a:gd name="connsiteY1" fmla="*/ 5462 h 7474"/>
                <a:gd name="connsiteX2" fmla="*/ -8656 w 9495"/>
                <a:gd name="connsiteY2" fmla="*/ -947 h 7474"/>
                <a:gd name="connsiteX3" fmla="*/ -1146 w 9495"/>
                <a:gd name="connsiteY3" fmla="*/ 1281 h 7474"/>
                <a:gd name="connsiteX4" fmla="*/ -811 w 9495"/>
                <a:gd name="connsiteY4" fmla="*/ 6417 h 7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95" h="7474">
                  <a:moveTo>
                    <a:pt x="-811" y="6417"/>
                  </a:moveTo>
                  <a:cubicBezTo>
                    <a:pt x="-1361" y="6769"/>
                    <a:pt x="-3193" y="6236"/>
                    <a:pt x="-3761" y="5462"/>
                  </a:cubicBezTo>
                  <a:cubicBezTo>
                    <a:pt x="-5516" y="3457"/>
                    <a:pt x="-7064" y="1264"/>
                    <a:pt x="-8656" y="-947"/>
                  </a:cubicBezTo>
                  <a:cubicBezTo>
                    <a:pt x="-6066" y="-345"/>
                    <a:pt x="-3461" y="232"/>
                    <a:pt x="-1146" y="1281"/>
                  </a:cubicBezTo>
                  <a:cubicBezTo>
                    <a:pt x="1443" y="2468"/>
                    <a:pt x="1443" y="4911"/>
                    <a:pt x="-811" y="641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F59D8D58-21E5-8D2D-8C04-FE23F7B9D544}"/>
                </a:ext>
              </a:extLst>
            </p:cNvPr>
            <p:cNvSpPr/>
            <p:nvPr/>
          </p:nvSpPr>
          <p:spPr>
            <a:xfrm flipV="1">
              <a:off x="9092637" y="5175778"/>
              <a:ext cx="8687" cy="13646"/>
            </a:xfrm>
            <a:custGeom>
              <a:avLst/>
              <a:gdLst>
                <a:gd name="connsiteX0" fmla="*/ -1768 w 8688"/>
                <a:gd name="connsiteY0" fmla="*/ 12900 h 13648"/>
                <a:gd name="connsiteX1" fmla="*/ -4504 w 8688"/>
                <a:gd name="connsiteY1" fmla="*/ 1468 h 13648"/>
                <a:gd name="connsiteX2" fmla="*/ 838 w 8688"/>
                <a:gd name="connsiteY2" fmla="*/ -528 h 13648"/>
                <a:gd name="connsiteX3" fmla="*/ 744 w 8688"/>
                <a:gd name="connsiteY3" fmla="*/ 13115 h 13648"/>
                <a:gd name="connsiteX4" fmla="*/ -1768 w 8688"/>
                <a:gd name="connsiteY4" fmla="*/ 12900 h 1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88" h="13648">
                  <a:moveTo>
                    <a:pt x="-1768" y="12900"/>
                  </a:moveTo>
                  <a:cubicBezTo>
                    <a:pt x="-8796" y="10568"/>
                    <a:pt x="-9768" y="6612"/>
                    <a:pt x="-4504" y="1468"/>
                  </a:cubicBezTo>
                  <a:cubicBezTo>
                    <a:pt x="-3239" y="220"/>
                    <a:pt x="-1011" y="-12"/>
                    <a:pt x="838" y="-528"/>
                  </a:cubicBezTo>
                  <a:cubicBezTo>
                    <a:pt x="838" y="3997"/>
                    <a:pt x="761" y="8547"/>
                    <a:pt x="744" y="13115"/>
                  </a:cubicBezTo>
                  <a:cubicBezTo>
                    <a:pt x="-108" y="13115"/>
                    <a:pt x="-968" y="13175"/>
                    <a:pt x="-1768" y="1290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E3BEC2E4-6C05-E3AD-6707-17411E7A99B1}"/>
                </a:ext>
              </a:extLst>
            </p:cNvPr>
            <p:cNvSpPr/>
            <p:nvPr/>
          </p:nvSpPr>
          <p:spPr>
            <a:xfrm flipV="1">
              <a:off x="5503384" y="907388"/>
              <a:ext cx="4963" cy="10560"/>
            </a:xfrm>
            <a:custGeom>
              <a:avLst/>
              <a:gdLst>
                <a:gd name="connsiteX0" fmla="*/ 732 w 4963"/>
                <a:gd name="connsiteY0" fmla="*/ -736 h 10562"/>
                <a:gd name="connsiteX1" fmla="*/ -1849 w 4963"/>
                <a:gd name="connsiteY1" fmla="*/ 4408 h 10562"/>
                <a:gd name="connsiteX2" fmla="*/ -4232 w 4963"/>
                <a:gd name="connsiteY2" fmla="*/ -942 h 10562"/>
                <a:gd name="connsiteX3" fmla="*/ -1617 w 4963"/>
                <a:gd name="connsiteY3" fmla="*/ -6155 h 10562"/>
                <a:gd name="connsiteX4" fmla="*/ 732 w 4963"/>
                <a:gd name="connsiteY4" fmla="*/ -736 h 1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63" h="10562">
                  <a:moveTo>
                    <a:pt x="732" y="-736"/>
                  </a:moveTo>
                  <a:cubicBezTo>
                    <a:pt x="697" y="1002"/>
                    <a:pt x="-928" y="2696"/>
                    <a:pt x="-1849" y="4408"/>
                  </a:cubicBezTo>
                  <a:cubicBezTo>
                    <a:pt x="-2700" y="2619"/>
                    <a:pt x="-4257" y="821"/>
                    <a:pt x="-4232" y="-942"/>
                  </a:cubicBezTo>
                  <a:cubicBezTo>
                    <a:pt x="-4188" y="-2697"/>
                    <a:pt x="-2580" y="-4417"/>
                    <a:pt x="-1617" y="-6155"/>
                  </a:cubicBezTo>
                  <a:cubicBezTo>
                    <a:pt x="-756" y="-4332"/>
                    <a:pt x="732" y="-2508"/>
                    <a:pt x="732" y="-73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6D03BAAD-650D-5162-3494-431E5F203479}"/>
                </a:ext>
              </a:extLst>
            </p:cNvPr>
            <p:cNvSpPr/>
            <p:nvPr/>
          </p:nvSpPr>
          <p:spPr>
            <a:xfrm flipV="1">
              <a:off x="6834586" y="902566"/>
              <a:ext cx="12146" cy="12871"/>
            </a:xfrm>
            <a:custGeom>
              <a:avLst/>
              <a:gdLst>
                <a:gd name="connsiteX0" fmla="*/ 3569 w 12147"/>
                <a:gd name="connsiteY0" fmla="*/ 5582 h 12874"/>
                <a:gd name="connsiteX1" fmla="*/ -2366 w 12147"/>
                <a:gd name="connsiteY1" fmla="*/ 6657 h 12874"/>
                <a:gd name="connsiteX2" fmla="*/ -4938 w 12147"/>
                <a:gd name="connsiteY2" fmla="*/ 1780 h 12874"/>
                <a:gd name="connsiteX3" fmla="*/ -336 w 12147"/>
                <a:gd name="connsiteY3" fmla="*/ -6160 h 12874"/>
                <a:gd name="connsiteX4" fmla="*/ 6571 w 12147"/>
                <a:gd name="connsiteY4" fmla="*/ -6031 h 12874"/>
                <a:gd name="connsiteX5" fmla="*/ 3569 w 12147"/>
                <a:gd name="connsiteY5" fmla="*/ 5582 h 1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7" h="12874">
                  <a:moveTo>
                    <a:pt x="3569" y="5582"/>
                  </a:moveTo>
                  <a:cubicBezTo>
                    <a:pt x="2210" y="6717"/>
                    <a:pt x="-405" y="6812"/>
                    <a:pt x="-2366" y="6657"/>
                  </a:cubicBezTo>
                  <a:cubicBezTo>
                    <a:pt x="-5412" y="6433"/>
                    <a:pt x="-6341" y="4455"/>
                    <a:pt x="-4938" y="1780"/>
                  </a:cubicBezTo>
                  <a:cubicBezTo>
                    <a:pt x="-3511" y="-912"/>
                    <a:pt x="-1876" y="-3510"/>
                    <a:pt x="-336" y="-6160"/>
                  </a:cubicBezTo>
                  <a:cubicBezTo>
                    <a:pt x="1977" y="-6125"/>
                    <a:pt x="4248" y="-6065"/>
                    <a:pt x="6571" y="-6031"/>
                  </a:cubicBezTo>
                  <a:cubicBezTo>
                    <a:pt x="6141" y="-1988"/>
                    <a:pt x="7156" y="2537"/>
                    <a:pt x="3569" y="558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10933A60-BC06-E023-E622-7B8F3B414822}"/>
                </a:ext>
              </a:extLst>
            </p:cNvPr>
            <p:cNvSpPr/>
            <p:nvPr/>
          </p:nvSpPr>
          <p:spPr>
            <a:xfrm flipV="1">
              <a:off x="3696477" y="1357214"/>
              <a:ext cx="8309" cy="9757"/>
            </a:xfrm>
            <a:custGeom>
              <a:avLst/>
              <a:gdLst>
                <a:gd name="connsiteX0" fmla="*/ 2256 w 8309"/>
                <a:gd name="connsiteY0" fmla="*/ 4197 h 9759"/>
                <a:gd name="connsiteX1" fmla="*/ -2320 w 8309"/>
                <a:gd name="connsiteY1" fmla="*/ 886 h 9759"/>
                <a:gd name="connsiteX2" fmla="*/ -496 w 8309"/>
                <a:gd name="connsiteY2" fmla="*/ -4981 h 9759"/>
                <a:gd name="connsiteX3" fmla="*/ 5861 w 8309"/>
                <a:gd name="connsiteY3" fmla="*/ -172 h 9759"/>
                <a:gd name="connsiteX4" fmla="*/ 2256 w 8309"/>
                <a:gd name="connsiteY4" fmla="*/ 4197 h 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09" h="9759">
                  <a:moveTo>
                    <a:pt x="2256" y="4197"/>
                  </a:moveTo>
                  <a:cubicBezTo>
                    <a:pt x="656" y="3122"/>
                    <a:pt x="-2010" y="2279"/>
                    <a:pt x="-2320" y="886"/>
                  </a:cubicBezTo>
                  <a:cubicBezTo>
                    <a:pt x="-2707" y="-886"/>
                    <a:pt x="-1847" y="-3656"/>
                    <a:pt x="-496" y="-4981"/>
                  </a:cubicBezTo>
                  <a:cubicBezTo>
                    <a:pt x="1517" y="-6959"/>
                    <a:pt x="6359" y="-3527"/>
                    <a:pt x="5861" y="-172"/>
                  </a:cubicBezTo>
                  <a:cubicBezTo>
                    <a:pt x="5645" y="1428"/>
                    <a:pt x="3521" y="2735"/>
                    <a:pt x="2256" y="419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95CF3C29-B10D-9BFC-1FD4-B672D1E60C49}"/>
                </a:ext>
              </a:extLst>
            </p:cNvPr>
            <p:cNvSpPr/>
            <p:nvPr/>
          </p:nvSpPr>
          <p:spPr>
            <a:xfrm flipV="1">
              <a:off x="7428067" y="1436524"/>
              <a:ext cx="8247" cy="8470"/>
            </a:xfrm>
            <a:custGeom>
              <a:avLst/>
              <a:gdLst>
                <a:gd name="connsiteX0" fmla="*/ 1733 w 8247"/>
                <a:gd name="connsiteY0" fmla="*/ -2304 h 8472"/>
                <a:gd name="connsiteX1" fmla="*/ 2042 w 8247"/>
                <a:gd name="connsiteY1" fmla="*/ 767 h 8472"/>
                <a:gd name="connsiteX2" fmla="*/ -83 w 8247"/>
                <a:gd name="connsiteY2" fmla="*/ 3004 h 8472"/>
                <a:gd name="connsiteX3" fmla="*/ -5373 w 8247"/>
                <a:gd name="connsiteY3" fmla="*/ -274 h 8472"/>
                <a:gd name="connsiteX4" fmla="*/ -3446 w 8247"/>
                <a:gd name="connsiteY4" fmla="*/ -5452 h 8472"/>
                <a:gd name="connsiteX5" fmla="*/ 1733 w 8247"/>
                <a:gd name="connsiteY5" fmla="*/ -2304 h 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47" h="8472">
                  <a:moveTo>
                    <a:pt x="1733" y="-2304"/>
                  </a:moveTo>
                  <a:cubicBezTo>
                    <a:pt x="2300" y="-1805"/>
                    <a:pt x="1973" y="-299"/>
                    <a:pt x="2042" y="767"/>
                  </a:cubicBezTo>
                  <a:cubicBezTo>
                    <a:pt x="1303" y="1567"/>
                    <a:pt x="219" y="3150"/>
                    <a:pt x="-83" y="3004"/>
                  </a:cubicBezTo>
                  <a:cubicBezTo>
                    <a:pt x="-2001" y="2170"/>
                    <a:pt x="-4254" y="1283"/>
                    <a:pt x="-5373" y="-274"/>
                  </a:cubicBezTo>
                  <a:cubicBezTo>
                    <a:pt x="-7007" y="-2476"/>
                    <a:pt x="-6026" y="-5220"/>
                    <a:pt x="-3446" y="-5452"/>
                  </a:cubicBezTo>
                  <a:cubicBezTo>
                    <a:pt x="-1820" y="-5589"/>
                    <a:pt x="167" y="-3663"/>
                    <a:pt x="1733" y="-230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5538A15C-B87F-BCBD-89A4-B3C4C7E7D7CE}"/>
                </a:ext>
              </a:extLst>
            </p:cNvPr>
            <p:cNvSpPr/>
            <p:nvPr/>
          </p:nvSpPr>
          <p:spPr>
            <a:xfrm flipV="1">
              <a:off x="2089840" y="1884856"/>
              <a:ext cx="8017" cy="9417"/>
            </a:xfrm>
            <a:custGeom>
              <a:avLst/>
              <a:gdLst>
                <a:gd name="connsiteX0" fmla="*/ 1377 w 8018"/>
                <a:gd name="connsiteY0" fmla="*/ 4362 h 9419"/>
                <a:gd name="connsiteX1" fmla="*/ -663 w 8018"/>
                <a:gd name="connsiteY1" fmla="*/ 1721 h 9419"/>
                <a:gd name="connsiteX2" fmla="*/ 4657 w 8018"/>
                <a:gd name="connsiteY2" fmla="*/ -4679 h 9419"/>
                <a:gd name="connsiteX3" fmla="*/ 7146 w 8018"/>
                <a:gd name="connsiteY3" fmla="*/ -2434 h 9419"/>
                <a:gd name="connsiteX4" fmla="*/ 1377 w 8018"/>
                <a:gd name="connsiteY4" fmla="*/ 4362 h 9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18" h="9419">
                  <a:moveTo>
                    <a:pt x="1377" y="4362"/>
                  </a:moveTo>
                  <a:cubicBezTo>
                    <a:pt x="474" y="3983"/>
                    <a:pt x="-501" y="2719"/>
                    <a:pt x="-663" y="1721"/>
                  </a:cubicBezTo>
                  <a:cubicBezTo>
                    <a:pt x="-1415" y="-2657"/>
                    <a:pt x="1158" y="-5668"/>
                    <a:pt x="4657" y="-4679"/>
                  </a:cubicBezTo>
                  <a:cubicBezTo>
                    <a:pt x="5631" y="-4378"/>
                    <a:pt x="6317" y="-3216"/>
                    <a:pt x="7146" y="-2434"/>
                  </a:cubicBezTo>
                  <a:cubicBezTo>
                    <a:pt x="7802" y="1188"/>
                    <a:pt x="4209" y="5515"/>
                    <a:pt x="1377" y="436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74508E5F-3A24-9649-D827-CE80D7F303F5}"/>
                </a:ext>
              </a:extLst>
            </p:cNvPr>
            <p:cNvSpPr/>
            <p:nvPr/>
          </p:nvSpPr>
          <p:spPr>
            <a:xfrm flipV="1">
              <a:off x="6124403" y="1897815"/>
              <a:ext cx="10015" cy="7839"/>
            </a:xfrm>
            <a:custGeom>
              <a:avLst/>
              <a:gdLst>
                <a:gd name="connsiteX0" fmla="*/ -3214 w 10015"/>
                <a:gd name="connsiteY0" fmla="*/ -4769 h 7840"/>
                <a:gd name="connsiteX1" fmla="*/ -341 w 10015"/>
                <a:gd name="connsiteY1" fmla="*/ -3625 h 7840"/>
                <a:gd name="connsiteX2" fmla="*/ 5155 w 10015"/>
                <a:gd name="connsiteY2" fmla="*/ 2989 h 7840"/>
                <a:gd name="connsiteX3" fmla="*/ -2793 w 10015"/>
                <a:gd name="connsiteY3" fmla="*/ 469 h 7840"/>
                <a:gd name="connsiteX4" fmla="*/ -3214 w 10015"/>
                <a:gd name="connsiteY4" fmla="*/ -4769 h 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5" h="7840">
                  <a:moveTo>
                    <a:pt x="-3214" y="-4769"/>
                  </a:moveTo>
                  <a:cubicBezTo>
                    <a:pt x="-2767" y="-5105"/>
                    <a:pt x="-969" y="-4348"/>
                    <a:pt x="-341" y="-3625"/>
                  </a:cubicBezTo>
                  <a:cubicBezTo>
                    <a:pt x="1585" y="-1501"/>
                    <a:pt x="3357" y="744"/>
                    <a:pt x="5155" y="2989"/>
                  </a:cubicBezTo>
                  <a:cubicBezTo>
                    <a:pt x="2454" y="2267"/>
                    <a:pt x="-290" y="1621"/>
                    <a:pt x="-2793" y="469"/>
                  </a:cubicBezTo>
                  <a:cubicBezTo>
                    <a:pt x="-5425" y="-710"/>
                    <a:pt x="-5520" y="-3049"/>
                    <a:pt x="-3214" y="-476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D70B3885-CBFC-D4BB-E498-C2481BB86E9B}"/>
                </a:ext>
              </a:extLst>
            </p:cNvPr>
            <p:cNvSpPr/>
            <p:nvPr/>
          </p:nvSpPr>
          <p:spPr>
            <a:xfrm flipV="1">
              <a:off x="6134417" y="1896355"/>
              <a:ext cx="2477" cy="1462"/>
            </a:xfrm>
            <a:custGeom>
              <a:avLst/>
              <a:gdLst>
                <a:gd name="connsiteX0" fmla="*/ -4866 w 2477"/>
                <a:gd name="connsiteY0" fmla="*/ -4858 h 1462"/>
                <a:gd name="connsiteX1" fmla="*/ -2828 w 2477"/>
                <a:gd name="connsiteY1" fmla="*/ -4324 h 1462"/>
                <a:gd name="connsiteX2" fmla="*/ -2389 w 2477"/>
                <a:gd name="connsiteY2" fmla="*/ -3447 h 1462"/>
                <a:gd name="connsiteX3" fmla="*/ -3619 w 2477"/>
                <a:gd name="connsiteY3" fmla="*/ -3396 h 1462"/>
                <a:gd name="connsiteX4" fmla="*/ -4866 w 2477"/>
                <a:gd name="connsiteY4" fmla="*/ -4858 h 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7" h="1462">
                  <a:moveTo>
                    <a:pt x="-4866" y="-4858"/>
                  </a:moveTo>
                  <a:cubicBezTo>
                    <a:pt x="-4161" y="-4686"/>
                    <a:pt x="-3491" y="-4522"/>
                    <a:pt x="-2828" y="-4324"/>
                  </a:cubicBezTo>
                  <a:cubicBezTo>
                    <a:pt x="-2639" y="-4032"/>
                    <a:pt x="-2518" y="-3731"/>
                    <a:pt x="-2389" y="-3447"/>
                  </a:cubicBezTo>
                  <a:cubicBezTo>
                    <a:pt x="-2785" y="-3447"/>
                    <a:pt x="-3207" y="-3396"/>
                    <a:pt x="-3619" y="-3396"/>
                  </a:cubicBezTo>
                  <a:cubicBezTo>
                    <a:pt x="-4041" y="-3903"/>
                    <a:pt x="-4436" y="-4376"/>
                    <a:pt x="-4866" y="-485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E705359E-1405-FAE3-DBA8-CEE1717F10A5}"/>
                </a:ext>
              </a:extLst>
            </p:cNvPr>
            <p:cNvSpPr/>
            <p:nvPr/>
          </p:nvSpPr>
          <p:spPr>
            <a:xfrm flipV="1">
              <a:off x="6658456" y="2041939"/>
              <a:ext cx="6804" cy="5874"/>
            </a:xfrm>
            <a:custGeom>
              <a:avLst/>
              <a:gdLst>
                <a:gd name="connsiteX0" fmla="*/ -5397 w 6804"/>
                <a:gd name="connsiteY0" fmla="*/ -190 h 5875"/>
                <a:gd name="connsiteX1" fmla="*/ -1259 w 6804"/>
                <a:gd name="connsiteY1" fmla="*/ -4663 h 5875"/>
                <a:gd name="connsiteX2" fmla="*/ 1373 w 6804"/>
                <a:gd name="connsiteY2" fmla="*/ -3131 h 5875"/>
                <a:gd name="connsiteX3" fmla="*/ -2481 w 6804"/>
                <a:gd name="connsiteY3" fmla="*/ 1212 h 5875"/>
                <a:gd name="connsiteX4" fmla="*/ -5397 w 6804"/>
                <a:gd name="connsiteY4" fmla="*/ -190 h 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4" h="5875">
                  <a:moveTo>
                    <a:pt x="-5397" y="-190"/>
                  </a:moveTo>
                  <a:cubicBezTo>
                    <a:pt x="-3995" y="-1678"/>
                    <a:pt x="-2618" y="-3183"/>
                    <a:pt x="-1259" y="-4663"/>
                  </a:cubicBezTo>
                  <a:cubicBezTo>
                    <a:pt x="-347" y="-4155"/>
                    <a:pt x="1313" y="-3725"/>
                    <a:pt x="1373" y="-3131"/>
                  </a:cubicBezTo>
                  <a:cubicBezTo>
                    <a:pt x="1657" y="-517"/>
                    <a:pt x="160" y="1143"/>
                    <a:pt x="-2481" y="1212"/>
                  </a:cubicBezTo>
                  <a:cubicBezTo>
                    <a:pt x="-3435" y="1230"/>
                    <a:pt x="-4416" y="300"/>
                    <a:pt x="-5397" y="-19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CE9261CE-97E5-2A4F-0340-2BD5458DCDEA}"/>
                </a:ext>
              </a:extLst>
            </p:cNvPr>
            <p:cNvSpPr/>
            <p:nvPr/>
          </p:nvSpPr>
          <p:spPr>
            <a:xfrm flipV="1">
              <a:off x="4069762" y="2081694"/>
              <a:ext cx="10046" cy="9700"/>
            </a:xfrm>
            <a:custGeom>
              <a:avLst/>
              <a:gdLst>
                <a:gd name="connsiteX0" fmla="*/ 1322 w 10047"/>
                <a:gd name="connsiteY0" fmla="*/ 4909 h 9701"/>
                <a:gd name="connsiteX1" fmla="*/ -2790 w 10047"/>
                <a:gd name="connsiteY1" fmla="*/ 866 h 9701"/>
                <a:gd name="connsiteX2" fmla="*/ 901 w 10047"/>
                <a:gd name="connsiteY2" fmla="*/ -4028 h 9701"/>
                <a:gd name="connsiteX3" fmla="*/ 6294 w 10047"/>
                <a:gd name="connsiteY3" fmla="*/ -1671 h 9701"/>
                <a:gd name="connsiteX4" fmla="*/ 7257 w 10047"/>
                <a:gd name="connsiteY4" fmla="*/ 4462 h 9701"/>
                <a:gd name="connsiteX5" fmla="*/ 1322 w 10047"/>
                <a:gd name="connsiteY5" fmla="*/ 4909 h 9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47" h="9701">
                  <a:moveTo>
                    <a:pt x="1322" y="4909"/>
                  </a:moveTo>
                  <a:cubicBezTo>
                    <a:pt x="-398" y="4427"/>
                    <a:pt x="-2824" y="2225"/>
                    <a:pt x="-2790" y="866"/>
                  </a:cubicBezTo>
                  <a:cubicBezTo>
                    <a:pt x="-2704" y="-837"/>
                    <a:pt x="-760" y="-2970"/>
                    <a:pt x="901" y="-4028"/>
                  </a:cubicBezTo>
                  <a:cubicBezTo>
                    <a:pt x="3042" y="-5379"/>
                    <a:pt x="5374" y="-4278"/>
                    <a:pt x="6294" y="-1671"/>
                  </a:cubicBezTo>
                  <a:cubicBezTo>
                    <a:pt x="6965" y="247"/>
                    <a:pt x="7025" y="2388"/>
                    <a:pt x="7257" y="4462"/>
                  </a:cubicBezTo>
                  <a:cubicBezTo>
                    <a:pt x="5227" y="4771"/>
                    <a:pt x="3129" y="5408"/>
                    <a:pt x="1322" y="490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890FD703-9DE8-5F3D-30FD-A2509269C22E}"/>
                </a:ext>
              </a:extLst>
            </p:cNvPr>
            <p:cNvSpPr/>
            <p:nvPr/>
          </p:nvSpPr>
          <p:spPr>
            <a:xfrm flipV="1">
              <a:off x="7748719" y="1106015"/>
              <a:ext cx="7079" cy="7277"/>
            </a:xfrm>
            <a:custGeom>
              <a:avLst/>
              <a:gdLst>
                <a:gd name="connsiteX0" fmla="*/ -4187 w 7079"/>
                <a:gd name="connsiteY0" fmla="*/ 889 h 7278"/>
                <a:gd name="connsiteX1" fmla="*/ -6269 w 7079"/>
                <a:gd name="connsiteY1" fmla="*/ -1614 h 7278"/>
                <a:gd name="connsiteX2" fmla="*/ -3069 w 7079"/>
                <a:gd name="connsiteY2" fmla="*/ -5889 h 7278"/>
                <a:gd name="connsiteX3" fmla="*/ 578 w 7079"/>
                <a:gd name="connsiteY3" fmla="*/ -1777 h 7278"/>
                <a:gd name="connsiteX4" fmla="*/ -4187 w 7079"/>
                <a:gd name="connsiteY4" fmla="*/ 889 h 7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9" h="7278">
                  <a:moveTo>
                    <a:pt x="-4187" y="889"/>
                  </a:moveTo>
                  <a:cubicBezTo>
                    <a:pt x="-5125" y="442"/>
                    <a:pt x="-6020" y="-633"/>
                    <a:pt x="-6269" y="-1614"/>
                  </a:cubicBezTo>
                  <a:cubicBezTo>
                    <a:pt x="-7043" y="-4022"/>
                    <a:pt x="-5796" y="-5803"/>
                    <a:pt x="-3069" y="-5889"/>
                  </a:cubicBezTo>
                  <a:cubicBezTo>
                    <a:pt x="-540" y="-6009"/>
                    <a:pt x="681" y="-4332"/>
                    <a:pt x="578" y="-1777"/>
                  </a:cubicBezTo>
                  <a:cubicBezTo>
                    <a:pt x="-67" y="1053"/>
                    <a:pt x="-1693" y="2094"/>
                    <a:pt x="-4187" y="88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C0680935-DB4A-7EA7-5863-0033D08D66AE}"/>
                </a:ext>
              </a:extLst>
            </p:cNvPr>
            <p:cNvSpPr/>
            <p:nvPr/>
          </p:nvSpPr>
          <p:spPr>
            <a:xfrm flipV="1">
              <a:off x="10008777" y="2372437"/>
              <a:ext cx="4305" cy="4587"/>
            </a:xfrm>
            <a:custGeom>
              <a:avLst/>
              <a:gdLst>
                <a:gd name="connsiteX0" fmla="*/ -4470 w 4305"/>
                <a:gd name="connsiteY0" fmla="*/ -1834 h 4588"/>
                <a:gd name="connsiteX1" fmla="*/ -6105 w 4305"/>
                <a:gd name="connsiteY1" fmla="*/ 299 h 4588"/>
                <a:gd name="connsiteX2" fmla="*/ -8771 w 4305"/>
                <a:gd name="connsiteY2" fmla="*/ -311 h 4588"/>
                <a:gd name="connsiteX3" fmla="*/ -8341 w 4305"/>
                <a:gd name="connsiteY3" fmla="*/ -2961 h 4588"/>
                <a:gd name="connsiteX4" fmla="*/ -4470 w 4305"/>
                <a:gd name="connsiteY4" fmla="*/ -1834 h 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05" h="4588">
                  <a:moveTo>
                    <a:pt x="-4470" y="-1834"/>
                  </a:moveTo>
                  <a:cubicBezTo>
                    <a:pt x="-4384" y="-1120"/>
                    <a:pt x="-5416" y="-2"/>
                    <a:pt x="-6105" y="299"/>
                  </a:cubicBezTo>
                  <a:cubicBezTo>
                    <a:pt x="-6793" y="557"/>
                    <a:pt x="-7825" y="-79"/>
                    <a:pt x="-8771" y="-311"/>
                  </a:cubicBezTo>
                  <a:cubicBezTo>
                    <a:pt x="-8599" y="-1206"/>
                    <a:pt x="-8771" y="-2471"/>
                    <a:pt x="-8341" y="-2961"/>
                  </a:cubicBezTo>
                  <a:cubicBezTo>
                    <a:pt x="-6276" y="-5008"/>
                    <a:pt x="-4642" y="-4535"/>
                    <a:pt x="-4470" y="-183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D29DD14A-B536-CAB7-29B1-99E67E32114F}"/>
                </a:ext>
              </a:extLst>
            </p:cNvPr>
            <p:cNvSpPr/>
            <p:nvPr/>
          </p:nvSpPr>
          <p:spPr>
            <a:xfrm flipV="1">
              <a:off x="9727876" y="3019458"/>
              <a:ext cx="7079" cy="9864"/>
            </a:xfrm>
            <a:custGeom>
              <a:avLst/>
              <a:gdLst>
                <a:gd name="connsiteX0" fmla="*/ -5238 w 7079"/>
                <a:gd name="connsiteY0" fmla="*/ -3372 h 9866"/>
                <a:gd name="connsiteX1" fmla="*/ -1410 w 7079"/>
                <a:gd name="connsiteY1" fmla="*/ 1393 h 9866"/>
                <a:gd name="connsiteX2" fmla="*/ -4937 w 7079"/>
                <a:gd name="connsiteY2" fmla="*/ 6494 h 9866"/>
                <a:gd name="connsiteX3" fmla="*/ -8489 w 7079"/>
                <a:gd name="connsiteY3" fmla="*/ 1738 h 9866"/>
                <a:gd name="connsiteX4" fmla="*/ -5238 w 7079"/>
                <a:gd name="connsiteY4" fmla="*/ -3372 h 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9" h="9866">
                  <a:moveTo>
                    <a:pt x="-5238" y="-3372"/>
                  </a:moveTo>
                  <a:cubicBezTo>
                    <a:pt x="-3998" y="-1781"/>
                    <a:pt x="-2700" y="-198"/>
                    <a:pt x="-1410" y="1393"/>
                  </a:cubicBezTo>
                  <a:cubicBezTo>
                    <a:pt x="-2596" y="3097"/>
                    <a:pt x="-3775" y="4800"/>
                    <a:pt x="-4937" y="6494"/>
                  </a:cubicBezTo>
                  <a:cubicBezTo>
                    <a:pt x="-6183" y="4912"/>
                    <a:pt x="-8420" y="3355"/>
                    <a:pt x="-8489" y="1738"/>
                  </a:cubicBezTo>
                  <a:cubicBezTo>
                    <a:pt x="-8514" y="60"/>
                    <a:pt x="-6433" y="-1678"/>
                    <a:pt x="-5238" y="-337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47355667-BFC8-A6CD-BAFE-0245D7587E6F}"/>
                </a:ext>
              </a:extLst>
            </p:cNvPr>
            <p:cNvSpPr/>
            <p:nvPr/>
          </p:nvSpPr>
          <p:spPr>
            <a:xfrm flipV="1">
              <a:off x="5889168" y="3103723"/>
              <a:ext cx="9955" cy="8787"/>
            </a:xfrm>
            <a:custGeom>
              <a:avLst/>
              <a:gdLst>
                <a:gd name="connsiteX0" fmla="*/ 5323 w 9955"/>
                <a:gd name="connsiteY0" fmla="*/ 1692 h 8789"/>
                <a:gd name="connsiteX1" fmla="*/ 1022 w 9955"/>
                <a:gd name="connsiteY1" fmla="*/ 5528 h 8789"/>
                <a:gd name="connsiteX2" fmla="*/ -3975 w 9955"/>
                <a:gd name="connsiteY2" fmla="*/ -1259 h 8789"/>
                <a:gd name="connsiteX3" fmla="*/ 2106 w 9955"/>
                <a:gd name="connsiteY3" fmla="*/ -3142 h 8789"/>
                <a:gd name="connsiteX4" fmla="*/ 5323 w 9955"/>
                <a:gd name="connsiteY4" fmla="*/ 1692 h 8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5" h="8789">
                  <a:moveTo>
                    <a:pt x="5323" y="1692"/>
                  </a:moveTo>
                  <a:cubicBezTo>
                    <a:pt x="5211" y="3068"/>
                    <a:pt x="2536" y="4264"/>
                    <a:pt x="1022" y="5528"/>
                  </a:cubicBezTo>
                  <a:cubicBezTo>
                    <a:pt x="-2719" y="5296"/>
                    <a:pt x="-6074" y="995"/>
                    <a:pt x="-3975" y="-1259"/>
                  </a:cubicBezTo>
                  <a:cubicBezTo>
                    <a:pt x="-2685" y="-2661"/>
                    <a:pt x="282" y="-3607"/>
                    <a:pt x="2106" y="-3142"/>
                  </a:cubicBezTo>
                  <a:cubicBezTo>
                    <a:pt x="3586" y="-2798"/>
                    <a:pt x="5478" y="58"/>
                    <a:pt x="5323" y="169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5380A94A-6086-4F43-34CE-66A38AA778CF}"/>
                </a:ext>
              </a:extLst>
            </p:cNvPr>
            <p:cNvSpPr/>
            <p:nvPr/>
          </p:nvSpPr>
          <p:spPr>
            <a:xfrm flipV="1">
              <a:off x="6593437" y="3221418"/>
              <a:ext cx="9822" cy="9475"/>
            </a:xfrm>
            <a:custGeom>
              <a:avLst/>
              <a:gdLst>
                <a:gd name="connsiteX0" fmla="*/ -2666 w 9822"/>
                <a:gd name="connsiteY0" fmla="*/ -3106 h 9477"/>
                <a:gd name="connsiteX1" fmla="*/ 585 w 9822"/>
                <a:gd name="connsiteY1" fmla="*/ -2083 h 9477"/>
                <a:gd name="connsiteX2" fmla="*/ 4490 w 9822"/>
                <a:gd name="connsiteY2" fmla="*/ 3362 h 9477"/>
                <a:gd name="connsiteX3" fmla="*/ -258 w 9822"/>
                <a:gd name="connsiteY3" fmla="*/ 6365 h 9477"/>
                <a:gd name="connsiteX4" fmla="*/ -5075 w 9822"/>
                <a:gd name="connsiteY4" fmla="*/ -870 h 9477"/>
                <a:gd name="connsiteX5" fmla="*/ -2666 w 9822"/>
                <a:gd name="connsiteY5" fmla="*/ -3106 h 9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22" h="9477">
                  <a:moveTo>
                    <a:pt x="-2666" y="-3106"/>
                  </a:moveTo>
                  <a:cubicBezTo>
                    <a:pt x="-1565" y="-2771"/>
                    <a:pt x="-86" y="-2814"/>
                    <a:pt x="585" y="-2083"/>
                  </a:cubicBezTo>
                  <a:cubicBezTo>
                    <a:pt x="2108" y="-465"/>
                    <a:pt x="3200" y="1513"/>
                    <a:pt x="4490" y="3362"/>
                  </a:cubicBezTo>
                  <a:cubicBezTo>
                    <a:pt x="2899" y="4438"/>
                    <a:pt x="1213" y="6511"/>
                    <a:pt x="-258" y="6365"/>
                  </a:cubicBezTo>
                  <a:cubicBezTo>
                    <a:pt x="-4069" y="6003"/>
                    <a:pt x="-6081" y="2657"/>
                    <a:pt x="-5075" y="-870"/>
                  </a:cubicBezTo>
                  <a:cubicBezTo>
                    <a:pt x="-4826" y="-1773"/>
                    <a:pt x="-3527" y="-2367"/>
                    <a:pt x="-2666" y="-310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23D87932-ED22-60F3-087C-2E86A078AB17}"/>
                </a:ext>
              </a:extLst>
            </p:cNvPr>
            <p:cNvSpPr/>
            <p:nvPr/>
          </p:nvSpPr>
          <p:spPr>
            <a:xfrm flipV="1">
              <a:off x="3261841" y="3425525"/>
              <a:ext cx="860" cy="946"/>
            </a:xfrm>
            <a:custGeom>
              <a:avLst/>
              <a:gdLst>
                <a:gd name="connsiteX0" fmla="*/ -1111 w 860"/>
                <a:gd name="connsiteY0" fmla="*/ -2843 h 946"/>
                <a:gd name="connsiteX1" fmla="*/ -1258 w 860"/>
                <a:gd name="connsiteY1" fmla="*/ -1897 h 946"/>
                <a:gd name="connsiteX2" fmla="*/ -1860 w 860"/>
                <a:gd name="connsiteY2" fmla="*/ -2137 h 946"/>
                <a:gd name="connsiteX3" fmla="*/ -1971 w 860"/>
                <a:gd name="connsiteY3" fmla="*/ -2653 h 946"/>
                <a:gd name="connsiteX4" fmla="*/ -1111 w 860"/>
                <a:gd name="connsiteY4" fmla="*/ -2843 h 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0" h="946">
                  <a:moveTo>
                    <a:pt x="-1111" y="-2843"/>
                  </a:moveTo>
                  <a:cubicBezTo>
                    <a:pt x="-1111" y="-2490"/>
                    <a:pt x="-1343" y="-2309"/>
                    <a:pt x="-1258" y="-1897"/>
                  </a:cubicBezTo>
                  <a:cubicBezTo>
                    <a:pt x="-1455" y="-1983"/>
                    <a:pt x="-1662" y="-2060"/>
                    <a:pt x="-1860" y="-2137"/>
                  </a:cubicBezTo>
                  <a:cubicBezTo>
                    <a:pt x="-1903" y="-2318"/>
                    <a:pt x="-1937" y="-2490"/>
                    <a:pt x="-1971" y="-2653"/>
                  </a:cubicBezTo>
                  <a:cubicBezTo>
                    <a:pt x="-1705" y="-2714"/>
                    <a:pt x="-1421" y="-2774"/>
                    <a:pt x="-1111" y="-284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D01E32B5-D5A9-7E4F-033C-AB87596CDFAD}"/>
                </a:ext>
              </a:extLst>
            </p:cNvPr>
            <p:cNvSpPr/>
            <p:nvPr/>
          </p:nvSpPr>
          <p:spPr>
            <a:xfrm flipV="1">
              <a:off x="3262687" y="3426472"/>
              <a:ext cx="10354" cy="7948"/>
            </a:xfrm>
            <a:custGeom>
              <a:avLst/>
              <a:gdLst>
                <a:gd name="connsiteX0" fmla="*/ 2768 w 10354"/>
                <a:gd name="connsiteY0" fmla="*/ -2189 h 7950"/>
                <a:gd name="connsiteX1" fmla="*/ 8334 w 10354"/>
                <a:gd name="connsiteY1" fmla="*/ -4 h 7950"/>
                <a:gd name="connsiteX2" fmla="*/ 7198 w 10354"/>
                <a:gd name="connsiteY2" fmla="*/ 3015 h 7950"/>
                <a:gd name="connsiteX3" fmla="*/ -1963 w 10354"/>
                <a:gd name="connsiteY3" fmla="*/ 5114 h 7950"/>
                <a:gd name="connsiteX4" fmla="*/ 2768 w 10354"/>
                <a:gd name="connsiteY4" fmla="*/ -2189 h 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4" h="7950">
                  <a:moveTo>
                    <a:pt x="2768" y="-2189"/>
                  </a:moveTo>
                  <a:cubicBezTo>
                    <a:pt x="5529" y="-3497"/>
                    <a:pt x="7559" y="-2852"/>
                    <a:pt x="8334" y="-4"/>
                  </a:cubicBezTo>
                  <a:cubicBezTo>
                    <a:pt x="8566" y="882"/>
                    <a:pt x="7826" y="2800"/>
                    <a:pt x="7198" y="3015"/>
                  </a:cubicBezTo>
                  <a:cubicBezTo>
                    <a:pt x="4187" y="3927"/>
                    <a:pt x="1091" y="4477"/>
                    <a:pt x="-1963" y="5114"/>
                  </a:cubicBezTo>
                  <a:cubicBezTo>
                    <a:pt x="-2152" y="1613"/>
                    <a:pt x="-423" y="-693"/>
                    <a:pt x="2768" y="-218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CE80431A-D4C1-518E-85BC-065623E98BE1}"/>
                </a:ext>
              </a:extLst>
            </p:cNvPr>
            <p:cNvSpPr/>
            <p:nvPr/>
          </p:nvSpPr>
          <p:spPr>
            <a:xfrm flipV="1">
              <a:off x="3783754" y="1254975"/>
              <a:ext cx="2564" cy="3051"/>
            </a:xfrm>
            <a:custGeom>
              <a:avLst/>
              <a:gdLst>
                <a:gd name="connsiteX0" fmla="*/ -596 w 2565"/>
                <a:gd name="connsiteY0" fmla="*/ -5678 h 3051"/>
                <a:gd name="connsiteX1" fmla="*/ 66 w 2565"/>
                <a:gd name="connsiteY1" fmla="*/ -3415 h 3051"/>
                <a:gd name="connsiteX2" fmla="*/ -1671 w 2565"/>
                <a:gd name="connsiteY2" fmla="*/ -2650 h 3051"/>
                <a:gd name="connsiteX3" fmla="*/ -596 w 2565"/>
                <a:gd name="connsiteY3" fmla="*/ -5678 h 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5" h="3051">
                  <a:moveTo>
                    <a:pt x="-596" y="-5678"/>
                  </a:moveTo>
                  <a:cubicBezTo>
                    <a:pt x="-278" y="-5644"/>
                    <a:pt x="92" y="-4207"/>
                    <a:pt x="66" y="-3415"/>
                  </a:cubicBezTo>
                  <a:cubicBezTo>
                    <a:pt x="66" y="-3175"/>
                    <a:pt x="-1052" y="-2908"/>
                    <a:pt x="-1671" y="-2650"/>
                  </a:cubicBezTo>
                  <a:cubicBezTo>
                    <a:pt x="-3056" y="-4732"/>
                    <a:pt x="-2704" y="-5884"/>
                    <a:pt x="-596" y="-567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28109086-7B61-FF33-8600-47EE111BB56D}"/>
                </a:ext>
              </a:extLst>
            </p:cNvPr>
            <p:cNvSpPr/>
            <p:nvPr/>
          </p:nvSpPr>
          <p:spPr>
            <a:xfrm flipV="1">
              <a:off x="3474526" y="1259306"/>
              <a:ext cx="3281" cy="2385"/>
            </a:xfrm>
            <a:custGeom>
              <a:avLst/>
              <a:gdLst>
                <a:gd name="connsiteX0" fmla="*/ -1297 w 3281"/>
                <a:gd name="connsiteY0" fmla="*/ -5612 h 2385"/>
                <a:gd name="connsiteX1" fmla="*/ 1094 w 3281"/>
                <a:gd name="connsiteY1" fmla="*/ -5087 h 2385"/>
                <a:gd name="connsiteX2" fmla="*/ 363 w 3281"/>
                <a:gd name="connsiteY2" fmla="*/ -3324 h 2385"/>
                <a:gd name="connsiteX3" fmla="*/ -1297 w 3281"/>
                <a:gd name="connsiteY3" fmla="*/ -5612 h 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81" h="2385">
                  <a:moveTo>
                    <a:pt x="-1297" y="-5612"/>
                  </a:moveTo>
                  <a:cubicBezTo>
                    <a:pt x="-927" y="-5922"/>
                    <a:pt x="268" y="-5294"/>
                    <a:pt x="1094" y="-5087"/>
                  </a:cubicBezTo>
                  <a:cubicBezTo>
                    <a:pt x="845" y="-4477"/>
                    <a:pt x="647" y="-3341"/>
                    <a:pt x="363" y="-3324"/>
                  </a:cubicBezTo>
                  <a:cubicBezTo>
                    <a:pt x="-2278" y="-3186"/>
                    <a:pt x="-2931" y="-4133"/>
                    <a:pt x="-1297" y="-561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CB9CB6F7-F93B-CE04-F00F-1DA66334DFCE}"/>
                </a:ext>
              </a:extLst>
            </p:cNvPr>
            <p:cNvSpPr/>
            <p:nvPr/>
          </p:nvSpPr>
          <p:spPr>
            <a:xfrm flipV="1">
              <a:off x="9415969" y="2235332"/>
              <a:ext cx="4916" cy="6854"/>
            </a:xfrm>
            <a:custGeom>
              <a:avLst/>
              <a:gdLst>
                <a:gd name="connsiteX0" fmla="*/ -8165 w 4917"/>
                <a:gd name="connsiteY0" fmla="*/ -2497 h 6856"/>
                <a:gd name="connsiteX1" fmla="*/ -6084 w 4917"/>
                <a:gd name="connsiteY1" fmla="*/ -4398 h 6856"/>
                <a:gd name="connsiteX2" fmla="*/ -3563 w 4917"/>
                <a:gd name="connsiteY2" fmla="*/ 350 h 6856"/>
                <a:gd name="connsiteX3" fmla="*/ -5714 w 4917"/>
                <a:gd name="connsiteY3" fmla="*/ 2449 h 6856"/>
                <a:gd name="connsiteX4" fmla="*/ -8165 w 4917"/>
                <a:gd name="connsiteY4" fmla="*/ -2497 h 6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17" h="6856">
                  <a:moveTo>
                    <a:pt x="-8165" y="-2497"/>
                  </a:moveTo>
                  <a:cubicBezTo>
                    <a:pt x="-8311" y="-2910"/>
                    <a:pt x="-6643" y="-4544"/>
                    <a:pt x="-6084" y="-4398"/>
                  </a:cubicBezTo>
                  <a:cubicBezTo>
                    <a:pt x="-3658" y="-3813"/>
                    <a:pt x="-2712" y="-1989"/>
                    <a:pt x="-3563" y="350"/>
                  </a:cubicBezTo>
                  <a:cubicBezTo>
                    <a:pt x="-3864" y="1176"/>
                    <a:pt x="-4965" y="1761"/>
                    <a:pt x="-5714" y="2449"/>
                  </a:cubicBezTo>
                  <a:cubicBezTo>
                    <a:pt x="-6609" y="823"/>
                    <a:pt x="-7606" y="-760"/>
                    <a:pt x="-8165" y="-249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A4E849DA-3ED0-00C2-2635-2693A9A16E0C}"/>
                </a:ext>
              </a:extLst>
            </p:cNvPr>
            <p:cNvSpPr/>
            <p:nvPr/>
          </p:nvSpPr>
          <p:spPr>
            <a:xfrm flipV="1">
              <a:off x="7603207" y="1305369"/>
              <a:ext cx="2782" cy="3064"/>
            </a:xfrm>
            <a:custGeom>
              <a:avLst/>
              <a:gdLst>
                <a:gd name="connsiteX0" fmla="*/ -4443 w 2782"/>
                <a:gd name="connsiteY0" fmla="*/ -5635 h 3065"/>
                <a:gd name="connsiteX1" fmla="*/ -5638 w 2782"/>
                <a:gd name="connsiteY1" fmla="*/ -2599 h 3065"/>
                <a:gd name="connsiteX2" fmla="*/ -6344 w 2782"/>
                <a:gd name="connsiteY2" fmla="*/ -4853 h 3065"/>
                <a:gd name="connsiteX3" fmla="*/ -4443 w 2782"/>
                <a:gd name="connsiteY3" fmla="*/ -5635 h 3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2" h="3065">
                  <a:moveTo>
                    <a:pt x="-4443" y="-5635"/>
                  </a:moveTo>
                  <a:cubicBezTo>
                    <a:pt x="-2955" y="-3511"/>
                    <a:pt x="-3359" y="-2367"/>
                    <a:pt x="-5638" y="-2599"/>
                  </a:cubicBezTo>
                  <a:cubicBezTo>
                    <a:pt x="-5948" y="-2642"/>
                    <a:pt x="-6386" y="-4087"/>
                    <a:pt x="-6344" y="-4853"/>
                  </a:cubicBezTo>
                  <a:cubicBezTo>
                    <a:pt x="-6318" y="-5128"/>
                    <a:pt x="-5105" y="-5369"/>
                    <a:pt x="-4443" y="-563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10945FBB-DED6-973B-0F3D-665458EADB2D}"/>
                </a:ext>
              </a:extLst>
            </p:cNvPr>
            <p:cNvSpPr/>
            <p:nvPr/>
          </p:nvSpPr>
          <p:spPr>
            <a:xfrm flipV="1">
              <a:off x="7600010" y="1330752"/>
              <a:ext cx="2735" cy="2210"/>
            </a:xfrm>
            <a:custGeom>
              <a:avLst/>
              <a:gdLst>
                <a:gd name="connsiteX0" fmla="*/ -3608 w 2735"/>
                <a:gd name="connsiteY0" fmla="*/ -4691 h 2210"/>
                <a:gd name="connsiteX1" fmla="*/ -6137 w 2735"/>
                <a:gd name="connsiteY1" fmla="*/ -3392 h 2210"/>
                <a:gd name="connsiteX2" fmla="*/ -6343 w 2735"/>
                <a:gd name="connsiteY2" fmla="*/ -5602 h 2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35" h="2210">
                  <a:moveTo>
                    <a:pt x="-3608" y="-4691"/>
                  </a:moveTo>
                  <a:lnTo>
                    <a:pt x="-6137" y="-3392"/>
                  </a:lnTo>
                  <a:lnTo>
                    <a:pt x="-6343" y="-5602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B45D477C-CF65-9161-295F-D8935B9CE06D}"/>
                </a:ext>
              </a:extLst>
            </p:cNvPr>
            <p:cNvSpPr/>
            <p:nvPr/>
          </p:nvSpPr>
          <p:spPr>
            <a:xfrm flipV="1">
              <a:off x="2607378" y="1341906"/>
              <a:ext cx="946" cy="696"/>
            </a:xfrm>
            <a:custGeom>
              <a:avLst/>
              <a:gdLst>
                <a:gd name="connsiteX0" fmla="*/ -366 w 946"/>
                <a:gd name="connsiteY0" fmla="*/ -4935 h 696"/>
                <a:gd name="connsiteX1" fmla="*/ -1312 w 946"/>
                <a:gd name="connsiteY1" fmla="*/ -4892 h 696"/>
                <a:gd name="connsiteX2" fmla="*/ -1174 w 946"/>
                <a:gd name="connsiteY2" fmla="*/ -5167 h 696"/>
                <a:gd name="connsiteX3" fmla="*/ -736 w 946"/>
                <a:gd name="connsiteY3" fmla="*/ -5589 h 696"/>
                <a:gd name="connsiteX4" fmla="*/ -366 w 946"/>
                <a:gd name="connsiteY4" fmla="*/ -4935 h 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6" h="696">
                  <a:moveTo>
                    <a:pt x="-366" y="-4935"/>
                  </a:moveTo>
                  <a:cubicBezTo>
                    <a:pt x="-693" y="-4918"/>
                    <a:pt x="-994" y="-4901"/>
                    <a:pt x="-1312" y="-4892"/>
                  </a:cubicBezTo>
                  <a:cubicBezTo>
                    <a:pt x="-1278" y="-4978"/>
                    <a:pt x="-1243" y="-5064"/>
                    <a:pt x="-1174" y="-5167"/>
                  </a:cubicBezTo>
                  <a:cubicBezTo>
                    <a:pt x="-1045" y="-5314"/>
                    <a:pt x="-882" y="-5417"/>
                    <a:pt x="-736" y="-5589"/>
                  </a:cubicBezTo>
                  <a:cubicBezTo>
                    <a:pt x="-598" y="-5383"/>
                    <a:pt x="-486" y="-5150"/>
                    <a:pt x="-366" y="-493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97BA1711-214B-E9A8-9AA8-C6070788BE88}"/>
                </a:ext>
              </a:extLst>
            </p:cNvPr>
            <p:cNvSpPr/>
            <p:nvPr/>
          </p:nvSpPr>
          <p:spPr>
            <a:xfrm flipV="1">
              <a:off x="2608324" y="1337383"/>
              <a:ext cx="8943" cy="4883"/>
            </a:xfrm>
            <a:custGeom>
              <a:avLst/>
              <a:gdLst>
                <a:gd name="connsiteX0" fmla="*/ 7199 w 8943"/>
                <a:gd name="connsiteY0" fmla="*/ -4174 h 4884"/>
                <a:gd name="connsiteX1" fmla="*/ 7569 w 8943"/>
                <a:gd name="connsiteY1" fmla="*/ -1972 h 4884"/>
                <a:gd name="connsiteX2" fmla="*/ 1995 w 8943"/>
                <a:gd name="connsiteY2" fmla="*/ -905 h 4884"/>
                <a:gd name="connsiteX3" fmla="*/ -1317 w 8943"/>
                <a:gd name="connsiteY3" fmla="*/ -5275 h 4884"/>
                <a:gd name="connsiteX4" fmla="*/ 4343 w 8943"/>
                <a:gd name="connsiteY4" fmla="*/ -5576 h 4884"/>
                <a:gd name="connsiteX5" fmla="*/ 7199 w 8943"/>
                <a:gd name="connsiteY5" fmla="*/ -4174 h 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43" h="4884">
                  <a:moveTo>
                    <a:pt x="7199" y="-4174"/>
                  </a:moveTo>
                  <a:cubicBezTo>
                    <a:pt x="7663" y="-3735"/>
                    <a:pt x="7681" y="-1980"/>
                    <a:pt x="7569" y="-1972"/>
                  </a:cubicBezTo>
                  <a:cubicBezTo>
                    <a:pt x="5702" y="-1439"/>
                    <a:pt x="3363" y="-234"/>
                    <a:pt x="1995" y="-905"/>
                  </a:cubicBezTo>
                  <a:cubicBezTo>
                    <a:pt x="515" y="-1628"/>
                    <a:pt x="-336" y="-3606"/>
                    <a:pt x="-1317" y="-5275"/>
                  </a:cubicBezTo>
                  <a:cubicBezTo>
                    <a:pt x="584" y="-5430"/>
                    <a:pt x="2485" y="-5653"/>
                    <a:pt x="4343" y="-5576"/>
                  </a:cubicBezTo>
                  <a:cubicBezTo>
                    <a:pt x="5341" y="-5533"/>
                    <a:pt x="6468" y="-4888"/>
                    <a:pt x="7199" y="-417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FB8C3ECB-556B-2BE0-6C71-25F50F1DFD3A}"/>
                </a:ext>
              </a:extLst>
            </p:cNvPr>
            <p:cNvSpPr/>
            <p:nvPr/>
          </p:nvSpPr>
          <p:spPr>
            <a:xfrm flipV="1">
              <a:off x="7480528" y="1338876"/>
              <a:ext cx="5518" cy="7536"/>
            </a:xfrm>
            <a:custGeom>
              <a:avLst/>
              <a:gdLst>
                <a:gd name="connsiteX0" fmla="*/ -5873 w 5518"/>
                <a:gd name="connsiteY0" fmla="*/ -126 h 7537"/>
                <a:gd name="connsiteX1" fmla="*/ -3447 w 5518"/>
                <a:gd name="connsiteY1" fmla="*/ -5588 h 7537"/>
                <a:gd name="connsiteX2" fmla="*/ -1073 w 5518"/>
                <a:gd name="connsiteY2" fmla="*/ -3378 h 7537"/>
                <a:gd name="connsiteX3" fmla="*/ -3533 w 5518"/>
                <a:gd name="connsiteY3" fmla="*/ 1938 h 7537"/>
                <a:gd name="connsiteX4" fmla="*/ -5873 w 5518"/>
                <a:gd name="connsiteY4" fmla="*/ -126 h 7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18" h="7537">
                  <a:moveTo>
                    <a:pt x="-5873" y="-126"/>
                  </a:moveTo>
                  <a:cubicBezTo>
                    <a:pt x="-6802" y="-2578"/>
                    <a:pt x="-5855" y="-4461"/>
                    <a:pt x="-3447" y="-5588"/>
                  </a:cubicBezTo>
                  <a:cubicBezTo>
                    <a:pt x="-2604" y="-4849"/>
                    <a:pt x="-1408" y="-4272"/>
                    <a:pt x="-1073" y="-3378"/>
                  </a:cubicBezTo>
                  <a:cubicBezTo>
                    <a:pt x="-118" y="-909"/>
                    <a:pt x="-1055" y="1147"/>
                    <a:pt x="-3533" y="1938"/>
                  </a:cubicBezTo>
                  <a:cubicBezTo>
                    <a:pt x="-4101" y="2085"/>
                    <a:pt x="-5520" y="777"/>
                    <a:pt x="-5873" y="-12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1615FA4F-54EE-AD82-4F36-B196F6C6C136}"/>
                </a:ext>
              </a:extLst>
            </p:cNvPr>
            <p:cNvSpPr/>
            <p:nvPr/>
          </p:nvSpPr>
          <p:spPr>
            <a:xfrm flipV="1">
              <a:off x="5918528" y="3093369"/>
              <a:ext cx="5531" cy="4012"/>
            </a:xfrm>
            <a:custGeom>
              <a:avLst/>
              <a:gdLst>
                <a:gd name="connsiteX0" fmla="*/ 881 w 5531"/>
                <a:gd name="connsiteY0" fmla="*/ -2284 h 4013"/>
                <a:gd name="connsiteX1" fmla="*/ 201 w 5531"/>
                <a:gd name="connsiteY1" fmla="*/ 30 h 4013"/>
                <a:gd name="connsiteX2" fmla="*/ -2827 w 5531"/>
                <a:gd name="connsiteY2" fmla="*/ 581 h 4013"/>
                <a:gd name="connsiteX3" fmla="*/ -2001 w 5531"/>
                <a:gd name="connsiteY3" fmla="*/ -3247 h 4013"/>
                <a:gd name="connsiteX4" fmla="*/ 881 w 5531"/>
                <a:gd name="connsiteY4" fmla="*/ -2284 h 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31" h="4013">
                  <a:moveTo>
                    <a:pt x="881" y="-2284"/>
                  </a:moveTo>
                  <a:cubicBezTo>
                    <a:pt x="683" y="-1484"/>
                    <a:pt x="718" y="-271"/>
                    <a:pt x="201" y="30"/>
                  </a:cubicBezTo>
                  <a:cubicBezTo>
                    <a:pt x="-624" y="546"/>
                    <a:pt x="-2087" y="976"/>
                    <a:pt x="-2827" y="581"/>
                  </a:cubicBezTo>
                  <a:cubicBezTo>
                    <a:pt x="-5528" y="-882"/>
                    <a:pt x="-5209" y="-2490"/>
                    <a:pt x="-2001" y="-3247"/>
                  </a:cubicBezTo>
                  <a:cubicBezTo>
                    <a:pt x="-1167" y="-3445"/>
                    <a:pt x="-109" y="-2654"/>
                    <a:pt x="881" y="-228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EEA0746B-2031-3067-B496-B60649F61B76}"/>
                </a:ext>
              </a:extLst>
            </p:cNvPr>
            <p:cNvSpPr/>
            <p:nvPr/>
          </p:nvSpPr>
          <p:spPr>
            <a:xfrm flipV="1">
              <a:off x="3975964" y="1752833"/>
              <a:ext cx="1720" cy="2073"/>
            </a:xfrm>
            <a:custGeom>
              <a:avLst/>
              <a:gdLst>
                <a:gd name="connsiteX0" fmla="*/ -971 w 1720"/>
                <a:gd name="connsiteY0" fmla="*/ -5046 h 2073"/>
                <a:gd name="connsiteX1" fmla="*/ -1797 w 1720"/>
                <a:gd name="connsiteY1" fmla="*/ -2973 h 2073"/>
                <a:gd name="connsiteX2" fmla="*/ -2691 w 1720"/>
                <a:gd name="connsiteY2" fmla="*/ -4995 h 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0" h="2073">
                  <a:moveTo>
                    <a:pt x="-971" y="-5046"/>
                  </a:moveTo>
                  <a:lnTo>
                    <a:pt x="-1797" y="-2973"/>
                  </a:lnTo>
                  <a:lnTo>
                    <a:pt x="-2691" y="-4995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76F7678D-73D4-C8AC-5B13-CEB735D6F50D}"/>
                </a:ext>
              </a:extLst>
            </p:cNvPr>
            <p:cNvSpPr/>
            <p:nvPr/>
          </p:nvSpPr>
          <p:spPr>
            <a:xfrm flipV="1">
              <a:off x="6833147" y="861429"/>
              <a:ext cx="5647" cy="7450"/>
            </a:xfrm>
            <a:custGeom>
              <a:avLst/>
              <a:gdLst>
                <a:gd name="connsiteX0" fmla="*/ -415 w 5647"/>
                <a:gd name="connsiteY0" fmla="*/ -4253 h 7452"/>
                <a:gd name="connsiteX1" fmla="*/ -2565 w 5647"/>
                <a:gd name="connsiteY1" fmla="*/ 1235 h 7452"/>
                <a:gd name="connsiteX2" fmla="*/ -5137 w 5647"/>
                <a:gd name="connsiteY2" fmla="*/ -786 h 7452"/>
                <a:gd name="connsiteX3" fmla="*/ -2866 w 5647"/>
                <a:gd name="connsiteY3" fmla="*/ -6197 h 7452"/>
                <a:gd name="connsiteX4" fmla="*/ -415 w 5647"/>
                <a:gd name="connsiteY4" fmla="*/ -4253 h 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47" h="7452">
                  <a:moveTo>
                    <a:pt x="-415" y="-4253"/>
                  </a:moveTo>
                  <a:cubicBezTo>
                    <a:pt x="738" y="-1835"/>
                    <a:pt x="-208" y="74"/>
                    <a:pt x="-2565" y="1235"/>
                  </a:cubicBezTo>
                  <a:cubicBezTo>
                    <a:pt x="-3451" y="565"/>
                    <a:pt x="-4793" y="91"/>
                    <a:pt x="-5137" y="-786"/>
                  </a:cubicBezTo>
                  <a:cubicBezTo>
                    <a:pt x="-6187" y="-3237"/>
                    <a:pt x="-5301" y="-5319"/>
                    <a:pt x="-2866" y="-6197"/>
                  </a:cubicBezTo>
                  <a:cubicBezTo>
                    <a:pt x="-2282" y="-6395"/>
                    <a:pt x="-811" y="-5130"/>
                    <a:pt x="-415" y="-425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73D93F22-FCEB-706A-0A89-71CDCAEB5BF1}"/>
                </a:ext>
              </a:extLst>
            </p:cNvPr>
            <p:cNvSpPr/>
            <p:nvPr/>
          </p:nvSpPr>
          <p:spPr>
            <a:xfrm flipV="1">
              <a:off x="9501981" y="3252025"/>
              <a:ext cx="2978" cy="3637"/>
            </a:xfrm>
            <a:custGeom>
              <a:avLst/>
              <a:gdLst>
                <a:gd name="connsiteX0" fmla="*/ -5281 w 2978"/>
                <a:gd name="connsiteY0" fmla="*/ -2278 h 3638"/>
                <a:gd name="connsiteX1" fmla="*/ -6003 w 2978"/>
                <a:gd name="connsiteY1" fmla="*/ 569 h 3638"/>
                <a:gd name="connsiteX2" fmla="*/ -8257 w 2978"/>
                <a:gd name="connsiteY2" fmla="*/ -222 h 3638"/>
                <a:gd name="connsiteX3" fmla="*/ -7577 w 2978"/>
                <a:gd name="connsiteY3" fmla="*/ -3070 h 3638"/>
                <a:gd name="connsiteX4" fmla="*/ -5281 w 2978"/>
                <a:gd name="connsiteY4" fmla="*/ -2278 h 3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8" h="3638">
                  <a:moveTo>
                    <a:pt x="-5281" y="-2278"/>
                  </a:moveTo>
                  <a:cubicBezTo>
                    <a:pt x="-5539" y="-1315"/>
                    <a:pt x="-5779" y="-386"/>
                    <a:pt x="-6003" y="569"/>
                  </a:cubicBezTo>
                  <a:cubicBezTo>
                    <a:pt x="-6803" y="302"/>
                    <a:pt x="-8231" y="104"/>
                    <a:pt x="-8257" y="-222"/>
                  </a:cubicBezTo>
                  <a:cubicBezTo>
                    <a:pt x="-8300" y="-1134"/>
                    <a:pt x="-7827" y="-2115"/>
                    <a:pt x="-7577" y="-3070"/>
                  </a:cubicBezTo>
                  <a:cubicBezTo>
                    <a:pt x="-6803" y="-2803"/>
                    <a:pt x="-6028" y="-2528"/>
                    <a:pt x="-5281" y="-227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3C29F4AC-B944-182C-7567-A7F89BBD9C59}"/>
                </a:ext>
              </a:extLst>
            </p:cNvPr>
            <p:cNvSpPr/>
            <p:nvPr/>
          </p:nvSpPr>
          <p:spPr>
            <a:xfrm flipV="1">
              <a:off x="7578454" y="1365412"/>
              <a:ext cx="3166" cy="2751"/>
            </a:xfrm>
            <a:custGeom>
              <a:avLst/>
              <a:gdLst>
                <a:gd name="connsiteX0" fmla="*/ -6286 w 3166"/>
                <a:gd name="connsiteY0" fmla="*/ -4893 h 2751"/>
                <a:gd name="connsiteX1" fmla="*/ -3947 w 3166"/>
                <a:gd name="connsiteY1" fmla="*/ -5547 h 2751"/>
                <a:gd name="connsiteX2" fmla="*/ -3155 w 3166"/>
                <a:gd name="connsiteY2" fmla="*/ -3680 h 2751"/>
                <a:gd name="connsiteX3" fmla="*/ -6286 w 3166"/>
                <a:gd name="connsiteY3" fmla="*/ -4893 h 2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6" h="2751">
                  <a:moveTo>
                    <a:pt x="-6286" y="-4893"/>
                  </a:moveTo>
                  <a:cubicBezTo>
                    <a:pt x="-6244" y="-5220"/>
                    <a:pt x="-4738" y="-5624"/>
                    <a:pt x="-3947" y="-5547"/>
                  </a:cubicBezTo>
                  <a:cubicBezTo>
                    <a:pt x="-3620" y="-5521"/>
                    <a:pt x="-3431" y="-4334"/>
                    <a:pt x="-3155" y="-3680"/>
                  </a:cubicBezTo>
                  <a:cubicBezTo>
                    <a:pt x="-5375" y="-2192"/>
                    <a:pt x="-6545" y="-2605"/>
                    <a:pt x="-6286" y="-489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8FC0DE9C-A83A-D139-C472-394898A239F0}"/>
                </a:ext>
              </a:extLst>
            </p:cNvPr>
            <p:cNvSpPr/>
            <p:nvPr/>
          </p:nvSpPr>
          <p:spPr>
            <a:xfrm flipV="1">
              <a:off x="5382215" y="1372110"/>
              <a:ext cx="4038" cy="11747"/>
            </a:xfrm>
            <a:custGeom>
              <a:avLst/>
              <a:gdLst>
                <a:gd name="connsiteX0" fmla="*/ -4109 w 4038"/>
                <a:gd name="connsiteY0" fmla="*/ 6209 h 11750"/>
                <a:gd name="connsiteX1" fmla="*/ -4109 w 4038"/>
                <a:gd name="connsiteY1" fmla="*/ -5542 h 11750"/>
                <a:gd name="connsiteX2" fmla="*/ -4109 w 4038"/>
                <a:gd name="connsiteY2" fmla="*/ 6209 h 1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38" h="11750">
                  <a:moveTo>
                    <a:pt x="-4109" y="6209"/>
                  </a:moveTo>
                  <a:cubicBezTo>
                    <a:pt x="-4109" y="2312"/>
                    <a:pt x="-4109" y="-1619"/>
                    <a:pt x="-4109" y="-5542"/>
                  </a:cubicBezTo>
                  <a:cubicBezTo>
                    <a:pt x="1301" y="626"/>
                    <a:pt x="1250" y="1589"/>
                    <a:pt x="-4109" y="620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964F65AD-9B16-6B48-7EB9-6BFCCB96AC5E}"/>
                </a:ext>
              </a:extLst>
            </p:cNvPr>
            <p:cNvSpPr/>
            <p:nvPr/>
          </p:nvSpPr>
          <p:spPr>
            <a:xfrm flipV="1">
              <a:off x="3805126" y="923316"/>
              <a:ext cx="4456" cy="6020"/>
            </a:xfrm>
            <a:custGeom>
              <a:avLst/>
              <a:gdLst>
                <a:gd name="connsiteX0" fmla="*/ -1459 w 4457"/>
                <a:gd name="connsiteY0" fmla="*/ -6136 h 6021"/>
                <a:gd name="connsiteX1" fmla="*/ 1698 w 4457"/>
                <a:gd name="connsiteY1" fmla="*/ -115 h 6021"/>
                <a:gd name="connsiteX2" fmla="*/ -2474 w 4457"/>
                <a:gd name="connsiteY2" fmla="*/ -3616 h 6021"/>
                <a:gd name="connsiteX3" fmla="*/ -1459 w 4457"/>
                <a:gd name="connsiteY3" fmla="*/ -6136 h 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7" h="6021">
                  <a:moveTo>
                    <a:pt x="-1459" y="-6136"/>
                  </a:moveTo>
                  <a:cubicBezTo>
                    <a:pt x="2429" y="-5336"/>
                    <a:pt x="2119" y="-2747"/>
                    <a:pt x="1698" y="-115"/>
                  </a:cubicBezTo>
                  <a:cubicBezTo>
                    <a:pt x="270" y="-1242"/>
                    <a:pt x="-1227" y="-2317"/>
                    <a:pt x="-2474" y="-3616"/>
                  </a:cubicBezTo>
                  <a:cubicBezTo>
                    <a:pt x="-2758" y="-3900"/>
                    <a:pt x="-1649" y="-6179"/>
                    <a:pt x="-1459" y="-613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76922E7C-53C2-C6A7-34FF-8CA256AB81CB}"/>
                </a:ext>
              </a:extLst>
            </p:cNvPr>
            <p:cNvSpPr/>
            <p:nvPr/>
          </p:nvSpPr>
          <p:spPr>
            <a:xfrm flipV="1">
              <a:off x="7457467" y="1457931"/>
              <a:ext cx="4627" cy="3511"/>
            </a:xfrm>
            <a:custGeom>
              <a:avLst/>
              <a:gdLst>
                <a:gd name="connsiteX0" fmla="*/ -1658 w 4627"/>
                <a:gd name="connsiteY0" fmla="*/ -3007 h 3511"/>
                <a:gd name="connsiteX1" fmla="*/ -3972 w 4627"/>
                <a:gd name="connsiteY1" fmla="*/ -1923 h 3511"/>
                <a:gd name="connsiteX2" fmla="*/ -6183 w 4627"/>
                <a:gd name="connsiteY2" fmla="*/ -3351 h 3511"/>
                <a:gd name="connsiteX3" fmla="*/ -5004 w 4627"/>
                <a:gd name="connsiteY3" fmla="*/ -5252 h 3511"/>
                <a:gd name="connsiteX4" fmla="*/ -1658 w 4627"/>
                <a:gd name="connsiteY4" fmla="*/ -3007 h 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27" h="3511">
                  <a:moveTo>
                    <a:pt x="-1658" y="-3007"/>
                  </a:moveTo>
                  <a:cubicBezTo>
                    <a:pt x="-1779" y="-2491"/>
                    <a:pt x="-3181" y="-2259"/>
                    <a:pt x="-3972" y="-1923"/>
                  </a:cubicBezTo>
                  <a:cubicBezTo>
                    <a:pt x="-4746" y="-2362"/>
                    <a:pt x="-5710" y="-2680"/>
                    <a:pt x="-6183" y="-3351"/>
                  </a:cubicBezTo>
                  <a:cubicBezTo>
                    <a:pt x="-6329" y="-3643"/>
                    <a:pt x="-5538" y="-5140"/>
                    <a:pt x="-5004" y="-5252"/>
                  </a:cubicBezTo>
                  <a:cubicBezTo>
                    <a:pt x="-2553" y="-5854"/>
                    <a:pt x="-1211" y="-4925"/>
                    <a:pt x="-1658" y="-300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0F993981-095C-5248-CD14-3C8B1557309B}"/>
                </a:ext>
              </a:extLst>
            </p:cNvPr>
            <p:cNvSpPr/>
            <p:nvPr/>
          </p:nvSpPr>
          <p:spPr>
            <a:xfrm flipV="1">
              <a:off x="5482044" y="930764"/>
              <a:ext cx="4499" cy="7610"/>
            </a:xfrm>
            <a:custGeom>
              <a:avLst/>
              <a:gdLst>
                <a:gd name="connsiteX0" fmla="*/ 151 w 4500"/>
                <a:gd name="connsiteY0" fmla="*/ -4742 h 7611"/>
                <a:gd name="connsiteX1" fmla="*/ -563 w 4500"/>
                <a:gd name="connsiteY1" fmla="*/ -1766 h 7611"/>
                <a:gd name="connsiteX2" fmla="*/ -4210 w 4500"/>
                <a:gd name="connsiteY2" fmla="*/ 1485 h 7611"/>
                <a:gd name="connsiteX3" fmla="*/ -3582 w 4500"/>
                <a:gd name="connsiteY3" fmla="*/ -3056 h 7611"/>
                <a:gd name="connsiteX4" fmla="*/ 151 w 4500"/>
                <a:gd name="connsiteY4" fmla="*/ -4742 h 7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0" h="7611">
                  <a:moveTo>
                    <a:pt x="151" y="-4742"/>
                  </a:moveTo>
                  <a:cubicBezTo>
                    <a:pt x="547" y="-4235"/>
                    <a:pt x="31" y="-2471"/>
                    <a:pt x="-563" y="-1766"/>
                  </a:cubicBezTo>
                  <a:cubicBezTo>
                    <a:pt x="-1647" y="-553"/>
                    <a:pt x="-2937" y="453"/>
                    <a:pt x="-4210" y="1485"/>
                  </a:cubicBezTo>
                  <a:cubicBezTo>
                    <a:pt x="-3995" y="-29"/>
                    <a:pt x="-3754" y="-1551"/>
                    <a:pt x="-3582" y="-3056"/>
                  </a:cubicBezTo>
                  <a:cubicBezTo>
                    <a:pt x="-3161" y="-6411"/>
                    <a:pt x="-1793" y="-7082"/>
                    <a:pt x="151" y="-474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8E8B0028-BEB2-5182-A2A1-2F64ABDAAAA3}"/>
                </a:ext>
              </a:extLst>
            </p:cNvPr>
            <p:cNvSpPr/>
            <p:nvPr/>
          </p:nvSpPr>
          <p:spPr>
            <a:xfrm flipV="1">
              <a:off x="5480901" y="928708"/>
              <a:ext cx="1143" cy="2055"/>
            </a:xfrm>
            <a:custGeom>
              <a:avLst/>
              <a:gdLst>
                <a:gd name="connsiteX0" fmla="*/ -3064 w 1143"/>
                <a:gd name="connsiteY0" fmla="*/ -6132 h 2055"/>
                <a:gd name="connsiteX1" fmla="*/ -3322 w 1143"/>
                <a:gd name="connsiteY1" fmla="*/ -4265 h 2055"/>
                <a:gd name="connsiteX2" fmla="*/ -3777 w 1143"/>
                <a:gd name="connsiteY2" fmla="*/ -4076 h 2055"/>
                <a:gd name="connsiteX3" fmla="*/ -4207 w 1143"/>
                <a:gd name="connsiteY3" fmla="*/ -5083 h 2055"/>
                <a:gd name="connsiteX4" fmla="*/ -3064 w 1143"/>
                <a:gd name="connsiteY4" fmla="*/ -6132 h 2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" h="2055">
                  <a:moveTo>
                    <a:pt x="-3064" y="-6132"/>
                  </a:moveTo>
                  <a:cubicBezTo>
                    <a:pt x="-3132" y="-5530"/>
                    <a:pt x="-3244" y="-4893"/>
                    <a:pt x="-3322" y="-4265"/>
                  </a:cubicBezTo>
                  <a:cubicBezTo>
                    <a:pt x="-3494" y="-4231"/>
                    <a:pt x="-3614" y="-4119"/>
                    <a:pt x="-3777" y="-4076"/>
                  </a:cubicBezTo>
                  <a:cubicBezTo>
                    <a:pt x="-3932" y="-4403"/>
                    <a:pt x="-4096" y="-4747"/>
                    <a:pt x="-4207" y="-5083"/>
                  </a:cubicBezTo>
                  <a:cubicBezTo>
                    <a:pt x="-3838" y="-5436"/>
                    <a:pt x="-3468" y="-5797"/>
                    <a:pt x="-3064" y="-613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4327E6ED-8593-3C54-6147-54A6E3AD7A5F}"/>
                </a:ext>
              </a:extLst>
            </p:cNvPr>
            <p:cNvSpPr/>
            <p:nvPr/>
          </p:nvSpPr>
          <p:spPr>
            <a:xfrm flipV="1">
              <a:off x="7166709" y="1764264"/>
              <a:ext cx="2855" cy="2374"/>
            </a:xfrm>
            <a:custGeom>
              <a:avLst/>
              <a:gdLst>
                <a:gd name="connsiteX0" fmla="*/ -5907 w 2855"/>
                <a:gd name="connsiteY0" fmla="*/ -5031 h 2374"/>
                <a:gd name="connsiteX1" fmla="*/ -3051 w 2855"/>
                <a:gd name="connsiteY1" fmla="*/ -3878 h 2374"/>
                <a:gd name="connsiteX2" fmla="*/ -5829 w 2855"/>
                <a:gd name="connsiteY2" fmla="*/ -2657 h 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5" h="2374">
                  <a:moveTo>
                    <a:pt x="-5907" y="-5031"/>
                  </a:moveTo>
                  <a:lnTo>
                    <a:pt x="-3051" y="-3878"/>
                  </a:lnTo>
                  <a:lnTo>
                    <a:pt x="-5829" y="-2657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69840FD0-7723-76E6-57F4-E209657C2602}"/>
                </a:ext>
              </a:extLst>
            </p:cNvPr>
            <p:cNvSpPr/>
            <p:nvPr/>
          </p:nvSpPr>
          <p:spPr>
            <a:xfrm flipV="1">
              <a:off x="3527514" y="1510270"/>
              <a:ext cx="3700" cy="4587"/>
            </a:xfrm>
            <a:custGeom>
              <a:avLst/>
              <a:gdLst>
                <a:gd name="connsiteX0" fmla="*/ 342 w 3700"/>
                <a:gd name="connsiteY0" fmla="*/ -5242 h 4588"/>
                <a:gd name="connsiteX1" fmla="*/ 1460 w 3700"/>
                <a:gd name="connsiteY1" fmla="*/ -2945 h 4588"/>
                <a:gd name="connsiteX2" fmla="*/ -36 w 3700"/>
                <a:gd name="connsiteY2" fmla="*/ -803 h 4588"/>
                <a:gd name="connsiteX3" fmla="*/ -2066 w 3700"/>
                <a:gd name="connsiteY3" fmla="*/ -1990 h 4588"/>
                <a:gd name="connsiteX4" fmla="*/ 342 w 3700"/>
                <a:gd name="connsiteY4" fmla="*/ -5242 h 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" h="4588">
                  <a:moveTo>
                    <a:pt x="342" y="-5242"/>
                  </a:moveTo>
                  <a:cubicBezTo>
                    <a:pt x="901" y="-5095"/>
                    <a:pt x="1099" y="-3745"/>
                    <a:pt x="1460" y="-2945"/>
                  </a:cubicBezTo>
                  <a:cubicBezTo>
                    <a:pt x="987" y="-2205"/>
                    <a:pt x="643" y="-1105"/>
                    <a:pt x="-36" y="-803"/>
                  </a:cubicBezTo>
                  <a:cubicBezTo>
                    <a:pt x="-492" y="-614"/>
                    <a:pt x="-1929" y="-1431"/>
                    <a:pt x="-2066" y="-1990"/>
                  </a:cubicBezTo>
                  <a:cubicBezTo>
                    <a:pt x="-2668" y="-4494"/>
                    <a:pt x="-1671" y="-5784"/>
                    <a:pt x="342" y="-524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67B0728F-66E1-95D9-751D-9F29D5476BE3}"/>
                </a:ext>
              </a:extLst>
            </p:cNvPr>
            <p:cNvSpPr/>
            <p:nvPr/>
          </p:nvSpPr>
          <p:spPr>
            <a:xfrm flipV="1">
              <a:off x="3966989" y="980275"/>
              <a:ext cx="4497" cy="7816"/>
            </a:xfrm>
            <a:custGeom>
              <a:avLst/>
              <a:gdLst>
                <a:gd name="connsiteX0" fmla="*/ 1509 w 4497"/>
                <a:gd name="connsiteY0" fmla="*/ -4676 h 7818"/>
                <a:gd name="connsiteX1" fmla="*/ 1311 w 4497"/>
                <a:gd name="connsiteY1" fmla="*/ -1605 h 7818"/>
                <a:gd name="connsiteX2" fmla="*/ -2620 w 4497"/>
                <a:gd name="connsiteY2" fmla="*/ 1758 h 7818"/>
                <a:gd name="connsiteX3" fmla="*/ -2569 w 4497"/>
                <a:gd name="connsiteY3" fmla="*/ -3085 h 7818"/>
                <a:gd name="connsiteX4" fmla="*/ 1509 w 4497"/>
                <a:gd name="connsiteY4" fmla="*/ -4676 h 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7" h="7818">
                  <a:moveTo>
                    <a:pt x="1509" y="-4676"/>
                  </a:moveTo>
                  <a:cubicBezTo>
                    <a:pt x="2008" y="-4108"/>
                    <a:pt x="1861" y="-2233"/>
                    <a:pt x="1311" y="-1605"/>
                  </a:cubicBezTo>
                  <a:cubicBezTo>
                    <a:pt x="184" y="-332"/>
                    <a:pt x="-1244" y="666"/>
                    <a:pt x="-2620" y="1758"/>
                  </a:cubicBezTo>
                  <a:cubicBezTo>
                    <a:pt x="-2646" y="132"/>
                    <a:pt x="-2775" y="-1510"/>
                    <a:pt x="-2569" y="-3085"/>
                  </a:cubicBezTo>
                  <a:cubicBezTo>
                    <a:pt x="-2156" y="-6353"/>
                    <a:pt x="-478" y="-6999"/>
                    <a:pt x="1509" y="-467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554B5F0D-7CA5-8B3D-23A2-C1525AF43C9E}"/>
                </a:ext>
              </a:extLst>
            </p:cNvPr>
            <p:cNvSpPr/>
            <p:nvPr/>
          </p:nvSpPr>
          <p:spPr>
            <a:xfrm flipV="1">
              <a:off x="6804656" y="994043"/>
              <a:ext cx="11491" cy="6514"/>
            </a:xfrm>
            <a:custGeom>
              <a:avLst/>
              <a:gdLst>
                <a:gd name="connsiteX0" fmla="*/ 5946 w 11491"/>
                <a:gd name="connsiteY0" fmla="*/ -2797 h 6515"/>
                <a:gd name="connsiteX1" fmla="*/ 354 w 11491"/>
                <a:gd name="connsiteY1" fmla="*/ 154 h 6515"/>
                <a:gd name="connsiteX2" fmla="*/ -5383 w 11491"/>
                <a:gd name="connsiteY2" fmla="*/ 411 h 6515"/>
                <a:gd name="connsiteX3" fmla="*/ -5546 w 11491"/>
                <a:gd name="connsiteY3" fmla="*/ -6031 h 6515"/>
                <a:gd name="connsiteX4" fmla="*/ 139 w 11491"/>
                <a:gd name="connsiteY4" fmla="*/ -5687 h 6515"/>
                <a:gd name="connsiteX5" fmla="*/ 5946 w 11491"/>
                <a:gd name="connsiteY5" fmla="*/ -2797 h 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91" h="6515">
                  <a:moveTo>
                    <a:pt x="5946" y="-2797"/>
                  </a:moveTo>
                  <a:cubicBezTo>
                    <a:pt x="4096" y="-1791"/>
                    <a:pt x="2315" y="-354"/>
                    <a:pt x="354" y="154"/>
                  </a:cubicBezTo>
                  <a:cubicBezTo>
                    <a:pt x="-1452" y="609"/>
                    <a:pt x="-3422" y="455"/>
                    <a:pt x="-5383" y="411"/>
                  </a:cubicBezTo>
                  <a:cubicBezTo>
                    <a:pt x="-5443" y="-1747"/>
                    <a:pt x="-5495" y="-3872"/>
                    <a:pt x="-5546" y="-6031"/>
                  </a:cubicBezTo>
                  <a:cubicBezTo>
                    <a:pt x="-3628" y="-6031"/>
                    <a:pt x="-1641" y="-6143"/>
                    <a:pt x="139" y="-5687"/>
                  </a:cubicBezTo>
                  <a:cubicBezTo>
                    <a:pt x="2169" y="-5180"/>
                    <a:pt x="3993" y="-3803"/>
                    <a:pt x="5946" y="-279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A8F84F8B-4678-4ED0-C968-C57ADC545D86}"/>
                </a:ext>
              </a:extLst>
            </p:cNvPr>
            <p:cNvSpPr/>
            <p:nvPr/>
          </p:nvSpPr>
          <p:spPr>
            <a:xfrm flipV="1">
              <a:off x="6802454" y="1000539"/>
              <a:ext cx="2202" cy="1073"/>
            </a:xfrm>
            <a:custGeom>
              <a:avLst/>
              <a:gdLst>
                <a:gd name="connsiteX0" fmla="*/ -3337 w 2202"/>
                <a:gd name="connsiteY0" fmla="*/ -4972 h 1074"/>
                <a:gd name="connsiteX1" fmla="*/ -4430 w 2202"/>
                <a:gd name="connsiteY1" fmla="*/ -4972 h 1074"/>
                <a:gd name="connsiteX2" fmla="*/ -5539 w 2202"/>
                <a:gd name="connsiteY2" fmla="*/ -5978 h 1074"/>
                <a:gd name="connsiteX3" fmla="*/ -3389 w 2202"/>
                <a:gd name="connsiteY3" fmla="*/ -6038 h 1074"/>
                <a:gd name="connsiteX4" fmla="*/ -3337 w 2202"/>
                <a:gd name="connsiteY4" fmla="*/ -4972 h 1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2" h="1074">
                  <a:moveTo>
                    <a:pt x="-3337" y="-4972"/>
                  </a:moveTo>
                  <a:cubicBezTo>
                    <a:pt x="-3707" y="-4972"/>
                    <a:pt x="-4086" y="-4954"/>
                    <a:pt x="-4430" y="-4972"/>
                  </a:cubicBezTo>
                  <a:cubicBezTo>
                    <a:pt x="-4808" y="-5290"/>
                    <a:pt x="-5144" y="-5643"/>
                    <a:pt x="-5539" y="-5978"/>
                  </a:cubicBezTo>
                  <a:cubicBezTo>
                    <a:pt x="-4808" y="-5995"/>
                    <a:pt x="-4086" y="-6021"/>
                    <a:pt x="-3389" y="-6038"/>
                  </a:cubicBezTo>
                  <a:cubicBezTo>
                    <a:pt x="-3363" y="-5677"/>
                    <a:pt x="-3363" y="-5333"/>
                    <a:pt x="-3337" y="-497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372DC50F-5450-E720-7D3C-6355BDDAC956}"/>
                </a:ext>
              </a:extLst>
            </p:cNvPr>
            <p:cNvSpPr/>
            <p:nvPr/>
          </p:nvSpPr>
          <p:spPr>
            <a:xfrm flipV="1">
              <a:off x="9535917" y="3256274"/>
              <a:ext cx="6269" cy="12513"/>
            </a:xfrm>
            <a:custGeom>
              <a:avLst/>
              <a:gdLst>
                <a:gd name="connsiteX0" fmla="*/ -8296 w 6270"/>
                <a:gd name="connsiteY0" fmla="*/ 9458 h 12515"/>
                <a:gd name="connsiteX1" fmla="*/ -2025 w 6270"/>
                <a:gd name="connsiteY1" fmla="*/ -3058 h 12515"/>
                <a:gd name="connsiteX2" fmla="*/ -8296 w 6270"/>
                <a:gd name="connsiteY2" fmla="*/ 9458 h 12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70" h="12515">
                  <a:moveTo>
                    <a:pt x="-8296" y="9458"/>
                  </a:moveTo>
                  <a:cubicBezTo>
                    <a:pt x="-7332" y="4701"/>
                    <a:pt x="-6145" y="107"/>
                    <a:pt x="-2025" y="-3058"/>
                  </a:cubicBezTo>
                  <a:cubicBezTo>
                    <a:pt x="-2291" y="2043"/>
                    <a:pt x="-3590" y="6610"/>
                    <a:pt x="-8296" y="945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C6846780-5E39-ECC1-5847-E6A3BA20E5DB}"/>
                </a:ext>
              </a:extLst>
            </p:cNvPr>
            <p:cNvSpPr/>
            <p:nvPr/>
          </p:nvSpPr>
          <p:spPr>
            <a:xfrm flipV="1">
              <a:off x="4087801" y="1009094"/>
              <a:ext cx="4045" cy="6132"/>
            </a:xfrm>
            <a:custGeom>
              <a:avLst/>
              <a:gdLst>
                <a:gd name="connsiteX0" fmla="*/ 472 w 4045"/>
                <a:gd name="connsiteY0" fmla="*/ -6024 h 6133"/>
                <a:gd name="connsiteX1" fmla="*/ 1134 w 4045"/>
                <a:gd name="connsiteY1" fmla="*/ -3245 h 6133"/>
                <a:gd name="connsiteX2" fmla="*/ -2805 w 4045"/>
                <a:gd name="connsiteY2" fmla="*/ 110 h 6133"/>
                <a:gd name="connsiteX3" fmla="*/ 472 w 4045"/>
                <a:gd name="connsiteY3" fmla="*/ -6024 h 6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45" h="6133">
                  <a:moveTo>
                    <a:pt x="472" y="-6024"/>
                  </a:moveTo>
                  <a:cubicBezTo>
                    <a:pt x="747" y="-5051"/>
                    <a:pt x="1521" y="-3624"/>
                    <a:pt x="1134" y="-3245"/>
                  </a:cubicBezTo>
                  <a:cubicBezTo>
                    <a:pt x="-35" y="-1998"/>
                    <a:pt x="-1438" y="-974"/>
                    <a:pt x="-2805" y="110"/>
                  </a:cubicBezTo>
                  <a:cubicBezTo>
                    <a:pt x="-2607" y="-2334"/>
                    <a:pt x="-2822" y="-4940"/>
                    <a:pt x="472" y="-602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230AA0C8-8F3B-9708-50FD-137428165DC5}"/>
                </a:ext>
              </a:extLst>
            </p:cNvPr>
            <p:cNvSpPr/>
            <p:nvPr/>
          </p:nvSpPr>
          <p:spPr>
            <a:xfrm flipV="1">
              <a:off x="10297357" y="4443579"/>
              <a:ext cx="12901" cy="5236"/>
            </a:xfrm>
            <a:custGeom>
              <a:avLst/>
              <a:gdLst>
                <a:gd name="connsiteX0" fmla="*/ 3837 w 12902"/>
                <a:gd name="connsiteY0" fmla="*/ -1491 h 5237"/>
                <a:gd name="connsiteX1" fmla="*/ -9066 w 12902"/>
                <a:gd name="connsiteY1" fmla="*/ 3739 h 5237"/>
                <a:gd name="connsiteX2" fmla="*/ 3837 w 12902"/>
                <a:gd name="connsiteY2" fmla="*/ -1491 h 5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02" h="5237">
                  <a:moveTo>
                    <a:pt x="3837" y="-1491"/>
                  </a:moveTo>
                  <a:cubicBezTo>
                    <a:pt x="-120" y="1124"/>
                    <a:pt x="-4163" y="3515"/>
                    <a:pt x="-9066" y="3739"/>
                  </a:cubicBezTo>
                  <a:cubicBezTo>
                    <a:pt x="-6056" y="-1095"/>
                    <a:pt x="-1239" y="-1569"/>
                    <a:pt x="3837" y="-149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D5FE042C-A2B8-E340-083D-7D12430F2251}"/>
                </a:ext>
              </a:extLst>
            </p:cNvPr>
            <p:cNvSpPr/>
            <p:nvPr/>
          </p:nvSpPr>
          <p:spPr>
            <a:xfrm flipV="1">
              <a:off x="10310260" y="4448807"/>
              <a:ext cx="2150" cy="1496"/>
            </a:xfrm>
            <a:custGeom>
              <a:avLst/>
              <a:gdLst>
                <a:gd name="connsiteX0" fmla="*/ -9074 w 2150"/>
                <a:gd name="connsiteY0" fmla="*/ 3 h 1496"/>
                <a:gd name="connsiteX1" fmla="*/ -7784 w 2150"/>
                <a:gd name="connsiteY1" fmla="*/ -875 h 1496"/>
                <a:gd name="connsiteX2" fmla="*/ -7009 w 2150"/>
                <a:gd name="connsiteY2" fmla="*/ -1494 h 1496"/>
                <a:gd name="connsiteX3" fmla="*/ -6923 w 2150"/>
                <a:gd name="connsiteY3" fmla="*/ 3 h 1496"/>
                <a:gd name="connsiteX4" fmla="*/ -9074 w 2150"/>
                <a:gd name="connsiteY4" fmla="*/ 3 h 1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0" h="1496">
                  <a:moveTo>
                    <a:pt x="-9074" y="3"/>
                  </a:moveTo>
                  <a:cubicBezTo>
                    <a:pt x="-8644" y="-290"/>
                    <a:pt x="-8214" y="-591"/>
                    <a:pt x="-7784" y="-875"/>
                  </a:cubicBezTo>
                  <a:cubicBezTo>
                    <a:pt x="-7439" y="-1055"/>
                    <a:pt x="-7268" y="-1313"/>
                    <a:pt x="-7009" y="-1494"/>
                  </a:cubicBezTo>
                  <a:cubicBezTo>
                    <a:pt x="-6923" y="-986"/>
                    <a:pt x="-7009" y="-513"/>
                    <a:pt x="-6923" y="3"/>
                  </a:cubicBezTo>
                  <a:cubicBezTo>
                    <a:pt x="-7698" y="3"/>
                    <a:pt x="-8386" y="3"/>
                    <a:pt x="-9074" y="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A459F501-1473-DDA8-E794-2BCEA5B13FE6}"/>
                </a:ext>
              </a:extLst>
            </p:cNvPr>
            <p:cNvSpPr/>
            <p:nvPr/>
          </p:nvSpPr>
          <p:spPr>
            <a:xfrm flipV="1">
              <a:off x="6179206" y="1029778"/>
              <a:ext cx="8110" cy="5410"/>
            </a:xfrm>
            <a:custGeom>
              <a:avLst/>
              <a:gdLst>
                <a:gd name="connsiteX0" fmla="*/ 3197 w 8111"/>
                <a:gd name="connsiteY0" fmla="*/ -2563 h 5412"/>
                <a:gd name="connsiteX1" fmla="*/ 582 w 8111"/>
                <a:gd name="connsiteY1" fmla="*/ -619 h 5412"/>
                <a:gd name="connsiteX2" fmla="*/ -4914 w 8111"/>
                <a:gd name="connsiteY2" fmla="*/ -946 h 5412"/>
                <a:gd name="connsiteX3" fmla="*/ -1585 w 8111"/>
                <a:gd name="connsiteY3" fmla="*/ -5436 h 5412"/>
                <a:gd name="connsiteX4" fmla="*/ 3197 w 8111"/>
                <a:gd name="connsiteY4" fmla="*/ -2563 h 5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1" h="5412">
                  <a:moveTo>
                    <a:pt x="3197" y="-2563"/>
                  </a:moveTo>
                  <a:cubicBezTo>
                    <a:pt x="3197" y="-1900"/>
                    <a:pt x="1537" y="-696"/>
                    <a:pt x="582" y="-619"/>
                  </a:cubicBezTo>
                  <a:cubicBezTo>
                    <a:pt x="-1267" y="-490"/>
                    <a:pt x="-3065" y="-748"/>
                    <a:pt x="-4914" y="-946"/>
                  </a:cubicBezTo>
                  <a:cubicBezTo>
                    <a:pt x="-3908" y="-2632"/>
                    <a:pt x="-3065" y="-4593"/>
                    <a:pt x="-1585" y="-5436"/>
                  </a:cubicBezTo>
                  <a:cubicBezTo>
                    <a:pt x="952" y="-6873"/>
                    <a:pt x="3060" y="-5419"/>
                    <a:pt x="3197" y="-256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317114AF-50A4-DEC9-AD7A-F5512F2BE0E4}"/>
                </a:ext>
              </a:extLst>
            </p:cNvPr>
            <p:cNvSpPr/>
            <p:nvPr/>
          </p:nvSpPr>
          <p:spPr>
            <a:xfrm flipV="1">
              <a:off x="6176848" y="1027705"/>
              <a:ext cx="2357" cy="2493"/>
            </a:xfrm>
            <a:custGeom>
              <a:avLst/>
              <a:gdLst>
                <a:gd name="connsiteX0" fmla="*/ -2552 w 2357"/>
                <a:gd name="connsiteY0" fmla="*/ -5942 h 2494"/>
                <a:gd name="connsiteX1" fmla="*/ -2982 w 2357"/>
                <a:gd name="connsiteY1" fmla="*/ -5185 h 2494"/>
                <a:gd name="connsiteX2" fmla="*/ -4909 w 2357"/>
                <a:gd name="connsiteY2" fmla="*/ -3507 h 2494"/>
                <a:gd name="connsiteX3" fmla="*/ -3791 w 2357"/>
                <a:gd name="connsiteY3" fmla="*/ -6002 h 2494"/>
                <a:gd name="connsiteX4" fmla="*/ -2552 w 2357"/>
                <a:gd name="connsiteY4" fmla="*/ -5942 h 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7" h="2494">
                  <a:moveTo>
                    <a:pt x="-2552" y="-5942"/>
                  </a:moveTo>
                  <a:cubicBezTo>
                    <a:pt x="-2690" y="-5692"/>
                    <a:pt x="-2810" y="-5400"/>
                    <a:pt x="-2982" y="-5185"/>
                  </a:cubicBezTo>
                  <a:lnTo>
                    <a:pt x="-4909" y="-3507"/>
                  </a:lnTo>
                  <a:lnTo>
                    <a:pt x="-3791" y="-6002"/>
                  </a:lnTo>
                  <a:cubicBezTo>
                    <a:pt x="-3404" y="-5976"/>
                    <a:pt x="-2982" y="-5976"/>
                    <a:pt x="-2552" y="-594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7CD469C3-F0B4-D702-055E-FF587F36343E}"/>
                </a:ext>
              </a:extLst>
            </p:cNvPr>
            <p:cNvSpPr/>
            <p:nvPr/>
          </p:nvSpPr>
          <p:spPr>
            <a:xfrm flipV="1">
              <a:off x="8680460" y="1037745"/>
              <a:ext cx="8355" cy="5659"/>
            </a:xfrm>
            <a:custGeom>
              <a:avLst/>
              <a:gdLst>
                <a:gd name="connsiteX0" fmla="*/ -2098 w 8356"/>
                <a:gd name="connsiteY0" fmla="*/ -735 h 5660"/>
                <a:gd name="connsiteX1" fmla="*/ -7423 w 8356"/>
                <a:gd name="connsiteY1" fmla="*/ -3462 h 5660"/>
                <a:gd name="connsiteX2" fmla="*/ -5178 w 8356"/>
                <a:gd name="connsiteY2" fmla="*/ -5862 h 5660"/>
                <a:gd name="connsiteX3" fmla="*/ 904 w 8356"/>
                <a:gd name="connsiteY3" fmla="*/ -5767 h 5660"/>
                <a:gd name="connsiteX4" fmla="*/ -2098 w 8356"/>
                <a:gd name="connsiteY4" fmla="*/ -735 h 5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56" h="5660">
                  <a:moveTo>
                    <a:pt x="-2098" y="-735"/>
                  </a:moveTo>
                  <a:cubicBezTo>
                    <a:pt x="-4774" y="306"/>
                    <a:pt x="-6864" y="-649"/>
                    <a:pt x="-7423" y="-3462"/>
                  </a:cubicBezTo>
                  <a:cubicBezTo>
                    <a:pt x="-7586" y="-4116"/>
                    <a:pt x="-6064" y="-5750"/>
                    <a:pt x="-5178" y="-5862"/>
                  </a:cubicBezTo>
                  <a:cubicBezTo>
                    <a:pt x="-3191" y="-6145"/>
                    <a:pt x="-1153" y="-5870"/>
                    <a:pt x="904" y="-5767"/>
                  </a:cubicBezTo>
                  <a:cubicBezTo>
                    <a:pt x="1058" y="-3453"/>
                    <a:pt x="233" y="-1629"/>
                    <a:pt x="-2098" y="-73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98689ED9-19AF-3F56-9DE1-1EC20B2AD1DC}"/>
                </a:ext>
              </a:extLst>
            </p:cNvPr>
            <p:cNvSpPr/>
            <p:nvPr/>
          </p:nvSpPr>
          <p:spPr>
            <a:xfrm flipV="1">
              <a:off x="8688799" y="1043186"/>
              <a:ext cx="929" cy="738"/>
            </a:xfrm>
            <a:custGeom>
              <a:avLst/>
              <a:gdLst>
                <a:gd name="connsiteX0" fmla="*/ -7439 w 929"/>
                <a:gd name="connsiteY0" fmla="*/ -5243 h 739"/>
                <a:gd name="connsiteX1" fmla="*/ -7371 w 929"/>
                <a:gd name="connsiteY1" fmla="*/ -5982 h 739"/>
                <a:gd name="connsiteX2" fmla="*/ -6510 w 929"/>
                <a:gd name="connsiteY2" fmla="*/ -5802 h 739"/>
                <a:gd name="connsiteX3" fmla="*/ -6760 w 929"/>
                <a:gd name="connsiteY3" fmla="*/ -5243 h 739"/>
                <a:gd name="connsiteX4" fmla="*/ -7439 w 929"/>
                <a:gd name="connsiteY4" fmla="*/ -5243 h 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9" h="739">
                  <a:moveTo>
                    <a:pt x="-7439" y="-5243"/>
                  </a:moveTo>
                  <a:cubicBezTo>
                    <a:pt x="-7439" y="-5527"/>
                    <a:pt x="-7328" y="-5690"/>
                    <a:pt x="-7371" y="-5982"/>
                  </a:cubicBezTo>
                  <a:cubicBezTo>
                    <a:pt x="-7070" y="-5905"/>
                    <a:pt x="-6786" y="-5853"/>
                    <a:pt x="-6510" y="-5802"/>
                  </a:cubicBezTo>
                  <a:cubicBezTo>
                    <a:pt x="-6553" y="-5570"/>
                    <a:pt x="-6691" y="-5484"/>
                    <a:pt x="-6760" y="-5243"/>
                  </a:cubicBezTo>
                  <a:cubicBezTo>
                    <a:pt x="-6975" y="-5243"/>
                    <a:pt x="-7208" y="-5243"/>
                    <a:pt x="-7439" y="-524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78B73820-B4D0-3F24-ECD8-07A07B6598AC}"/>
                </a:ext>
              </a:extLst>
            </p:cNvPr>
            <p:cNvSpPr/>
            <p:nvPr/>
          </p:nvSpPr>
          <p:spPr>
            <a:xfrm flipV="1">
              <a:off x="3481498" y="1575454"/>
              <a:ext cx="989" cy="1935"/>
            </a:xfrm>
            <a:custGeom>
              <a:avLst/>
              <a:gdLst>
                <a:gd name="connsiteX0" fmla="*/ -2098 w 989"/>
                <a:gd name="connsiteY0" fmla="*/ -5280 h 1935"/>
                <a:gd name="connsiteX1" fmla="*/ -1203 w 989"/>
                <a:gd name="connsiteY1" fmla="*/ -4248 h 1935"/>
                <a:gd name="connsiteX2" fmla="*/ -1935 w 989"/>
                <a:gd name="connsiteY2" fmla="*/ -3345 h 1935"/>
                <a:gd name="connsiteX3" fmla="*/ -2193 w 989"/>
                <a:gd name="connsiteY3" fmla="*/ -3396 h 1935"/>
                <a:gd name="connsiteX4" fmla="*/ -2098 w 989"/>
                <a:gd name="connsiteY4" fmla="*/ -5280 h 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" h="1935">
                  <a:moveTo>
                    <a:pt x="-2098" y="-5280"/>
                  </a:moveTo>
                  <a:cubicBezTo>
                    <a:pt x="-1814" y="-4945"/>
                    <a:pt x="-1487" y="-4618"/>
                    <a:pt x="-1203" y="-4248"/>
                  </a:cubicBezTo>
                  <a:cubicBezTo>
                    <a:pt x="-1393" y="-3878"/>
                    <a:pt x="-1737" y="-3680"/>
                    <a:pt x="-1935" y="-3345"/>
                  </a:cubicBezTo>
                  <a:cubicBezTo>
                    <a:pt x="-2003" y="-3345"/>
                    <a:pt x="-2098" y="-3388"/>
                    <a:pt x="-2193" y="-3396"/>
                  </a:cubicBezTo>
                  <a:cubicBezTo>
                    <a:pt x="-2141" y="-4033"/>
                    <a:pt x="-2132" y="-4661"/>
                    <a:pt x="-2098" y="-528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E0081743-49FF-C1D0-9D08-4AC594C39FAB}"/>
                </a:ext>
              </a:extLst>
            </p:cNvPr>
            <p:cNvSpPr/>
            <p:nvPr/>
          </p:nvSpPr>
          <p:spPr>
            <a:xfrm flipV="1">
              <a:off x="3477799" y="1577388"/>
              <a:ext cx="4060" cy="8452"/>
            </a:xfrm>
            <a:custGeom>
              <a:avLst/>
              <a:gdLst>
                <a:gd name="connsiteX0" fmla="*/ 984 w 4061"/>
                <a:gd name="connsiteY0" fmla="*/ -5052 h 8453"/>
                <a:gd name="connsiteX1" fmla="*/ 1870 w 4061"/>
                <a:gd name="connsiteY1" fmla="*/ -1887 h 8453"/>
                <a:gd name="connsiteX2" fmla="*/ 1603 w 4061"/>
                <a:gd name="connsiteY2" fmla="*/ 3180 h 8453"/>
                <a:gd name="connsiteX3" fmla="*/ -1657 w 4061"/>
                <a:gd name="connsiteY3" fmla="*/ -1370 h 8453"/>
                <a:gd name="connsiteX4" fmla="*/ 984 w 4061"/>
                <a:gd name="connsiteY4" fmla="*/ -5052 h 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1" h="8453">
                  <a:moveTo>
                    <a:pt x="984" y="-5052"/>
                  </a:moveTo>
                  <a:cubicBezTo>
                    <a:pt x="1569" y="-4863"/>
                    <a:pt x="1853" y="-2988"/>
                    <a:pt x="1870" y="-1887"/>
                  </a:cubicBezTo>
                  <a:cubicBezTo>
                    <a:pt x="1887" y="-192"/>
                    <a:pt x="1732" y="1485"/>
                    <a:pt x="1603" y="3180"/>
                  </a:cubicBezTo>
                  <a:cubicBezTo>
                    <a:pt x="382" y="1709"/>
                    <a:pt x="-909" y="298"/>
                    <a:pt x="-1657" y="-1370"/>
                  </a:cubicBezTo>
                  <a:cubicBezTo>
                    <a:pt x="-2982" y="-4295"/>
                    <a:pt x="-1743" y="-5886"/>
                    <a:pt x="984" y="-505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9A12D582-C0FF-3679-19F0-31EA6C0FE72F}"/>
                </a:ext>
              </a:extLst>
            </p:cNvPr>
            <p:cNvSpPr/>
            <p:nvPr/>
          </p:nvSpPr>
          <p:spPr>
            <a:xfrm flipV="1">
              <a:off x="5725124" y="2362760"/>
              <a:ext cx="3044" cy="4894"/>
            </a:xfrm>
            <a:custGeom>
              <a:avLst/>
              <a:gdLst>
                <a:gd name="connsiteX0" fmla="*/ -1410 w 3044"/>
                <a:gd name="connsiteY0" fmla="*/ -1961 h 4895"/>
                <a:gd name="connsiteX1" fmla="*/ -4429 w 3044"/>
                <a:gd name="connsiteY1" fmla="*/ -1720 h 4895"/>
                <a:gd name="connsiteX2" fmla="*/ -3131 w 3044"/>
                <a:gd name="connsiteY2" fmla="*/ -4241 h 4895"/>
                <a:gd name="connsiteX3" fmla="*/ -1410 w 3044"/>
                <a:gd name="connsiteY3" fmla="*/ -1961 h 4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4" h="4895">
                  <a:moveTo>
                    <a:pt x="-1410" y="-1961"/>
                  </a:moveTo>
                  <a:cubicBezTo>
                    <a:pt x="-2210" y="1419"/>
                    <a:pt x="-3371" y="1548"/>
                    <a:pt x="-4429" y="-1720"/>
                  </a:cubicBezTo>
                  <a:cubicBezTo>
                    <a:pt x="-4627" y="-2365"/>
                    <a:pt x="-3604" y="-3398"/>
                    <a:pt x="-3131" y="-4241"/>
                  </a:cubicBezTo>
                  <a:cubicBezTo>
                    <a:pt x="-2572" y="-3484"/>
                    <a:pt x="-1961" y="-2727"/>
                    <a:pt x="-1410" y="-196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D029F31A-83DD-5D96-8400-3FB3130FA7D1}"/>
                </a:ext>
              </a:extLst>
            </p:cNvPr>
            <p:cNvSpPr/>
            <p:nvPr/>
          </p:nvSpPr>
          <p:spPr>
            <a:xfrm flipV="1">
              <a:off x="4046374" y="3872962"/>
              <a:ext cx="3942" cy="4736"/>
            </a:xfrm>
            <a:custGeom>
              <a:avLst/>
              <a:gdLst>
                <a:gd name="connsiteX0" fmla="*/ -17 w 3942"/>
                <a:gd name="connsiteY0" fmla="*/ -2158 h 4737"/>
                <a:gd name="connsiteX1" fmla="*/ 1179 w 3942"/>
                <a:gd name="connsiteY1" fmla="*/ 225 h 4737"/>
                <a:gd name="connsiteX2" fmla="*/ -404 w 3942"/>
                <a:gd name="connsiteY2" fmla="*/ 2453 h 4737"/>
                <a:gd name="connsiteX3" fmla="*/ -2572 w 3942"/>
                <a:gd name="connsiteY3" fmla="*/ 1352 h 4737"/>
                <a:gd name="connsiteX4" fmla="*/ -17 w 3942"/>
                <a:gd name="connsiteY4" fmla="*/ -2158 h 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2" h="4737">
                  <a:moveTo>
                    <a:pt x="-17" y="-2158"/>
                  </a:moveTo>
                  <a:cubicBezTo>
                    <a:pt x="542" y="-2020"/>
                    <a:pt x="801" y="-618"/>
                    <a:pt x="1179" y="225"/>
                  </a:cubicBezTo>
                  <a:cubicBezTo>
                    <a:pt x="689" y="1016"/>
                    <a:pt x="310" y="2126"/>
                    <a:pt x="-404" y="2453"/>
                  </a:cubicBezTo>
                  <a:cubicBezTo>
                    <a:pt x="-911" y="2659"/>
                    <a:pt x="-2425" y="1885"/>
                    <a:pt x="-2572" y="1352"/>
                  </a:cubicBezTo>
                  <a:cubicBezTo>
                    <a:pt x="-3225" y="-1272"/>
                    <a:pt x="-2167" y="-2631"/>
                    <a:pt x="-17" y="-215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C327DB0E-5C23-47D2-A538-49EF55AABE8A}"/>
                </a:ext>
              </a:extLst>
            </p:cNvPr>
            <p:cNvSpPr/>
            <p:nvPr/>
          </p:nvSpPr>
          <p:spPr>
            <a:xfrm flipV="1">
              <a:off x="6398209" y="3169764"/>
              <a:ext cx="1625" cy="1014"/>
            </a:xfrm>
            <a:custGeom>
              <a:avLst/>
              <a:gdLst>
                <a:gd name="connsiteX0" fmla="*/ -5132 w 1625"/>
                <a:gd name="connsiteY0" fmla="*/ -3033 h 1014"/>
                <a:gd name="connsiteX1" fmla="*/ -3506 w 1625"/>
                <a:gd name="connsiteY1" fmla="*/ -3180 h 1014"/>
                <a:gd name="connsiteX2" fmla="*/ -3532 w 1625"/>
                <a:gd name="connsiteY2" fmla="*/ -2767 h 1014"/>
                <a:gd name="connsiteX3" fmla="*/ -4375 w 1625"/>
                <a:gd name="connsiteY3" fmla="*/ -2165 h 1014"/>
                <a:gd name="connsiteX4" fmla="*/ -5132 w 1625"/>
                <a:gd name="connsiteY4" fmla="*/ -3033 h 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" h="1014">
                  <a:moveTo>
                    <a:pt x="-5132" y="-3033"/>
                  </a:moveTo>
                  <a:cubicBezTo>
                    <a:pt x="-4607" y="-3094"/>
                    <a:pt x="-4022" y="-3180"/>
                    <a:pt x="-3506" y="-3180"/>
                  </a:cubicBezTo>
                  <a:cubicBezTo>
                    <a:pt x="-3506" y="-3051"/>
                    <a:pt x="-3506" y="-2904"/>
                    <a:pt x="-3532" y="-2767"/>
                  </a:cubicBezTo>
                  <a:cubicBezTo>
                    <a:pt x="-3816" y="-2569"/>
                    <a:pt x="-4074" y="-2354"/>
                    <a:pt x="-4375" y="-2165"/>
                  </a:cubicBezTo>
                  <a:cubicBezTo>
                    <a:pt x="-4624" y="-2466"/>
                    <a:pt x="-4900" y="-2715"/>
                    <a:pt x="-5132" y="-303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205B0618-85CA-E049-32CA-2A9BD86166C3}"/>
                </a:ext>
              </a:extLst>
            </p:cNvPr>
            <p:cNvSpPr/>
            <p:nvPr/>
          </p:nvSpPr>
          <p:spPr>
            <a:xfrm flipV="1">
              <a:off x="6392383" y="3170470"/>
              <a:ext cx="5825" cy="3963"/>
            </a:xfrm>
            <a:custGeom>
              <a:avLst/>
              <a:gdLst>
                <a:gd name="connsiteX0" fmla="*/ -5126 w 5825"/>
                <a:gd name="connsiteY0" fmla="*/ -2155 h 3964"/>
                <a:gd name="connsiteX1" fmla="*/ -2709 w 5825"/>
                <a:gd name="connsiteY1" fmla="*/ -3135 h 3964"/>
                <a:gd name="connsiteX2" fmla="*/ 697 w 5825"/>
                <a:gd name="connsiteY2" fmla="*/ 624 h 3964"/>
                <a:gd name="connsiteX3" fmla="*/ -5126 w 5825"/>
                <a:gd name="connsiteY3" fmla="*/ -2155 h 3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25" h="3964">
                  <a:moveTo>
                    <a:pt x="-5126" y="-2155"/>
                  </a:moveTo>
                  <a:cubicBezTo>
                    <a:pt x="-5203" y="-2240"/>
                    <a:pt x="-3044" y="-3410"/>
                    <a:pt x="-2709" y="-3135"/>
                  </a:cubicBezTo>
                  <a:cubicBezTo>
                    <a:pt x="-1496" y="-2034"/>
                    <a:pt x="-421" y="-692"/>
                    <a:pt x="697" y="624"/>
                  </a:cubicBezTo>
                  <a:cubicBezTo>
                    <a:pt x="-1728" y="891"/>
                    <a:pt x="-4094" y="1261"/>
                    <a:pt x="-5126" y="-215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5320EDA5-4F6B-4E7E-12F2-672D33462564}"/>
                </a:ext>
              </a:extLst>
            </p:cNvPr>
            <p:cNvSpPr/>
            <p:nvPr/>
          </p:nvSpPr>
          <p:spPr>
            <a:xfrm flipV="1">
              <a:off x="9573102" y="3339295"/>
              <a:ext cx="3449" cy="5328"/>
            </a:xfrm>
            <a:custGeom>
              <a:avLst/>
              <a:gdLst>
                <a:gd name="connsiteX0" fmla="*/ -8289 w 3449"/>
                <a:gd name="connsiteY0" fmla="*/ -63 h 5330"/>
                <a:gd name="connsiteX1" fmla="*/ -6973 w 3449"/>
                <a:gd name="connsiteY1" fmla="*/ -2954 h 5330"/>
                <a:gd name="connsiteX2" fmla="*/ -4883 w 3449"/>
                <a:gd name="connsiteY2" fmla="*/ -579 h 5330"/>
                <a:gd name="connsiteX3" fmla="*/ -8289 w 3449"/>
                <a:gd name="connsiteY3" fmla="*/ -63 h 5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49" h="5330">
                  <a:moveTo>
                    <a:pt x="-8289" y="-63"/>
                  </a:moveTo>
                  <a:cubicBezTo>
                    <a:pt x="-8564" y="-751"/>
                    <a:pt x="-7437" y="-1982"/>
                    <a:pt x="-6973" y="-2954"/>
                  </a:cubicBezTo>
                  <a:cubicBezTo>
                    <a:pt x="-6276" y="-2162"/>
                    <a:pt x="-5597" y="-1371"/>
                    <a:pt x="-4883" y="-579"/>
                  </a:cubicBezTo>
                  <a:cubicBezTo>
                    <a:pt x="-5657" y="3136"/>
                    <a:pt x="-6938" y="3395"/>
                    <a:pt x="-8289" y="-6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2B11C96D-BB35-07F8-AA74-7E82D3D4C3EF}"/>
                </a:ext>
              </a:extLst>
            </p:cNvPr>
            <p:cNvSpPr/>
            <p:nvPr/>
          </p:nvSpPr>
          <p:spPr>
            <a:xfrm flipV="1">
              <a:off x="4634555" y="1640601"/>
              <a:ext cx="877" cy="929"/>
            </a:xfrm>
            <a:custGeom>
              <a:avLst/>
              <a:gdLst>
                <a:gd name="connsiteX0" fmla="*/ -3354 w 877"/>
                <a:gd name="connsiteY0" fmla="*/ -4344 h 929"/>
                <a:gd name="connsiteX1" fmla="*/ -3354 w 877"/>
                <a:gd name="connsiteY1" fmla="*/ -5195 h 929"/>
                <a:gd name="connsiteX2" fmla="*/ -2993 w 877"/>
                <a:gd name="connsiteY2" fmla="*/ -5006 h 929"/>
                <a:gd name="connsiteX3" fmla="*/ -2477 w 877"/>
                <a:gd name="connsiteY3" fmla="*/ -4266 h 929"/>
                <a:gd name="connsiteX4" fmla="*/ -3354 w 877"/>
                <a:gd name="connsiteY4" fmla="*/ -4344 h 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7" h="929">
                  <a:moveTo>
                    <a:pt x="-3354" y="-4344"/>
                  </a:moveTo>
                  <a:cubicBezTo>
                    <a:pt x="-3354" y="-4628"/>
                    <a:pt x="-3354" y="-4911"/>
                    <a:pt x="-3354" y="-5195"/>
                  </a:cubicBezTo>
                  <a:cubicBezTo>
                    <a:pt x="-3268" y="-5118"/>
                    <a:pt x="-3079" y="-5092"/>
                    <a:pt x="-2993" y="-5006"/>
                  </a:cubicBezTo>
                  <a:cubicBezTo>
                    <a:pt x="-2813" y="-4765"/>
                    <a:pt x="-2640" y="-4498"/>
                    <a:pt x="-2477" y="-4266"/>
                  </a:cubicBezTo>
                  <a:cubicBezTo>
                    <a:pt x="-2752" y="-4283"/>
                    <a:pt x="-3071" y="-4318"/>
                    <a:pt x="-3354" y="-434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71F9AC17-E6E0-2F63-84FF-A5AD78B7EE26}"/>
                </a:ext>
              </a:extLst>
            </p:cNvPr>
            <p:cNvSpPr/>
            <p:nvPr/>
          </p:nvSpPr>
          <p:spPr>
            <a:xfrm flipV="1">
              <a:off x="4623640" y="1634155"/>
              <a:ext cx="10915" cy="6812"/>
            </a:xfrm>
            <a:custGeom>
              <a:avLst/>
              <a:gdLst>
                <a:gd name="connsiteX0" fmla="*/ 1993 w 10915"/>
                <a:gd name="connsiteY0" fmla="*/ 1317 h 6813"/>
                <a:gd name="connsiteX1" fmla="*/ -3349 w 10915"/>
                <a:gd name="connsiteY1" fmla="*/ -1848 h 6813"/>
                <a:gd name="connsiteX2" fmla="*/ 1967 w 10915"/>
                <a:gd name="connsiteY2" fmla="*/ -4980 h 6813"/>
                <a:gd name="connsiteX3" fmla="*/ 7567 w 10915"/>
                <a:gd name="connsiteY3" fmla="*/ -4911 h 6813"/>
                <a:gd name="connsiteX4" fmla="*/ 7533 w 10915"/>
                <a:gd name="connsiteY4" fmla="*/ 1498 h 6813"/>
                <a:gd name="connsiteX5" fmla="*/ 1993 w 10915"/>
                <a:gd name="connsiteY5" fmla="*/ 1317 h 6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15" h="6813">
                  <a:moveTo>
                    <a:pt x="1993" y="1317"/>
                  </a:moveTo>
                  <a:cubicBezTo>
                    <a:pt x="41" y="784"/>
                    <a:pt x="-1585" y="-764"/>
                    <a:pt x="-3349" y="-1848"/>
                  </a:cubicBezTo>
                  <a:cubicBezTo>
                    <a:pt x="-1585" y="-2949"/>
                    <a:pt x="41" y="-4506"/>
                    <a:pt x="1967" y="-4980"/>
                  </a:cubicBezTo>
                  <a:cubicBezTo>
                    <a:pt x="3731" y="-5426"/>
                    <a:pt x="5675" y="-5082"/>
                    <a:pt x="7567" y="-4911"/>
                  </a:cubicBezTo>
                  <a:cubicBezTo>
                    <a:pt x="7533" y="-2777"/>
                    <a:pt x="7533" y="-627"/>
                    <a:pt x="7533" y="1498"/>
                  </a:cubicBezTo>
                  <a:cubicBezTo>
                    <a:pt x="5623" y="1575"/>
                    <a:pt x="3731" y="1790"/>
                    <a:pt x="1993" y="131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7F87FE97-FF0B-D6DD-196F-C7EC5B3B2D7D}"/>
                </a:ext>
              </a:extLst>
            </p:cNvPr>
            <p:cNvSpPr/>
            <p:nvPr/>
          </p:nvSpPr>
          <p:spPr>
            <a:xfrm flipV="1">
              <a:off x="4395686" y="1158451"/>
              <a:ext cx="7222" cy="4989"/>
            </a:xfrm>
            <a:custGeom>
              <a:avLst/>
              <a:gdLst>
                <a:gd name="connsiteX0" fmla="*/ 4106 w 7222"/>
                <a:gd name="connsiteY0" fmla="*/ -3541 h 4990"/>
                <a:gd name="connsiteX1" fmla="*/ -1029 w 7222"/>
                <a:gd name="connsiteY1" fmla="*/ -849 h 4990"/>
                <a:gd name="connsiteX2" fmla="*/ -3111 w 7222"/>
                <a:gd name="connsiteY2" fmla="*/ -2870 h 4990"/>
                <a:gd name="connsiteX3" fmla="*/ 1723 w 7222"/>
                <a:gd name="connsiteY3" fmla="*/ -5614 h 4990"/>
                <a:gd name="connsiteX4" fmla="*/ 4106 w 7222"/>
                <a:gd name="connsiteY4" fmla="*/ -3541 h 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22" h="4990">
                  <a:moveTo>
                    <a:pt x="4106" y="-3541"/>
                  </a:moveTo>
                  <a:cubicBezTo>
                    <a:pt x="2403" y="-2586"/>
                    <a:pt x="777" y="-1468"/>
                    <a:pt x="-1029" y="-849"/>
                  </a:cubicBezTo>
                  <a:cubicBezTo>
                    <a:pt x="-1485" y="-685"/>
                    <a:pt x="-3232" y="-2337"/>
                    <a:pt x="-3111" y="-2870"/>
                  </a:cubicBezTo>
                  <a:cubicBezTo>
                    <a:pt x="-2595" y="-5408"/>
                    <a:pt x="-771" y="-6277"/>
                    <a:pt x="1723" y="-5614"/>
                  </a:cubicBezTo>
                  <a:cubicBezTo>
                    <a:pt x="2515" y="-4917"/>
                    <a:pt x="3315" y="-4238"/>
                    <a:pt x="4106" y="-354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932B5F73-0F24-8F89-7038-EFF4DDA361B3}"/>
                </a:ext>
              </a:extLst>
            </p:cNvPr>
            <p:cNvSpPr/>
            <p:nvPr/>
          </p:nvSpPr>
          <p:spPr>
            <a:xfrm flipV="1">
              <a:off x="6525554" y="3194034"/>
              <a:ext cx="2305" cy="1865"/>
            </a:xfrm>
            <a:custGeom>
              <a:avLst/>
              <a:gdLst>
                <a:gd name="connsiteX0" fmla="*/ -2981 w 2305"/>
                <a:gd name="connsiteY0" fmla="*/ -3147 h 1866"/>
                <a:gd name="connsiteX1" fmla="*/ -2955 w 2305"/>
                <a:gd name="connsiteY1" fmla="*/ -1281 h 1866"/>
                <a:gd name="connsiteX2" fmla="*/ -5260 w 2305"/>
                <a:gd name="connsiteY2" fmla="*/ -2210 h 1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05" h="1866">
                  <a:moveTo>
                    <a:pt x="-2981" y="-3147"/>
                  </a:moveTo>
                  <a:lnTo>
                    <a:pt x="-2955" y="-1281"/>
                  </a:lnTo>
                  <a:lnTo>
                    <a:pt x="-5260" y="-2210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D9A82624-3826-D78A-2526-C82F44C254BD}"/>
                </a:ext>
              </a:extLst>
            </p:cNvPr>
            <p:cNvSpPr/>
            <p:nvPr/>
          </p:nvSpPr>
          <p:spPr>
            <a:xfrm flipV="1">
              <a:off x="3662606" y="3628629"/>
              <a:ext cx="2902" cy="5031"/>
            </a:xfrm>
            <a:custGeom>
              <a:avLst/>
              <a:gdLst>
                <a:gd name="connsiteX0" fmla="*/ -626 w 2902"/>
                <a:gd name="connsiteY0" fmla="*/ 2460 h 5032"/>
                <a:gd name="connsiteX1" fmla="*/ -2372 w 2902"/>
                <a:gd name="connsiteY1" fmla="*/ 163 h 5032"/>
                <a:gd name="connsiteX2" fmla="*/ -1211 w 2902"/>
                <a:gd name="connsiteY2" fmla="*/ -2572 h 5032"/>
                <a:gd name="connsiteX3" fmla="*/ 518 w 2902"/>
                <a:gd name="connsiteY3" fmla="*/ -301 h 5032"/>
                <a:gd name="connsiteX4" fmla="*/ -626 w 2902"/>
                <a:gd name="connsiteY4" fmla="*/ 2460 h 5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2" h="5032">
                  <a:moveTo>
                    <a:pt x="-626" y="2460"/>
                  </a:moveTo>
                  <a:cubicBezTo>
                    <a:pt x="-1262" y="1703"/>
                    <a:pt x="-2294" y="1006"/>
                    <a:pt x="-2372" y="163"/>
                  </a:cubicBezTo>
                  <a:cubicBezTo>
                    <a:pt x="-2441" y="-680"/>
                    <a:pt x="-1641" y="-1661"/>
                    <a:pt x="-1211" y="-2572"/>
                  </a:cubicBezTo>
                  <a:cubicBezTo>
                    <a:pt x="-609" y="-1824"/>
                    <a:pt x="449" y="-1093"/>
                    <a:pt x="518" y="-301"/>
                  </a:cubicBezTo>
                  <a:cubicBezTo>
                    <a:pt x="613" y="542"/>
                    <a:pt x="-187" y="1539"/>
                    <a:pt x="-626" y="246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9EFFA973-9B34-F230-3485-5D76DB1B3D5F}"/>
                </a:ext>
              </a:extLst>
            </p:cNvPr>
            <p:cNvSpPr/>
            <p:nvPr/>
          </p:nvSpPr>
          <p:spPr>
            <a:xfrm flipV="1">
              <a:off x="6099322" y="2984903"/>
              <a:ext cx="1677" cy="876"/>
            </a:xfrm>
            <a:custGeom>
              <a:avLst/>
              <a:gdLst>
                <a:gd name="connsiteX0" fmla="*/ -4831 w 1677"/>
                <a:gd name="connsiteY0" fmla="*/ -3424 h 877"/>
                <a:gd name="connsiteX1" fmla="*/ -3153 w 1677"/>
                <a:gd name="connsiteY1" fmla="*/ -3346 h 877"/>
                <a:gd name="connsiteX2" fmla="*/ -3265 w 1677"/>
                <a:gd name="connsiteY2" fmla="*/ -3080 h 877"/>
                <a:gd name="connsiteX3" fmla="*/ -3867 w 1677"/>
                <a:gd name="connsiteY3" fmla="*/ -2546 h 877"/>
                <a:gd name="connsiteX4" fmla="*/ -4831 w 1677"/>
                <a:gd name="connsiteY4" fmla="*/ -3424 h 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7" h="877">
                  <a:moveTo>
                    <a:pt x="-4831" y="-3424"/>
                  </a:moveTo>
                  <a:cubicBezTo>
                    <a:pt x="-4263" y="-3424"/>
                    <a:pt x="-3678" y="-3415"/>
                    <a:pt x="-3153" y="-3346"/>
                  </a:cubicBezTo>
                  <a:cubicBezTo>
                    <a:pt x="-3196" y="-3252"/>
                    <a:pt x="-3231" y="-3174"/>
                    <a:pt x="-3265" y="-3080"/>
                  </a:cubicBezTo>
                  <a:cubicBezTo>
                    <a:pt x="-3463" y="-2908"/>
                    <a:pt x="-3669" y="-2727"/>
                    <a:pt x="-3867" y="-2546"/>
                  </a:cubicBezTo>
                  <a:cubicBezTo>
                    <a:pt x="-4177" y="-2847"/>
                    <a:pt x="-4538" y="-3114"/>
                    <a:pt x="-4831" y="-342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D4FDC518-B734-8A23-02BB-E08D4011A343}"/>
                </a:ext>
              </a:extLst>
            </p:cNvPr>
            <p:cNvSpPr/>
            <p:nvPr/>
          </p:nvSpPr>
          <p:spPr>
            <a:xfrm flipV="1">
              <a:off x="6093268" y="2985779"/>
              <a:ext cx="6055" cy="3429"/>
            </a:xfrm>
            <a:custGeom>
              <a:avLst/>
              <a:gdLst>
                <a:gd name="connsiteX0" fmla="*/ -2366 w 6055"/>
                <a:gd name="connsiteY0" fmla="*/ -3355 h 3429"/>
                <a:gd name="connsiteX1" fmla="*/ 1229 w 6055"/>
                <a:gd name="connsiteY1" fmla="*/ 9 h 3429"/>
                <a:gd name="connsiteX2" fmla="*/ -4827 w 6055"/>
                <a:gd name="connsiteY2" fmla="*/ -2606 h 3429"/>
                <a:gd name="connsiteX3" fmla="*/ -2366 w 6055"/>
                <a:gd name="connsiteY3" fmla="*/ -3355 h 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5" h="3429">
                  <a:moveTo>
                    <a:pt x="-2366" y="-3355"/>
                  </a:moveTo>
                  <a:cubicBezTo>
                    <a:pt x="-1059" y="-2365"/>
                    <a:pt x="76" y="-1170"/>
                    <a:pt x="1229" y="9"/>
                  </a:cubicBezTo>
                  <a:cubicBezTo>
                    <a:pt x="-1076" y="-17"/>
                    <a:pt x="-3416" y="52"/>
                    <a:pt x="-4827" y="-2606"/>
                  </a:cubicBezTo>
                  <a:cubicBezTo>
                    <a:pt x="-3975" y="-2890"/>
                    <a:pt x="-2762" y="-3647"/>
                    <a:pt x="-2366" y="-335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35F007E9-5CF7-B3F7-8F90-1741A4BE0DEF}"/>
                </a:ext>
              </a:extLst>
            </p:cNvPr>
            <p:cNvSpPr/>
            <p:nvPr/>
          </p:nvSpPr>
          <p:spPr>
            <a:xfrm flipV="1">
              <a:off x="6314718" y="1195994"/>
              <a:ext cx="5122" cy="7971"/>
            </a:xfrm>
            <a:custGeom>
              <a:avLst/>
              <a:gdLst>
                <a:gd name="connsiteX0" fmla="*/ -5046 w 5122"/>
                <a:gd name="connsiteY0" fmla="*/ 151 h 7973"/>
                <a:gd name="connsiteX1" fmla="*/ -2938 w 5122"/>
                <a:gd name="connsiteY1" fmla="*/ -5776 h 7973"/>
                <a:gd name="connsiteX2" fmla="*/ -366 w 5122"/>
                <a:gd name="connsiteY2" fmla="*/ -3626 h 7973"/>
                <a:gd name="connsiteX3" fmla="*/ -2517 w 5122"/>
                <a:gd name="connsiteY3" fmla="*/ 2198 h 7973"/>
                <a:gd name="connsiteX4" fmla="*/ -5046 w 5122"/>
                <a:gd name="connsiteY4" fmla="*/ 151 h 7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22" h="7973">
                  <a:moveTo>
                    <a:pt x="-5046" y="151"/>
                  </a:moveTo>
                  <a:cubicBezTo>
                    <a:pt x="-4616" y="-1897"/>
                    <a:pt x="-3687" y="-3815"/>
                    <a:pt x="-2938" y="-5776"/>
                  </a:cubicBezTo>
                  <a:cubicBezTo>
                    <a:pt x="-2044" y="-5062"/>
                    <a:pt x="-779" y="-4538"/>
                    <a:pt x="-366" y="-3626"/>
                  </a:cubicBezTo>
                  <a:cubicBezTo>
                    <a:pt x="692" y="-1157"/>
                    <a:pt x="-211" y="873"/>
                    <a:pt x="-2517" y="2198"/>
                  </a:cubicBezTo>
                  <a:cubicBezTo>
                    <a:pt x="-3411" y="1510"/>
                    <a:pt x="-5140" y="650"/>
                    <a:pt x="-5046" y="15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93D7285F-6F1E-E720-80B1-B53769503E12}"/>
                </a:ext>
              </a:extLst>
            </p:cNvPr>
            <p:cNvSpPr/>
            <p:nvPr/>
          </p:nvSpPr>
          <p:spPr>
            <a:xfrm flipV="1">
              <a:off x="7504474" y="1229379"/>
              <a:ext cx="5780" cy="4486"/>
            </a:xfrm>
            <a:custGeom>
              <a:avLst/>
              <a:gdLst>
                <a:gd name="connsiteX0" fmla="*/ -468 w 5780"/>
                <a:gd name="connsiteY0" fmla="*/ -4595 h 4487"/>
                <a:gd name="connsiteX1" fmla="*/ -1200 w 5780"/>
                <a:gd name="connsiteY1" fmla="*/ -2066 h 4487"/>
                <a:gd name="connsiteX2" fmla="*/ -4399 w 5780"/>
                <a:gd name="connsiteY2" fmla="*/ -1412 h 4487"/>
                <a:gd name="connsiteX3" fmla="*/ -3487 w 5780"/>
                <a:gd name="connsiteY3" fmla="*/ -5705 h 4487"/>
                <a:gd name="connsiteX4" fmla="*/ -468 w 5780"/>
                <a:gd name="connsiteY4" fmla="*/ -4595 h 4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80" h="4487">
                  <a:moveTo>
                    <a:pt x="-468" y="-4595"/>
                  </a:moveTo>
                  <a:cubicBezTo>
                    <a:pt x="-658" y="-3743"/>
                    <a:pt x="-658" y="-2436"/>
                    <a:pt x="-1200" y="-2066"/>
                  </a:cubicBezTo>
                  <a:cubicBezTo>
                    <a:pt x="-2111" y="-1507"/>
                    <a:pt x="-3702" y="-965"/>
                    <a:pt x="-4399" y="-1412"/>
                  </a:cubicBezTo>
                  <a:cubicBezTo>
                    <a:pt x="-7160" y="-3107"/>
                    <a:pt x="-6808" y="-4896"/>
                    <a:pt x="-3487" y="-5705"/>
                  </a:cubicBezTo>
                  <a:cubicBezTo>
                    <a:pt x="-2627" y="-5911"/>
                    <a:pt x="-1475" y="-4991"/>
                    <a:pt x="-468" y="-459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E3142358-8E6C-AB0B-C7E6-FF0F6AD6DE09}"/>
                </a:ext>
              </a:extLst>
            </p:cNvPr>
            <p:cNvSpPr/>
            <p:nvPr/>
          </p:nvSpPr>
          <p:spPr>
            <a:xfrm flipV="1">
              <a:off x="7486334" y="1237321"/>
              <a:ext cx="3593" cy="3123"/>
            </a:xfrm>
            <a:custGeom>
              <a:avLst/>
              <a:gdLst>
                <a:gd name="connsiteX0" fmla="*/ -6187 w 3594"/>
                <a:gd name="connsiteY0" fmla="*/ -4973 h 3124"/>
                <a:gd name="connsiteX1" fmla="*/ -3546 w 3594"/>
                <a:gd name="connsiteY1" fmla="*/ -5721 h 3124"/>
                <a:gd name="connsiteX2" fmla="*/ -2635 w 3594"/>
                <a:gd name="connsiteY2" fmla="*/ -3665 h 3124"/>
                <a:gd name="connsiteX3" fmla="*/ -6187 w 3594"/>
                <a:gd name="connsiteY3" fmla="*/ -4973 h 3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4" h="3124">
                  <a:moveTo>
                    <a:pt x="-6187" y="-4973"/>
                  </a:moveTo>
                  <a:cubicBezTo>
                    <a:pt x="-6144" y="-5351"/>
                    <a:pt x="-4433" y="-5772"/>
                    <a:pt x="-3546" y="-5721"/>
                  </a:cubicBezTo>
                  <a:cubicBezTo>
                    <a:pt x="-3202" y="-5712"/>
                    <a:pt x="-2918" y="-4388"/>
                    <a:pt x="-2635" y="-3665"/>
                  </a:cubicBezTo>
                  <a:cubicBezTo>
                    <a:pt x="-5163" y="-1884"/>
                    <a:pt x="-6488" y="-2349"/>
                    <a:pt x="-6187" y="-497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8EBDEF6E-DBD8-D89A-CC1A-B18CC15D5CF6}"/>
                </a:ext>
              </a:extLst>
            </p:cNvPr>
            <p:cNvSpPr/>
            <p:nvPr/>
          </p:nvSpPr>
          <p:spPr>
            <a:xfrm flipV="1">
              <a:off x="10059893" y="3925509"/>
              <a:ext cx="5224" cy="3629"/>
            </a:xfrm>
            <a:custGeom>
              <a:avLst/>
              <a:gdLst>
                <a:gd name="connsiteX0" fmla="*/ -5664 w 5224"/>
                <a:gd name="connsiteY0" fmla="*/ 1371 h 3630"/>
                <a:gd name="connsiteX1" fmla="*/ -8502 w 5224"/>
                <a:gd name="connsiteY1" fmla="*/ -1296 h 3630"/>
                <a:gd name="connsiteX2" fmla="*/ -6007 w 5224"/>
                <a:gd name="connsiteY2" fmla="*/ -2182 h 3630"/>
                <a:gd name="connsiteX3" fmla="*/ -3599 w 5224"/>
                <a:gd name="connsiteY3" fmla="*/ -522 h 3630"/>
                <a:gd name="connsiteX4" fmla="*/ -5664 w 5224"/>
                <a:gd name="connsiteY4" fmla="*/ 1371 h 3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4" h="3630">
                  <a:moveTo>
                    <a:pt x="-5664" y="1371"/>
                  </a:moveTo>
                  <a:cubicBezTo>
                    <a:pt x="-8244" y="1766"/>
                    <a:pt x="-9448" y="622"/>
                    <a:pt x="-8502" y="-1296"/>
                  </a:cubicBezTo>
                  <a:cubicBezTo>
                    <a:pt x="-8244" y="-1838"/>
                    <a:pt x="-6867" y="-1933"/>
                    <a:pt x="-6007" y="-2182"/>
                  </a:cubicBezTo>
                  <a:cubicBezTo>
                    <a:pt x="-5234" y="-1597"/>
                    <a:pt x="-4459" y="-1038"/>
                    <a:pt x="-3599" y="-522"/>
                  </a:cubicBezTo>
                  <a:cubicBezTo>
                    <a:pt x="-4287" y="158"/>
                    <a:pt x="-4889" y="1302"/>
                    <a:pt x="-5664" y="137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5ECE2098-0CF0-88E8-3839-61277BB028B9}"/>
                </a:ext>
              </a:extLst>
            </p:cNvPr>
            <p:cNvSpPr/>
            <p:nvPr/>
          </p:nvSpPr>
          <p:spPr>
            <a:xfrm flipV="1">
              <a:off x="5658728" y="2494285"/>
              <a:ext cx="1032" cy="851"/>
            </a:xfrm>
            <a:custGeom>
              <a:avLst/>
              <a:gdLst>
                <a:gd name="connsiteX0" fmla="*/ -4386 w 1032"/>
                <a:gd name="connsiteY0" fmla="*/ -4010 h 851"/>
                <a:gd name="connsiteX1" fmla="*/ -3380 w 1032"/>
                <a:gd name="connsiteY1" fmla="*/ -4070 h 851"/>
                <a:gd name="connsiteX2" fmla="*/ -3354 w 1032"/>
                <a:gd name="connsiteY2" fmla="*/ -3976 h 851"/>
                <a:gd name="connsiteX3" fmla="*/ -4103 w 1032"/>
                <a:gd name="connsiteY3" fmla="*/ -3219 h 851"/>
                <a:gd name="connsiteX4" fmla="*/ -4386 w 1032"/>
                <a:gd name="connsiteY4" fmla="*/ -4010 h 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2" h="851">
                  <a:moveTo>
                    <a:pt x="-4386" y="-4010"/>
                  </a:moveTo>
                  <a:cubicBezTo>
                    <a:pt x="-4068" y="-4036"/>
                    <a:pt x="-3724" y="-4027"/>
                    <a:pt x="-3380" y="-4070"/>
                  </a:cubicBezTo>
                  <a:cubicBezTo>
                    <a:pt x="-3380" y="-4027"/>
                    <a:pt x="-3354" y="-4010"/>
                    <a:pt x="-3354" y="-3976"/>
                  </a:cubicBezTo>
                  <a:cubicBezTo>
                    <a:pt x="-3621" y="-3734"/>
                    <a:pt x="-3819" y="-3451"/>
                    <a:pt x="-4103" y="-3219"/>
                  </a:cubicBezTo>
                  <a:cubicBezTo>
                    <a:pt x="-4214" y="-3451"/>
                    <a:pt x="-4300" y="-3734"/>
                    <a:pt x="-4386" y="-401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EAB6FF14-E0CC-46CB-609C-097C29A3E906}"/>
                </a:ext>
              </a:extLst>
            </p:cNvPr>
            <p:cNvSpPr/>
            <p:nvPr/>
          </p:nvSpPr>
          <p:spPr>
            <a:xfrm flipV="1">
              <a:off x="5650928" y="2494735"/>
              <a:ext cx="7800" cy="5964"/>
            </a:xfrm>
            <a:custGeom>
              <a:avLst/>
              <a:gdLst>
                <a:gd name="connsiteX0" fmla="*/ -4375 w 7800"/>
                <a:gd name="connsiteY0" fmla="*/ -696 h 5965"/>
                <a:gd name="connsiteX1" fmla="*/ 812 w 7800"/>
                <a:gd name="connsiteY1" fmla="*/ -3449 h 5965"/>
                <a:gd name="connsiteX2" fmla="*/ 3419 w 7800"/>
                <a:gd name="connsiteY2" fmla="*/ 1558 h 5965"/>
                <a:gd name="connsiteX3" fmla="*/ -2250 w 7800"/>
                <a:gd name="connsiteY3" fmla="*/ 1833 h 5965"/>
                <a:gd name="connsiteX4" fmla="*/ -4375 w 7800"/>
                <a:gd name="connsiteY4" fmla="*/ -696 h 5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0" h="5965">
                  <a:moveTo>
                    <a:pt x="-4375" y="-696"/>
                  </a:moveTo>
                  <a:cubicBezTo>
                    <a:pt x="-3824" y="-3492"/>
                    <a:pt x="-1467" y="-4988"/>
                    <a:pt x="812" y="-3449"/>
                  </a:cubicBezTo>
                  <a:cubicBezTo>
                    <a:pt x="2180" y="-2545"/>
                    <a:pt x="2670" y="-326"/>
                    <a:pt x="3419" y="1558"/>
                  </a:cubicBezTo>
                  <a:cubicBezTo>
                    <a:pt x="1535" y="1738"/>
                    <a:pt x="-426" y="2031"/>
                    <a:pt x="-2250" y="1833"/>
                  </a:cubicBezTo>
                  <a:cubicBezTo>
                    <a:pt x="-3085" y="1738"/>
                    <a:pt x="-4495" y="27"/>
                    <a:pt x="-4375" y="-69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20D22B8C-B913-89CB-BBA2-111429A55FE3}"/>
                </a:ext>
              </a:extLst>
            </p:cNvPr>
            <p:cNvSpPr/>
            <p:nvPr/>
          </p:nvSpPr>
          <p:spPr>
            <a:xfrm flipV="1">
              <a:off x="4037086" y="3975561"/>
              <a:ext cx="3686" cy="3192"/>
            </a:xfrm>
            <a:custGeom>
              <a:avLst/>
              <a:gdLst>
                <a:gd name="connsiteX0" fmla="*/ -2754 w 3687"/>
                <a:gd name="connsiteY0" fmla="*/ -1049 h 3193"/>
                <a:gd name="connsiteX1" fmla="*/ 902 w 3687"/>
                <a:gd name="connsiteY1" fmla="*/ 310 h 3193"/>
                <a:gd name="connsiteX2" fmla="*/ -1773 w 3687"/>
                <a:gd name="connsiteY2" fmla="*/ 1058 h 3193"/>
                <a:gd name="connsiteX3" fmla="*/ -2754 w 3687"/>
                <a:gd name="connsiteY3" fmla="*/ -1049 h 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7" h="3193">
                  <a:moveTo>
                    <a:pt x="-2754" y="-1049"/>
                  </a:moveTo>
                  <a:cubicBezTo>
                    <a:pt x="-182" y="-2821"/>
                    <a:pt x="1160" y="-2400"/>
                    <a:pt x="902" y="310"/>
                  </a:cubicBezTo>
                  <a:cubicBezTo>
                    <a:pt x="859" y="689"/>
                    <a:pt x="-861" y="1179"/>
                    <a:pt x="-1773" y="1058"/>
                  </a:cubicBezTo>
                  <a:cubicBezTo>
                    <a:pt x="-2169" y="1007"/>
                    <a:pt x="-2418" y="-344"/>
                    <a:pt x="-2754" y="-104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F6A45AEB-481E-824B-E4B8-4F87C1DD3574}"/>
                </a:ext>
              </a:extLst>
            </p:cNvPr>
            <p:cNvSpPr/>
            <p:nvPr/>
          </p:nvSpPr>
          <p:spPr>
            <a:xfrm flipV="1">
              <a:off x="1414994" y="2142054"/>
              <a:ext cx="3442" cy="5202"/>
            </a:xfrm>
            <a:custGeom>
              <a:avLst/>
              <a:gdLst>
                <a:gd name="connsiteX0" fmla="*/ -110 w 3442"/>
                <a:gd name="connsiteY0" fmla="*/ -1839 h 5203"/>
                <a:gd name="connsiteX1" fmla="*/ 1365 w 3442"/>
                <a:gd name="connsiteY1" fmla="*/ -4531 h 5203"/>
                <a:gd name="connsiteX2" fmla="*/ 3330 w 3442"/>
                <a:gd name="connsiteY2" fmla="*/ -2045 h 5203"/>
                <a:gd name="connsiteX3" fmla="*/ 1742 w 3442"/>
                <a:gd name="connsiteY3" fmla="*/ 673 h 5203"/>
                <a:gd name="connsiteX4" fmla="*/ -110 w 3442"/>
                <a:gd name="connsiteY4" fmla="*/ -1839 h 5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2" h="5203">
                  <a:moveTo>
                    <a:pt x="-110" y="-1839"/>
                  </a:moveTo>
                  <a:cubicBezTo>
                    <a:pt x="-153" y="-2699"/>
                    <a:pt x="827" y="-3628"/>
                    <a:pt x="1365" y="-4531"/>
                  </a:cubicBezTo>
                  <a:cubicBezTo>
                    <a:pt x="2020" y="-3688"/>
                    <a:pt x="2676" y="-2880"/>
                    <a:pt x="3330" y="-2045"/>
                  </a:cubicBezTo>
                  <a:cubicBezTo>
                    <a:pt x="2820" y="-1151"/>
                    <a:pt x="2253" y="-222"/>
                    <a:pt x="1742" y="673"/>
                  </a:cubicBezTo>
                  <a:cubicBezTo>
                    <a:pt x="1063" y="-162"/>
                    <a:pt x="-36" y="-944"/>
                    <a:pt x="-110" y="-183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89C51B41-BA4E-A370-F65E-0EF2946F9504}"/>
                </a:ext>
              </a:extLst>
            </p:cNvPr>
            <p:cNvSpPr/>
            <p:nvPr/>
          </p:nvSpPr>
          <p:spPr>
            <a:xfrm flipV="1">
              <a:off x="8533698" y="4015235"/>
              <a:ext cx="4546" cy="6451"/>
            </a:xfrm>
            <a:custGeom>
              <a:avLst/>
              <a:gdLst>
                <a:gd name="connsiteX0" fmla="*/ -7279 w 4546"/>
                <a:gd name="connsiteY0" fmla="*/ -452 h 6452"/>
                <a:gd name="connsiteX1" fmla="*/ -4990 w 4546"/>
                <a:gd name="connsiteY1" fmla="*/ -2061 h 6452"/>
                <a:gd name="connsiteX2" fmla="*/ -2745 w 4546"/>
                <a:gd name="connsiteY2" fmla="*/ -538 h 6452"/>
                <a:gd name="connsiteX3" fmla="*/ -4869 w 4546"/>
                <a:gd name="connsiteY3" fmla="*/ 4391 h 6452"/>
                <a:gd name="connsiteX4" fmla="*/ -7279 w 4546"/>
                <a:gd name="connsiteY4" fmla="*/ -452 h 6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6" h="6452">
                  <a:moveTo>
                    <a:pt x="-7279" y="-452"/>
                  </a:moveTo>
                  <a:cubicBezTo>
                    <a:pt x="-7399" y="-727"/>
                    <a:pt x="-5808" y="-2035"/>
                    <a:pt x="-4990" y="-2061"/>
                  </a:cubicBezTo>
                  <a:cubicBezTo>
                    <a:pt x="-4199" y="-2112"/>
                    <a:pt x="-2625" y="-848"/>
                    <a:pt x="-2745" y="-538"/>
                  </a:cubicBezTo>
                  <a:cubicBezTo>
                    <a:pt x="-3218" y="1165"/>
                    <a:pt x="-4104" y="2748"/>
                    <a:pt x="-4869" y="4391"/>
                  </a:cubicBezTo>
                  <a:cubicBezTo>
                    <a:pt x="-5713" y="2748"/>
                    <a:pt x="-6693" y="1217"/>
                    <a:pt x="-7279" y="-45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29F496AB-A90A-C2C1-3154-F658D8D7BD32}"/>
                </a:ext>
              </a:extLst>
            </p:cNvPr>
            <p:cNvSpPr/>
            <p:nvPr/>
          </p:nvSpPr>
          <p:spPr>
            <a:xfrm flipV="1">
              <a:off x="2290534" y="2125103"/>
              <a:ext cx="3362" cy="7408"/>
            </a:xfrm>
            <a:custGeom>
              <a:avLst/>
              <a:gdLst>
                <a:gd name="connsiteX0" fmla="*/ 1697 w 3362"/>
                <a:gd name="connsiteY0" fmla="*/ -4230 h 7410"/>
                <a:gd name="connsiteX1" fmla="*/ 2359 w 3362"/>
                <a:gd name="connsiteY1" fmla="*/ -1340 h 7410"/>
                <a:gd name="connsiteX2" fmla="*/ 2213 w 3362"/>
                <a:gd name="connsiteY2" fmla="*/ 2858 h 7410"/>
                <a:gd name="connsiteX3" fmla="*/ -376 w 3362"/>
                <a:gd name="connsiteY3" fmla="*/ -1159 h 7410"/>
                <a:gd name="connsiteX4" fmla="*/ 1697 w 3362"/>
                <a:gd name="connsiteY4" fmla="*/ -4230 h 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2" h="7410">
                  <a:moveTo>
                    <a:pt x="1697" y="-4230"/>
                  </a:moveTo>
                  <a:cubicBezTo>
                    <a:pt x="2222" y="-4023"/>
                    <a:pt x="2359" y="-2346"/>
                    <a:pt x="2359" y="-1340"/>
                  </a:cubicBezTo>
                  <a:cubicBezTo>
                    <a:pt x="2402" y="54"/>
                    <a:pt x="2282" y="1465"/>
                    <a:pt x="2213" y="2858"/>
                  </a:cubicBezTo>
                  <a:cubicBezTo>
                    <a:pt x="1284" y="1542"/>
                    <a:pt x="295" y="252"/>
                    <a:pt x="-376" y="-1159"/>
                  </a:cubicBezTo>
                  <a:cubicBezTo>
                    <a:pt x="-1718" y="-3920"/>
                    <a:pt x="-806" y="-5202"/>
                    <a:pt x="1697" y="-423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0AFE7555-7F7C-2161-00C1-FC5876EE7187}"/>
                </a:ext>
              </a:extLst>
            </p:cNvPr>
            <p:cNvSpPr/>
            <p:nvPr/>
          </p:nvSpPr>
          <p:spPr>
            <a:xfrm flipV="1">
              <a:off x="9256317" y="4097350"/>
              <a:ext cx="2528" cy="2055"/>
            </a:xfrm>
            <a:custGeom>
              <a:avLst/>
              <a:gdLst>
                <a:gd name="connsiteX0" fmla="*/ -8012 w 2528"/>
                <a:gd name="connsiteY0" fmla="*/ -598 h 2055"/>
                <a:gd name="connsiteX1" fmla="*/ -5862 w 2528"/>
                <a:gd name="connsiteY1" fmla="*/ -1957 h 2055"/>
                <a:gd name="connsiteX2" fmla="*/ -5484 w 2528"/>
                <a:gd name="connsiteY2" fmla="*/ 99 h 2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8" h="2055">
                  <a:moveTo>
                    <a:pt x="-8012" y="-598"/>
                  </a:moveTo>
                  <a:lnTo>
                    <a:pt x="-5862" y="-1957"/>
                  </a:lnTo>
                  <a:lnTo>
                    <a:pt x="-5484" y="99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776EF03E-A61C-3F4C-1BB7-062FBECC6208}"/>
                </a:ext>
              </a:extLst>
            </p:cNvPr>
            <p:cNvSpPr/>
            <p:nvPr/>
          </p:nvSpPr>
          <p:spPr>
            <a:xfrm flipV="1">
              <a:off x="8576434" y="4125655"/>
              <a:ext cx="4819" cy="6861"/>
            </a:xfrm>
            <a:custGeom>
              <a:avLst/>
              <a:gdLst>
                <a:gd name="connsiteX0" fmla="*/ -4625 w 4819"/>
                <a:gd name="connsiteY0" fmla="*/ 4939 h 6862"/>
                <a:gd name="connsiteX1" fmla="*/ -6956 w 4819"/>
                <a:gd name="connsiteY1" fmla="*/ 251 h 6862"/>
                <a:gd name="connsiteX2" fmla="*/ -4969 w 4819"/>
                <a:gd name="connsiteY2" fmla="*/ -1916 h 6862"/>
                <a:gd name="connsiteX3" fmla="*/ -2509 w 4819"/>
                <a:gd name="connsiteY3" fmla="*/ 3030 h 6862"/>
                <a:gd name="connsiteX4" fmla="*/ -4625 w 4819"/>
                <a:gd name="connsiteY4" fmla="*/ 4939 h 6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9" h="6862">
                  <a:moveTo>
                    <a:pt x="-4625" y="4939"/>
                  </a:moveTo>
                  <a:cubicBezTo>
                    <a:pt x="-7041" y="4355"/>
                    <a:pt x="-7893" y="2582"/>
                    <a:pt x="-6956" y="251"/>
                  </a:cubicBezTo>
                  <a:cubicBezTo>
                    <a:pt x="-6637" y="-617"/>
                    <a:pt x="-5665" y="-1194"/>
                    <a:pt x="-4969" y="-1916"/>
                  </a:cubicBezTo>
                  <a:cubicBezTo>
                    <a:pt x="-4194" y="-325"/>
                    <a:pt x="-3360" y="1292"/>
                    <a:pt x="-2509" y="3030"/>
                  </a:cubicBezTo>
                  <a:cubicBezTo>
                    <a:pt x="-3223" y="3666"/>
                    <a:pt x="-4117" y="5051"/>
                    <a:pt x="-4625" y="493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7B4A8843-4151-2614-7C06-4E0AAD17F0D4}"/>
                </a:ext>
              </a:extLst>
            </p:cNvPr>
            <p:cNvSpPr/>
            <p:nvPr/>
          </p:nvSpPr>
          <p:spPr>
            <a:xfrm flipV="1">
              <a:off x="9377805" y="4160451"/>
              <a:ext cx="5219" cy="3043"/>
            </a:xfrm>
            <a:custGeom>
              <a:avLst/>
              <a:gdLst>
                <a:gd name="connsiteX0" fmla="*/ -5228 w 5220"/>
                <a:gd name="connsiteY0" fmla="*/ 1163 h 3043"/>
                <a:gd name="connsiteX1" fmla="*/ -8136 w 5220"/>
                <a:gd name="connsiteY1" fmla="*/ 10 h 3043"/>
                <a:gd name="connsiteX2" fmla="*/ -5770 w 5220"/>
                <a:gd name="connsiteY2" fmla="*/ -1856 h 3043"/>
                <a:gd name="connsiteX3" fmla="*/ -2915 w 5220"/>
                <a:gd name="connsiteY3" fmla="*/ -738 h 3043"/>
                <a:gd name="connsiteX4" fmla="*/ -5228 w 5220"/>
                <a:gd name="connsiteY4" fmla="*/ 1163 h 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0" h="3043">
                  <a:moveTo>
                    <a:pt x="-5228" y="1163"/>
                  </a:moveTo>
                  <a:cubicBezTo>
                    <a:pt x="-6141" y="1258"/>
                    <a:pt x="-7164" y="415"/>
                    <a:pt x="-8136" y="10"/>
                  </a:cubicBezTo>
                  <a:cubicBezTo>
                    <a:pt x="-7336" y="-643"/>
                    <a:pt x="-6605" y="-1762"/>
                    <a:pt x="-5770" y="-1856"/>
                  </a:cubicBezTo>
                  <a:cubicBezTo>
                    <a:pt x="-4859" y="-2003"/>
                    <a:pt x="-3826" y="-1142"/>
                    <a:pt x="-2915" y="-738"/>
                  </a:cubicBezTo>
                  <a:cubicBezTo>
                    <a:pt x="-3689" y="-7"/>
                    <a:pt x="-4412" y="1034"/>
                    <a:pt x="-5228" y="116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7D91D89B-959B-C741-4956-41F5A9CBAF08}"/>
                </a:ext>
              </a:extLst>
            </p:cNvPr>
            <p:cNvSpPr/>
            <p:nvPr/>
          </p:nvSpPr>
          <p:spPr>
            <a:xfrm flipV="1">
              <a:off x="9348519" y="4181828"/>
              <a:ext cx="3971" cy="3360"/>
            </a:xfrm>
            <a:custGeom>
              <a:avLst/>
              <a:gdLst>
                <a:gd name="connsiteX0" fmla="*/ -8065 w 3971"/>
                <a:gd name="connsiteY0" fmla="*/ -989 h 3361"/>
                <a:gd name="connsiteX1" fmla="*/ -5167 w 3971"/>
                <a:gd name="connsiteY1" fmla="*/ -1832 h 3361"/>
                <a:gd name="connsiteX2" fmla="*/ -4134 w 3971"/>
                <a:gd name="connsiteY2" fmla="*/ 491 h 3361"/>
                <a:gd name="connsiteX3" fmla="*/ -8065 w 3971"/>
                <a:gd name="connsiteY3" fmla="*/ -989 h 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1" h="3361">
                  <a:moveTo>
                    <a:pt x="-8065" y="-989"/>
                  </a:moveTo>
                  <a:cubicBezTo>
                    <a:pt x="-8040" y="-1385"/>
                    <a:pt x="-6173" y="-1935"/>
                    <a:pt x="-5167" y="-1832"/>
                  </a:cubicBezTo>
                  <a:cubicBezTo>
                    <a:pt x="-4771" y="-1780"/>
                    <a:pt x="-4487" y="-335"/>
                    <a:pt x="-4134" y="491"/>
                  </a:cubicBezTo>
                  <a:cubicBezTo>
                    <a:pt x="-6904" y="2263"/>
                    <a:pt x="-8375" y="1721"/>
                    <a:pt x="-8065" y="-98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44A00877-E644-7D47-565A-3D0A6DA10D81}"/>
                </a:ext>
              </a:extLst>
            </p:cNvPr>
            <p:cNvSpPr/>
            <p:nvPr/>
          </p:nvSpPr>
          <p:spPr>
            <a:xfrm flipV="1">
              <a:off x="9551370" y="4211430"/>
              <a:ext cx="3308" cy="5316"/>
            </a:xfrm>
            <a:custGeom>
              <a:avLst/>
              <a:gdLst>
                <a:gd name="connsiteX0" fmla="*/ -8279 w 3308"/>
                <a:gd name="connsiteY0" fmla="*/ 931 h 5317"/>
                <a:gd name="connsiteX1" fmla="*/ -6851 w 3308"/>
                <a:gd name="connsiteY1" fmla="*/ -1804 h 5317"/>
                <a:gd name="connsiteX2" fmla="*/ -5002 w 3308"/>
                <a:gd name="connsiteY2" fmla="*/ 673 h 5317"/>
                <a:gd name="connsiteX3" fmla="*/ -8279 w 3308"/>
                <a:gd name="connsiteY3" fmla="*/ 931 h 5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08" h="5317">
                  <a:moveTo>
                    <a:pt x="-8279" y="931"/>
                  </a:moveTo>
                  <a:cubicBezTo>
                    <a:pt x="-8511" y="251"/>
                    <a:pt x="-7350" y="-910"/>
                    <a:pt x="-6851" y="-1804"/>
                  </a:cubicBezTo>
                  <a:cubicBezTo>
                    <a:pt x="-6249" y="-987"/>
                    <a:pt x="-5604" y="-101"/>
                    <a:pt x="-5002" y="673"/>
                  </a:cubicBezTo>
                  <a:cubicBezTo>
                    <a:pt x="-5896" y="4380"/>
                    <a:pt x="-7178" y="4449"/>
                    <a:pt x="-8279" y="93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B667E058-F84B-D2E0-9797-573E9916B22C}"/>
                </a:ext>
              </a:extLst>
            </p:cNvPr>
            <p:cNvSpPr/>
            <p:nvPr/>
          </p:nvSpPr>
          <p:spPr>
            <a:xfrm flipV="1">
              <a:off x="4371160" y="4328680"/>
              <a:ext cx="1273" cy="808"/>
            </a:xfrm>
            <a:custGeom>
              <a:avLst/>
              <a:gdLst>
                <a:gd name="connsiteX0" fmla="*/ -1816 w 1273"/>
                <a:gd name="connsiteY0" fmla="*/ -1653 h 808"/>
                <a:gd name="connsiteX1" fmla="*/ -2255 w 1273"/>
                <a:gd name="connsiteY1" fmla="*/ -844 h 808"/>
                <a:gd name="connsiteX2" fmla="*/ -2917 w 1273"/>
                <a:gd name="connsiteY2" fmla="*/ -999 h 808"/>
                <a:gd name="connsiteX3" fmla="*/ -3089 w 1273"/>
                <a:gd name="connsiteY3" fmla="*/ -1653 h 808"/>
                <a:gd name="connsiteX4" fmla="*/ -1816 w 1273"/>
                <a:gd name="connsiteY4" fmla="*/ -1653 h 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" h="808">
                  <a:moveTo>
                    <a:pt x="-1816" y="-1653"/>
                  </a:moveTo>
                  <a:cubicBezTo>
                    <a:pt x="-1954" y="-1377"/>
                    <a:pt x="-2152" y="-1188"/>
                    <a:pt x="-2255" y="-844"/>
                  </a:cubicBezTo>
                  <a:cubicBezTo>
                    <a:pt x="-2487" y="-878"/>
                    <a:pt x="-2685" y="-956"/>
                    <a:pt x="-2917" y="-999"/>
                  </a:cubicBezTo>
                  <a:cubicBezTo>
                    <a:pt x="-2969" y="-1231"/>
                    <a:pt x="-3038" y="-1446"/>
                    <a:pt x="-3089" y="-1653"/>
                  </a:cubicBezTo>
                  <a:cubicBezTo>
                    <a:pt x="-2642" y="-1636"/>
                    <a:pt x="-2255" y="-1653"/>
                    <a:pt x="-1816" y="-165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BD9B7C04-30CD-91BB-0205-EEF7F96EEFB6}"/>
                </a:ext>
              </a:extLst>
            </p:cNvPr>
            <p:cNvSpPr/>
            <p:nvPr/>
          </p:nvSpPr>
          <p:spPr>
            <a:xfrm flipV="1">
              <a:off x="4372433" y="4329478"/>
              <a:ext cx="12875" cy="6525"/>
            </a:xfrm>
            <a:custGeom>
              <a:avLst/>
              <a:gdLst>
                <a:gd name="connsiteX0" fmla="*/ 9781 w 12876"/>
                <a:gd name="connsiteY0" fmla="*/ -1514 h 6526"/>
                <a:gd name="connsiteX1" fmla="*/ -3096 w 12876"/>
                <a:gd name="connsiteY1" fmla="*/ 4869 h 6526"/>
                <a:gd name="connsiteX2" fmla="*/ 9781 w 12876"/>
                <a:gd name="connsiteY2" fmla="*/ -1514 h 6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76" h="6526">
                  <a:moveTo>
                    <a:pt x="9781" y="-1514"/>
                  </a:moveTo>
                  <a:cubicBezTo>
                    <a:pt x="7088" y="3862"/>
                    <a:pt x="2331" y="4998"/>
                    <a:pt x="-3096" y="4869"/>
                  </a:cubicBezTo>
                  <a:cubicBezTo>
                    <a:pt x="-834" y="-1376"/>
                    <a:pt x="4198" y="-2013"/>
                    <a:pt x="9781" y="-151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3B9A82BE-40C8-5DEA-EE59-08127C8A48F2}"/>
                </a:ext>
              </a:extLst>
            </p:cNvPr>
            <p:cNvSpPr/>
            <p:nvPr/>
          </p:nvSpPr>
          <p:spPr>
            <a:xfrm flipV="1">
              <a:off x="8902890" y="4351331"/>
              <a:ext cx="7382" cy="5802"/>
            </a:xfrm>
            <a:custGeom>
              <a:avLst/>
              <a:gdLst>
                <a:gd name="connsiteX0" fmla="*/ -5267 w 7382"/>
                <a:gd name="connsiteY0" fmla="*/ 3617 h 5804"/>
                <a:gd name="connsiteX1" fmla="*/ -7658 w 7382"/>
                <a:gd name="connsiteY1" fmla="*/ -1329 h 5804"/>
                <a:gd name="connsiteX2" fmla="*/ -2084 w 7382"/>
                <a:gd name="connsiteY2" fmla="*/ -1535 h 5804"/>
                <a:gd name="connsiteX3" fmla="*/ -286 w 7382"/>
                <a:gd name="connsiteY3" fmla="*/ 959 h 5804"/>
                <a:gd name="connsiteX4" fmla="*/ -5267 w 7382"/>
                <a:gd name="connsiteY4" fmla="*/ 3617 h 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2" h="5804">
                  <a:moveTo>
                    <a:pt x="-5267" y="3617"/>
                  </a:moveTo>
                  <a:cubicBezTo>
                    <a:pt x="-6600" y="2740"/>
                    <a:pt x="-6979" y="486"/>
                    <a:pt x="-7658" y="-1329"/>
                  </a:cubicBezTo>
                  <a:cubicBezTo>
                    <a:pt x="-5835" y="-1484"/>
                    <a:pt x="-3916" y="-1759"/>
                    <a:pt x="-2084" y="-1535"/>
                  </a:cubicBezTo>
                  <a:cubicBezTo>
                    <a:pt x="-1362" y="-1449"/>
                    <a:pt x="-149" y="305"/>
                    <a:pt x="-286" y="959"/>
                  </a:cubicBezTo>
                  <a:cubicBezTo>
                    <a:pt x="-845" y="3617"/>
                    <a:pt x="-3142" y="5054"/>
                    <a:pt x="-5267" y="361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0F72A1F9-B99B-C318-BE36-85E3FD0CD74A}"/>
                </a:ext>
              </a:extLst>
            </p:cNvPr>
            <p:cNvSpPr/>
            <p:nvPr/>
          </p:nvSpPr>
          <p:spPr>
            <a:xfrm flipV="1">
              <a:off x="8901144" y="4356802"/>
              <a:ext cx="1745" cy="2527"/>
            </a:xfrm>
            <a:custGeom>
              <a:avLst/>
              <a:gdLst>
                <a:gd name="connsiteX0" fmla="*/ -7654 w 1745"/>
                <a:gd name="connsiteY0" fmla="*/ -1615 h 2528"/>
                <a:gd name="connsiteX1" fmla="*/ -6158 w 1745"/>
                <a:gd name="connsiteY1" fmla="*/ 235 h 2528"/>
                <a:gd name="connsiteX2" fmla="*/ -5908 w 1745"/>
                <a:gd name="connsiteY2" fmla="*/ 872 h 2528"/>
                <a:gd name="connsiteX3" fmla="*/ -6862 w 1745"/>
                <a:gd name="connsiteY3" fmla="*/ 914 h 2528"/>
                <a:gd name="connsiteX4" fmla="*/ -7654 w 1745"/>
                <a:gd name="connsiteY4" fmla="*/ -1615 h 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5" h="2528">
                  <a:moveTo>
                    <a:pt x="-7654" y="-1615"/>
                  </a:moveTo>
                  <a:cubicBezTo>
                    <a:pt x="-7120" y="-1055"/>
                    <a:pt x="-6631" y="-367"/>
                    <a:pt x="-6158" y="235"/>
                  </a:cubicBezTo>
                  <a:cubicBezTo>
                    <a:pt x="-6063" y="441"/>
                    <a:pt x="-5968" y="665"/>
                    <a:pt x="-5908" y="872"/>
                  </a:cubicBezTo>
                  <a:cubicBezTo>
                    <a:pt x="-6260" y="914"/>
                    <a:pt x="-6562" y="872"/>
                    <a:pt x="-6862" y="914"/>
                  </a:cubicBezTo>
                  <a:cubicBezTo>
                    <a:pt x="-7138" y="46"/>
                    <a:pt x="-7396" y="-789"/>
                    <a:pt x="-7654" y="-161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2F7B5BE5-7ED6-CC23-AB21-5A5422A2A4B4}"/>
                </a:ext>
              </a:extLst>
            </p:cNvPr>
            <p:cNvSpPr/>
            <p:nvPr/>
          </p:nvSpPr>
          <p:spPr>
            <a:xfrm flipV="1">
              <a:off x="8898738" y="4359331"/>
              <a:ext cx="2406" cy="5279"/>
            </a:xfrm>
            <a:custGeom>
              <a:avLst/>
              <a:gdLst>
                <a:gd name="connsiteX0" fmla="*/ -6889 w 2406"/>
                <a:gd name="connsiteY0" fmla="*/ -1609 h 5281"/>
                <a:gd name="connsiteX1" fmla="*/ -5246 w 2406"/>
                <a:gd name="connsiteY1" fmla="*/ 3672 h 5281"/>
                <a:gd name="connsiteX2" fmla="*/ -7586 w 2406"/>
                <a:gd name="connsiteY2" fmla="*/ 773 h 5281"/>
                <a:gd name="connsiteX3" fmla="*/ -6889 w 2406"/>
                <a:gd name="connsiteY3" fmla="*/ -1609 h 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6" h="5281">
                  <a:moveTo>
                    <a:pt x="-6889" y="-1609"/>
                  </a:moveTo>
                  <a:cubicBezTo>
                    <a:pt x="-6355" y="120"/>
                    <a:pt x="-5813" y="1874"/>
                    <a:pt x="-5246" y="3672"/>
                  </a:cubicBezTo>
                  <a:cubicBezTo>
                    <a:pt x="-6071" y="2717"/>
                    <a:pt x="-6941" y="1831"/>
                    <a:pt x="-7586" y="773"/>
                  </a:cubicBezTo>
                  <a:cubicBezTo>
                    <a:pt x="-7869" y="326"/>
                    <a:pt x="-7164" y="-801"/>
                    <a:pt x="-6889" y="-160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D75E2C19-365F-1600-62CC-E4FF6CEDE3CF}"/>
                </a:ext>
              </a:extLst>
            </p:cNvPr>
            <p:cNvSpPr/>
            <p:nvPr/>
          </p:nvSpPr>
          <p:spPr>
            <a:xfrm flipV="1">
              <a:off x="10241496" y="4420573"/>
              <a:ext cx="3995" cy="5048"/>
            </a:xfrm>
            <a:custGeom>
              <a:avLst/>
              <a:gdLst>
                <a:gd name="connsiteX0" fmla="*/ -8881 w 3995"/>
                <a:gd name="connsiteY0" fmla="*/ 1723 h 5049"/>
                <a:gd name="connsiteX1" fmla="*/ -6042 w 3995"/>
                <a:gd name="connsiteY1" fmla="*/ -1271 h 5049"/>
                <a:gd name="connsiteX2" fmla="*/ -5010 w 3995"/>
                <a:gd name="connsiteY2" fmla="*/ 1121 h 5049"/>
                <a:gd name="connsiteX3" fmla="*/ -6730 w 3995"/>
                <a:gd name="connsiteY3" fmla="*/ 3521 h 5049"/>
                <a:gd name="connsiteX4" fmla="*/ -8881 w 3995"/>
                <a:gd name="connsiteY4" fmla="*/ 1723 h 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5" h="5049">
                  <a:moveTo>
                    <a:pt x="-8881" y="1723"/>
                  </a:moveTo>
                  <a:cubicBezTo>
                    <a:pt x="-9398" y="-866"/>
                    <a:pt x="-8279" y="-2105"/>
                    <a:pt x="-6042" y="-1271"/>
                  </a:cubicBezTo>
                  <a:cubicBezTo>
                    <a:pt x="-5527" y="-1056"/>
                    <a:pt x="-5354" y="329"/>
                    <a:pt x="-5010" y="1121"/>
                  </a:cubicBezTo>
                  <a:cubicBezTo>
                    <a:pt x="-5527" y="1929"/>
                    <a:pt x="-6128" y="2703"/>
                    <a:pt x="-6730" y="3521"/>
                  </a:cubicBezTo>
                  <a:cubicBezTo>
                    <a:pt x="-7505" y="2901"/>
                    <a:pt x="-8795" y="2428"/>
                    <a:pt x="-8881" y="172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1C05D2F1-B39F-4D20-A3D4-789486C5DA2F}"/>
                </a:ext>
              </a:extLst>
            </p:cNvPr>
            <p:cNvSpPr/>
            <p:nvPr/>
          </p:nvSpPr>
          <p:spPr>
            <a:xfrm flipV="1">
              <a:off x="8773308" y="4437601"/>
              <a:ext cx="5125" cy="3253"/>
            </a:xfrm>
            <a:custGeom>
              <a:avLst/>
              <a:gdLst>
                <a:gd name="connsiteX0" fmla="*/ -4739 w 5126"/>
                <a:gd name="connsiteY0" fmla="*/ 1730 h 3254"/>
                <a:gd name="connsiteX1" fmla="*/ -7527 w 5126"/>
                <a:gd name="connsiteY1" fmla="*/ 491 h 3254"/>
                <a:gd name="connsiteX2" fmla="*/ -5187 w 5126"/>
                <a:gd name="connsiteY2" fmla="*/ -1496 h 3254"/>
                <a:gd name="connsiteX3" fmla="*/ -2400 w 5126"/>
                <a:gd name="connsiteY3" fmla="*/ -231 h 3254"/>
                <a:gd name="connsiteX4" fmla="*/ -4739 w 5126"/>
                <a:gd name="connsiteY4" fmla="*/ 1730 h 3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26" h="3254">
                  <a:moveTo>
                    <a:pt x="-4739" y="1730"/>
                  </a:moveTo>
                  <a:cubicBezTo>
                    <a:pt x="-5600" y="1885"/>
                    <a:pt x="-6563" y="965"/>
                    <a:pt x="-7527" y="491"/>
                  </a:cubicBezTo>
                  <a:cubicBezTo>
                    <a:pt x="-6727" y="-231"/>
                    <a:pt x="-6047" y="-1367"/>
                    <a:pt x="-5187" y="-1496"/>
                  </a:cubicBezTo>
                  <a:cubicBezTo>
                    <a:pt x="-4335" y="-1625"/>
                    <a:pt x="-3337" y="-670"/>
                    <a:pt x="-2400" y="-231"/>
                  </a:cubicBezTo>
                  <a:cubicBezTo>
                    <a:pt x="-3165" y="491"/>
                    <a:pt x="-3879" y="1644"/>
                    <a:pt x="-4739" y="173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A27E8300-9310-A659-0090-960B3ADC6074}"/>
                </a:ext>
              </a:extLst>
            </p:cNvPr>
            <p:cNvSpPr/>
            <p:nvPr/>
          </p:nvSpPr>
          <p:spPr>
            <a:xfrm flipV="1">
              <a:off x="9402114" y="4502799"/>
              <a:ext cx="4015" cy="5584"/>
            </a:xfrm>
            <a:custGeom>
              <a:avLst/>
              <a:gdLst>
                <a:gd name="connsiteX0" fmla="*/ -8101 w 4015"/>
                <a:gd name="connsiteY0" fmla="*/ 1989 h 5585"/>
                <a:gd name="connsiteX1" fmla="*/ -5168 w 4015"/>
                <a:gd name="connsiteY1" fmla="*/ -1030 h 5585"/>
                <a:gd name="connsiteX2" fmla="*/ -4144 w 4015"/>
                <a:gd name="connsiteY2" fmla="*/ 1705 h 5585"/>
                <a:gd name="connsiteX3" fmla="*/ -6002 w 4015"/>
                <a:gd name="connsiteY3" fmla="*/ 4165 h 5585"/>
                <a:gd name="connsiteX4" fmla="*/ -8101 w 4015"/>
                <a:gd name="connsiteY4" fmla="*/ 1989 h 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15" h="5585">
                  <a:moveTo>
                    <a:pt x="-8101" y="1989"/>
                  </a:moveTo>
                  <a:cubicBezTo>
                    <a:pt x="-8453" y="-910"/>
                    <a:pt x="-7181" y="-2106"/>
                    <a:pt x="-5168" y="-1030"/>
                  </a:cubicBezTo>
                  <a:cubicBezTo>
                    <a:pt x="-4497" y="-704"/>
                    <a:pt x="-4471" y="750"/>
                    <a:pt x="-4144" y="1705"/>
                  </a:cubicBezTo>
                  <a:cubicBezTo>
                    <a:pt x="-4755" y="2522"/>
                    <a:pt x="-5374" y="3322"/>
                    <a:pt x="-6002" y="4165"/>
                  </a:cubicBezTo>
                  <a:cubicBezTo>
                    <a:pt x="-6716" y="3443"/>
                    <a:pt x="-7954" y="2763"/>
                    <a:pt x="-8101" y="198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B76FA4E3-F3A7-8964-95E2-BE8DC31DA061}"/>
                </a:ext>
              </a:extLst>
            </p:cNvPr>
            <p:cNvSpPr/>
            <p:nvPr/>
          </p:nvSpPr>
          <p:spPr>
            <a:xfrm flipV="1">
              <a:off x="10170829" y="4512268"/>
              <a:ext cx="2666" cy="3413"/>
            </a:xfrm>
            <a:custGeom>
              <a:avLst/>
              <a:gdLst>
                <a:gd name="connsiteX0" fmla="*/ -8246 w 2666"/>
                <a:gd name="connsiteY0" fmla="*/ 2006 h 3414"/>
                <a:gd name="connsiteX1" fmla="*/ -8934 w 2666"/>
                <a:gd name="connsiteY1" fmla="*/ -540 h 3414"/>
                <a:gd name="connsiteX2" fmla="*/ -7042 w 2666"/>
                <a:gd name="connsiteY2" fmla="*/ -1409 h 3414"/>
                <a:gd name="connsiteX3" fmla="*/ -6267 w 2666"/>
                <a:gd name="connsiteY3" fmla="*/ 1120 h 3414"/>
                <a:gd name="connsiteX4" fmla="*/ -8246 w 2666"/>
                <a:gd name="connsiteY4" fmla="*/ 2006 h 3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6" h="3414">
                  <a:moveTo>
                    <a:pt x="-8246" y="2006"/>
                  </a:moveTo>
                  <a:cubicBezTo>
                    <a:pt x="-8503" y="1120"/>
                    <a:pt x="-8934" y="294"/>
                    <a:pt x="-8934" y="-540"/>
                  </a:cubicBezTo>
                  <a:cubicBezTo>
                    <a:pt x="-8934" y="-893"/>
                    <a:pt x="-7730" y="-1125"/>
                    <a:pt x="-7042" y="-1409"/>
                  </a:cubicBezTo>
                  <a:cubicBezTo>
                    <a:pt x="-6783" y="-540"/>
                    <a:pt x="-6267" y="294"/>
                    <a:pt x="-6267" y="1120"/>
                  </a:cubicBezTo>
                  <a:cubicBezTo>
                    <a:pt x="-6267" y="1438"/>
                    <a:pt x="-7558" y="1679"/>
                    <a:pt x="-8246" y="200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F84BC63B-9627-A922-758A-6429500F345E}"/>
                </a:ext>
              </a:extLst>
            </p:cNvPr>
            <p:cNvSpPr/>
            <p:nvPr/>
          </p:nvSpPr>
          <p:spPr>
            <a:xfrm flipV="1">
              <a:off x="9360049" y="4527895"/>
              <a:ext cx="3015" cy="3758"/>
            </a:xfrm>
            <a:custGeom>
              <a:avLst/>
              <a:gdLst>
                <a:gd name="connsiteX0" fmla="*/ -7451 w 3015"/>
                <a:gd name="connsiteY0" fmla="*/ -1388 h 3759"/>
                <a:gd name="connsiteX1" fmla="*/ -5112 w 3015"/>
                <a:gd name="connsiteY1" fmla="*/ -597 h 3759"/>
                <a:gd name="connsiteX2" fmla="*/ -5826 w 3015"/>
                <a:gd name="connsiteY2" fmla="*/ 2371 h 3759"/>
                <a:gd name="connsiteX3" fmla="*/ -8097 w 3015"/>
                <a:gd name="connsiteY3" fmla="*/ 1511 h 3759"/>
                <a:gd name="connsiteX4" fmla="*/ -7451 w 3015"/>
                <a:gd name="connsiteY4" fmla="*/ -1388 h 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5" h="3759">
                  <a:moveTo>
                    <a:pt x="-7451" y="-1388"/>
                  </a:moveTo>
                  <a:cubicBezTo>
                    <a:pt x="-6601" y="-1113"/>
                    <a:pt x="-5112" y="-872"/>
                    <a:pt x="-5112" y="-597"/>
                  </a:cubicBezTo>
                  <a:cubicBezTo>
                    <a:pt x="-5017" y="384"/>
                    <a:pt x="-5560" y="1364"/>
                    <a:pt x="-5826" y="2371"/>
                  </a:cubicBezTo>
                  <a:cubicBezTo>
                    <a:pt x="-6652" y="2113"/>
                    <a:pt x="-8097" y="1915"/>
                    <a:pt x="-8097" y="1511"/>
                  </a:cubicBezTo>
                  <a:cubicBezTo>
                    <a:pt x="-8226" y="599"/>
                    <a:pt x="-7701" y="-433"/>
                    <a:pt x="-7451" y="-138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8C0D6DE7-5C6C-6A5D-8314-C9FC73DEA767}"/>
                </a:ext>
              </a:extLst>
            </p:cNvPr>
            <p:cNvSpPr/>
            <p:nvPr/>
          </p:nvSpPr>
          <p:spPr>
            <a:xfrm flipV="1">
              <a:off x="9448193" y="4600793"/>
              <a:ext cx="5192" cy="3959"/>
            </a:xfrm>
            <a:custGeom>
              <a:avLst/>
              <a:gdLst>
                <a:gd name="connsiteX0" fmla="*/ -6592 w 5192"/>
                <a:gd name="connsiteY0" fmla="*/ 2472 h 3959"/>
                <a:gd name="connsiteX1" fmla="*/ -5741 w 5192"/>
                <a:gd name="connsiteY1" fmla="*/ -1261 h 3959"/>
                <a:gd name="connsiteX2" fmla="*/ -3014 w 5192"/>
                <a:gd name="connsiteY2" fmla="*/ -306 h 3959"/>
                <a:gd name="connsiteX3" fmla="*/ -3685 w 5192"/>
                <a:gd name="connsiteY3" fmla="*/ 2042 h 3959"/>
                <a:gd name="connsiteX4" fmla="*/ -6592 w 5192"/>
                <a:gd name="connsiteY4" fmla="*/ 2472 h 3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92" h="3959">
                  <a:moveTo>
                    <a:pt x="-6592" y="2472"/>
                  </a:moveTo>
                  <a:cubicBezTo>
                    <a:pt x="-9018" y="1001"/>
                    <a:pt x="-8691" y="-539"/>
                    <a:pt x="-5741" y="-1261"/>
                  </a:cubicBezTo>
                  <a:cubicBezTo>
                    <a:pt x="-4967" y="-1459"/>
                    <a:pt x="-3917" y="-659"/>
                    <a:pt x="-3014" y="-306"/>
                  </a:cubicBezTo>
                  <a:cubicBezTo>
                    <a:pt x="-3246" y="537"/>
                    <a:pt x="-3169" y="1707"/>
                    <a:pt x="-3685" y="2042"/>
                  </a:cubicBezTo>
                  <a:cubicBezTo>
                    <a:pt x="-4442" y="2524"/>
                    <a:pt x="-5887" y="2919"/>
                    <a:pt x="-6592" y="247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A87EEFAD-B720-657C-336F-467117C0919D}"/>
                </a:ext>
              </a:extLst>
            </p:cNvPr>
            <p:cNvSpPr/>
            <p:nvPr/>
          </p:nvSpPr>
          <p:spPr>
            <a:xfrm flipV="1">
              <a:off x="9427546" y="4670986"/>
              <a:ext cx="7330" cy="5333"/>
            </a:xfrm>
            <a:custGeom>
              <a:avLst/>
              <a:gdLst>
                <a:gd name="connsiteX0" fmla="*/ -3154 w 7330"/>
                <a:gd name="connsiteY0" fmla="*/ -518 h 5334"/>
                <a:gd name="connsiteX1" fmla="*/ -857 w 7330"/>
                <a:gd name="connsiteY1" fmla="*/ 4136 h 5334"/>
                <a:gd name="connsiteX2" fmla="*/ -6241 w 7330"/>
                <a:gd name="connsiteY2" fmla="*/ 3783 h 5334"/>
                <a:gd name="connsiteX3" fmla="*/ -8177 w 7330"/>
                <a:gd name="connsiteY3" fmla="*/ 1529 h 5334"/>
                <a:gd name="connsiteX4" fmla="*/ -3154 w 7330"/>
                <a:gd name="connsiteY4" fmla="*/ -518 h 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0" h="5334">
                  <a:moveTo>
                    <a:pt x="-3154" y="-518"/>
                  </a:moveTo>
                  <a:cubicBezTo>
                    <a:pt x="-1932" y="437"/>
                    <a:pt x="-1494" y="2381"/>
                    <a:pt x="-857" y="4136"/>
                  </a:cubicBezTo>
                  <a:cubicBezTo>
                    <a:pt x="-2646" y="4058"/>
                    <a:pt x="-4487" y="4136"/>
                    <a:pt x="-6241" y="3783"/>
                  </a:cubicBezTo>
                  <a:cubicBezTo>
                    <a:pt x="-7016" y="3585"/>
                    <a:pt x="-8315" y="2071"/>
                    <a:pt x="-8177" y="1529"/>
                  </a:cubicBezTo>
                  <a:cubicBezTo>
                    <a:pt x="-7394" y="-896"/>
                    <a:pt x="-5115" y="-2023"/>
                    <a:pt x="-3154" y="-51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AEC61900-6E63-C22C-250D-591037C6303A}"/>
                </a:ext>
              </a:extLst>
            </p:cNvPr>
            <p:cNvSpPr/>
            <p:nvPr/>
          </p:nvSpPr>
          <p:spPr>
            <a:xfrm flipV="1">
              <a:off x="7133916" y="4717736"/>
              <a:ext cx="2422" cy="3174"/>
            </a:xfrm>
            <a:custGeom>
              <a:avLst/>
              <a:gdLst>
                <a:gd name="connsiteX0" fmla="*/ -3993 w 2422"/>
                <a:gd name="connsiteY0" fmla="*/ 2036 h 3174"/>
                <a:gd name="connsiteX1" fmla="*/ -5860 w 2422"/>
                <a:gd name="connsiteY1" fmla="*/ 1356 h 3174"/>
                <a:gd name="connsiteX2" fmla="*/ -5327 w 2422"/>
                <a:gd name="connsiteY2" fmla="*/ -1138 h 3174"/>
                <a:gd name="connsiteX3" fmla="*/ -3451 w 2422"/>
                <a:gd name="connsiteY3" fmla="*/ -442 h 3174"/>
                <a:gd name="connsiteX4" fmla="*/ -3993 w 2422"/>
                <a:gd name="connsiteY4" fmla="*/ 2036 h 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2" h="3174">
                  <a:moveTo>
                    <a:pt x="-3993" y="2036"/>
                  </a:moveTo>
                  <a:cubicBezTo>
                    <a:pt x="-4647" y="1829"/>
                    <a:pt x="-5817" y="1614"/>
                    <a:pt x="-5860" y="1356"/>
                  </a:cubicBezTo>
                  <a:cubicBezTo>
                    <a:pt x="-5954" y="539"/>
                    <a:pt x="-5542" y="-296"/>
                    <a:pt x="-5327" y="-1138"/>
                  </a:cubicBezTo>
                  <a:cubicBezTo>
                    <a:pt x="-4716" y="-915"/>
                    <a:pt x="-4088" y="-622"/>
                    <a:pt x="-3451" y="-442"/>
                  </a:cubicBezTo>
                  <a:cubicBezTo>
                    <a:pt x="-3649" y="410"/>
                    <a:pt x="-3847" y="1218"/>
                    <a:pt x="-3993" y="203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005E6086-9608-7C47-B50D-98F5F781F316}"/>
                </a:ext>
              </a:extLst>
            </p:cNvPr>
            <p:cNvSpPr/>
            <p:nvPr/>
          </p:nvSpPr>
          <p:spPr>
            <a:xfrm flipV="1">
              <a:off x="10739100" y="4860110"/>
              <a:ext cx="4072" cy="5004"/>
            </a:xfrm>
            <a:custGeom>
              <a:avLst/>
              <a:gdLst>
                <a:gd name="connsiteX0" fmla="*/ -6638 w 4072"/>
                <a:gd name="connsiteY0" fmla="*/ -798 h 5005"/>
                <a:gd name="connsiteX1" fmla="*/ -5434 w 4072"/>
                <a:gd name="connsiteY1" fmla="*/ 1679 h 5005"/>
                <a:gd name="connsiteX2" fmla="*/ -7068 w 4072"/>
                <a:gd name="connsiteY2" fmla="*/ 4010 h 5005"/>
                <a:gd name="connsiteX3" fmla="*/ -9305 w 4072"/>
                <a:gd name="connsiteY3" fmla="*/ 2755 h 5005"/>
                <a:gd name="connsiteX4" fmla="*/ -6638 w 4072"/>
                <a:gd name="connsiteY4" fmla="*/ -798 h 5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72" h="5005">
                  <a:moveTo>
                    <a:pt x="-6638" y="-798"/>
                  </a:moveTo>
                  <a:cubicBezTo>
                    <a:pt x="-6037" y="-678"/>
                    <a:pt x="-5778" y="819"/>
                    <a:pt x="-5434" y="1679"/>
                  </a:cubicBezTo>
                  <a:cubicBezTo>
                    <a:pt x="-5950" y="2514"/>
                    <a:pt x="-6295" y="3701"/>
                    <a:pt x="-7068" y="4010"/>
                  </a:cubicBezTo>
                  <a:cubicBezTo>
                    <a:pt x="-7585" y="4269"/>
                    <a:pt x="-9133" y="3382"/>
                    <a:pt x="-9305" y="2755"/>
                  </a:cubicBezTo>
                  <a:cubicBezTo>
                    <a:pt x="-9993" y="-32"/>
                    <a:pt x="-8875" y="-1435"/>
                    <a:pt x="-6638" y="-79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7A946AA0-6218-C784-02FC-D1997C9935D6}"/>
                </a:ext>
              </a:extLst>
            </p:cNvPr>
            <p:cNvSpPr/>
            <p:nvPr/>
          </p:nvSpPr>
          <p:spPr>
            <a:xfrm flipV="1">
              <a:off x="10742127" y="4905778"/>
              <a:ext cx="6894" cy="4818"/>
            </a:xfrm>
            <a:custGeom>
              <a:avLst/>
              <a:gdLst>
                <a:gd name="connsiteX0" fmla="*/ -7777 w 6895"/>
                <a:gd name="connsiteY0" fmla="*/ -889 h 4819"/>
                <a:gd name="connsiteX1" fmla="*/ -2616 w 6895"/>
                <a:gd name="connsiteY1" fmla="*/ 1081 h 4819"/>
                <a:gd name="connsiteX2" fmla="*/ -4508 w 6895"/>
                <a:gd name="connsiteY2" fmla="*/ 3490 h 4819"/>
                <a:gd name="connsiteX3" fmla="*/ -9497 w 6895"/>
                <a:gd name="connsiteY3" fmla="*/ 1434 h 4819"/>
                <a:gd name="connsiteX4" fmla="*/ -7777 w 6895"/>
                <a:gd name="connsiteY4" fmla="*/ -889 h 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95" h="4819">
                  <a:moveTo>
                    <a:pt x="-7777" y="-889"/>
                  </a:moveTo>
                  <a:cubicBezTo>
                    <a:pt x="-5970" y="-510"/>
                    <a:pt x="-4336" y="402"/>
                    <a:pt x="-2616" y="1081"/>
                  </a:cubicBezTo>
                  <a:cubicBezTo>
                    <a:pt x="-3217" y="1907"/>
                    <a:pt x="-3647" y="3137"/>
                    <a:pt x="-4508" y="3490"/>
                  </a:cubicBezTo>
                  <a:cubicBezTo>
                    <a:pt x="-6745" y="4513"/>
                    <a:pt x="-8723" y="3722"/>
                    <a:pt x="-9497" y="1434"/>
                  </a:cubicBezTo>
                  <a:cubicBezTo>
                    <a:pt x="-9669" y="866"/>
                    <a:pt x="-8207" y="-940"/>
                    <a:pt x="-7777" y="-88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628D7700-C2FC-D68A-6AA2-10B9611DAC22}"/>
                </a:ext>
              </a:extLst>
            </p:cNvPr>
            <p:cNvSpPr/>
            <p:nvPr/>
          </p:nvSpPr>
          <p:spPr>
            <a:xfrm flipV="1">
              <a:off x="10761235" y="4945839"/>
              <a:ext cx="2064" cy="2648"/>
            </a:xfrm>
            <a:custGeom>
              <a:avLst/>
              <a:gdLst>
                <a:gd name="connsiteX0" fmla="*/ -7463 w 2064"/>
                <a:gd name="connsiteY0" fmla="*/ 1381 h 2649"/>
                <a:gd name="connsiteX1" fmla="*/ -9528 w 2064"/>
                <a:gd name="connsiteY1" fmla="*/ 1811 h 2649"/>
                <a:gd name="connsiteX2" fmla="*/ -8840 w 2064"/>
                <a:gd name="connsiteY2" fmla="*/ -838 h 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4" h="2649">
                  <a:moveTo>
                    <a:pt x="-7463" y="1381"/>
                  </a:moveTo>
                  <a:lnTo>
                    <a:pt x="-9528" y="1811"/>
                  </a:lnTo>
                  <a:lnTo>
                    <a:pt x="-8840" y="-838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56B82919-3574-6102-1AB9-A4B2AE7E3199}"/>
                </a:ext>
              </a:extLst>
            </p:cNvPr>
            <p:cNvSpPr/>
            <p:nvPr/>
          </p:nvSpPr>
          <p:spPr>
            <a:xfrm flipV="1">
              <a:off x="10716617" y="5042948"/>
              <a:ext cx="5708" cy="7182"/>
            </a:xfrm>
            <a:custGeom>
              <a:avLst/>
              <a:gdLst>
                <a:gd name="connsiteX0" fmla="*/ -6412 w 5709"/>
                <a:gd name="connsiteY0" fmla="*/ 6472 h 7184"/>
                <a:gd name="connsiteX1" fmla="*/ -9078 w 5709"/>
                <a:gd name="connsiteY1" fmla="*/ 1448 h 7184"/>
                <a:gd name="connsiteX2" fmla="*/ -6756 w 5709"/>
                <a:gd name="connsiteY2" fmla="*/ -702 h 7184"/>
                <a:gd name="connsiteX3" fmla="*/ -4003 w 5709"/>
                <a:gd name="connsiteY3" fmla="*/ 4407 h 7184"/>
                <a:gd name="connsiteX4" fmla="*/ -6412 w 5709"/>
                <a:gd name="connsiteY4" fmla="*/ 6472 h 7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09" h="7184">
                  <a:moveTo>
                    <a:pt x="-6412" y="6472"/>
                  </a:moveTo>
                  <a:cubicBezTo>
                    <a:pt x="-9164" y="5930"/>
                    <a:pt x="-10110" y="3968"/>
                    <a:pt x="-9078" y="1448"/>
                  </a:cubicBezTo>
                  <a:cubicBezTo>
                    <a:pt x="-8648" y="528"/>
                    <a:pt x="-7357" y="-797"/>
                    <a:pt x="-6756" y="-702"/>
                  </a:cubicBezTo>
                  <a:cubicBezTo>
                    <a:pt x="-4175" y="-100"/>
                    <a:pt x="-3315" y="1827"/>
                    <a:pt x="-4003" y="4407"/>
                  </a:cubicBezTo>
                  <a:cubicBezTo>
                    <a:pt x="-4863" y="5121"/>
                    <a:pt x="-5809" y="6583"/>
                    <a:pt x="-6412" y="647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1ABAE3FD-43AB-4F43-B132-345FB13E8510}"/>
                </a:ext>
              </a:extLst>
            </p:cNvPr>
            <p:cNvSpPr/>
            <p:nvPr/>
          </p:nvSpPr>
          <p:spPr>
            <a:xfrm flipV="1">
              <a:off x="9980388" y="5780567"/>
              <a:ext cx="7576" cy="5610"/>
            </a:xfrm>
            <a:custGeom>
              <a:avLst/>
              <a:gdLst>
                <a:gd name="connsiteX0" fmla="*/ -6418 w 7576"/>
                <a:gd name="connsiteY0" fmla="*/ 5477 h 5611"/>
                <a:gd name="connsiteX1" fmla="*/ -8741 w 7576"/>
                <a:gd name="connsiteY1" fmla="*/ 3266 h 5611"/>
                <a:gd name="connsiteX2" fmla="*/ -3579 w 7576"/>
                <a:gd name="connsiteY2" fmla="*/ 487 h 5611"/>
                <a:gd name="connsiteX3" fmla="*/ -1171 w 7576"/>
                <a:gd name="connsiteY3" fmla="*/ 2853 h 5611"/>
                <a:gd name="connsiteX4" fmla="*/ -6418 w 7576"/>
                <a:gd name="connsiteY4" fmla="*/ 5477 h 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6" h="5611">
                  <a:moveTo>
                    <a:pt x="-6418" y="5477"/>
                  </a:moveTo>
                  <a:cubicBezTo>
                    <a:pt x="-7365" y="5097"/>
                    <a:pt x="-8826" y="3817"/>
                    <a:pt x="-8741" y="3266"/>
                  </a:cubicBezTo>
                  <a:cubicBezTo>
                    <a:pt x="-8053" y="658"/>
                    <a:pt x="-6074" y="-191"/>
                    <a:pt x="-3579" y="487"/>
                  </a:cubicBezTo>
                  <a:cubicBezTo>
                    <a:pt x="-2719" y="1341"/>
                    <a:pt x="-1085" y="2322"/>
                    <a:pt x="-1171" y="2853"/>
                  </a:cubicBezTo>
                  <a:cubicBezTo>
                    <a:pt x="-1859" y="5520"/>
                    <a:pt x="-3924" y="6502"/>
                    <a:pt x="-6418" y="547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681DA538-143E-5599-E15A-FB084439191E}"/>
                </a:ext>
              </a:extLst>
            </p:cNvPr>
            <p:cNvSpPr/>
            <p:nvPr/>
          </p:nvSpPr>
          <p:spPr>
            <a:xfrm flipV="1">
              <a:off x="5692618" y="2560061"/>
              <a:ext cx="5168" cy="3723"/>
            </a:xfrm>
            <a:custGeom>
              <a:avLst/>
              <a:gdLst>
                <a:gd name="connsiteX0" fmla="*/ -707 w 5169"/>
                <a:gd name="connsiteY0" fmla="*/ -410 h 3724"/>
                <a:gd name="connsiteX1" fmla="*/ -3512 w 5169"/>
                <a:gd name="connsiteY1" fmla="*/ -815 h 3724"/>
                <a:gd name="connsiteX2" fmla="*/ -1705 w 5169"/>
                <a:gd name="connsiteY2" fmla="*/ -3980 h 3724"/>
                <a:gd name="connsiteX3" fmla="*/ 746 w 5169"/>
                <a:gd name="connsiteY3" fmla="*/ -2570 h 3724"/>
                <a:gd name="connsiteX4" fmla="*/ -707 w 5169"/>
                <a:gd name="connsiteY4" fmla="*/ -410 h 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69" h="3724">
                  <a:moveTo>
                    <a:pt x="-707" y="-410"/>
                  </a:moveTo>
                  <a:cubicBezTo>
                    <a:pt x="-1533" y="-109"/>
                    <a:pt x="-2961" y="-256"/>
                    <a:pt x="-3512" y="-815"/>
                  </a:cubicBezTo>
                  <a:cubicBezTo>
                    <a:pt x="-5215" y="-2544"/>
                    <a:pt x="-4484" y="-3886"/>
                    <a:pt x="-1705" y="-3980"/>
                  </a:cubicBezTo>
                  <a:cubicBezTo>
                    <a:pt x="-914" y="-4023"/>
                    <a:pt x="-54" y="-3060"/>
                    <a:pt x="746" y="-2570"/>
                  </a:cubicBezTo>
                  <a:cubicBezTo>
                    <a:pt x="265" y="-1804"/>
                    <a:pt x="-45" y="-634"/>
                    <a:pt x="-707" y="-41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943A735C-4677-8897-29F6-46C4883C4538}"/>
                </a:ext>
              </a:extLst>
            </p:cNvPr>
            <p:cNvSpPr/>
            <p:nvPr/>
          </p:nvSpPr>
          <p:spPr>
            <a:xfrm flipV="1">
              <a:off x="7053884" y="1799613"/>
              <a:ext cx="7426" cy="4387"/>
            </a:xfrm>
            <a:custGeom>
              <a:avLst/>
              <a:gdLst>
                <a:gd name="connsiteX0" fmla="*/ 114 w 7426"/>
                <a:gd name="connsiteY0" fmla="*/ -867 h 4388"/>
                <a:gd name="connsiteX1" fmla="*/ -2836 w 7426"/>
                <a:gd name="connsiteY1" fmla="*/ -1100 h 4388"/>
                <a:gd name="connsiteX2" fmla="*/ -5795 w 7426"/>
                <a:gd name="connsiteY2" fmla="*/ -4945 h 4388"/>
                <a:gd name="connsiteX3" fmla="*/ -1082 w 7426"/>
                <a:gd name="connsiteY3" fmla="*/ -4807 h 4388"/>
                <a:gd name="connsiteX4" fmla="*/ 114 w 7426"/>
                <a:gd name="connsiteY4" fmla="*/ -867 h 4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6" h="4388">
                  <a:moveTo>
                    <a:pt x="114" y="-867"/>
                  </a:moveTo>
                  <a:cubicBezTo>
                    <a:pt x="-488" y="-420"/>
                    <a:pt x="-2243" y="-541"/>
                    <a:pt x="-2836" y="-1100"/>
                  </a:cubicBezTo>
                  <a:cubicBezTo>
                    <a:pt x="-3963" y="-2201"/>
                    <a:pt x="-4867" y="-3603"/>
                    <a:pt x="-5795" y="-4945"/>
                  </a:cubicBezTo>
                  <a:cubicBezTo>
                    <a:pt x="-4230" y="-4971"/>
                    <a:pt x="-2639" y="-5065"/>
                    <a:pt x="-1082" y="-4807"/>
                  </a:cubicBezTo>
                  <a:cubicBezTo>
                    <a:pt x="2032" y="-4274"/>
                    <a:pt x="2514" y="-2657"/>
                    <a:pt x="114" y="-86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73D71E30-1691-DFAF-2C08-641D4F8B2856}"/>
                </a:ext>
              </a:extLst>
            </p:cNvPr>
            <p:cNvSpPr/>
            <p:nvPr/>
          </p:nvSpPr>
          <p:spPr>
            <a:xfrm flipV="1">
              <a:off x="7052378" y="1803960"/>
              <a:ext cx="1505" cy="913"/>
            </a:xfrm>
            <a:custGeom>
              <a:avLst/>
              <a:gdLst>
                <a:gd name="connsiteX0" fmla="*/ -4286 w 1505"/>
                <a:gd name="connsiteY0" fmla="*/ -4068 h 913"/>
                <a:gd name="connsiteX1" fmla="*/ -5791 w 1505"/>
                <a:gd name="connsiteY1" fmla="*/ -4102 h 913"/>
                <a:gd name="connsiteX2" fmla="*/ -5060 w 1505"/>
                <a:gd name="connsiteY2" fmla="*/ -4980 h 913"/>
                <a:gd name="connsiteX3" fmla="*/ -5017 w 1505"/>
                <a:gd name="connsiteY3" fmla="*/ -4980 h 913"/>
                <a:gd name="connsiteX4" fmla="*/ -4286 w 1505"/>
                <a:gd name="connsiteY4" fmla="*/ -4068 h 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5" h="913">
                  <a:moveTo>
                    <a:pt x="-4286" y="-4068"/>
                  </a:moveTo>
                  <a:cubicBezTo>
                    <a:pt x="-4776" y="-4059"/>
                    <a:pt x="-5275" y="-4093"/>
                    <a:pt x="-5791" y="-4102"/>
                  </a:cubicBezTo>
                  <a:cubicBezTo>
                    <a:pt x="-5507" y="-4386"/>
                    <a:pt x="-5344" y="-4696"/>
                    <a:pt x="-5060" y="-4980"/>
                  </a:cubicBezTo>
                  <a:lnTo>
                    <a:pt x="-5017" y="-4980"/>
                  </a:lnTo>
                  <a:cubicBezTo>
                    <a:pt x="-4776" y="-4670"/>
                    <a:pt x="-4501" y="-4377"/>
                    <a:pt x="-4286" y="-406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9C6A78CA-8A93-666B-C004-EDE507DEC28E}"/>
                </a:ext>
              </a:extLst>
            </p:cNvPr>
            <p:cNvSpPr/>
            <p:nvPr/>
          </p:nvSpPr>
          <p:spPr>
            <a:xfrm flipV="1">
              <a:off x="6251385" y="1789086"/>
              <a:ext cx="2953" cy="4735"/>
            </a:xfrm>
            <a:custGeom>
              <a:avLst/>
              <a:gdLst>
                <a:gd name="connsiteX0" fmla="*/ -4947 w 2953"/>
                <a:gd name="connsiteY0" fmla="*/ -2425 h 4736"/>
                <a:gd name="connsiteX1" fmla="*/ -3829 w 2953"/>
                <a:gd name="connsiteY1" fmla="*/ -4997 h 4736"/>
                <a:gd name="connsiteX2" fmla="*/ -2031 w 2953"/>
                <a:gd name="connsiteY2" fmla="*/ -2864 h 4736"/>
                <a:gd name="connsiteX3" fmla="*/ -4947 w 2953"/>
                <a:gd name="connsiteY3" fmla="*/ -2425 h 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3" h="4736">
                  <a:moveTo>
                    <a:pt x="-4947" y="-2425"/>
                  </a:moveTo>
                  <a:cubicBezTo>
                    <a:pt x="-5187" y="-3027"/>
                    <a:pt x="-4216" y="-4128"/>
                    <a:pt x="-3829" y="-4997"/>
                  </a:cubicBezTo>
                  <a:cubicBezTo>
                    <a:pt x="-3218" y="-4292"/>
                    <a:pt x="-2616" y="-3586"/>
                    <a:pt x="-2031" y="-2864"/>
                  </a:cubicBezTo>
                  <a:cubicBezTo>
                    <a:pt x="-2659" y="422"/>
                    <a:pt x="-3751" y="629"/>
                    <a:pt x="-4947" y="-242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06DFD7DA-A034-35F9-EAB9-E57909583AE3}"/>
                </a:ext>
              </a:extLst>
            </p:cNvPr>
            <p:cNvSpPr/>
            <p:nvPr/>
          </p:nvSpPr>
          <p:spPr>
            <a:xfrm flipV="1">
              <a:off x="4148813" y="6201682"/>
              <a:ext cx="5089" cy="2850"/>
            </a:xfrm>
            <a:custGeom>
              <a:avLst/>
              <a:gdLst>
                <a:gd name="connsiteX0" fmla="*/ -469 w 5089"/>
                <a:gd name="connsiteY0" fmla="*/ 858 h 2851"/>
                <a:gd name="connsiteX1" fmla="*/ 2223 w 5089"/>
                <a:gd name="connsiteY1" fmla="*/ 2010 h 2851"/>
                <a:gd name="connsiteX2" fmla="*/ -82 w 5089"/>
                <a:gd name="connsiteY2" fmla="*/ 3663 h 2851"/>
                <a:gd name="connsiteX3" fmla="*/ -469 w 5089"/>
                <a:gd name="connsiteY3" fmla="*/ 858 h 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89" h="2851">
                  <a:moveTo>
                    <a:pt x="-469" y="858"/>
                  </a:moveTo>
                  <a:cubicBezTo>
                    <a:pt x="193" y="609"/>
                    <a:pt x="1302" y="1557"/>
                    <a:pt x="2223" y="2010"/>
                  </a:cubicBezTo>
                  <a:cubicBezTo>
                    <a:pt x="1457" y="2588"/>
                    <a:pt x="597" y="3757"/>
                    <a:pt x="-82" y="3663"/>
                  </a:cubicBezTo>
                  <a:cubicBezTo>
                    <a:pt x="-3644" y="3223"/>
                    <a:pt x="-3807" y="2010"/>
                    <a:pt x="-469" y="85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2A03B9E9-1E62-0892-171A-CFFC16E5224B}"/>
                </a:ext>
              </a:extLst>
            </p:cNvPr>
            <p:cNvSpPr/>
            <p:nvPr/>
          </p:nvSpPr>
          <p:spPr>
            <a:xfrm flipV="1">
              <a:off x="4582731" y="1591872"/>
              <a:ext cx="2141" cy="5916"/>
            </a:xfrm>
            <a:custGeom>
              <a:avLst/>
              <a:gdLst>
                <a:gd name="connsiteX0" fmla="*/ -2950 w 2141"/>
                <a:gd name="connsiteY0" fmla="*/ -843 h 5917"/>
                <a:gd name="connsiteX1" fmla="*/ -1161 w 2141"/>
                <a:gd name="connsiteY1" fmla="*/ -5256 h 5917"/>
                <a:gd name="connsiteX2" fmla="*/ -1298 w 2141"/>
                <a:gd name="connsiteY2" fmla="*/ 662 h 5917"/>
                <a:gd name="connsiteX3" fmla="*/ -2950 w 2141"/>
                <a:gd name="connsiteY3" fmla="*/ -843 h 5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1" h="5917">
                  <a:moveTo>
                    <a:pt x="-2950" y="-843"/>
                  </a:moveTo>
                  <a:cubicBezTo>
                    <a:pt x="-3836" y="-2718"/>
                    <a:pt x="-2984" y="-4172"/>
                    <a:pt x="-1161" y="-5256"/>
                  </a:cubicBezTo>
                  <a:cubicBezTo>
                    <a:pt x="-1195" y="-3278"/>
                    <a:pt x="-1247" y="-1308"/>
                    <a:pt x="-1298" y="662"/>
                  </a:cubicBezTo>
                  <a:cubicBezTo>
                    <a:pt x="-1978" y="215"/>
                    <a:pt x="-2666" y="-233"/>
                    <a:pt x="-2950" y="-84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AA9926D8-D4F1-6FB1-511E-FE9A816C60ED}"/>
                </a:ext>
              </a:extLst>
            </p:cNvPr>
            <p:cNvSpPr/>
            <p:nvPr/>
          </p:nvSpPr>
          <p:spPr>
            <a:xfrm flipV="1">
              <a:off x="3930427" y="1683025"/>
              <a:ext cx="1083" cy="1746"/>
            </a:xfrm>
            <a:custGeom>
              <a:avLst/>
              <a:gdLst>
                <a:gd name="connsiteX0" fmla="*/ -1561 w 1083"/>
                <a:gd name="connsiteY0" fmla="*/ -3392 h 1746"/>
                <a:gd name="connsiteX1" fmla="*/ -2645 w 1083"/>
                <a:gd name="connsiteY1" fmla="*/ -4321 h 1746"/>
                <a:gd name="connsiteX2" fmla="*/ -2335 w 1083"/>
                <a:gd name="connsiteY2" fmla="*/ -4889 h 1746"/>
                <a:gd name="connsiteX3" fmla="*/ -1836 w 1083"/>
                <a:gd name="connsiteY3" fmla="*/ -5139 h 1746"/>
                <a:gd name="connsiteX4" fmla="*/ -1561 w 1083"/>
                <a:gd name="connsiteY4" fmla="*/ -3392 h 1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3" h="1746">
                  <a:moveTo>
                    <a:pt x="-1561" y="-3392"/>
                  </a:moveTo>
                  <a:lnTo>
                    <a:pt x="-2645" y="-4321"/>
                  </a:lnTo>
                  <a:cubicBezTo>
                    <a:pt x="-2542" y="-4502"/>
                    <a:pt x="-2430" y="-4708"/>
                    <a:pt x="-2335" y="-4889"/>
                  </a:cubicBezTo>
                  <a:cubicBezTo>
                    <a:pt x="-2146" y="-4966"/>
                    <a:pt x="-2009" y="-5070"/>
                    <a:pt x="-1836" y="-5139"/>
                  </a:cubicBezTo>
                  <a:lnTo>
                    <a:pt x="-1561" y="-3392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3FD0382A-78F0-5D55-1B31-C78A1C12AF60}"/>
                </a:ext>
              </a:extLst>
            </p:cNvPr>
            <p:cNvSpPr/>
            <p:nvPr/>
          </p:nvSpPr>
          <p:spPr>
            <a:xfrm flipV="1">
              <a:off x="9913816" y="1695134"/>
              <a:ext cx="1290" cy="1927"/>
            </a:xfrm>
            <a:custGeom>
              <a:avLst/>
              <a:gdLst>
                <a:gd name="connsiteX0" fmla="*/ -7384 w 1290"/>
                <a:gd name="connsiteY0" fmla="*/ -3195 h 1927"/>
                <a:gd name="connsiteX1" fmla="*/ -8674 w 1290"/>
                <a:gd name="connsiteY1" fmla="*/ -5122 h 1927"/>
                <a:gd name="connsiteX2" fmla="*/ -7985 w 1290"/>
                <a:gd name="connsiteY2" fmla="*/ -4907 h 1927"/>
                <a:gd name="connsiteX3" fmla="*/ -7384 w 1290"/>
                <a:gd name="connsiteY3" fmla="*/ -3195 h 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0" h="1927">
                  <a:moveTo>
                    <a:pt x="-7384" y="-3195"/>
                  </a:moveTo>
                  <a:cubicBezTo>
                    <a:pt x="-7814" y="-3841"/>
                    <a:pt x="-8244" y="-4486"/>
                    <a:pt x="-8674" y="-5122"/>
                  </a:cubicBezTo>
                  <a:cubicBezTo>
                    <a:pt x="-8415" y="-5045"/>
                    <a:pt x="-8157" y="-5019"/>
                    <a:pt x="-7985" y="-4907"/>
                  </a:cubicBezTo>
                  <a:cubicBezTo>
                    <a:pt x="-7642" y="-4649"/>
                    <a:pt x="-7642" y="-3798"/>
                    <a:pt x="-7384" y="-319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19180C0E-A0E4-430A-B4A2-E92E665B876F}"/>
                </a:ext>
              </a:extLst>
            </p:cNvPr>
            <p:cNvSpPr/>
            <p:nvPr/>
          </p:nvSpPr>
          <p:spPr>
            <a:xfrm flipV="1">
              <a:off x="9911838" y="1697061"/>
              <a:ext cx="1978" cy="1625"/>
            </a:xfrm>
            <a:custGeom>
              <a:avLst/>
              <a:gdLst>
                <a:gd name="connsiteX0" fmla="*/ -6694 w 1978"/>
                <a:gd name="connsiteY0" fmla="*/ -3495 h 1625"/>
                <a:gd name="connsiteX1" fmla="*/ -8586 w 1978"/>
                <a:gd name="connsiteY1" fmla="*/ -4208 h 1625"/>
                <a:gd name="connsiteX2" fmla="*/ -8672 w 1978"/>
                <a:gd name="connsiteY2" fmla="*/ -4596 h 1625"/>
                <a:gd name="connsiteX3" fmla="*/ -7640 w 1978"/>
                <a:gd name="connsiteY3" fmla="*/ -5120 h 1625"/>
                <a:gd name="connsiteX4" fmla="*/ -6694 w 1978"/>
                <a:gd name="connsiteY4" fmla="*/ -3495 h 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8" h="1625">
                  <a:moveTo>
                    <a:pt x="-6694" y="-3495"/>
                  </a:moveTo>
                  <a:cubicBezTo>
                    <a:pt x="-7295" y="-3761"/>
                    <a:pt x="-7984" y="-3976"/>
                    <a:pt x="-8586" y="-4208"/>
                  </a:cubicBezTo>
                  <a:cubicBezTo>
                    <a:pt x="-8672" y="-4329"/>
                    <a:pt x="-8672" y="-4467"/>
                    <a:pt x="-8672" y="-4596"/>
                  </a:cubicBezTo>
                  <a:cubicBezTo>
                    <a:pt x="-8328" y="-4759"/>
                    <a:pt x="-7984" y="-4948"/>
                    <a:pt x="-7640" y="-5120"/>
                  </a:cubicBezTo>
                  <a:cubicBezTo>
                    <a:pt x="-7295" y="-4578"/>
                    <a:pt x="-6952" y="-4045"/>
                    <a:pt x="-6694" y="-349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69F5DFC1-00A9-239E-CD2C-CE7D37A36DDC}"/>
                </a:ext>
              </a:extLst>
            </p:cNvPr>
            <p:cNvSpPr/>
            <p:nvPr/>
          </p:nvSpPr>
          <p:spPr>
            <a:xfrm flipV="1">
              <a:off x="6320106" y="1754202"/>
              <a:ext cx="1169" cy="1169"/>
            </a:xfrm>
            <a:custGeom>
              <a:avLst/>
              <a:gdLst>
                <a:gd name="connsiteX0" fmla="*/ -3883 w 1169"/>
                <a:gd name="connsiteY0" fmla="*/ -3875 h 1169"/>
                <a:gd name="connsiteX1" fmla="*/ -5053 w 1169"/>
                <a:gd name="connsiteY1" fmla="*/ -4279 h 1169"/>
                <a:gd name="connsiteX2" fmla="*/ -4847 w 1169"/>
                <a:gd name="connsiteY2" fmla="*/ -4907 h 1169"/>
                <a:gd name="connsiteX3" fmla="*/ -4304 w 1169"/>
                <a:gd name="connsiteY3" fmla="*/ -5045 h 1169"/>
                <a:gd name="connsiteX4" fmla="*/ -3883 w 1169"/>
                <a:gd name="connsiteY4" fmla="*/ -3875 h 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" h="1169">
                  <a:moveTo>
                    <a:pt x="-3883" y="-3875"/>
                  </a:moveTo>
                  <a:cubicBezTo>
                    <a:pt x="-4356" y="-4013"/>
                    <a:pt x="-4399" y="-4150"/>
                    <a:pt x="-5053" y="-4279"/>
                  </a:cubicBezTo>
                  <a:cubicBezTo>
                    <a:pt x="-4932" y="-4477"/>
                    <a:pt x="-4932" y="-4701"/>
                    <a:pt x="-4847" y="-4907"/>
                  </a:cubicBezTo>
                  <a:cubicBezTo>
                    <a:pt x="-4674" y="-4951"/>
                    <a:pt x="-4477" y="-4993"/>
                    <a:pt x="-4304" y="-5045"/>
                  </a:cubicBezTo>
                  <a:cubicBezTo>
                    <a:pt x="-4167" y="-4658"/>
                    <a:pt x="-4029" y="-4262"/>
                    <a:pt x="-3883" y="-387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DB22A716-DFB3-AF2B-0101-A6A2B97AE906}"/>
                </a:ext>
              </a:extLst>
            </p:cNvPr>
            <p:cNvSpPr/>
            <p:nvPr/>
          </p:nvSpPr>
          <p:spPr>
            <a:xfrm flipV="1">
              <a:off x="6321276" y="1752430"/>
              <a:ext cx="1638" cy="1772"/>
            </a:xfrm>
            <a:custGeom>
              <a:avLst/>
              <a:gdLst>
                <a:gd name="connsiteX0" fmla="*/ -4495 w 1638"/>
                <a:gd name="connsiteY0" fmla="*/ -3275 h 1772"/>
                <a:gd name="connsiteX1" fmla="*/ -5054 w 1638"/>
                <a:gd name="connsiteY1" fmla="*/ -5047 h 1772"/>
                <a:gd name="connsiteX2" fmla="*/ -4495 w 1638"/>
                <a:gd name="connsiteY2" fmla="*/ -3275 h 1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38" h="1772">
                  <a:moveTo>
                    <a:pt x="-4495" y="-3275"/>
                  </a:moveTo>
                  <a:cubicBezTo>
                    <a:pt x="-4676" y="-3869"/>
                    <a:pt x="-4891" y="-4454"/>
                    <a:pt x="-5054" y="-5047"/>
                  </a:cubicBezTo>
                  <a:cubicBezTo>
                    <a:pt x="-3257" y="-4479"/>
                    <a:pt x="-2749" y="-3911"/>
                    <a:pt x="-4495" y="-327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71BFE148-7BFB-3847-7DA8-B763FF9BC0C9}"/>
                </a:ext>
              </a:extLst>
            </p:cNvPr>
            <p:cNvSpPr/>
            <p:nvPr/>
          </p:nvSpPr>
          <p:spPr>
            <a:xfrm flipV="1">
              <a:off x="6525803" y="3077070"/>
              <a:ext cx="2804" cy="1582"/>
            </a:xfrm>
            <a:custGeom>
              <a:avLst/>
              <a:gdLst>
                <a:gd name="connsiteX0" fmla="*/ -4350 w 2804"/>
                <a:gd name="connsiteY0" fmla="*/ -1719 h 1582"/>
                <a:gd name="connsiteX1" fmla="*/ -5261 w 2804"/>
                <a:gd name="connsiteY1" fmla="*/ -2656 h 1582"/>
                <a:gd name="connsiteX2" fmla="*/ -2457 w 2804"/>
                <a:gd name="connsiteY2" fmla="*/ -3302 h 1582"/>
                <a:gd name="connsiteX3" fmla="*/ -4350 w 2804"/>
                <a:gd name="connsiteY3" fmla="*/ -1719 h 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04" h="1582">
                  <a:moveTo>
                    <a:pt x="-4350" y="-1719"/>
                  </a:moveTo>
                  <a:lnTo>
                    <a:pt x="-5261" y="-2656"/>
                  </a:lnTo>
                  <a:cubicBezTo>
                    <a:pt x="-4324" y="-2889"/>
                    <a:pt x="-3386" y="-3095"/>
                    <a:pt x="-2457" y="-3302"/>
                  </a:cubicBezTo>
                  <a:cubicBezTo>
                    <a:pt x="-3085" y="-2786"/>
                    <a:pt x="-3687" y="-2252"/>
                    <a:pt x="-4350" y="-171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3A7C1D40-62BB-0C9B-1431-43EAA645E3C3}"/>
                </a:ext>
              </a:extLst>
            </p:cNvPr>
            <p:cNvSpPr/>
            <p:nvPr/>
          </p:nvSpPr>
          <p:spPr>
            <a:xfrm flipV="1">
              <a:off x="6216578" y="3236518"/>
              <a:ext cx="1797" cy="1883"/>
            </a:xfrm>
            <a:custGeom>
              <a:avLst/>
              <a:gdLst>
                <a:gd name="connsiteX0" fmla="*/ -4949 w 1797"/>
                <a:gd name="connsiteY0" fmla="*/ -2790 h 1883"/>
                <a:gd name="connsiteX1" fmla="*/ -3151 w 1797"/>
                <a:gd name="connsiteY1" fmla="*/ -3091 h 1883"/>
                <a:gd name="connsiteX2" fmla="*/ -3754 w 1797"/>
                <a:gd name="connsiteY2" fmla="*/ -1208 h 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7" h="1883">
                  <a:moveTo>
                    <a:pt x="-4949" y="-2790"/>
                  </a:moveTo>
                  <a:lnTo>
                    <a:pt x="-3151" y="-3091"/>
                  </a:lnTo>
                  <a:lnTo>
                    <a:pt x="-3754" y="-1208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A8790AC4-D2A8-AAEC-D1C1-92046BA981AC}"/>
                </a:ext>
              </a:extLst>
            </p:cNvPr>
            <p:cNvSpPr/>
            <p:nvPr/>
          </p:nvSpPr>
          <p:spPr>
            <a:xfrm flipV="1">
              <a:off x="3686661" y="3644387"/>
              <a:ext cx="1427" cy="1476"/>
            </a:xfrm>
            <a:custGeom>
              <a:avLst/>
              <a:gdLst>
                <a:gd name="connsiteX0" fmla="*/ -2400 w 1427"/>
                <a:gd name="connsiteY0" fmla="*/ -1694 h 1476"/>
                <a:gd name="connsiteX1" fmla="*/ -972 w 1427"/>
                <a:gd name="connsiteY1" fmla="*/ -2554 h 1476"/>
                <a:gd name="connsiteX2" fmla="*/ -2400 w 1427"/>
                <a:gd name="connsiteY2" fmla="*/ -1694 h 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7" h="1476">
                  <a:moveTo>
                    <a:pt x="-2400" y="-1694"/>
                  </a:moveTo>
                  <a:cubicBezTo>
                    <a:pt x="-1927" y="-1952"/>
                    <a:pt x="-1436" y="-2270"/>
                    <a:pt x="-972" y="-2554"/>
                  </a:cubicBezTo>
                  <a:cubicBezTo>
                    <a:pt x="-1204" y="-1135"/>
                    <a:pt x="-1600" y="-524"/>
                    <a:pt x="-2400" y="-169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4D56955D-C2F0-066F-B63A-8186FC3EEB6B}"/>
                </a:ext>
              </a:extLst>
            </p:cNvPr>
            <p:cNvSpPr/>
            <p:nvPr/>
          </p:nvSpPr>
          <p:spPr>
            <a:xfrm flipV="1">
              <a:off x="3997528" y="3790795"/>
              <a:ext cx="1961" cy="2098"/>
            </a:xfrm>
            <a:custGeom>
              <a:avLst/>
              <a:gdLst>
                <a:gd name="connsiteX0" fmla="*/ -2713 w 1961"/>
                <a:gd name="connsiteY0" fmla="*/ -2043 h 2098"/>
                <a:gd name="connsiteX1" fmla="*/ -752 w 1961"/>
                <a:gd name="connsiteY1" fmla="*/ -2361 h 2098"/>
                <a:gd name="connsiteX2" fmla="*/ -1448 w 1961"/>
                <a:gd name="connsiteY2" fmla="*/ -262 h 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1" h="2098">
                  <a:moveTo>
                    <a:pt x="-2713" y="-2043"/>
                  </a:moveTo>
                  <a:lnTo>
                    <a:pt x="-752" y="-2361"/>
                  </a:lnTo>
                  <a:lnTo>
                    <a:pt x="-1448" y="-262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30144E16-7F19-25E9-60D5-E658D13E8160}"/>
                </a:ext>
              </a:extLst>
            </p:cNvPr>
            <p:cNvSpPr/>
            <p:nvPr/>
          </p:nvSpPr>
          <p:spPr>
            <a:xfrm flipV="1">
              <a:off x="5861026" y="3129481"/>
              <a:ext cx="2614" cy="2484"/>
            </a:xfrm>
            <a:custGeom>
              <a:avLst/>
              <a:gdLst>
                <a:gd name="connsiteX0" fmla="*/ -4591 w 2614"/>
                <a:gd name="connsiteY0" fmla="*/ -3232 h 2485"/>
                <a:gd name="connsiteX1" fmla="*/ -1976 w 2614"/>
                <a:gd name="connsiteY1" fmla="*/ -2208 h 2485"/>
                <a:gd name="connsiteX2" fmla="*/ -4376 w 2614"/>
                <a:gd name="connsiteY2" fmla="*/ -746 h 2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14" h="2485">
                  <a:moveTo>
                    <a:pt x="-4591" y="-3232"/>
                  </a:moveTo>
                  <a:lnTo>
                    <a:pt x="-1976" y="-2208"/>
                  </a:lnTo>
                  <a:lnTo>
                    <a:pt x="-4376" y="-746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6307C57D-22CD-B697-7A98-8D192B13D633}"/>
                </a:ext>
              </a:extLst>
            </p:cNvPr>
            <p:cNvSpPr/>
            <p:nvPr/>
          </p:nvSpPr>
          <p:spPr>
            <a:xfrm flipV="1">
              <a:off x="5172474" y="720410"/>
              <a:ext cx="2393" cy="2718"/>
            </a:xfrm>
            <a:custGeom>
              <a:avLst/>
              <a:gdLst>
                <a:gd name="connsiteX0" fmla="*/ -3749 w 2393"/>
                <a:gd name="connsiteY0" fmla="*/ -3688 h 2718"/>
                <a:gd name="connsiteX1" fmla="*/ -1503 w 2393"/>
                <a:gd name="connsiteY1" fmla="*/ -6406 h 2718"/>
                <a:gd name="connsiteX2" fmla="*/ -1701 w 2393"/>
                <a:gd name="connsiteY2" fmla="*/ -4566 h 2718"/>
                <a:gd name="connsiteX3" fmla="*/ -3749 w 2393"/>
                <a:gd name="connsiteY3" fmla="*/ -3688 h 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3" h="2718">
                  <a:moveTo>
                    <a:pt x="-3749" y="-3688"/>
                  </a:moveTo>
                  <a:cubicBezTo>
                    <a:pt x="-4282" y="-5228"/>
                    <a:pt x="-3344" y="-6036"/>
                    <a:pt x="-1503" y="-6406"/>
                  </a:cubicBezTo>
                  <a:cubicBezTo>
                    <a:pt x="-1521" y="-5787"/>
                    <a:pt x="-1461" y="-5099"/>
                    <a:pt x="-1701" y="-4566"/>
                  </a:cubicBezTo>
                  <a:cubicBezTo>
                    <a:pt x="-1942" y="-4075"/>
                    <a:pt x="-3043" y="-3955"/>
                    <a:pt x="-3749" y="-3688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A882F46F-D8CE-B467-0FB1-BCA91BB278BA}"/>
                </a:ext>
              </a:extLst>
            </p:cNvPr>
            <p:cNvSpPr/>
            <p:nvPr/>
          </p:nvSpPr>
          <p:spPr>
            <a:xfrm flipV="1">
              <a:off x="9734113" y="2501208"/>
              <a:ext cx="886" cy="954"/>
            </a:xfrm>
            <a:custGeom>
              <a:avLst/>
              <a:gdLst>
                <a:gd name="connsiteX0" fmla="*/ -7606 w 886"/>
                <a:gd name="connsiteY0" fmla="*/ -4061 h 954"/>
                <a:gd name="connsiteX1" fmla="*/ -7890 w 886"/>
                <a:gd name="connsiteY1" fmla="*/ -3106 h 954"/>
                <a:gd name="connsiteX2" fmla="*/ -8398 w 886"/>
                <a:gd name="connsiteY2" fmla="*/ -3166 h 954"/>
                <a:gd name="connsiteX3" fmla="*/ -8493 w 886"/>
                <a:gd name="connsiteY3" fmla="*/ -3743 h 954"/>
                <a:gd name="connsiteX4" fmla="*/ -7606 w 886"/>
                <a:gd name="connsiteY4" fmla="*/ -4061 h 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" h="954">
                  <a:moveTo>
                    <a:pt x="-7606" y="-4061"/>
                  </a:moveTo>
                  <a:cubicBezTo>
                    <a:pt x="-7701" y="-3726"/>
                    <a:pt x="-7813" y="-3459"/>
                    <a:pt x="-7890" y="-3106"/>
                  </a:cubicBezTo>
                  <a:cubicBezTo>
                    <a:pt x="-8045" y="-3132"/>
                    <a:pt x="-8217" y="-3141"/>
                    <a:pt x="-8398" y="-3166"/>
                  </a:cubicBezTo>
                  <a:cubicBezTo>
                    <a:pt x="-8441" y="-3373"/>
                    <a:pt x="-8424" y="-3545"/>
                    <a:pt x="-8493" y="-3743"/>
                  </a:cubicBezTo>
                  <a:cubicBezTo>
                    <a:pt x="-8097" y="-3743"/>
                    <a:pt x="-7951" y="-4026"/>
                    <a:pt x="-7606" y="-406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361033F4-B78F-9195-9E69-B226E1B32D22}"/>
                </a:ext>
              </a:extLst>
            </p:cNvPr>
            <p:cNvSpPr/>
            <p:nvPr/>
          </p:nvSpPr>
          <p:spPr>
            <a:xfrm flipV="1">
              <a:off x="9734999" y="2502162"/>
              <a:ext cx="6159" cy="5547"/>
            </a:xfrm>
            <a:custGeom>
              <a:avLst/>
              <a:gdLst>
                <a:gd name="connsiteX0" fmla="*/ -2337 w 6159"/>
                <a:gd name="connsiteY0" fmla="*/ -4057 h 5548"/>
                <a:gd name="connsiteX1" fmla="*/ -8496 w 6159"/>
                <a:gd name="connsiteY1" fmla="*/ 1492 h 5548"/>
                <a:gd name="connsiteX2" fmla="*/ -2337 w 6159"/>
                <a:gd name="connsiteY2" fmla="*/ -4057 h 5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59" h="5548">
                  <a:moveTo>
                    <a:pt x="-2337" y="-4057"/>
                  </a:moveTo>
                  <a:cubicBezTo>
                    <a:pt x="-3154" y="-839"/>
                    <a:pt x="-5081" y="1148"/>
                    <a:pt x="-8496" y="1492"/>
                  </a:cubicBezTo>
                  <a:cubicBezTo>
                    <a:pt x="-7670" y="-1777"/>
                    <a:pt x="-5821" y="-3859"/>
                    <a:pt x="-2337" y="-405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91BDDDFB-9D03-E762-7277-56B2A78B4616}"/>
                </a:ext>
              </a:extLst>
            </p:cNvPr>
            <p:cNvSpPr/>
            <p:nvPr/>
          </p:nvSpPr>
          <p:spPr>
            <a:xfrm flipV="1">
              <a:off x="1596658" y="2117328"/>
              <a:ext cx="1125" cy="1161"/>
            </a:xfrm>
            <a:custGeom>
              <a:avLst/>
              <a:gdLst>
                <a:gd name="connsiteX0" fmla="*/ -294 w 1125"/>
                <a:gd name="connsiteY0" fmla="*/ -4567 h 1161"/>
                <a:gd name="connsiteX1" fmla="*/ 831 w 1125"/>
                <a:gd name="connsiteY1" fmla="*/ -4197 h 1161"/>
                <a:gd name="connsiteX2" fmla="*/ 22 w 1125"/>
                <a:gd name="connsiteY2" fmla="*/ -3405 h 1161"/>
                <a:gd name="connsiteX3" fmla="*/ -294 w 1125"/>
                <a:gd name="connsiteY3" fmla="*/ -4567 h 1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" h="1161">
                  <a:moveTo>
                    <a:pt x="-294" y="-4567"/>
                  </a:moveTo>
                  <a:cubicBezTo>
                    <a:pt x="79" y="-4446"/>
                    <a:pt x="361" y="-4334"/>
                    <a:pt x="831" y="-4197"/>
                  </a:cubicBezTo>
                  <a:lnTo>
                    <a:pt x="22" y="-3405"/>
                  </a:lnTo>
                  <a:cubicBezTo>
                    <a:pt x="-85" y="-3792"/>
                    <a:pt x="-196" y="-4179"/>
                    <a:pt x="-294" y="-456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12B24855-5468-AE88-A483-612F9B683B85}"/>
                </a:ext>
              </a:extLst>
            </p:cNvPr>
            <p:cNvSpPr/>
            <p:nvPr/>
          </p:nvSpPr>
          <p:spPr>
            <a:xfrm flipV="1">
              <a:off x="1594795" y="2118490"/>
              <a:ext cx="1863" cy="1926"/>
            </a:xfrm>
            <a:custGeom>
              <a:avLst/>
              <a:gdLst>
                <a:gd name="connsiteX0" fmla="*/ 1023 w 1863"/>
                <a:gd name="connsiteY0" fmla="*/ -4565 h 1926"/>
                <a:gd name="connsiteX1" fmla="*/ 1571 w 1863"/>
                <a:gd name="connsiteY1" fmla="*/ -2638 h 1926"/>
                <a:gd name="connsiteX2" fmla="*/ 1023 w 1863"/>
                <a:gd name="connsiteY2" fmla="*/ -4565 h 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63" h="1926">
                  <a:moveTo>
                    <a:pt x="1023" y="-4565"/>
                  </a:moveTo>
                  <a:cubicBezTo>
                    <a:pt x="1205" y="-3919"/>
                    <a:pt x="1386" y="-3274"/>
                    <a:pt x="1571" y="-2638"/>
                  </a:cubicBezTo>
                  <a:cubicBezTo>
                    <a:pt x="-674" y="-3352"/>
                    <a:pt x="-932" y="-4006"/>
                    <a:pt x="1023" y="-456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67AC439F-E50B-170B-9382-42425C8ED7E7}"/>
                </a:ext>
              </a:extLst>
            </p:cNvPr>
            <p:cNvSpPr/>
            <p:nvPr/>
          </p:nvSpPr>
          <p:spPr>
            <a:xfrm flipV="1">
              <a:off x="9741157" y="2507710"/>
              <a:ext cx="1539" cy="1445"/>
            </a:xfrm>
            <a:custGeom>
              <a:avLst/>
              <a:gdLst>
                <a:gd name="connsiteX0" fmla="*/ -6960 w 1539"/>
                <a:gd name="connsiteY0" fmla="*/ -4052 h 1445"/>
                <a:gd name="connsiteX1" fmla="*/ -7390 w 1539"/>
                <a:gd name="connsiteY1" fmla="*/ -2736 h 1445"/>
                <a:gd name="connsiteX2" fmla="*/ -8500 w 1539"/>
                <a:gd name="connsiteY2" fmla="*/ -2607 h 1445"/>
                <a:gd name="connsiteX3" fmla="*/ -8113 w 1539"/>
                <a:gd name="connsiteY3" fmla="*/ -3450 h 1445"/>
                <a:gd name="connsiteX4" fmla="*/ -6960 w 1539"/>
                <a:gd name="connsiteY4" fmla="*/ -4052 h 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" h="1445">
                  <a:moveTo>
                    <a:pt x="-6960" y="-4052"/>
                  </a:moveTo>
                  <a:cubicBezTo>
                    <a:pt x="-7012" y="-3544"/>
                    <a:pt x="-7408" y="-3312"/>
                    <a:pt x="-7390" y="-2736"/>
                  </a:cubicBezTo>
                  <a:cubicBezTo>
                    <a:pt x="-7804" y="-2762"/>
                    <a:pt x="-8113" y="-2632"/>
                    <a:pt x="-8500" y="-2607"/>
                  </a:cubicBezTo>
                  <a:cubicBezTo>
                    <a:pt x="-8414" y="-2933"/>
                    <a:pt x="-8173" y="-3097"/>
                    <a:pt x="-8113" y="-3450"/>
                  </a:cubicBezTo>
                  <a:cubicBezTo>
                    <a:pt x="-7640" y="-3570"/>
                    <a:pt x="-7408" y="-3914"/>
                    <a:pt x="-6960" y="-405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4354A087-44E0-6C9A-54AA-7674BA9E5D4D}"/>
                </a:ext>
              </a:extLst>
            </p:cNvPr>
            <p:cNvSpPr/>
            <p:nvPr/>
          </p:nvSpPr>
          <p:spPr>
            <a:xfrm flipV="1">
              <a:off x="9742697" y="2509154"/>
              <a:ext cx="4773" cy="5538"/>
            </a:xfrm>
            <a:custGeom>
              <a:avLst/>
              <a:gdLst>
                <a:gd name="connsiteX0" fmla="*/ -3729 w 4773"/>
                <a:gd name="connsiteY0" fmla="*/ -4047 h 5539"/>
                <a:gd name="connsiteX1" fmla="*/ -8503 w 4773"/>
                <a:gd name="connsiteY1" fmla="*/ 1492 h 5539"/>
                <a:gd name="connsiteX2" fmla="*/ -3729 w 4773"/>
                <a:gd name="connsiteY2" fmla="*/ -4047 h 5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73" h="5539">
                  <a:moveTo>
                    <a:pt x="-3729" y="-4047"/>
                  </a:moveTo>
                  <a:cubicBezTo>
                    <a:pt x="-4202" y="-1252"/>
                    <a:pt x="-5837" y="546"/>
                    <a:pt x="-8503" y="1492"/>
                  </a:cubicBezTo>
                  <a:cubicBezTo>
                    <a:pt x="-8176" y="-1458"/>
                    <a:pt x="-6491" y="-3222"/>
                    <a:pt x="-3729" y="-404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47FCBFAB-33EB-D194-C3F6-426EB47AC012}"/>
                </a:ext>
              </a:extLst>
            </p:cNvPr>
            <p:cNvSpPr/>
            <p:nvPr/>
          </p:nvSpPr>
          <p:spPr>
            <a:xfrm flipV="1">
              <a:off x="9516401" y="4238746"/>
              <a:ext cx="1814" cy="1892"/>
            </a:xfrm>
            <a:custGeom>
              <a:avLst/>
              <a:gdLst>
                <a:gd name="connsiteX0" fmla="*/ -8274 w 1814"/>
                <a:gd name="connsiteY0" fmla="*/ -1581 h 1892"/>
                <a:gd name="connsiteX1" fmla="*/ -6459 w 1814"/>
                <a:gd name="connsiteY1" fmla="*/ -1771 h 1892"/>
                <a:gd name="connsiteX2" fmla="*/ -7182 w 1814"/>
                <a:gd name="connsiteY2" fmla="*/ 122 h 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4" h="1892">
                  <a:moveTo>
                    <a:pt x="-8274" y="-1581"/>
                  </a:moveTo>
                  <a:lnTo>
                    <a:pt x="-6459" y="-1771"/>
                  </a:lnTo>
                  <a:lnTo>
                    <a:pt x="-7182" y="122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CCBDCEBD-B422-4C1C-889C-FE63115A726B}"/>
                </a:ext>
              </a:extLst>
            </p:cNvPr>
            <p:cNvSpPr/>
            <p:nvPr/>
          </p:nvSpPr>
          <p:spPr>
            <a:xfrm flipV="1">
              <a:off x="8641386" y="4259817"/>
              <a:ext cx="2365" cy="2434"/>
            </a:xfrm>
            <a:custGeom>
              <a:avLst/>
              <a:gdLst>
                <a:gd name="connsiteX0" fmla="*/ -7392 w 2365"/>
                <a:gd name="connsiteY0" fmla="*/ -1536 h 2434"/>
                <a:gd name="connsiteX1" fmla="*/ -5027 w 2365"/>
                <a:gd name="connsiteY1" fmla="*/ -1742 h 2434"/>
                <a:gd name="connsiteX2" fmla="*/ -5999 w 2365"/>
                <a:gd name="connsiteY2" fmla="*/ 692 h 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5" h="2434">
                  <a:moveTo>
                    <a:pt x="-7392" y="-1536"/>
                  </a:moveTo>
                  <a:lnTo>
                    <a:pt x="-5027" y="-1742"/>
                  </a:lnTo>
                  <a:lnTo>
                    <a:pt x="-5999" y="692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504D7322-75DE-1739-2964-C12055C05987}"/>
                </a:ext>
              </a:extLst>
            </p:cNvPr>
            <p:cNvSpPr/>
            <p:nvPr/>
          </p:nvSpPr>
          <p:spPr>
            <a:xfrm flipV="1">
              <a:off x="9591973" y="4363699"/>
              <a:ext cx="1239" cy="1582"/>
            </a:xfrm>
            <a:custGeom>
              <a:avLst/>
              <a:gdLst>
                <a:gd name="connsiteX0" fmla="*/ -7111 w 1239"/>
                <a:gd name="connsiteY0" fmla="*/ -1606 h 1582"/>
                <a:gd name="connsiteX1" fmla="*/ -7240 w 1239"/>
                <a:gd name="connsiteY1" fmla="*/ -23 h 1582"/>
                <a:gd name="connsiteX2" fmla="*/ -8350 w 1239"/>
                <a:gd name="connsiteY2" fmla="*/ -127 h 1582"/>
                <a:gd name="connsiteX3" fmla="*/ -8169 w 1239"/>
                <a:gd name="connsiteY3" fmla="*/ -866 h 1582"/>
                <a:gd name="connsiteX4" fmla="*/ -7111 w 1239"/>
                <a:gd name="connsiteY4" fmla="*/ -1606 h 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9" h="1582">
                  <a:moveTo>
                    <a:pt x="-7111" y="-1606"/>
                  </a:moveTo>
                  <a:cubicBezTo>
                    <a:pt x="-7153" y="-1047"/>
                    <a:pt x="-7317" y="-866"/>
                    <a:pt x="-7240" y="-23"/>
                  </a:cubicBezTo>
                  <a:cubicBezTo>
                    <a:pt x="-7618" y="-23"/>
                    <a:pt x="-7997" y="-49"/>
                    <a:pt x="-8350" y="-127"/>
                  </a:cubicBezTo>
                  <a:cubicBezTo>
                    <a:pt x="-8272" y="-324"/>
                    <a:pt x="-8229" y="-608"/>
                    <a:pt x="-8169" y="-866"/>
                  </a:cubicBezTo>
                  <a:cubicBezTo>
                    <a:pt x="-7808" y="-1150"/>
                    <a:pt x="-7455" y="-1348"/>
                    <a:pt x="-7111" y="-160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4E5807D9-7E26-D091-ADFF-492BA209F3A4}"/>
                </a:ext>
              </a:extLst>
            </p:cNvPr>
            <p:cNvSpPr/>
            <p:nvPr/>
          </p:nvSpPr>
          <p:spPr>
            <a:xfrm flipV="1">
              <a:off x="9593212" y="4365281"/>
              <a:ext cx="1668" cy="1780"/>
            </a:xfrm>
            <a:custGeom>
              <a:avLst/>
              <a:gdLst>
                <a:gd name="connsiteX0" fmla="*/ -6683 w 1668"/>
                <a:gd name="connsiteY0" fmla="*/ -1019 h 1780"/>
                <a:gd name="connsiteX1" fmla="*/ -8351 w 1668"/>
                <a:gd name="connsiteY1" fmla="*/ 177 h 1780"/>
                <a:gd name="connsiteX2" fmla="*/ -6683 w 1668"/>
                <a:gd name="connsiteY2" fmla="*/ -1019 h 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8" h="1780">
                  <a:moveTo>
                    <a:pt x="-6683" y="-1019"/>
                  </a:moveTo>
                  <a:cubicBezTo>
                    <a:pt x="-7225" y="-580"/>
                    <a:pt x="-7801" y="-228"/>
                    <a:pt x="-8351" y="177"/>
                  </a:cubicBezTo>
                  <a:cubicBezTo>
                    <a:pt x="-8231" y="-1492"/>
                    <a:pt x="-7801" y="-2197"/>
                    <a:pt x="-6683" y="-101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1F8F2CE1-9689-BE6E-70E4-0099B91F26F6}"/>
                </a:ext>
              </a:extLst>
            </p:cNvPr>
            <p:cNvSpPr/>
            <p:nvPr/>
          </p:nvSpPr>
          <p:spPr>
            <a:xfrm flipV="1">
              <a:off x="1710651" y="2045791"/>
              <a:ext cx="1861" cy="1521"/>
            </a:xfrm>
            <a:custGeom>
              <a:avLst/>
              <a:gdLst>
                <a:gd name="connsiteX0" fmla="*/ 1453 w 1861"/>
                <a:gd name="connsiteY0" fmla="*/ -4661 h 1522"/>
                <a:gd name="connsiteX1" fmla="*/ 247 w 1861"/>
                <a:gd name="connsiteY1" fmla="*/ -3190 h 1522"/>
                <a:gd name="connsiteX2" fmla="*/ -67 w 1861"/>
                <a:gd name="connsiteY2" fmla="*/ -3138 h 1522"/>
                <a:gd name="connsiteX3" fmla="*/ -409 w 1861"/>
                <a:gd name="connsiteY3" fmla="*/ -3723 h 1522"/>
                <a:gd name="connsiteX4" fmla="*/ 1453 w 1861"/>
                <a:gd name="connsiteY4" fmla="*/ -4661 h 1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1" h="1522">
                  <a:moveTo>
                    <a:pt x="1453" y="-4661"/>
                  </a:moveTo>
                  <a:lnTo>
                    <a:pt x="247" y="-3190"/>
                  </a:lnTo>
                  <a:cubicBezTo>
                    <a:pt x="142" y="-3181"/>
                    <a:pt x="38" y="-3147"/>
                    <a:pt x="-67" y="-3138"/>
                  </a:cubicBezTo>
                  <a:cubicBezTo>
                    <a:pt x="-190" y="-3328"/>
                    <a:pt x="-278" y="-3551"/>
                    <a:pt x="-409" y="-3723"/>
                  </a:cubicBezTo>
                  <a:lnTo>
                    <a:pt x="1453" y="-4661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3482BA20-8907-F898-1A64-7DD8D80F06F2}"/>
                </a:ext>
              </a:extLst>
            </p:cNvPr>
            <p:cNvSpPr/>
            <p:nvPr/>
          </p:nvSpPr>
          <p:spPr>
            <a:xfrm flipV="1">
              <a:off x="4597432" y="907500"/>
              <a:ext cx="3027" cy="1255"/>
            </a:xfrm>
            <a:custGeom>
              <a:avLst/>
              <a:gdLst>
                <a:gd name="connsiteX0" fmla="*/ -3318 w 3027"/>
                <a:gd name="connsiteY0" fmla="*/ -4905 h 1255"/>
                <a:gd name="connsiteX1" fmla="*/ -1150 w 3027"/>
                <a:gd name="connsiteY1" fmla="*/ -6161 h 1255"/>
                <a:gd name="connsiteX2" fmla="*/ -1133 w 3027"/>
                <a:gd name="connsiteY2" fmla="*/ -6161 h 1255"/>
                <a:gd name="connsiteX3" fmla="*/ -290 w 3027"/>
                <a:gd name="connsiteY3" fmla="*/ -5232 h 1255"/>
                <a:gd name="connsiteX4" fmla="*/ -3318 w 3027"/>
                <a:gd name="connsiteY4" fmla="*/ -4905 h 1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7" h="1255">
                  <a:moveTo>
                    <a:pt x="-3318" y="-4905"/>
                  </a:moveTo>
                  <a:cubicBezTo>
                    <a:pt x="-2604" y="-5309"/>
                    <a:pt x="-1890" y="-5731"/>
                    <a:pt x="-1150" y="-6161"/>
                  </a:cubicBezTo>
                  <a:cubicBezTo>
                    <a:pt x="-1150" y="-6161"/>
                    <a:pt x="-1150" y="-6161"/>
                    <a:pt x="-1133" y="-6161"/>
                  </a:cubicBezTo>
                  <a:cubicBezTo>
                    <a:pt x="-858" y="-5843"/>
                    <a:pt x="-583" y="-5516"/>
                    <a:pt x="-290" y="-5232"/>
                  </a:cubicBezTo>
                  <a:cubicBezTo>
                    <a:pt x="-1297" y="-5120"/>
                    <a:pt x="-2329" y="-5008"/>
                    <a:pt x="-3318" y="-490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4D5A8279-5920-BDF4-838B-2A449A664E2C}"/>
                </a:ext>
              </a:extLst>
            </p:cNvPr>
            <p:cNvSpPr/>
            <p:nvPr/>
          </p:nvSpPr>
          <p:spPr>
            <a:xfrm flipV="1">
              <a:off x="10266564" y="4426970"/>
              <a:ext cx="2666" cy="2743"/>
            </a:xfrm>
            <a:custGeom>
              <a:avLst/>
              <a:gdLst>
                <a:gd name="connsiteX0" fmla="*/ -9030 w 2666"/>
                <a:gd name="connsiteY0" fmla="*/ 1222 h 2743"/>
                <a:gd name="connsiteX1" fmla="*/ -7998 w 2666"/>
                <a:gd name="connsiteY1" fmla="*/ -1522 h 2743"/>
                <a:gd name="connsiteX2" fmla="*/ -6364 w 2666"/>
                <a:gd name="connsiteY2" fmla="*/ -1393 h 2743"/>
                <a:gd name="connsiteX3" fmla="*/ -7052 w 2666"/>
                <a:gd name="connsiteY3" fmla="*/ -619 h 2743"/>
                <a:gd name="connsiteX4" fmla="*/ -9030 w 2666"/>
                <a:gd name="connsiteY4" fmla="*/ 1222 h 2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6" h="2743">
                  <a:moveTo>
                    <a:pt x="-9030" y="1222"/>
                  </a:moveTo>
                  <a:lnTo>
                    <a:pt x="-7998" y="-1522"/>
                  </a:lnTo>
                  <a:cubicBezTo>
                    <a:pt x="-7396" y="-1393"/>
                    <a:pt x="-6966" y="-1470"/>
                    <a:pt x="-6364" y="-1393"/>
                  </a:cubicBezTo>
                  <a:cubicBezTo>
                    <a:pt x="-6622" y="-1118"/>
                    <a:pt x="-6880" y="-903"/>
                    <a:pt x="-7052" y="-619"/>
                  </a:cubicBezTo>
                  <a:lnTo>
                    <a:pt x="-9030" y="1222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EB1722A1-3B91-E38B-1986-5B633ED2CF3D}"/>
                </a:ext>
              </a:extLst>
            </p:cNvPr>
            <p:cNvSpPr/>
            <p:nvPr/>
          </p:nvSpPr>
          <p:spPr>
            <a:xfrm flipV="1">
              <a:off x="9399626" y="3923487"/>
              <a:ext cx="1127" cy="1075"/>
            </a:xfrm>
            <a:custGeom>
              <a:avLst/>
              <a:gdLst>
                <a:gd name="connsiteX0" fmla="*/ -8156 w 1127"/>
                <a:gd name="connsiteY0" fmla="*/ -2187 h 1075"/>
                <a:gd name="connsiteX1" fmla="*/ -7028 w 1127"/>
                <a:gd name="connsiteY1" fmla="*/ -1834 h 1075"/>
                <a:gd name="connsiteX2" fmla="*/ -7639 w 1127"/>
                <a:gd name="connsiteY2" fmla="*/ -1154 h 1075"/>
                <a:gd name="connsiteX3" fmla="*/ -7734 w 1127"/>
                <a:gd name="connsiteY3" fmla="*/ -1111 h 1075"/>
                <a:gd name="connsiteX4" fmla="*/ -8156 w 1127"/>
                <a:gd name="connsiteY4" fmla="*/ -2187 h 1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7" h="1075">
                  <a:moveTo>
                    <a:pt x="-8156" y="-2187"/>
                  </a:moveTo>
                  <a:cubicBezTo>
                    <a:pt x="-7760" y="-2040"/>
                    <a:pt x="-7407" y="-1946"/>
                    <a:pt x="-7028" y="-1834"/>
                  </a:cubicBezTo>
                  <a:cubicBezTo>
                    <a:pt x="-7209" y="-1627"/>
                    <a:pt x="-7432" y="-1387"/>
                    <a:pt x="-7639" y="-1154"/>
                  </a:cubicBezTo>
                  <a:cubicBezTo>
                    <a:pt x="-7682" y="-1154"/>
                    <a:pt x="-7716" y="-1111"/>
                    <a:pt x="-7734" y="-1111"/>
                  </a:cubicBezTo>
                  <a:cubicBezTo>
                    <a:pt x="-7872" y="-1472"/>
                    <a:pt x="-8018" y="-1834"/>
                    <a:pt x="-8156" y="-218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2FA19B6E-D5DF-075B-B221-E9AC04BE1B54}"/>
                </a:ext>
              </a:extLst>
            </p:cNvPr>
            <p:cNvSpPr/>
            <p:nvPr/>
          </p:nvSpPr>
          <p:spPr>
            <a:xfrm flipV="1">
              <a:off x="9395584" y="3924563"/>
              <a:ext cx="4042" cy="3991"/>
            </a:xfrm>
            <a:custGeom>
              <a:avLst/>
              <a:gdLst>
                <a:gd name="connsiteX0" fmla="*/ -5599 w 4042"/>
                <a:gd name="connsiteY0" fmla="*/ -2183 h 3991"/>
                <a:gd name="connsiteX1" fmla="*/ -4111 w 4042"/>
                <a:gd name="connsiteY1" fmla="*/ 1808 h 3991"/>
                <a:gd name="connsiteX2" fmla="*/ -8153 w 4042"/>
                <a:gd name="connsiteY2" fmla="*/ 672 h 3991"/>
                <a:gd name="connsiteX3" fmla="*/ -5599 w 4042"/>
                <a:gd name="connsiteY3" fmla="*/ -2183 h 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42" h="3991">
                  <a:moveTo>
                    <a:pt x="-5599" y="-2183"/>
                  </a:moveTo>
                  <a:cubicBezTo>
                    <a:pt x="-5074" y="-859"/>
                    <a:pt x="-4601" y="457"/>
                    <a:pt x="-4111" y="1808"/>
                  </a:cubicBezTo>
                  <a:cubicBezTo>
                    <a:pt x="-5436" y="1464"/>
                    <a:pt x="-6828" y="1068"/>
                    <a:pt x="-8153" y="672"/>
                  </a:cubicBezTo>
                  <a:cubicBezTo>
                    <a:pt x="-7285" y="-291"/>
                    <a:pt x="-6450" y="-1228"/>
                    <a:pt x="-5599" y="-2183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1ACC2BE7-99CC-6FA3-75C6-FE14990BEB4F}"/>
                </a:ext>
              </a:extLst>
            </p:cNvPr>
            <p:cNvSpPr/>
            <p:nvPr/>
          </p:nvSpPr>
          <p:spPr>
            <a:xfrm flipV="1">
              <a:off x="9747472" y="2514693"/>
              <a:ext cx="2804" cy="1961"/>
            </a:xfrm>
            <a:custGeom>
              <a:avLst/>
              <a:gdLst>
                <a:gd name="connsiteX0" fmla="*/ -5703 w 2804"/>
                <a:gd name="connsiteY0" fmla="*/ -4042 h 1961"/>
                <a:gd name="connsiteX1" fmla="*/ -7199 w 2804"/>
                <a:gd name="connsiteY1" fmla="*/ -2675 h 1961"/>
                <a:gd name="connsiteX2" fmla="*/ -8507 w 2804"/>
                <a:gd name="connsiteY2" fmla="*/ -2081 h 1961"/>
                <a:gd name="connsiteX3" fmla="*/ -8016 w 2804"/>
                <a:gd name="connsiteY3" fmla="*/ -3552 h 1961"/>
                <a:gd name="connsiteX4" fmla="*/ -5703 w 2804"/>
                <a:gd name="connsiteY4" fmla="*/ -4042 h 1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4" h="1961">
                  <a:moveTo>
                    <a:pt x="-5703" y="-4042"/>
                  </a:moveTo>
                  <a:cubicBezTo>
                    <a:pt x="-6219" y="-3604"/>
                    <a:pt x="-6709" y="-3139"/>
                    <a:pt x="-7199" y="-2675"/>
                  </a:cubicBezTo>
                  <a:cubicBezTo>
                    <a:pt x="-7733" y="-2589"/>
                    <a:pt x="-8000" y="-2219"/>
                    <a:pt x="-8507" y="-2081"/>
                  </a:cubicBezTo>
                  <a:cubicBezTo>
                    <a:pt x="-8412" y="-2623"/>
                    <a:pt x="-8016" y="-2907"/>
                    <a:pt x="-8016" y="-3552"/>
                  </a:cubicBezTo>
                  <a:cubicBezTo>
                    <a:pt x="-7251" y="-3698"/>
                    <a:pt x="-6494" y="-3896"/>
                    <a:pt x="-5703" y="-404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B5C026EE-E27E-5864-980D-48B35C89BF9F}"/>
                </a:ext>
              </a:extLst>
            </p:cNvPr>
            <p:cNvSpPr/>
            <p:nvPr/>
          </p:nvSpPr>
          <p:spPr>
            <a:xfrm flipV="1">
              <a:off x="10428490" y="4546398"/>
              <a:ext cx="2715" cy="2842"/>
            </a:xfrm>
            <a:custGeom>
              <a:avLst/>
              <a:gdLst>
                <a:gd name="connsiteX0" fmla="*/ -6488 w 2715"/>
                <a:gd name="connsiteY0" fmla="*/ -1364 h 2842"/>
                <a:gd name="connsiteX1" fmla="*/ -6746 w 2715"/>
                <a:gd name="connsiteY1" fmla="*/ 932 h 2842"/>
                <a:gd name="connsiteX2" fmla="*/ -8982 w 2715"/>
                <a:gd name="connsiteY2" fmla="*/ 1440 h 2842"/>
                <a:gd name="connsiteX3" fmla="*/ -6488 w 2715"/>
                <a:gd name="connsiteY3" fmla="*/ -1364 h 2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2842">
                  <a:moveTo>
                    <a:pt x="-6488" y="-1364"/>
                  </a:moveTo>
                  <a:cubicBezTo>
                    <a:pt x="-6488" y="-564"/>
                    <a:pt x="-6401" y="270"/>
                    <a:pt x="-6746" y="932"/>
                  </a:cubicBezTo>
                  <a:cubicBezTo>
                    <a:pt x="-7003" y="1397"/>
                    <a:pt x="-8896" y="1560"/>
                    <a:pt x="-8982" y="1440"/>
                  </a:cubicBezTo>
                  <a:cubicBezTo>
                    <a:pt x="-9670" y="-470"/>
                    <a:pt x="-8638" y="-1296"/>
                    <a:pt x="-6488" y="-136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36C9E4D8-6488-2E50-F09B-9882D984626E}"/>
                </a:ext>
              </a:extLst>
            </p:cNvPr>
            <p:cNvSpPr/>
            <p:nvPr/>
          </p:nvSpPr>
          <p:spPr>
            <a:xfrm flipV="1">
              <a:off x="6849090" y="954052"/>
              <a:ext cx="2520" cy="2537"/>
            </a:xfrm>
            <a:custGeom>
              <a:avLst/>
              <a:gdLst>
                <a:gd name="connsiteX0" fmla="*/ -5587 w 2520"/>
                <a:gd name="connsiteY0" fmla="*/ -3561 h 2537"/>
                <a:gd name="connsiteX1" fmla="*/ -4563 w 2520"/>
                <a:gd name="connsiteY1" fmla="*/ -6099 h 2537"/>
                <a:gd name="connsiteX2" fmla="*/ -3066 w 2520"/>
                <a:gd name="connsiteY2" fmla="*/ -3819 h 2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0" h="2537">
                  <a:moveTo>
                    <a:pt x="-5587" y="-3561"/>
                  </a:moveTo>
                  <a:lnTo>
                    <a:pt x="-4563" y="-6099"/>
                  </a:lnTo>
                  <a:lnTo>
                    <a:pt x="-3066" y="-3819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B8A9E187-1DBF-3487-5D57-2990635ADD6C}"/>
                </a:ext>
              </a:extLst>
            </p:cNvPr>
            <p:cNvSpPr/>
            <p:nvPr/>
          </p:nvSpPr>
          <p:spPr>
            <a:xfrm flipV="1">
              <a:off x="10444356" y="4584079"/>
              <a:ext cx="2751" cy="1324"/>
            </a:xfrm>
            <a:custGeom>
              <a:avLst/>
              <a:gdLst>
                <a:gd name="connsiteX0" fmla="*/ -9209 w 2751"/>
                <a:gd name="connsiteY0" fmla="*/ 9 h 1324"/>
                <a:gd name="connsiteX1" fmla="*/ -7403 w 2751"/>
                <a:gd name="connsiteY1" fmla="*/ -1299 h 1324"/>
                <a:gd name="connsiteX2" fmla="*/ -6457 w 2751"/>
                <a:gd name="connsiteY2" fmla="*/ -1316 h 1324"/>
                <a:gd name="connsiteX3" fmla="*/ -6543 w 2751"/>
                <a:gd name="connsiteY3" fmla="*/ -413 h 1324"/>
                <a:gd name="connsiteX4" fmla="*/ -9209 w 2751"/>
                <a:gd name="connsiteY4" fmla="*/ 9 h 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1" h="1324">
                  <a:moveTo>
                    <a:pt x="-9209" y="9"/>
                  </a:moveTo>
                  <a:lnTo>
                    <a:pt x="-7403" y="-1299"/>
                  </a:lnTo>
                  <a:cubicBezTo>
                    <a:pt x="-7059" y="-1299"/>
                    <a:pt x="-6801" y="-1316"/>
                    <a:pt x="-6457" y="-1316"/>
                  </a:cubicBezTo>
                  <a:cubicBezTo>
                    <a:pt x="-6457" y="-1015"/>
                    <a:pt x="-6543" y="-765"/>
                    <a:pt x="-6543" y="-413"/>
                  </a:cubicBezTo>
                  <a:lnTo>
                    <a:pt x="-9209" y="9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BCE27D8D-4111-C150-3DF8-A6A765F2B5DD}"/>
                </a:ext>
              </a:extLst>
            </p:cNvPr>
            <p:cNvSpPr/>
            <p:nvPr/>
          </p:nvSpPr>
          <p:spPr>
            <a:xfrm flipV="1">
              <a:off x="9434875" y="4662995"/>
              <a:ext cx="9049" cy="7989"/>
            </a:xfrm>
            <a:custGeom>
              <a:avLst/>
              <a:gdLst>
                <a:gd name="connsiteX0" fmla="*/ 802 w 9049"/>
                <a:gd name="connsiteY0" fmla="*/ 6035 h 7991"/>
                <a:gd name="connsiteX1" fmla="*/ 845 w 9049"/>
                <a:gd name="connsiteY1" fmla="*/ 6724 h 7991"/>
                <a:gd name="connsiteX2" fmla="*/ 11 w 9049"/>
                <a:gd name="connsiteY2" fmla="*/ 6784 h 7991"/>
                <a:gd name="connsiteX3" fmla="*/ -7929 w 9049"/>
                <a:gd name="connsiteY3" fmla="*/ -468 h 7991"/>
                <a:gd name="connsiteX4" fmla="*/ -8195 w 9049"/>
                <a:gd name="connsiteY4" fmla="*/ -1207 h 7991"/>
                <a:gd name="connsiteX5" fmla="*/ -7249 w 9049"/>
                <a:gd name="connsiteY5" fmla="*/ -1190 h 7991"/>
                <a:gd name="connsiteX6" fmla="*/ 802 w 9049"/>
                <a:gd name="connsiteY6" fmla="*/ 6035 h 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49" h="7991">
                  <a:moveTo>
                    <a:pt x="802" y="6035"/>
                  </a:moveTo>
                  <a:cubicBezTo>
                    <a:pt x="802" y="6276"/>
                    <a:pt x="880" y="6483"/>
                    <a:pt x="845" y="6724"/>
                  </a:cubicBezTo>
                  <a:cubicBezTo>
                    <a:pt x="579" y="6724"/>
                    <a:pt x="286" y="6784"/>
                    <a:pt x="11" y="6784"/>
                  </a:cubicBezTo>
                  <a:cubicBezTo>
                    <a:pt x="-2655" y="4418"/>
                    <a:pt x="-5280" y="1906"/>
                    <a:pt x="-7929" y="-468"/>
                  </a:cubicBezTo>
                  <a:cubicBezTo>
                    <a:pt x="-8057" y="-726"/>
                    <a:pt x="-8110" y="-984"/>
                    <a:pt x="-8195" y="-1207"/>
                  </a:cubicBezTo>
                  <a:cubicBezTo>
                    <a:pt x="-7895" y="-1207"/>
                    <a:pt x="-7568" y="-1190"/>
                    <a:pt x="-7249" y="-1190"/>
                  </a:cubicBezTo>
                  <a:cubicBezTo>
                    <a:pt x="-4548" y="1193"/>
                    <a:pt x="-1864" y="3601"/>
                    <a:pt x="802" y="603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A4FE78FB-F444-237D-ACF8-FE0C5F828083}"/>
                </a:ext>
              </a:extLst>
            </p:cNvPr>
            <p:cNvSpPr/>
            <p:nvPr/>
          </p:nvSpPr>
          <p:spPr>
            <a:xfrm flipV="1">
              <a:off x="7230317" y="4733620"/>
              <a:ext cx="1900" cy="1194"/>
            </a:xfrm>
            <a:custGeom>
              <a:avLst/>
              <a:gdLst>
                <a:gd name="connsiteX0" fmla="*/ -5970 w 1900"/>
                <a:gd name="connsiteY0" fmla="*/ 77 h 1195"/>
                <a:gd name="connsiteX1" fmla="*/ -4861 w 1900"/>
                <a:gd name="connsiteY1" fmla="*/ -1119 h 1195"/>
                <a:gd name="connsiteX2" fmla="*/ -4147 w 1900"/>
                <a:gd name="connsiteY2" fmla="*/ -732 h 1195"/>
                <a:gd name="connsiteX3" fmla="*/ -4069 w 1900"/>
                <a:gd name="connsiteY3" fmla="*/ -534 h 1195"/>
                <a:gd name="connsiteX4" fmla="*/ -5970 w 1900"/>
                <a:gd name="connsiteY4" fmla="*/ 77 h 1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0" h="1195">
                  <a:moveTo>
                    <a:pt x="-5970" y="77"/>
                  </a:moveTo>
                  <a:lnTo>
                    <a:pt x="-4861" y="-1119"/>
                  </a:lnTo>
                  <a:cubicBezTo>
                    <a:pt x="-4611" y="-1050"/>
                    <a:pt x="-4422" y="-852"/>
                    <a:pt x="-4147" y="-732"/>
                  </a:cubicBezTo>
                  <a:cubicBezTo>
                    <a:pt x="-4121" y="-654"/>
                    <a:pt x="-4086" y="-594"/>
                    <a:pt x="-4069" y="-534"/>
                  </a:cubicBezTo>
                  <a:lnTo>
                    <a:pt x="-5970" y="77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FBC6CE1A-D7B9-DC0B-11D0-EFB8B94925D7}"/>
                </a:ext>
              </a:extLst>
            </p:cNvPr>
            <p:cNvSpPr/>
            <p:nvPr/>
          </p:nvSpPr>
          <p:spPr>
            <a:xfrm flipV="1">
              <a:off x="3787436" y="1070773"/>
              <a:ext cx="2735" cy="1684"/>
            </a:xfrm>
            <a:custGeom>
              <a:avLst/>
              <a:gdLst>
                <a:gd name="connsiteX0" fmla="*/ 234 w 2735"/>
                <a:gd name="connsiteY0" fmla="*/ -4259 h 1685"/>
                <a:gd name="connsiteX1" fmla="*/ -2502 w 2735"/>
                <a:gd name="connsiteY1" fmla="*/ -5060 h 1685"/>
                <a:gd name="connsiteX2" fmla="*/ -1753 w 2735"/>
                <a:gd name="connsiteY2" fmla="*/ -5937 h 1685"/>
                <a:gd name="connsiteX3" fmla="*/ -1667 w 2735"/>
                <a:gd name="connsiteY3" fmla="*/ -5945 h 1685"/>
                <a:gd name="connsiteX4" fmla="*/ 234 w 2735"/>
                <a:gd name="connsiteY4" fmla="*/ -4259 h 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5" h="1685">
                  <a:moveTo>
                    <a:pt x="234" y="-4259"/>
                  </a:moveTo>
                  <a:lnTo>
                    <a:pt x="-2502" y="-5060"/>
                  </a:lnTo>
                  <a:cubicBezTo>
                    <a:pt x="-2270" y="-5360"/>
                    <a:pt x="-1994" y="-5619"/>
                    <a:pt x="-1753" y="-5937"/>
                  </a:cubicBezTo>
                  <a:cubicBezTo>
                    <a:pt x="-1710" y="-5945"/>
                    <a:pt x="-1667" y="-5945"/>
                    <a:pt x="-1667" y="-5945"/>
                  </a:cubicBezTo>
                  <a:lnTo>
                    <a:pt x="234" y="-4259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5BC490E2-E198-5DE4-D30F-5E7EE61BDDC2}"/>
                </a:ext>
              </a:extLst>
            </p:cNvPr>
            <p:cNvSpPr/>
            <p:nvPr/>
          </p:nvSpPr>
          <p:spPr>
            <a:xfrm flipV="1">
              <a:off x="6314231" y="1077205"/>
              <a:ext cx="1432" cy="1421"/>
            </a:xfrm>
            <a:custGeom>
              <a:avLst/>
              <a:gdLst>
                <a:gd name="connsiteX0" fmla="*/ -4600 w 1432"/>
                <a:gd name="connsiteY0" fmla="*/ -4570 h 1421"/>
                <a:gd name="connsiteX1" fmla="*/ -5047 w 1432"/>
                <a:gd name="connsiteY1" fmla="*/ -5937 h 1421"/>
                <a:gd name="connsiteX2" fmla="*/ -4600 w 1432"/>
                <a:gd name="connsiteY2" fmla="*/ -4570 h 1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32" h="1421">
                  <a:moveTo>
                    <a:pt x="-4600" y="-4570"/>
                  </a:moveTo>
                  <a:cubicBezTo>
                    <a:pt x="-4806" y="-4612"/>
                    <a:pt x="-4935" y="-5215"/>
                    <a:pt x="-5047" y="-5937"/>
                  </a:cubicBezTo>
                  <a:cubicBezTo>
                    <a:pt x="-3482" y="-4965"/>
                    <a:pt x="-3008" y="-4320"/>
                    <a:pt x="-4600" y="-457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3A6EB8FE-C1D3-8F5A-5280-772795ECB1D1}"/>
                </a:ext>
              </a:extLst>
            </p:cNvPr>
            <p:cNvSpPr/>
            <p:nvPr/>
          </p:nvSpPr>
          <p:spPr>
            <a:xfrm flipV="1">
              <a:off x="6313096" y="1078626"/>
              <a:ext cx="1135" cy="1608"/>
            </a:xfrm>
            <a:custGeom>
              <a:avLst/>
              <a:gdLst>
                <a:gd name="connsiteX0" fmla="*/ -3911 w 1135"/>
                <a:gd name="connsiteY0" fmla="*/ -4326 h 1608"/>
                <a:gd name="connsiteX1" fmla="*/ -5046 w 1135"/>
                <a:gd name="connsiteY1" fmla="*/ -5049 h 1608"/>
                <a:gd name="connsiteX2" fmla="*/ -5029 w 1135"/>
                <a:gd name="connsiteY2" fmla="*/ -5522 h 1608"/>
                <a:gd name="connsiteX3" fmla="*/ -4143 w 1135"/>
                <a:gd name="connsiteY3" fmla="*/ -5935 h 1608"/>
                <a:gd name="connsiteX4" fmla="*/ -3911 w 1135"/>
                <a:gd name="connsiteY4" fmla="*/ -4326 h 1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" h="1608">
                  <a:moveTo>
                    <a:pt x="-3911" y="-4326"/>
                  </a:moveTo>
                  <a:cubicBezTo>
                    <a:pt x="-4323" y="-4568"/>
                    <a:pt x="-4401" y="-4722"/>
                    <a:pt x="-5046" y="-5049"/>
                  </a:cubicBezTo>
                  <a:cubicBezTo>
                    <a:pt x="-5029" y="-5204"/>
                    <a:pt x="-5046" y="-5359"/>
                    <a:pt x="-5029" y="-5522"/>
                  </a:cubicBezTo>
                  <a:cubicBezTo>
                    <a:pt x="-4745" y="-5643"/>
                    <a:pt x="-4444" y="-5815"/>
                    <a:pt x="-4143" y="-5935"/>
                  </a:cubicBezTo>
                  <a:cubicBezTo>
                    <a:pt x="-4048" y="-5488"/>
                    <a:pt x="-3997" y="-4877"/>
                    <a:pt x="-3911" y="-432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23F26D27-3C30-2F9C-85B0-3A3E383DA5BD}"/>
                </a:ext>
              </a:extLst>
            </p:cNvPr>
            <p:cNvSpPr/>
            <p:nvPr/>
          </p:nvSpPr>
          <p:spPr>
            <a:xfrm flipV="1">
              <a:off x="7769880" y="1092454"/>
              <a:ext cx="3122" cy="2219"/>
            </a:xfrm>
            <a:custGeom>
              <a:avLst/>
              <a:gdLst>
                <a:gd name="connsiteX0" fmla="*/ -6187 w 3122"/>
                <a:gd name="connsiteY0" fmla="*/ -5392 h 2219"/>
                <a:gd name="connsiteX1" fmla="*/ -3392 w 3122"/>
                <a:gd name="connsiteY1" fmla="*/ -5916 h 2219"/>
                <a:gd name="connsiteX2" fmla="*/ -5302 w 3122"/>
                <a:gd name="connsiteY2" fmla="*/ -4514 h 2219"/>
                <a:gd name="connsiteX3" fmla="*/ -6515 w 3122"/>
                <a:gd name="connsiteY3" fmla="*/ -3697 h 2219"/>
                <a:gd name="connsiteX4" fmla="*/ -6187 w 3122"/>
                <a:gd name="connsiteY4" fmla="*/ -5392 h 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" h="2219">
                  <a:moveTo>
                    <a:pt x="-6187" y="-5392"/>
                  </a:moveTo>
                  <a:lnTo>
                    <a:pt x="-3392" y="-5916"/>
                  </a:lnTo>
                  <a:lnTo>
                    <a:pt x="-5302" y="-4514"/>
                  </a:lnTo>
                  <a:lnTo>
                    <a:pt x="-6515" y="-3697"/>
                  </a:lnTo>
                  <a:lnTo>
                    <a:pt x="-6187" y="-5392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72AB38E8-88D6-FB45-6ADA-6D37D3CE4CC8}"/>
                </a:ext>
              </a:extLst>
            </p:cNvPr>
            <p:cNvSpPr/>
            <p:nvPr/>
          </p:nvSpPr>
          <p:spPr>
            <a:xfrm flipV="1">
              <a:off x="2059175" y="1891037"/>
              <a:ext cx="568" cy="2984"/>
            </a:xfrm>
            <a:custGeom>
              <a:avLst/>
              <a:gdLst>
                <a:gd name="connsiteX0" fmla="*/ -756 w 568"/>
                <a:gd name="connsiteY0" fmla="*/ -3066 h 2985"/>
                <a:gd name="connsiteX1" fmla="*/ -190 w 568"/>
                <a:gd name="connsiteY1" fmla="*/ -4864 h 2985"/>
                <a:gd name="connsiteX2" fmla="*/ -238 w 568"/>
                <a:gd name="connsiteY2" fmla="*/ -1879 h 2985"/>
                <a:gd name="connsiteX3" fmla="*/ -756 w 568"/>
                <a:gd name="connsiteY3" fmla="*/ -3066 h 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8" h="2985">
                  <a:moveTo>
                    <a:pt x="-756" y="-3066"/>
                  </a:moveTo>
                  <a:cubicBezTo>
                    <a:pt x="-675" y="-3685"/>
                    <a:pt x="-389" y="-4270"/>
                    <a:pt x="-190" y="-4864"/>
                  </a:cubicBezTo>
                  <a:cubicBezTo>
                    <a:pt x="-218" y="-3883"/>
                    <a:pt x="-218" y="-2877"/>
                    <a:pt x="-238" y="-1879"/>
                  </a:cubicBezTo>
                  <a:cubicBezTo>
                    <a:pt x="-557" y="-2291"/>
                    <a:pt x="-793" y="-2687"/>
                    <a:pt x="-756" y="-306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3132C3C6-9B4E-8BC8-8773-FB92972AC3C6}"/>
                </a:ext>
              </a:extLst>
            </p:cNvPr>
            <p:cNvSpPr/>
            <p:nvPr/>
          </p:nvSpPr>
          <p:spPr>
            <a:xfrm flipV="1">
              <a:off x="2048756" y="1890324"/>
              <a:ext cx="28639" cy="26574"/>
            </a:xfrm>
            <a:custGeom>
              <a:avLst/>
              <a:gdLst>
                <a:gd name="connsiteX0" fmla="*/ 10225 w 28641"/>
                <a:gd name="connsiteY0" fmla="*/ 18031 h 26579"/>
                <a:gd name="connsiteX1" fmla="*/ 10225 w 28641"/>
                <a:gd name="connsiteY1" fmla="*/ 14290 h 26579"/>
                <a:gd name="connsiteX2" fmla="*/ 11159 w 28641"/>
                <a:gd name="connsiteY2" fmla="*/ 14805 h 26579"/>
                <a:gd name="connsiteX3" fmla="*/ 1838 w 28641"/>
                <a:gd name="connsiteY3" fmla="*/ 4294 h 26579"/>
                <a:gd name="connsiteX4" fmla="*/ 1620 w 28641"/>
                <a:gd name="connsiteY4" fmla="*/ -4325 h 26579"/>
                <a:gd name="connsiteX5" fmla="*/ 8081 w 28641"/>
                <a:gd name="connsiteY5" fmla="*/ -4291 h 26579"/>
                <a:gd name="connsiteX6" fmla="*/ 27530 w 28641"/>
                <a:gd name="connsiteY6" fmla="*/ 15795 h 26579"/>
                <a:gd name="connsiteX7" fmla="*/ 24324 w 28641"/>
                <a:gd name="connsiteY7" fmla="*/ 20509 h 26579"/>
                <a:gd name="connsiteX8" fmla="*/ 17553 w 28641"/>
                <a:gd name="connsiteY8" fmla="*/ 21730 h 26579"/>
                <a:gd name="connsiteX9" fmla="*/ 11052 w 28641"/>
                <a:gd name="connsiteY9" fmla="*/ 15132 h 26579"/>
                <a:gd name="connsiteX10" fmla="*/ 10225 w 28641"/>
                <a:gd name="connsiteY10" fmla="*/ 18031 h 2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41" h="26579">
                  <a:moveTo>
                    <a:pt x="10225" y="18031"/>
                  </a:moveTo>
                  <a:cubicBezTo>
                    <a:pt x="10225" y="16775"/>
                    <a:pt x="10225" y="15528"/>
                    <a:pt x="10225" y="14290"/>
                  </a:cubicBezTo>
                  <a:lnTo>
                    <a:pt x="11159" y="14805"/>
                  </a:lnTo>
                  <a:cubicBezTo>
                    <a:pt x="8038" y="11296"/>
                    <a:pt x="4846" y="7881"/>
                    <a:pt x="1838" y="4294"/>
                  </a:cubicBezTo>
                  <a:cubicBezTo>
                    <a:pt x="-1565" y="285"/>
                    <a:pt x="-1619" y="-3792"/>
                    <a:pt x="1620" y="-4325"/>
                  </a:cubicBezTo>
                  <a:cubicBezTo>
                    <a:pt x="3764" y="-4686"/>
                    <a:pt x="6619" y="-5314"/>
                    <a:pt x="8081" y="-4291"/>
                  </a:cubicBezTo>
                  <a:cubicBezTo>
                    <a:pt x="15884" y="1068"/>
                    <a:pt x="22744" y="7537"/>
                    <a:pt x="27530" y="15795"/>
                  </a:cubicBezTo>
                  <a:cubicBezTo>
                    <a:pt x="28628" y="17713"/>
                    <a:pt x="27012" y="19777"/>
                    <a:pt x="24324" y="20509"/>
                  </a:cubicBezTo>
                  <a:cubicBezTo>
                    <a:pt x="22103" y="21137"/>
                    <a:pt x="19811" y="21352"/>
                    <a:pt x="17553" y="21730"/>
                  </a:cubicBezTo>
                  <a:cubicBezTo>
                    <a:pt x="15366" y="19528"/>
                    <a:pt x="13229" y="17335"/>
                    <a:pt x="11052" y="15132"/>
                  </a:cubicBezTo>
                  <a:cubicBezTo>
                    <a:pt x="10783" y="16104"/>
                    <a:pt x="10501" y="17051"/>
                    <a:pt x="10225" y="1803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B441F5A6-A019-5F5E-C0A4-36BB9BD8777E}"/>
                </a:ext>
              </a:extLst>
            </p:cNvPr>
            <p:cNvSpPr/>
            <p:nvPr/>
          </p:nvSpPr>
          <p:spPr>
            <a:xfrm flipV="1">
              <a:off x="8476796" y="1144933"/>
              <a:ext cx="4326" cy="3950"/>
            </a:xfrm>
            <a:custGeom>
              <a:avLst/>
              <a:gdLst>
                <a:gd name="connsiteX0" fmla="*/ -5180 w 4326"/>
                <a:gd name="connsiteY0" fmla="*/ -5845 h 3950"/>
                <a:gd name="connsiteX1" fmla="*/ -2901 w 4326"/>
                <a:gd name="connsiteY1" fmla="*/ -4012 h 3950"/>
                <a:gd name="connsiteX2" fmla="*/ -4923 w 4326"/>
                <a:gd name="connsiteY2" fmla="*/ -1896 h 3950"/>
                <a:gd name="connsiteX3" fmla="*/ -7228 w 4326"/>
                <a:gd name="connsiteY3" fmla="*/ -3729 h 3950"/>
                <a:gd name="connsiteX4" fmla="*/ -5180 w 4326"/>
                <a:gd name="connsiteY4" fmla="*/ -5845 h 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6" h="3950">
                  <a:moveTo>
                    <a:pt x="-5180" y="-5845"/>
                  </a:moveTo>
                  <a:cubicBezTo>
                    <a:pt x="-4484" y="-5896"/>
                    <a:pt x="-3675" y="-4692"/>
                    <a:pt x="-2901" y="-4012"/>
                  </a:cubicBezTo>
                  <a:cubicBezTo>
                    <a:pt x="-3598" y="-3264"/>
                    <a:pt x="-4200" y="-1948"/>
                    <a:pt x="-4923" y="-1896"/>
                  </a:cubicBezTo>
                  <a:cubicBezTo>
                    <a:pt x="-5654" y="-1862"/>
                    <a:pt x="-6428" y="-3083"/>
                    <a:pt x="-7228" y="-3729"/>
                  </a:cubicBezTo>
                  <a:cubicBezTo>
                    <a:pt x="-6548" y="-4494"/>
                    <a:pt x="-5886" y="-5793"/>
                    <a:pt x="-5180" y="-584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CCCBCC9D-B290-CC33-3F5F-CA21B7230FFF}"/>
                </a:ext>
              </a:extLst>
            </p:cNvPr>
            <p:cNvSpPr/>
            <p:nvPr/>
          </p:nvSpPr>
          <p:spPr>
            <a:xfrm flipV="1">
              <a:off x="2390043" y="2433472"/>
              <a:ext cx="3938" cy="3465"/>
            </a:xfrm>
            <a:custGeom>
              <a:avLst/>
              <a:gdLst>
                <a:gd name="connsiteX0" fmla="*/ -1094 w 3939"/>
                <a:gd name="connsiteY0" fmla="*/ -2015 h 3466"/>
                <a:gd name="connsiteX1" fmla="*/ 2845 w 3939"/>
                <a:gd name="connsiteY1" fmla="*/ -4148 h 3466"/>
                <a:gd name="connsiteX2" fmla="*/ -1094 w 3939"/>
                <a:gd name="connsiteY2" fmla="*/ -2015 h 3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39" h="3466">
                  <a:moveTo>
                    <a:pt x="-1094" y="-2015"/>
                  </a:moveTo>
                  <a:cubicBezTo>
                    <a:pt x="230" y="-2729"/>
                    <a:pt x="1538" y="-3434"/>
                    <a:pt x="2845" y="-4148"/>
                  </a:cubicBezTo>
                  <a:cubicBezTo>
                    <a:pt x="2776" y="-1886"/>
                    <a:pt x="3241" y="1082"/>
                    <a:pt x="-1094" y="-2015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C7CA4BB8-1614-852D-2E8D-59083BC57B90}"/>
                </a:ext>
              </a:extLst>
            </p:cNvPr>
            <p:cNvSpPr/>
            <p:nvPr/>
          </p:nvSpPr>
          <p:spPr>
            <a:xfrm flipV="1">
              <a:off x="4329373" y="1869408"/>
              <a:ext cx="1966" cy="5461"/>
            </a:xfrm>
            <a:custGeom>
              <a:avLst/>
              <a:gdLst>
                <a:gd name="connsiteX0" fmla="*/ -3047 w 1966"/>
                <a:gd name="connsiteY0" fmla="*/ 572 h 5462"/>
                <a:gd name="connsiteX1" fmla="*/ -2979 w 1966"/>
                <a:gd name="connsiteY1" fmla="*/ -4890 h 5462"/>
                <a:gd name="connsiteX2" fmla="*/ -3047 w 1966"/>
                <a:gd name="connsiteY2" fmla="*/ 572 h 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6" h="5462">
                  <a:moveTo>
                    <a:pt x="-3047" y="572"/>
                  </a:moveTo>
                  <a:cubicBezTo>
                    <a:pt x="-3013" y="-1243"/>
                    <a:pt x="-3004" y="-3067"/>
                    <a:pt x="-2979" y="-4890"/>
                  </a:cubicBezTo>
                  <a:cubicBezTo>
                    <a:pt x="-432" y="-2473"/>
                    <a:pt x="-441" y="-1673"/>
                    <a:pt x="-3047" y="572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F0569A15-B752-5820-E381-9BD0435D8FD8}"/>
                </a:ext>
              </a:extLst>
            </p:cNvPr>
            <p:cNvSpPr/>
            <p:nvPr/>
          </p:nvSpPr>
          <p:spPr>
            <a:xfrm flipV="1">
              <a:off x="8233192" y="1220762"/>
              <a:ext cx="1264" cy="1220"/>
            </a:xfrm>
            <a:custGeom>
              <a:avLst/>
              <a:gdLst>
                <a:gd name="connsiteX0" fmla="*/ -6981 w 1264"/>
                <a:gd name="connsiteY0" fmla="*/ -4527 h 1221"/>
                <a:gd name="connsiteX1" fmla="*/ -6533 w 1264"/>
                <a:gd name="connsiteY1" fmla="*/ -5748 h 1221"/>
                <a:gd name="connsiteX2" fmla="*/ -5905 w 1264"/>
                <a:gd name="connsiteY2" fmla="*/ -5696 h 1221"/>
                <a:gd name="connsiteX3" fmla="*/ -5716 w 1264"/>
                <a:gd name="connsiteY3" fmla="*/ -4940 h 1221"/>
                <a:gd name="connsiteX4" fmla="*/ -6981 w 1264"/>
                <a:gd name="connsiteY4" fmla="*/ -4527 h 1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4" h="1221">
                  <a:moveTo>
                    <a:pt x="-6981" y="-4527"/>
                  </a:moveTo>
                  <a:cubicBezTo>
                    <a:pt x="-6834" y="-4974"/>
                    <a:pt x="-6705" y="-5068"/>
                    <a:pt x="-6533" y="-5748"/>
                  </a:cubicBezTo>
                  <a:cubicBezTo>
                    <a:pt x="-6344" y="-5748"/>
                    <a:pt x="-6112" y="-5722"/>
                    <a:pt x="-5905" y="-5696"/>
                  </a:cubicBezTo>
                  <a:cubicBezTo>
                    <a:pt x="-5828" y="-5456"/>
                    <a:pt x="-5776" y="-5206"/>
                    <a:pt x="-5716" y="-4940"/>
                  </a:cubicBezTo>
                  <a:cubicBezTo>
                    <a:pt x="-6069" y="-4819"/>
                    <a:pt x="-6533" y="-4664"/>
                    <a:pt x="-6981" y="-452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B0D32522-8695-6183-1AB8-609A682D1309}"/>
                </a:ext>
              </a:extLst>
            </p:cNvPr>
            <p:cNvSpPr/>
            <p:nvPr/>
          </p:nvSpPr>
          <p:spPr>
            <a:xfrm flipV="1">
              <a:off x="8231720" y="1219235"/>
              <a:ext cx="1471" cy="1526"/>
            </a:xfrm>
            <a:custGeom>
              <a:avLst/>
              <a:gdLst>
                <a:gd name="connsiteX0" fmla="*/ -6978 w 1471"/>
                <a:gd name="connsiteY0" fmla="*/ -5199 h 1526"/>
                <a:gd name="connsiteX1" fmla="*/ -5508 w 1471"/>
                <a:gd name="connsiteY1" fmla="*/ -5750 h 1526"/>
                <a:gd name="connsiteX2" fmla="*/ -6978 w 1471"/>
                <a:gd name="connsiteY2" fmla="*/ -5199 h 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71" h="1526">
                  <a:moveTo>
                    <a:pt x="-6978" y="-5199"/>
                  </a:moveTo>
                  <a:cubicBezTo>
                    <a:pt x="-7004" y="-5268"/>
                    <a:pt x="-6308" y="-5500"/>
                    <a:pt x="-5508" y="-5750"/>
                  </a:cubicBezTo>
                  <a:cubicBezTo>
                    <a:pt x="-6041" y="-4107"/>
                    <a:pt x="-6574" y="-3591"/>
                    <a:pt x="-6978" y="-519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581C11C4-4104-3D2B-0B64-37B979319563}"/>
                </a:ext>
              </a:extLst>
            </p:cNvPr>
            <p:cNvSpPr/>
            <p:nvPr/>
          </p:nvSpPr>
          <p:spPr>
            <a:xfrm flipV="1">
              <a:off x="4179845" y="1231254"/>
              <a:ext cx="4437" cy="3854"/>
            </a:xfrm>
            <a:custGeom>
              <a:avLst/>
              <a:gdLst>
                <a:gd name="connsiteX0" fmla="*/ -594 w 4437"/>
                <a:gd name="connsiteY0" fmla="*/ -1887 h 3855"/>
                <a:gd name="connsiteX1" fmla="*/ -2778 w 4437"/>
                <a:gd name="connsiteY1" fmla="*/ -5732 h 3855"/>
                <a:gd name="connsiteX2" fmla="*/ 1540 w 4437"/>
                <a:gd name="connsiteY2" fmla="*/ -3720 h 3855"/>
                <a:gd name="connsiteX3" fmla="*/ -594 w 4437"/>
                <a:gd name="connsiteY3" fmla="*/ -1887 h 3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37" h="3855">
                  <a:moveTo>
                    <a:pt x="-594" y="-1887"/>
                  </a:moveTo>
                  <a:cubicBezTo>
                    <a:pt x="-2624" y="-2446"/>
                    <a:pt x="-3174" y="-3900"/>
                    <a:pt x="-2778" y="-5732"/>
                  </a:cubicBezTo>
                  <a:cubicBezTo>
                    <a:pt x="-1351" y="-5070"/>
                    <a:pt x="95" y="-4391"/>
                    <a:pt x="1540" y="-3720"/>
                  </a:cubicBezTo>
                  <a:cubicBezTo>
                    <a:pt x="808" y="-3075"/>
                    <a:pt x="-95" y="-1750"/>
                    <a:pt x="-594" y="-1887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A55B0EFE-446D-6A33-859A-041F495D3200}"/>
                </a:ext>
              </a:extLst>
            </p:cNvPr>
            <p:cNvSpPr/>
            <p:nvPr/>
          </p:nvSpPr>
          <p:spPr>
            <a:xfrm flipV="1">
              <a:off x="3733959" y="1244886"/>
              <a:ext cx="2279" cy="2321"/>
            </a:xfrm>
            <a:custGeom>
              <a:avLst/>
              <a:gdLst>
                <a:gd name="connsiteX0" fmla="*/ -168 w 2279"/>
                <a:gd name="connsiteY0" fmla="*/ -5716 h 2322"/>
                <a:gd name="connsiteX1" fmla="*/ -1037 w 2279"/>
                <a:gd name="connsiteY1" fmla="*/ -3393 h 2322"/>
                <a:gd name="connsiteX2" fmla="*/ -2448 w 2279"/>
                <a:gd name="connsiteY2" fmla="*/ -5449 h 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79" h="2322">
                  <a:moveTo>
                    <a:pt x="-168" y="-5716"/>
                  </a:moveTo>
                  <a:lnTo>
                    <a:pt x="-1037" y="-3393"/>
                  </a:lnTo>
                  <a:lnTo>
                    <a:pt x="-2448" y="-5449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98B0DD9E-6B9D-0B33-96E5-9E47AE10F2ED}"/>
                </a:ext>
              </a:extLst>
            </p:cNvPr>
            <p:cNvSpPr/>
            <p:nvPr/>
          </p:nvSpPr>
          <p:spPr>
            <a:xfrm flipV="1">
              <a:off x="7560391" y="1366656"/>
              <a:ext cx="2210" cy="2081"/>
            </a:xfrm>
            <a:custGeom>
              <a:avLst/>
              <a:gdLst>
                <a:gd name="connsiteX0" fmla="*/ -4093 w 2210"/>
                <a:gd name="connsiteY0" fmla="*/ -3474 h 2081"/>
                <a:gd name="connsiteX1" fmla="*/ -6303 w 2210"/>
                <a:gd name="connsiteY1" fmla="*/ -4282 h 2081"/>
                <a:gd name="connsiteX2" fmla="*/ -4342 w 2210"/>
                <a:gd name="connsiteY2" fmla="*/ -5555 h 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10" h="2081">
                  <a:moveTo>
                    <a:pt x="-4093" y="-3474"/>
                  </a:moveTo>
                  <a:lnTo>
                    <a:pt x="-6303" y="-4282"/>
                  </a:lnTo>
                  <a:lnTo>
                    <a:pt x="-4342" y="-5555"/>
                  </a:lnTo>
                  <a:close/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E464118F-3239-CD9F-3784-8399508F0329}"/>
                </a:ext>
              </a:extLst>
            </p:cNvPr>
            <p:cNvSpPr/>
            <p:nvPr/>
          </p:nvSpPr>
          <p:spPr>
            <a:xfrm flipV="1">
              <a:off x="3937015" y="6191935"/>
              <a:ext cx="1281" cy="860"/>
            </a:xfrm>
            <a:custGeom>
              <a:avLst/>
              <a:gdLst>
                <a:gd name="connsiteX0" fmla="*/ -2652 w 1281"/>
                <a:gd name="connsiteY0" fmla="*/ 809 h 860"/>
                <a:gd name="connsiteX1" fmla="*/ -1370 w 1281"/>
                <a:gd name="connsiteY1" fmla="*/ 803 h 860"/>
                <a:gd name="connsiteX2" fmla="*/ -1370 w 1281"/>
                <a:gd name="connsiteY2" fmla="*/ 1481 h 860"/>
                <a:gd name="connsiteX3" fmla="*/ -1964 w 1281"/>
                <a:gd name="connsiteY3" fmla="*/ 1663 h 860"/>
                <a:gd name="connsiteX4" fmla="*/ -2652 w 1281"/>
                <a:gd name="connsiteY4" fmla="*/ 809 h 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1" h="860">
                  <a:moveTo>
                    <a:pt x="-2652" y="809"/>
                  </a:moveTo>
                  <a:cubicBezTo>
                    <a:pt x="-2230" y="803"/>
                    <a:pt x="-1817" y="803"/>
                    <a:pt x="-1370" y="803"/>
                  </a:cubicBezTo>
                  <a:cubicBezTo>
                    <a:pt x="-1370" y="1024"/>
                    <a:pt x="-1370" y="1266"/>
                    <a:pt x="-1370" y="1481"/>
                  </a:cubicBezTo>
                  <a:cubicBezTo>
                    <a:pt x="-1577" y="1498"/>
                    <a:pt x="-1774" y="1569"/>
                    <a:pt x="-1964" y="1663"/>
                  </a:cubicBezTo>
                  <a:cubicBezTo>
                    <a:pt x="-2239" y="1266"/>
                    <a:pt x="-2402" y="1102"/>
                    <a:pt x="-2652" y="809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CFDD9016-FF5A-CDAD-F044-CB17666AE8F8}"/>
                </a:ext>
              </a:extLst>
            </p:cNvPr>
            <p:cNvSpPr/>
            <p:nvPr/>
          </p:nvSpPr>
          <p:spPr>
            <a:xfrm flipV="1">
              <a:off x="3931477" y="6192788"/>
              <a:ext cx="5539" cy="2391"/>
            </a:xfrm>
            <a:custGeom>
              <a:avLst/>
              <a:gdLst>
                <a:gd name="connsiteX0" fmla="*/ 2891 w 5539"/>
                <a:gd name="connsiteY0" fmla="*/ 3196 h 2391"/>
                <a:gd name="connsiteX1" fmla="*/ -2648 w 5539"/>
                <a:gd name="connsiteY1" fmla="*/ 3196 h 2391"/>
                <a:gd name="connsiteX2" fmla="*/ 2891 w 5539"/>
                <a:gd name="connsiteY2" fmla="*/ 3196 h 2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39" h="2391">
                  <a:moveTo>
                    <a:pt x="2891" y="3196"/>
                  </a:moveTo>
                  <a:cubicBezTo>
                    <a:pt x="1033" y="3196"/>
                    <a:pt x="-790" y="3196"/>
                    <a:pt x="-2648" y="3196"/>
                  </a:cubicBezTo>
                  <a:cubicBezTo>
                    <a:pt x="-300" y="8"/>
                    <a:pt x="354" y="8"/>
                    <a:pt x="2891" y="319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8A9B2369-FD33-EA96-304A-8C2C03B0E06F}"/>
                </a:ext>
              </a:extLst>
            </p:cNvPr>
            <p:cNvSpPr/>
            <p:nvPr/>
          </p:nvSpPr>
          <p:spPr>
            <a:xfrm flipV="1">
              <a:off x="6269714" y="2409646"/>
              <a:ext cx="22578" cy="37293"/>
            </a:xfrm>
            <a:custGeom>
              <a:avLst/>
              <a:gdLst>
                <a:gd name="connsiteX0" fmla="*/ -2703 w 22579"/>
                <a:gd name="connsiteY0" fmla="*/ 1666 h 37300"/>
                <a:gd name="connsiteX1" fmla="*/ 1418 w 22579"/>
                <a:gd name="connsiteY1" fmla="*/ -3598 h 37300"/>
                <a:gd name="connsiteX2" fmla="*/ 10105 w 22579"/>
                <a:gd name="connsiteY2" fmla="*/ 634 h 37300"/>
                <a:gd name="connsiteX3" fmla="*/ 16583 w 22579"/>
                <a:gd name="connsiteY3" fmla="*/ 33106 h 37300"/>
                <a:gd name="connsiteX4" fmla="*/ 1383 w 22579"/>
                <a:gd name="connsiteY4" fmla="*/ 27661 h 37300"/>
                <a:gd name="connsiteX5" fmla="*/ -4716 w 22579"/>
                <a:gd name="connsiteY5" fmla="*/ 8341 h 37300"/>
                <a:gd name="connsiteX6" fmla="*/ -2703 w 22579"/>
                <a:gd name="connsiteY6" fmla="*/ 1666 h 3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79" h="37300">
                  <a:moveTo>
                    <a:pt x="-2703" y="1666"/>
                  </a:moveTo>
                  <a:cubicBezTo>
                    <a:pt x="-1705" y="-303"/>
                    <a:pt x="-156" y="-2033"/>
                    <a:pt x="1418" y="-3598"/>
                  </a:cubicBezTo>
                  <a:cubicBezTo>
                    <a:pt x="3172" y="-5327"/>
                    <a:pt x="7198" y="-2807"/>
                    <a:pt x="10105" y="634"/>
                  </a:cubicBezTo>
                  <a:cubicBezTo>
                    <a:pt x="18415" y="10363"/>
                    <a:pt x="18415" y="21537"/>
                    <a:pt x="16583" y="33106"/>
                  </a:cubicBezTo>
                  <a:cubicBezTo>
                    <a:pt x="10837" y="33347"/>
                    <a:pt x="5504" y="32487"/>
                    <a:pt x="1383" y="27661"/>
                  </a:cubicBezTo>
                  <a:cubicBezTo>
                    <a:pt x="-3425" y="22053"/>
                    <a:pt x="-5911" y="15782"/>
                    <a:pt x="-4716" y="8341"/>
                  </a:cubicBezTo>
                  <a:cubicBezTo>
                    <a:pt x="-4320" y="6045"/>
                    <a:pt x="-3761" y="3705"/>
                    <a:pt x="-2703" y="1666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78E481A0-88C0-DA46-D7DB-AC23F1BC580E}"/>
                </a:ext>
              </a:extLst>
            </p:cNvPr>
            <p:cNvSpPr/>
            <p:nvPr/>
          </p:nvSpPr>
          <p:spPr>
            <a:xfrm flipV="1">
              <a:off x="6298713" y="2286278"/>
              <a:ext cx="13971" cy="16878"/>
            </a:xfrm>
            <a:custGeom>
              <a:avLst/>
              <a:gdLst>
                <a:gd name="connsiteX0" fmla="*/ 3023 w 13971"/>
                <a:gd name="connsiteY0" fmla="*/ -4304 h 16881"/>
                <a:gd name="connsiteX1" fmla="*/ 6094 w 13971"/>
                <a:gd name="connsiteY1" fmla="*/ -3452 h 16881"/>
                <a:gd name="connsiteX2" fmla="*/ 8193 w 13971"/>
                <a:gd name="connsiteY2" fmla="*/ 5864 h 16881"/>
                <a:gd name="connsiteX3" fmla="*/ 1845 w 13971"/>
                <a:gd name="connsiteY3" fmla="*/ 12548 h 16881"/>
                <a:gd name="connsiteX4" fmla="*/ -2026 w 13971"/>
                <a:gd name="connsiteY4" fmla="*/ 11060 h 16881"/>
                <a:gd name="connsiteX5" fmla="*/ -4607 w 13971"/>
                <a:gd name="connsiteY5" fmla="*/ 1658 h 16881"/>
                <a:gd name="connsiteX6" fmla="*/ 3023 w 13971"/>
                <a:gd name="connsiteY6" fmla="*/ -4304 h 16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1" h="16881">
                  <a:moveTo>
                    <a:pt x="3023" y="-4304"/>
                  </a:moveTo>
                  <a:cubicBezTo>
                    <a:pt x="3995" y="-4441"/>
                    <a:pt x="5320" y="-4097"/>
                    <a:pt x="6094" y="-3452"/>
                  </a:cubicBezTo>
                  <a:cubicBezTo>
                    <a:pt x="9001" y="-931"/>
                    <a:pt x="9629" y="2802"/>
                    <a:pt x="8193" y="5864"/>
                  </a:cubicBezTo>
                  <a:cubicBezTo>
                    <a:pt x="6851" y="8608"/>
                    <a:pt x="3815" y="10552"/>
                    <a:pt x="1845" y="12548"/>
                  </a:cubicBezTo>
                  <a:cubicBezTo>
                    <a:pt x="-108" y="11825"/>
                    <a:pt x="-1329" y="11713"/>
                    <a:pt x="-2026" y="11060"/>
                  </a:cubicBezTo>
                  <a:cubicBezTo>
                    <a:pt x="-4787" y="8496"/>
                    <a:pt x="-5656" y="5141"/>
                    <a:pt x="-4607" y="1658"/>
                  </a:cubicBezTo>
                  <a:cubicBezTo>
                    <a:pt x="-3549" y="-1912"/>
                    <a:pt x="-598" y="-3822"/>
                    <a:pt x="3023" y="-4304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BAE86C44-794B-C1BB-BD55-B78F07445F23}"/>
                </a:ext>
              </a:extLst>
            </p:cNvPr>
            <p:cNvSpPr/>
            <p:nvPr/>
          </p:nvSpPr>
          <p:spPr>
            <a:xfrm flipV="1">
              <a:off x="6188379" y="2518363"/>
              <a:ext cx="8473" cy="8666"/>
            </a:xfrm>
            <a:custGeom>
              <a:avLst/>
              <a:gdLst>
                <a:gd name="connsiteX0" fmla="*/ 1279 w 8473"/>
                <a:gd name="connsiteY0" fmla="*/ -4031 h 8668"/>
                <a:gd name="connsiteX1" fmla="*/ 3550 w 8473"/>
                <a:gd name="connsiteY1" fmla="*/ -2165 h 8668"/>
                <a:gd name="connsiteX2" fmla="*/ 651 w 8473"/>
                <a:gd name="connsiteY2" fmla="*/ 3418 h 8668"/>
                <a:gd name="connsiteX3" fmla="*/ -4544 w 8473"/>
                <a:gd name="connsiteY3" fmla="*/ 2799 h 8668"/>
                <a:gd name="connsiteX4" fmla="*/ -4029 w 8473"/>
                <a:gd name="connsiteY4" fmla="*/ -2517 h 8668"/>
                <a:gd name="connsiteX5" fmla="*/ 1279 w 8473"/>
                <a:gd name="connsiteY5" fmla="*/ -4031 h 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73" h="8668">
                  <a:moveTo>
                    <a:pt x="1279" y="-4031"/>
                  </a:moveTo>
                  <a:cubicBezTo>
                    <a:pt x="2027" y="-4091"/>
                    <a:pt x="2827" y="-2818"/>
                    <a:pt x="3550" y="-2165"/>
                  </a:cubicBezTo>
                  <a:cubicBezTo>
                    <a:pt x="2518" y="-117"/>
                    <a:pt x="1976" y="2050"/>
                    <a:pt x="651" y="3418"/>
                  </a:cubicBezTo>
                  <a:cubicBezTo>
                    <a:pt x="-1147" y="5276"/>
                    <a:pt x="-3701" y="4958"/>
                    <a:pt x="-4544" y="2799"/>
                  </a:cubicBezTo>
                  <a:cubicBezTo>
                    <a:pt x="-5172" y="1259"/>
                    <a:pt x="-5035" y="-1399"/>
                    <a:pt x="-4029" y="-2517"/>
                  </a:cubicBezTo>
                  <a:cubicBezTo>
                    <a:pt x="-2979" y="-3704"/>
                    <a:pt x="-571" y="-3893"/>
                    <a:pt x="1279" y="-4031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8055D44F-19DF-1722-48A0-254DD3128212}"/>
                </a:ext>
              </a:extLst>
            </p:cNvPr>
            <p:cNvSpPr/>
            <p:nvPr/>
          </p:nvSpPr>
          <p:spPr>
            <a:xfrm flipV="1">
              <a:off x="6375630" y="2352568"/>
              <a:ext cx="11678" cy="10763"/>
            </a:xfrm>
            <a:custGeom>
              <a:avLst/>
              <a:gdLst>
                <a:gd name="connsiteX0" fmla="*/ -1792 w 11678"/>
                <a:gd name="connsiteY0" fmla="*/ -3670 h 10765"/>
                <a:gd name="connsiteX1" fmla="*/ 5872 w 11678"/>
                <a:gd name="connsiteY1" fmla="*/ 28 h 10765"/>
                <a:gd name="connsiteX2" fmla="*/ 6535 w 11678"/>
                <a:gd name="connsiteY2" fmla="*/ 3194 h 10765"/>
                <a:gd name="connsiteX3" fmla="*/ -1912 w 11678"/>
                <a:gd name="connsiteY3" fmla="*/ 5930 h 10765"/>
                <a:gd name="connsiteX4" fmla="*/ -5112 w 11678"/>
                <a:gd name="connsiteY4" fmla="*/ 1293 h 10765"/>
                <a:gd name="connsiteX5" fmla="*/ -1792 w 11678"/>
                <a:gd name="connsiteY5" fmla="*/ -3670 h 10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78" h="10765">
                  <a:moveTo>
                    <a:pt x="-1792" y="-3670"/>
                  </a:moveTo>
                  <a:cubicBezTo>
                    <a:pt x="1812" y="-5460"/>
                    <a:pt x="4040" y="-2793"/>
                    <a:pt x="5872" y="28"/>
                  </a:cubicBezTo>
                  <a:cubicBezTo>
                    <a:pt x="6139" y="1052"/>
                    <a:pt x="6698" y="2196"/>
                    <a:pt x="6535" y="3194"/>
                  </a:cubicBezTo>
                  <a:cubicBezTo>
                    <a:pt x="6165" y="5646"/>
                    <a:pt x="1184" y="7512"/>
                    <a:pt x="-1912" y="5930"/>
                  </a:cubicBezTo>
                  <a:cubicBezTo>
                    <a:pt x="-3452" y="5129"/>
                    <a:pt x="-5181" y="2833"/>
                    <a:pt x="-5112" y="1293"/>
                  </a:cubicBezTo>
                  <a:cubicBezTo>
                    <a:pt x="-5043" y="-462"/>
                    <a:pt x="-3383" y="-2879"/>
                    <a:pt x="-1792" y="-3670"/>
                  </a:cubicBez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F20AD9A3-C904-E1BE-D1E2-C1778F8D2CA4}"/>
                </a:ext>
              </a:extLst>
            </p:cNvPr>
            <p:cNvSpPr/>
            <p:nvPr/>
          </p:nvSpPr>
          <p:spPr>
            <a:xfrm flipV="1">
              <a:off x="6291276" y="2408435"/>
              <a:ext cx="1522" cy="1325"/>
            </a:xfrm>
            <a:custGeom>
              <a:avLst/>
              <a:gdLst>
                <a:gd name="connsiteX0" fmla="*/ -3501 w 1522"/>
                <a:gd name="connsiteY0" fmla="*/ -2857 h 1326"/>
                <a:gd name="connsiteX1" fmla="*/ -5024 w 1522"/>
                <a:gd name="connsiteY1" fmla="*/ -3442 h 1326"/>
                <a:gd name="connsiteX2" fmla="*/ -4955 w 1522"/>
                <a:gd name="connsiteY2" fmla="*/ -4181 h 1326"/>
                <a:gd name="connsiteX3" fmla="*/ -4293 w 1522"/>
                <a:gd name="connsiteY3" fmla="*/ -4181 h 1326"/>
                <a:gd name="connsiteX4" fmla="*/ -3501 w 1522"/>
                <a:gd name="connsiteY4" fmla="*/ -2857 h 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2" h="1326">
                  <a:moveTo>
                    <a:pt x="-3501" y="-2857"/>
                  </a:moveTo>
                  <a:lnTo>
                    <a:pt x="-5024" y="-3442"/>
                  </a:lnTo>
                  <a:cubicBezTo>
                    <a:pt x="-4998" y="-3682"/>
                    <a:pt x="-4998" y="-3923"/>
                    <a:pt x="-4955" y="-4181"/>
                  </a:cubicBezTo>
                  <a:cubicBezTo>
                    <a:pt x="-4706" y="-4190"/>
                    <a:pt x="-4499" y="-4164"/>
                    <a:pt x="-4293" y="-4181"/>
                  </a:cubicBezTo>
                  <a:lnTo>
                    <a:pt x="-3501" y="-2857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073DEC94-3288-E4E3-0B94-0E367B1E0E29}"/>
                </a:ext>
              </a:extLst>
            </p:cNvPr>
            <p:cNvSpPr/>
            <p:nvPr/>
          </p:nvSpPr>
          <p:spPr>
            <a:xfrm flipV="1">
              <a:off x="6369105" y="2394570"/>
              <a:ext cx="1935" cy="2425"/>
            </a:xfrm>
            <a:custGeom>
              <a:avLst/>
              <a:gdLst>
                <a:gd name="connsiteX0" fmla="*/ -5102 w 1935"/>
                <a:gd name="connsiteY0" fmla="*/ -4201 h 2425"/>
                <a:gd name="connsiteX1" fmla="*/ -3167 w 1935"/>
                <a:gd name="connsiteY1" fmla="*/ -2576 h 2425"/>
                <a:gd name="connsiteX2" fmla="*/ -3778 w 1935"/>
                <a:gd name="connsiteY2" fmla="*/ -1775 h 2425"/>
                <a:gd name="connsiteX3" fmla="*/ -3932 w 1935"/>
                <a:gd name="connsiteY3" fmla="*/ -1818 h 2425"/>
                <a:gd name="connsiteX4" fmla="*/ -5102 w 1935"/>
                <a:gd name="connsiteY4" fmla="*/ -4201 h 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5" h="2425">
                  <a:moveTo>
                    <a:pt x="-5102" y="-4201"/>
                  </a:moveTo>
                  <a:lnTo>
                    <a:pt x="-3167" y="-2576"/>
                  </a:lnTo>
                  <a:cubicBezTo>
                    <a:pt x="-3348" y="-2326"/>
                    <a:pt x="-3563" y="-2042"/>
                    <a:pt x="-3778" y="-1775"/>
                  </a:cubicBezTo>
                  <a:cubicBezTo>
                    <a:pt x="-3838" y="-1775"/>
                    <a:pt x="-3889" y="-1818"/>
                    <a:pt x="-3932" y="-1818"/>
                  </a:cubicBezTo>
                  <a:lnTo>
                    <a:pt x="-5102" y="-4201"/>
                  </a:lnTo>
                </a:path>
              </a:pathLst>
            </a:custGeom>
            <a:grpFill/>
            <a:ln w="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E96005B-68D7-64FF-671E-0940A4DA7630}"/>
              </a:ext>
            </a:extLst>
          </p:cNvPr>
          <p:cNvSpPr/>
          <p:nvPr userDrawn="1"/>
        </p:nvSpPr>
        <p:spPr>
          <a:xfrm>
            <a:off x="4190295" y="3441546"/>
            <a:ext cx="3023289" cy="1961312"/>
          </a:xfrm>
          <a:prstGeom prst="roundRect">
            <a:avLst>
              <a:gd name="adj" fmla="val 10794"/>
            </a:avLst>
          </a:prstGeom>
          <a:solidFill>
            <a:schemeClr val="bg1">
              <a:alpha val="80000"/>
            </a:schemeClr>
          </a:solidFill>
          <a:ln>
            <a:noFill/>
          </a:ln>
          <a:effectLst>
            <a:outerShdw blurRad="254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5" name="Rectangle: Rounded Corners 434">
            <a:extLst>
              <a:ext uri="{FF2B5EF4-FFF2-40B4-BE49-F238E27FC236}">
                <a16:creationId xmlns:a16="http://schemas.microsoft.com/office/drawing/2014/main" id="{ACEE7CAE-71E1-0A4E-3DF0-950B86148EAC}"/>
              </a:ext>
            </a:extLst>
          </p:cNvPr>
          <p:cNvSpPr/>
          <p:nvPr userDrawn="1"/>
        </p:nvSpPr>
        <p:spPr>
          <a:xfrm>
            <a:off x="771934" y="1916647"/>
            <a:ext cx="3023289" cy="2087172"/>
          </a:xfrm>
          <a:prstGeom prst="roundRect">
            <a:avLst>
              <a:gd name="adj" fmla="val 16059"/>
            </a:avLst>
          </a:prstGeom>
          <a:gradFill>
            <a:gsLst>
              <a:gs pos="0">
                <a:schemeClr val="accent2">
                  <a:alpha val="8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  <a:effectLst>
            <a:outerShdw blurRad="254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8" name="Rectangle: Rounded Corners 437">
            <a:extLst>
              <a:ext uri="{FF2B5EF4-FFF2-40B4-BE49-F238E27FC236}">
                <a16:creationId xmlns:a16="http://schemas.microsoft.com/office/drawing/2014/main" id="{CDEF0653-1E29-4F33-30F8-2FE111AEE261}"/>
              </a:ext>
            </a:extLst>
          </p:cNvPr>
          <p:cNvSpPr/>
          <p:nvPr userDrawn="1"/>
        </p:nvSpPr>
        <p:spPr>
          <a:xfrm>
            <a:off x="7795974" y="2714981"/>
            <a:ext cx="3023289" cy="1961312"/>
          </a:xfrm>
          <a:prstGeom prst="roundRect">
            <a:avLst>
              <a:gd name="adj" fmla="val 10794"/>
            </a:avLst>
          </a:prstGeom>
          <a:solidFill>
            <a:schemeClr val="bg1">
              <a:alpha val="80000"/>
            </a:schemeClr>
          </a:solidFill>
          <a:ln>
            <a:noFill/>
          </a:ln>
          <a:effectLst>
            <a:outerShdw blurRad="2540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3" name="Picture Placeholder 442">
            <a:extLst>
              <a:ext uri="{FF2B5EF4-FFF2-40B4-BE49-F238E27FC236}">
                <a16:creationId xmlns:a16="http://schemas.microsoft.com/office/drawing/2014/main" id="{4B377A30-5A00-4E02-2E83-0093F694A1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12783" y="2255955"/>
            <a:ext cx="809228" cy="809228"/>
          </a:xfrm>
          <a:custGeom>
            <a:avLst/>
            <a:gdLst>
              <a:gd name="connsiteX0" fmla="*/ 404614 w 809228"/>
              <a:gd name="connsiteY0" fmla="*/ 0 h 809228"/>
              <a:gd name="connsiteX1" fmla="*/ 809228 w 809228"/>
              <a:gd name="connsiteY1" fmla="*/ 404614 h 809228"/>
              <a:gd name="connsiteX2" fmla="*/ 404614 w 809228"/>
              <a:gd name="connsiteY2" fmla="*/ 809228 h 809228"/>
              <a:gd name="connsiteX3" fmla="*/ 0 w 809228"/>
              <a:gd name="connsiteY3" fmla="*/ 404614 h 809228"/>
              <a:gd name="connsiteX4" fmla="*/ 404614 w 809228"/>
              <a:gd name="connsiteY4" fmla="*/ 0 h 809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228" h="809228">
                <a:moveTo>
                  <a:pt x="404614" y="0"/>
                </a:moveTo>
                <a:cubicBezTo>
                  <a:pt x="628076" y="0"/>
                  <a:pt x="809228" y="181152"/>
                  <a:pt x="809228" y="404614"/>
                </a:cubicBezTo>
                <a:cubicBezTo>
                  <a:pt x="809228" y="628076"/>
                  <a:pt x="628076" y="809228"/>
                  <a:pt x="404614" y="809228"/>
                </a:cubicBezTo>
                <a:cubicBezTo>
                  <a:pt x="181152" y="809228"/>
                  <a:pt x="0" y="628076"/>
                  <a:pt x="0" y="404614"/>
                </a:cubicBezTo>
                <a:cubicBezTo>
                  <a:pt x="0" y="181152"/>
                  <a:pt x="181152" y="0"/>
                  <a:pt x="40461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46" name="Picture Placeholder 445">
            <a:extLst>
              <a:ext uri="{FF2B5EF4-FFF2-40B4-BE49-F238E27FC236}">
                <a16:creationId xmlns:a16="http://schemas.microsoft.com/office/drawing/2014/main" id="{013331D0-2441-E0E6-795A-B3AEF44D63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57000" y="3694093"/>
            <a:ext cx="809228" cy="809228"/>
          </a:xfrm>
          <a:custGeom>
            <a:avLst/>
            <a:gdLst>
              <a:gd name="connsiteX0" fmla="*/ 404614 w 809228"/>
              <a:gd name="connsiteY0" fmla="*/ 0 h 809228"/>
              <a:gd name="connsiteX1" fmla="*/ 809228 w 809228"/>
              <a:gd name="connsiteY1" fmla="*/ 404614 h 809228"/>
              <a:gd name="connsiteX2" fmla="*/ 404614 w 809228"/>
              <a:gd name="connsiteY2" fmla="*/ 809228 h 809228"/>
              <a:gd name="connsiteX3" fmla="*/ 0 w 809228"/>
              <a:gd name="connsiteY3" fmla="*/ 404614 h 809228"/>
              <a:gd name="connsiteX4" fmla="*/ 404614 w 809228"/>
              <a:gd name="connsiteY4" fmla="*/ 0 h 809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228" h="809228">
                <a:moveTo>
                  <a:pt x="404614" y="0"/>
                </a:moveTo>
                <a:cubicBezTo>
                  <a:pt x="628076" y="0"/>
                  <a:pt x="809228" y="181152"/>
                  <a:pt x="809228" y="404614"/>
                </a:cubicBezTo>
                <a:cubicBezTo>
                  <a:pt x="809228" y="628076"/>
                  <a:pt x="628076" y="809228"/>
                  <a:pt x="404614" y="809228"/>
                </a:cubicBezTo>
                <a:cubicBezTo>
                  <a:pt x="181152" y="809228"/>
                  <a:pt x="0" y="628076"/>
                  <a:pt x="0" y="404614"/>
                </a:cubicBezTo>
                <a:cubicBezTo>
                  <a:pt x="0" y="181152"/>
                  <a:pt x="181152" y="0"/>
                  <a:pt x="40461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449" name="Picture Placeholder 448">
            <a:extLst>
              <a:ext uri="{FF2B5EF4-FFF2-40B4-BE49-F238E27FC236}">
                <a16:creationId xmlns:a16="http://schemas.microsoft.com/office/drawing/2014/main" id="{DEDC5D7D-30FF-1A4F-7A38-F1B704589E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69188" y="2942127"/>
            <a:ext cx="809228" cy="809228"/>
          </a:xfrm>
          <a:custGeom>
            <a:avLst/>
            <a:gdLst>
              <a:gd name="connsiteX0" fmla="*/ 404614 w 809228"/>
              <a:gd name="connsiteY0" fmla="*/ 0 h 809228"/>
              <a:gd name="connsiteX1" fmla="*/ 809228 w 809228"/>
              <a:gd name="connsiteY1" fmla="*/ 404614 h 809228"/>
              <a:gd name="connsiteX2" fmla="*/ 404614 w 809228"/>
              <a:gd name="connsiteY2" fmla="*/ 809228 h 809228"/>
              <a:gd name="connsiteX3" fmla="*/ 0 w 809228"/>
              <a:gd name="connsiteY3" fmla="*/ 404614 h 809228"/>
              <a:gd name="connsiteX4" fmla="*/ 404614 w 809228"/>
              <a:gd name="connsiteY4" fmla="*/ 0 h 809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228" h="809228">
                <a:moveTo>
                  <a:pt x="404614" y="0"/>
                </a:moveTo>
                <a:cubicBezTo>
                  <a:pt x="628076" y="0"/>
                  <a:pt x="809228" y="181152"/>
                  <a:pt x="809228" y="404614"/>
                </a:cubicBezTo>
                <a:cubicBezTo>
                  <a:pt x="809228" y="628076"/>
                  <a:pt x="628076" y="809228"/>
                  <a:pt x="404614" y="809228"/>
                </a:cubicBezTo>
                <a:cubicBezTo>
                  <a:pt x="181152" y="809228"/>
                  <a:pt x="0" y="628076"/>
                  <a:pt x="0" y="404614"/>
                </a:cubicBezTo>
                <a:cubicBezTo>
                  <a:pt x="0" y="181152"/>
                  <a:pt x="181152" y="0"/>
                  <a:pt x="40461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9623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7C81467-5825-0FBE-B209-783492FF90AF}"/>
              </a:ext>
            </a:extLst>
          </p:cNvPr>
          <p:cNvSpPr/>
          <p:nvPr userDrawn="1"/>
        </p:nvSpPr>
        <p:spPr>
          <a:xfrm>
            <a:off x="570459" y="1"/>
            <a:ext cx="8090941" cy="4356101"/>
          </a:xfrm>
          <a:custGeom>
            <a:avLst/>
            <a:gdLst>
              <a:gd name="connsiteX0" fmla="*/ 0 w 8090941"/>
              <a:gd name="connsiteY0" fmla="*/ 0 h 4356101"/>
              <a:gd name="connsiteX1" fmla="*/ 8090941 w 8090941"/>
              <a:gd name="connsiteY1" fmla="*/ 0 h 4356101"/>
              <a:gd name="connsiteX2" fmla="*/ 8090941 w 8090941"/>
              <a:gd name="connsiteY2" fmla="*/ 3967851 h 4356101"/>
              <a:gd name="connsiteX3" fmla="*/ 7702691 w 8090941"/>
              <a:gd name="connsiteY3" fmla="*/ 4356101 h 4356101"/>
              <a:gd name="connsiteX4" fmla="*/ 388250 w 8090941"/>
              <a:gd name="connsiteY4" fmla="*/ 4356101 h 4356101"/>
              <a:gd name="connsiteX5" fmla="*/ 0 w 8090941"/>
              <a:gd name="connsiteY5" fmla="*/ 3967851 h 435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90941" h="4356101">
                <a:moveTo>
                  <a:pt x="0" y="0"/>
                </a:moveTo>
                <a:lnTo>
                  <a:pt x="8090941" y="0"/>
                </a:lnTo>
                <a:lnTo>
                  <a:pt x="8090941" y="3967851"/>
                </a:lnTo>
                <a:cubicBezTo>
                  <a:pt x="8090941" y="4182276"/>
                  <a:pt x="7917116" y="4356101"/>
                  <a:pt x="7702691" y="4356101"/>
                </a:cubicBezTo>
                <a:lnTo>
                  <a:pt x="388250" y="4356101"/>
                </a:lnTo>
                <a:cubicBezTo>
                  <a:pt x="173825" y="4356101"/>
                  <a:pt x="0" y="4182276"/>
                  <a:pt x="0" y="39678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2CAEC3D-9E01-A084-8F5F-E0FA6DDAB6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76900" y="664996"/>
            <a:ext cx="5575300" cy="2764004"/>
          </a:xfrm>
          <a:custGeom>
            <a:avLst/>
            <a:gdLst>
              <a:gd name="connsiteX0" fmla="*/ 386878 w 5575300"/>
              <a:gd name="connsiteY0" fmla="*/ 0 h 2764004"/>
              <a:gd name="connsiteX1" fmla="*/ 5188422 w 5575300"/>
              <a:gd name="connsiteY1" fmla="*/ 0 h 2764004"/>
              <a:gd name="connsiteX2" fmla="*/ 5575300 w 5575300"/>
              <a:gd name="connsiteY2" fmla="*/ 386878 h 2764004"/>
              <a:gd name="connsiteX3" fmla="*/ 5575300 w 5575300"/>
              <a:gd name="connsiteY3" fmla="*/ 2377126 h 2764004"/>
              <a:gd name="connsiteX4" fmla="*/ 5188422 w 5575300"/>
              <a:gd name="connsiteY4" fmla="*/ 2764004 h 2764004"/>
              <a:gd name="connsiteX5" fmla="*/ 386878 w 5575300"/>
              <a:gd name="connsiteY5" fmla="*/ 2764004 h 2764004"/>
              <a:gd name="connsiteX6" fmla="*/ 0 w 5575300"/>
              <a:gd name="connsiteY6" fmla="*/ 2377126 h 2764004"/>
              <a:gd name="connsiteX7" fmla="*/ 0 w 5575300"/>
              <a:gd name="connsiteY7" fmla="*/ 386878 h 2764004"/>
              <a:gd name="connsiteX8" fmla="*/ 386878 w 5575300"/>
              <a:gd name="connsiteY8" fmla="*/ 0 h 2764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75300" h="2764004">
                <a:moveTo>
                  <a:pt x="386878" y="0"/>
                </a:moveTo>
                <a:lnTo>
                  <a:pt x="5188422" y="0"/>
                </a:lnTo>
                <a:cubicBezTo>
                  <a:pt x="5402089" y="0"/>
                  <a:pt x="5575300" y="173211"/>
                  <a:pt x="5575300" y="386878"/>
                </a:cubicBezTo>
                <a:lnTo>
                  <a:pt x="5575300" y="2377126"/>
                </a:lnTo>
                <a:cubicBezTo>
                  <a:pt x="5575300" y="2590793"/>
                  <a:pt x="5402089" y="2764004"/>
                  <a:pt x="5188422" y="2764004"/>
                </a:cubicBezTo>
                <a:lnTo>
                  <a:pt x="386878" y="2764004"/>
                </a:lnTo>
                <a:cubicBezTo>
                  <a:pt x="173211" y="2764004"/>
                  <a:pt x="0" y="2590793"/>
                  <a:pt x="0" y="2377126"/>
                </a:cubicBezTo>
                <a:lnTo>
                  <a:pt x="0" y="386878"/>
                </a:lnTo>
                <a:cubicBezTo>
                  <a:pt x="0" y="173211"/>
                  <a:pt x="173211" y="0"/>
                  <a:pt x="38687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02553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7750C3-C4CF-829A-53C9-3D030AAAE1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25730" y="1200150"/>
            <a:ext cx="5666270" cy="4224240"/>
          </a:xfrm>
          <a:custGeom>
            <a:avLst/>
            <a:gdLst>
              <a:gd name="connsiteX0" fmla="*/ 286488 w 5666270"/>
              <a:gd name="connsiteY0" fmla="*/ 0 h 4224240"/>
              <a:gd name="connsiteX1" fmla="*/ 5666270 w 5666270"/>
              <a:gd name="connsiteY1" fmla="*/ 0 h 4224240"/>
              <a:gd name="connsiteX2" fmla="*/ 5666270 w 5666270"/>
              <a:gd name="connsiteY2" fmla="*/ 4224240 h 4224240"/>
              <a:gd name="connsiteX3" fmla="*/ 286488 w 5666270"/>
              <a:gd name="connsiteY3" fmla="*/ 4224240 h 4224240"/>
              <a:gd name="connsiteX4" fmla="*/ 0 w 5666270"/>
              <a:gd name="connsiteY4" fmla="*/ 3937752 h 4224240"/>
              <a:gd name="connsiteX5" fmla="*/ 0 w 5666270"/>
              <a:gd name="connsiteY5" fmla="*/ 286488 h 4224240"/>
              <a:gd name="connsiteX6" fmla="*/ 286488 w 5666270"/>
              <a:gd name="connsiteY6" fmla="*/ 0 h 4224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66270" h="4224240">
                <a:moveTo>
                  <a:pt x="286488" y="0"/>
                </a:moveTo>
                <a:lnTo>
                  <a:pt x="5666270" y="0"/>
                </a:lnTo>
                <a:lnTo>
                  <a:pt x="5666270" y="4224240"/>
                </a:lnTo>
                <a:lnTo>
                  <a:pt x="286488" y="4224240"/>
                </a:lnTo>
                <a:cubicBezTo>
                  <a:pt x="128265" y="4224240"/>
                  <a:pt x="0" y="4095975"/>
                  <a:pt x="0" y="3937752"/>
                </a:cubicBezTo>
                <a:lnTo>
                  <a:pt x="0" y="286488"/>
                </a:lnTo>
                <a:cubicBezTo>
                  <a:pt x="0" y="128265"/>
                  <a:pt x="128265" y="0"/>
                  <a:pt x="28648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679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70ECCC7-8B6E-910A-26E9-16B822DAF565}"/>
              </a:ext>
            </a:extLst>
          </p:cNvPr>
          <p:cNvSpPr/>
          <p:nvPr userDrawn="1"/>
        </p:nvSpPr>
        <p:spPr>
          <a:xfrm>
            <a:off x="8132638" y="3009900"/>
            <a:ext cx="4059362" cy="3848100"/>
          </a:xfrm>
          <a:custGeom>
            <a:avLst/>
            <a:gdLst>
              <a:gd name="connsiteX0" fmla="*/ 272525 w 4059362"/>
              <a:gd name="connsiteY0" fmla="*/ 0 h 3848100"/>
              <a:gd name="connsiteX1" fmla="*/ 4059362 w 4059362"/>
              <a:gd name="connsiteY1" fmla="*/ 0 h 3848100"/>
              <a:gd name="connsiteX2" fmla="*/ 4059362 w 4059362"/>
              <a:gd name="connsiteY2" fmla="*/ 3848100 h 3848100"/>
              <a:gd name="connsiteX3" fmla="*/ 0 w 4059362"/>
              <a:gd name="connsiteY3" fmla="*/ 3848100 h 3848100"/>
              <a:gd name="connsiteX4" fmla="*/ 0 w 4059362"/>
              <a:gd name="connsiteY4" fmla="*/ 272525 h 3848100"/>
              <a:gd name="connsiteX5" fmla="*/ 272525 w 4059362"/>
              <a:gd name="connsiteY5" fmla="*/ 0 h 384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9362" h="3848100">
                <a:moveTo>
                  <a:pt x="272525" y="0"/>
                </a:moveTo>
                <a:lnTo>
                  <a:pt x="4059362" y="0"/>
                </a:lnTo>
                <a:lnTo>
                  <a:pt x="4059362" y="3848100"/>
                </a:lnTo>
                <a:lnTo>
                  <a:pt x="0" y="3848100"/>
                </a:lnTo>
                <a:lnTo>
                  <a:pt x="0" y="272525"/>
                </a:lnTo>
                <a:cubicBezTo>
                  <a:pt x="0" y="122014"/>
                  <a:pt x="122014" y="0"/>
                  <a:pt x="272525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8BD0E3-A978-6D9F-2D2B-CB1703445E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29181" y="1364676"/>
            <a:ext cx="5224747" cy="2407457"/>
          </a:xfrm>
          <a:custGeom>
            <a:avLst/>
            <a:gdLst>
              <a:gd name="connsiteX0" fmla="*/ 336972 w 5224747"/>
              <a:gd name="connsiteY0" fmla="*/ 0 h 2407457"/>
              <a:gd name="connsiteX1" fmla="*/ 4887775 w 5224747"/>
              <a:gd name="connsiteY1" fmla="*/ 0 h 2407457"/>
              <a:gd name="connsiteX2" fmla="*/ 5224747 w 5224747"/>
              <a:gd name="connsiteY2" fmla="*/ 336972 h 2407457"/>
              <a:gd name="connsiteX3" fmla="*/ 5224747 w 5224747"/>
              <a:gd name="connsiteY3" fmla="*/ 2070485 h 2407457"/>
              <a:gd name="connsiteX4" fmla="*/ 4887775 w 5224747"/>
              <a:gd name="connsiteY4" fmla="*/ 2407457 h 2407457"/>
              <a:gd name="connsiteX5" fmla="*/ 336972 w 5224747"/>
              <a:gd name="connsiteY5" fmla="*/ 2407457 h 2407457"/>
              <a:gd name="connsiteX6" fmla="*/ 0 w 5224747"/>
              <a:gd name="connsiteY6" fmla="*/ 2070485 h 2407457"/>
              <a:gd name="connsiteX7" fmla="*/ 0 w 5224747"/>
              <a:gd name="connsiteY7" fmla="*/ 336972 h 2407457"/>
              <a:gd name="connsiteX8" fmla="*/ 336972 w 5224747"/>
              <a:gd name="connsiteY8" fmla="*/ 0 h 240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4747" h="2407457">
                <a:moveTo>
                  <a:pt x="336972" y="0"/>
                </a:moveTo>
                <a:lnTo>
                  <a:pt x="4887775" y="0"/>
                </a:lnTo>
                <a:cubicBezTo>
                  <a:pt x="5073879" y="0"/>
                  <a:pt x="5224747" y="150868"/>
                  <a:pt x="5224747" y="336972"/>
                </a:cubicBezTo>
                <a:lnTo>
                  <a:pt x="5224747" y="2070485"/>
                </a:lnTo>
                <a:cubicBezTo>
                  <a:pt x="5224747" y="2256589"/>
                  <a:pt x="5073879" y="2407457"/>
                  <a:pt x="4887775" y="2407457"/>
                </a:cubicBezTo>
                <a:lnTo>
                  <a:pt x="336972" y="2407457"/>
                </a:lnTo>
                <a:cubicBezTo>
                  <a:pt x="150868" y="2407457"/>
                  <a:pt x="0" y="2256589"/>
                  <a:pt x="0" y="2070485"/>
                </a:cubicBezTo>
                <a:lnTo>
                  <a:pt x="0" y="336972"/>
                </a:lnTo>
                <a:cubicBezTo>
                  <a:pt x="0" y="150868"/>
                  <a:pt x="150868" y="0"/>
                  <a:pt x="33697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94198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A457A60-F6CF-B801-4DEF-9274B9AA9F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000447"/>
            <a:ext cx="2821709" cy="2466574"/>
          </a:xfrm>
          <a:custGeom>
            <a:avLst/>
            <a:gdLst>
              <a:gd name="connsiteX0" fmla="*/ 0 w 2821709"/>
              <a:gd name="connsiteY0" fmla="*/ 0 h 2466574"/>
              <a:gd name="connsiteX1" fmla="*/ 2683038 w 2821709"/>
              <a:gd name="connsiteY1" fmla="*/ 0 h 2466574"/>
              <a:gd name="connsiteX2" fmla="*/ 2821709 w 2821709"/>
              <a:gd name="connsiteY2" fmla="*/ 138671 h 2466574"/>
              <a:gd name="connsiteX3" fmla="*/ 2821709 w 2821709"/>
              <a:gd name="connsiteY3" fmla="*/ 2327903 h 2466574"/>
              <a:gd name="connsiteX4" fmla="*/ 2683038 w 2821709"/>
              <a:gd name="connsiteY4" fmla="*/ 2466574 h 2466574"/>
              <a:gd name="connsiteX5" fmla="*/ 0 w 2821709"/>
              <a:gd name="connsiteY5" fmla="*/ 2466574 h 2466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21709" h="2466574">
                <a:moveTo>
                  <a:pt x="0" y="0"/>
                </a:moveTo>
                <a:lnTo>
                  <a:pt x="2683038" y="0"/>
                </a:lnTo>
                <a:cubicBezTo>
                  <a:pt x="2759624" y="0"/>
                  <a:pt x="2821709" y="62085"/>
                  <a:pt x="2821709" y="138671"/>
                </a:cubicBezTo>
                <a:lnTo>
                  <a:pt x="2821709" y="2327903"/>
                </a:lnTo>
                <a:cubicBezTo>
                  <a:pt x="2821709" y="2404489"/>
                  <a:pt x="2759624" y="2466574"/>
                  <a:pt x="2683038" y="2466574"/>
                </a:cubicBezTo>
                <a:lnTo>
                  <a:pt x="0" y="246657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C8B956F-6F6F-6601-6E71-FD4F81C844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24937" y="3000447"/>
            <a:ext cx="3365470" cy="2466574"/>
          </a:xfrm>
          <a:custGeom>
            <a:avLst/>
            <a:gdLst>
              <a:gd name="connsiteX0" fmla="*/ 138671 w 3365470"/>
              <a:gd name="connsiteY0" fmla="*/ 0 h 2466574"/>
              <a:gd name="connsiteX1" fmla="*/ 3226799 w 3365470"/>
              <a:gd name="connsiteY1" fmla="*/ 0 h 2466574"/>
              <a:gd name="connsiteX2" fmla="*/ 3365470 w 3365470"/>
              <a:gd name="connsiteY2" fmla="*/ 138671 h 2466574"/>
              <a:gd name="connsiteX3" fmla="*/ 3365470 w 3365470"/>
              <a:gd name="connsiteY3" fmla="*/ 2327903 h 2466574"/>
              <a:gd name="connsiteX4" fmla="*/ 3226799 w 3365470"/>
              <a:gd name="connsiteY4" fmla="*/ 2466574 h 2466574"/>
              <a:gd name="connsiteX5" fmla="*/ 138671 w 3365470"/>
              <a:gd name="connsiteY5" fmla="*/ 2466574 h 2466574"/>
              <a:gd name="connsiteX6" fmla="*/ 0 w 3365470"/>
              <a:gd name="connsiteY6" fmla="*/ 2327903 h 2466574"/>
              <a:gd name="connsiteX7" fmla="*/ 0 w 3365470"/>
              <a:gd name="connsiteY7" fmla="*/ 138671 h 2466574"/>
              <a:gd name="connsiteX8" fmla="*/ 138671 w 3365470"/>
              <a:gd name="connsiteY8" fmla="*/ 0 h 2466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65470" h="2466574">
                <a:moveTo>
                  <a:pt x="138671" y="0"/>
                </a:moveTo>
                <a:lnTo>
                  <a:pt x="3226799" y="0"/>
                </a:lnTo>
                <a:cubicBezTo>
                  <a:pt x="3303385" y="0"/>
                  <a:pt x="3365470" y="62085"/>
                  <a:pt x="3365470" y="138671"/>
                </a:cubicBezTo>
                <a:lnTo>
                  <a:pt x="3365470" y="2327903"/>
                </a:lnTo>
                <a:cubicBezTo>
                  <a:pt x="3365470" y="2404489"/>
                  <a:pt x="3303385" y="2466574"/>
                  <a:pt x="3226799" y="2466574"/>
                </a:cubicBezTo>
                <a:lnTo>
                  <a:pt x="138671" y="2466574"/>
                </a:lnTo>
                <a:cubicBezTo>
                  <a:pt x="62085" y="2466574"/>
                  <a:pt x="0" y="2404489"/>
                  <a:pt x="0" y="2327903"/>
                </a:cubicBezTo>
                <a:lnTo>
                  <a:pt x="0" y="138671"/>
                </a:lnTo>
                <a:cubicBezTo>
                  <a:pt x="0" y="62085"/>
                  <a:pt x="62085" y="0"/>
                  <a:pt x="13867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44029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AB4BC2C-DDF0-D177-8AEC-80F32FBF01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37737" y="0"/>
            <a:ext cx="5459028" cy="5130800"/>
          </a:xfrm>
          <a:custGeom>
            <a:avLst/>
            <a:gdLst>
              <a:gd name="connsiteX0" fmla="*/ 0 w 5459028"/>
              <a:gd name="connsiteY0" fmla="*/ 0 h 5130800"/>
              <a:gd name="connsiteX1" fmla="*/ 5459028 w 5459028"/>
              <a:gd name="connsiteY1" fmla="*/ 0 h 5130800"/>
              <a:gd name="connsiteX2" fmla="*/ 5459028 w 5459028"/>
              <a:gd name="connsiteY2" fmla="*/ 4624202 h 5130800"/>
              <a:gd name="connsiteX3" fmla="*/ 4952430 w 5459028"/>
              <a:gd name="connsiteY3" fmla="*/ 5130800 h 5130800"/>
              <a:gd name="connsiteX4" fmla="*/ 506598 w 5459028"/>
              <a:gd name="connsiteY4" fmla="*/ 5130800 h 5130800"/>
              <a:gd name="connsiteX5" fmla="*/ 0 w 5459028"/>
              <a:gd name="connsiteY5" fmla="*/ 4624202 h 51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59028" h="5130800">
                <a:moveTo>
                  <a:pt x="0" y="0"/>
                </a:moveTo>
                <a:lnTo>
                  <a:pt x="5459028" y="0"/>
                </a:lnTo>
                <a:lnTo>
                  <a:pt x="5459028" y="4624202"/>
                </a:lnTo>
                <a:cubicBezTo>
                  <a:pt x="5459028" y="4903988"/>
                  <a:pt x="5232216" y="5130800"/>
                  <a:pt x="4952430" y="5130800"/>
                </a:cubicBezTo>
                <a:lnTo>
                  <a:pt x="506598" y="5130800"/>
                </a:lnTo>
                <a:cubicBezTo>
                  <a:pt x="226812" y="5130800"/>
                  <a:pt x="0" y="4903988"/>
                  <a:pt x="0" y="462420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59979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ACB10B9-9F16-FA83-595C-58B75A1AD2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8358" y="0"/>
            <a:ext cx="11475282" cy="4502058"/>
          </a:xfrm>
          <a:custGeom>
            <a:avLst/>
            <a:gdLst>
              <a:gd name="connsiteX0" fmla="*/ 0 w 11475282"/>
              <a:gd name="connsiteY0" fmla="*/ 0 h 4502058"/>
              <a:gd name="connsiteX1" fmla="*/ 11475282 w 11475282"/>
              <a:gd name="connsiteY1" fmla="*/ 0 h 4502058"/>
              <a:gd name="connsiteX2" fmla="*/ 11475282 w 11475282"/>
              <a:gd name="connsiteY2" fmla="*/ 4234830 h 4502058"/>
              <a:gd name="connsiteX3" fmla="*/ 11208054 w 11475282"/>
              <a:gd name="connsiteY3" fmla="*/ 4502058 h 4502058"/>
              <a:gd name="connsiteX4" fmla="*/ 267228 w 11475282"/>
              <a:gd name="connsiteY4" fmla="*/ 4502058 h 4502058"/>
              <a:gd name="connsiteX5" fmla="*/ 0 w 11475282"/>
              <a:gd name="connsiteY5" fmla="*/ 4234830 h 4502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75282" h="4502058">
                <a:moveTo>
                  <a:pt x="0" y="0"/>
                </a:moveTo>
                <a:lnTo>
                  <a:pt x="11475282" y="0"/>
                </a:lnTo>
                <a:lnTo>
                  <a:pt x="11475282" y="4234830"/>
                </a:lnTo>
                <a:cubicBezTo>
                  <a:pt x="11475282" y="4382416"/>
                  <a:pt x="11355640" y="4502058"/>
                  <a:pt x="11208054" y="4502058"/>
                </a:cubicBezTo>
                <a:lnTo>
                  <a:pt x="267228" y="4502058"/>
                </a:lnTo>
                <a:cubicBezTo>
                  <a:pt x="119642" y="4502058"/>
                  <a:pt x="0" y="4382416"/>
                  <a:pt x="0" y="423483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92850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04D82F1-89CE-C035-7895-01AA9D8A2EC6}"/>
              </a:ext>
            </a:extLst>
          </p:cNvPr>
          <p:cNvSpPr/>
          <p:nvPr userDrawn="1"/>
        </p:nvSpPr>
        <p:spPr>
          <a:xfrm>
            <a:off x="7667182" y="4458572"/>
            <a:ext cx="4524819" cy="2399429"/>
          </a:xfrm>
          <a:custGeom>
            <a:avLst/>
            <a:gdLst>
              <a:gd name="connsiteX0" fmla="*/ 2833534 w 4524819"/>
              <a:gd name="connsiteY0" fmla="*/ 0 h 2399429"/>
              <a:gd name="connsiteX1" fmla="*/ 4441688 w 4524819"/>
              <a:gd name="connsiteY1" fmla="*/ 491224 h 2399429"/>
              <a:gd name="connsiteX2" fmla="*/ 4524819 w 4524819"/>
              <a:gd name="connsiteY2" fmla="*/ 553388 h 2399429"/>
              <a:gd name="connsiteX3" fmla="*/ 4524819 w 4524819"/>
              <a:gd name="connsiteY3" fmla="*/ 2399429 h 2399429"/>
              <a:gd name="connsiteX4" fmla="*/ 0 w 4524819"/>
              <a:gd name="connsiteY4" fmla="*/ 2399429 h 2399429"/>
              <a:gd name="connsiteX5" fmla="*/ 15692 w 4524819"/>
              <a:gd name="connsiteY5" fmla="*/ 2296608 h 2399429"/>
              <a:gd name="connsiteX6" fmla="*/ 2833534 w 4524819"/>
              <a:gd name="connsiteY6" fmla="*/ 0 h 2399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24819" h="2399429">
                <a:moveTo>
                  <a:pt x="2833534" y="0"/>
                </a:moveTo>
                <a:cubicBezTo>
                  <a:pt x="3429231" y="0"/>
                  <a:pt x="3982631" y="181091"/>
                  <a:pt x="4441688" y="491224"/>
                </a:cubicBezTo>
                <a:lnTo>
                  <a:pt x="4524819" y="553388"/>
                </a:lnTo>
                <a:lnTo>
                  <a:pt x="4524819" y="2399429"/>
                </a:lnTo>
                <a:lnTo>
                  <a:pt x="0" y="2399429"/>
                </a:lnTo>
                <a:lnTo>
                  <a:pt x="15692" y="2296608"/>
                </a:lnTo>
                <a:cubicBezTo>
                  <a:pt x="283894" y="985937"/>
                  <a:pt x="1443575" y="0"/>
                  <a:pt x="283353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C5A85F-405E-E4A7-E840-2F57DC9E99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2120" y="3522914"/>
            <a:ext cx="4917698" cy="2098252"/>
          </a:xfrm>
          <a:custGeom>
            <a:avLst/>
            <a:gdLst>
              <a:gd name="connsiteX0" fmla="*/ 117038 w 4917698"/>
              <a:gd name="connsiteY0" fmla="*/ 0 h 2098252"/>
              <a:gd name="connsiteX1" fmla="*/ 4800660 w 4917698"/>
              <a:gd name="connsiteY1" fmla="*/ 0 h 2098252"/>
              <a:gd name="connsiteX2" fmla="*/ 4917698 w 4917698"/>
              <a:gd name="connsiteY2" fmla="*/ 117964 h 2098252"/>
              <a:gd name="connsiteX3" fmla="*/ 4917698 w 4917698"/>
              <a:gd name="connsiteY3" fmla="*/ 1980288 h 2098252"/>
              <a:gd name="connsiteX4" fmla="*/ 4800660 w 4917698"/>
              <a:gd name="connsiteY4" fmla="*/ 2098252 h 2098252"/>
              <a:gd name="connsiteX5" fmla="*/ 117038 w 4917698"/>
              <a:gd name="connsiteY5" fmla="*/ 2098252 h 2098252"/>
              <a:gd name="connsiteX6" fmla="*/ 0 w 4917698"/>
              <a:gd name="connsiteY6" fmla="*/ 1980288 h 2098252"/>
              <a:gd name="connsiteX7" fmla="*/ 0 w 4917698"/>
              <a:gd name="connsiteY7" fmla="*/ 117964 h 2098252"/>
              <a:gd name="connsiteX8" fmla="*/ 117038 w 4917698"/>
              <a:gd name="connsiteY8" fmla="*/ 0 h 2098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17698" h="2098252">
                <a:moveTo>
                  <a:pt x="117038" y="0"/>
                </a:moveTo>
                <a:lnTo>
                  <a:pt x="4800660" y="0"/>
                </a:lnTo>
                <a:cubicBezTo>
                  <a:pt x="4865299" y="0"/>
                  <a:pt x="4917698" y="52814"/>
                  <a:pt x="4917698" y="117964"/>
                </a:cubicBezTo>
                <a:lnTo>
                  <a:pt x="4917698" y="1980288"/>
                </a:lnTo>
                <a:cubicBezTo>
                  <a:pt x="4917698" y="2045438"/>
                  <a:pt x="4865299" y="2098252"/>
                  <a:pt x="4800660" y="2098252"/>
                </a:cubicBezTo>
                <a:lnTo>
                  <a:pt x="117038" y="2098252"/>
                </a:lnTo>
                <a:cubicBezTo>
                  <a:pt x="52399" y="2098252"/>
                  <a:pt x="0" y="2045438"/>
                  <a:pt x="0" y="1980288"/>
                </a:cubicBezTo>
                <a:lnTo>
                  <a:pt x="0" y="117964"/>
                </a:lnTo>
                <a:cubicBezTo>
                  <a:pt x="0" y="52814"/>
                  <a:pt x="52399" y="0"/>
                  <a:pt x="11703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ACAE49-4EFD-33AA-B80C-CFF3F49B82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28508" y="992490"/>
            <a:ext cx="4730627" cy="2363375"/>
          </a:xfrm>
          <a:custGeom>
            <a:avLst/>
            <a:gdLst>
              <a:gd name="connsiteX0" fmla="*/ 124143 w 4730627"/>
              <a:gd name="connsiteY0" fmla="*/ 0 h 2363375"/>
              <a:gd name="connsiteX1" fmla="*/ 4606484 w 4730627"/>
              <a:gd name="connsiteY1" fmla="*/ 0 h 2363375"/>
              <a:gd name="connsiteX2" fmla="*/ 4730627 w 4730627"/>
              <a:gd name="connsiteY2" fmla="*/ 132869 h 2363375"/>
              <a:gd name="connsiteX3" fmla="*/ 4730627 w 4730627"/>
              <a:gd name="connsiteY3" fmla="*/ 2230506 h 2363375"/>
              <a:gd name="connsiteX4" fmla="*/ 4606484 w 4730627"/>
              <a:gd name="connsiteY4" fmla="*/ 2363375 h 2363375"/>
              <a:gd name="connsiteX5" fmla="*/ 124143 w 4730627"/>
              <a:gd name="connsiteY5" fmla="*/ 2363375 h 2363375"/>
              <a:gd name="connsiteX6" fmla="*/ 0 w 4730627"/>
              <a:gd name="connsiteY6" fmla="*/ 2230506 h 2363375"/>
              <a:gd name="connsiteX7" fmla="*/ 0 w 4730627"/>
              <a:gd name="connsiteY7" fmla="*/ 132869 h 2363375"/>
              <a:gd name="connsiteX8" fmla="*/ 124143 w 4730627"/>
              <a:gd name="connsiteY8" fmla="*/ 0 h 236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30627" h="2363375">
                <a:moveTo>
                  <a:pt x="124143" y="0"/>
                </a:moveTo>
                <a:lnTo>
                  <a:pt x="4606484" y="0"/>
                </a:lnTo>
                <a:cubicBezTo>
                  <a:pt x="4675046" y="0"/>
                  <a:pt x="4730627" y="59487"/>
                  <a:pt x="4730627" y="132869"/>
                </a:cubicBezTo>
                <a:lnTo>
                  <a:pt x="4730627" y="2230506"/>
                </a:lnTo>
                <a:cubicBezTo>
                  <a:pt x="4730627" y="2303888"/>
                  <a:pt x="4675046" y="2363375"/>
                  <a:pt x="4606484" y="2363375"/>
                </a:cubicBezTo>
                <a:lnTo>
                  <a:pt x="124143" y="2363375"/>
                </a:lnTo>
                <a:cubicBezTo>
                  <a:pt x="55580" y="2363375"/>
                  <a:pt x="0" y="2303888"/>
                  <a:pt x="0" y="2230506"/>
                </a:cubicBezTo>
                <a:lnTo>
                  <a:pt x="0" y="132869"/>
                </a:lnTo>
                <a:cubicBezTo>
                  <a:pt x="0" y="59487"/>
                  <a:pt x="55580" y="0"/>
                  <a:pt x="12414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07272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78C2435-B05E-92D1-91FB-7851EED00A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3037" y="718208"/>
            <a:ext cx="11668963" cy="2920829"/>
          </a:xfrm>
          <a:custGeom>
            <a:avLst/>
            <a:gdLst>
              <a:gd name="connsiteX0" fmla="*/ 164209 w 11668963"/>
              <a:gd name="connsiteY0" fmla="*/ 0 h 2920829"/>
              <a:gd name="connsiteX1" fmla="*/ 11668963 w 11668963"/>
              <a:gd name="connsiteY1" fmla="*/ 0 h 2920829"/>
              <a:gd name="connsiteX2" fmla="*/ 11668963 w 11668963"/>
              <a:gd name="connsiteY2" fmla="*/ 2920829 h 2920829"/>
              <a:gd name="connsiteX3" fmla="*/ 164209 w 11668963"/>
              <a:gd name="connsiteY3" fmla="*/ 2920829 h 2920829"/>
              <a:gd name="connsiteX4" fmla="*/ 0 w 11668963"/>
              <a:gd name="connsiteY4" fmla="*/ 2756620 h 2920829"/>
              <a:gd name="connsiteX5" fmla="*/ 0 w 11668963"/>
              <a:gd name="connsiteY5" fmla="*/ 164209 h 2920829"/>
              <a:gd name="connsiteX6" fmla="*/ 164209 w 11668963"/>
              <a:gd name="connsiteY6" fmla="*/ 0 h 2920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68963" h="2920829">
                <a:moveTo>
                  <a:pt x="164209" y="0"/>
                </a:moveTo>
                <a:lnTo>
                  <a:pt x="11668963" y="0"/>
                </a:lnTo>
                <a:lnTo>
                  <a:pt x="11668963" y="2920829"/>
                </a:lnTo>
                <a:lnTo>
                  <a:pt x="164209" y="2920829"/>
                </a:lnTo>
                <a:cubicBezTo>
                  <a:pt x="73519" y="2920829"/>
                  <a:pt x="0" y="2847310"/>
                  <a:pt x="0" y="2756620"/>
                </a:cubicBezTo>
                <a:lnTo>
                  <a:pt x="0" y="164209"/>
                </a:lnTo>
                <a:cubicBezTo>
                  <a:pt x="0" y="73519"/>
                  <a:pt x="73519" y="0"/>
                  <a:pt x="16420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5645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EBAA3C6-19CC-BFE1-8BB4-450F1C5B2E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736074"/>
            <a:ext cx="6096000" cy="4673027"/>
          </a:xfrm>
          <a:custGeom>
            <a:avLst/>
            <a:gdLst>
              <a:gd name="connsiteX0" fmla="*/ 364029 w 6096000"/>
              <a:gd name="connsiteY0" fmla="*/ 0 h 4673027"/>
              <a:gd name="connsiteX1" fmla="*/ 6096000 w 6096000"/>
              <a:gd name="connsiteY1" fmla="*/ 0 h 4673027"/>
              <a:gd name="connsiteX2" fmla="*/ 6096000 w 6096000"/>
              <a:gd name="connsiteY2" fmla="*/ 4673027 h 4673027"/>
              <a:gd name="connsiteX3" fmla="*/ 364029 w 6096000"/>
              <a:gd name="connsiteY3" fmla="*/ 4673027 h 4673027"/>
              <a:gd name="connsiteX4" fmla="*/ 0 w 6096000"/>
              <a:gd name="connsiteY4" fmla="*/ 4308998 h 4673027"/>
              <a:gd name="connsiteX5" fmla="*/ 0 w 6096000"/>
              <a:gd name="connsiteY5" fmla="*/ 364029 h 4673027"/>
              <a:gd name="connsiteX6" fmla="*/ 364029 w 6096000"/>
              <a:gd name="connsiteY6" fmla="*/ 0 h 4673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0" h="4673027">
                <a:moveTo>
                  <a:pt x="364029" y="0"/>
                </a:moveTo>
                <a:lnTo>
                  <a:pt x="6096000" y="0"/>
                </a:lnTo>
                <a:lnTo>
                  <a:pt x="6096000" y="4673027"/>
                </a:lnTo>
                <a:lnTo>
                  <a:pt x="364029" y="4673027"/>
                </a:lnTo>
                <a:cubicBezTo>
                  <a:pt x="162981" y="4673027"/>
                  <a:pt x="0" y="4510046"/>
                  <a:pt x="0" y="4308998"/>
                </a:cubicBezTo>
                <a:lnTo>
                  <a:pt x="0" y="364029"/>
                </a:lnTo>
                <a:cubicBezTo>
                  <a:pt x="0" y="162981"/>
                  <a:pt x="162981" y="0"/>
                  <a:pt x="36402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39638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5AE360-8FE0-C5BA-A006-DCF69902DF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52152" y="3229584"/>
            <a:ext cx="8339848" cy="3628417"/>
          </a:xfrm>
          <a:custGeom>
            <a:avLst/>
            <a:gdLst>
              <a:gd name="connsiteX0" fmla="*/ 303819 w 8339848"/>
              <a:gd name="connsiteY0" fmla="*/ 0 h 3628417"/>
              <a:gd name="connsiteX1" fmla="*/ 8150204 w 8339848"/>
              <a:gd name="connsiteY1" fmla="*/ 0 h 3628417"/>
              <a:gd name="connsiteX2" fmla="*/ 8320072 w 8339848"/>
              <a:gd name="connsiteY2" fmla="*/ 51888 h 3628417"/>
              <a:gd name="connsiteX3" fmla="*/ 8339848 w 8339848"/>
              <a:gd name="connsiteY3" fmla="*/ 68204 h 3628417"/>
              <a:gd name="connsiteX4" fmla="*/ 8339848 w 8339848"/>
              <a:gd name="connsiteY4" fmla="*/ 3628417 h 3628417"/>
              <a:gd name="connsiteX5" fmla="*/ 0 w 8339848"/>
              <a:gd name="connsiteY5" fmla="*/ 3628417 h 3628417"/>
              <a:gd name="connsiteX6" fmla="*/ 0 w 8339848"/>
              <a:gd name="connsiteY6" fmla="*/ 303819 h 3628417"/>
              <a:gd name="connsiteX7" fmla="*/ 303819 w 8339848"/>
              <a:gd name="connsiteY7" fmla="*/ 0 h 3628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39848" h="3628417">
                <a:moveTo>
                  <a:pt x="303819" y="0"/>
                </a:moveTo>
                <a:lnTo>
                  <a:pt x="8150204" y="0"/>
                </a:lnTo>
                <a:cubicBezTo>
                  <a:pt x="8213127" y="0"/>
                  <a:pt x="8271582" y="19129"/>
                  <a:pt x="8320072" y="51888"/>
                </a:cubicBezTo>
                <a:lnTo>
                  <a:pt x="8339848" y="68204"/>
                </a:lnTo>
                <a:lnTo>
                  <a:pt x="8339848" y="3628417"/>
                </a:lnTo>
                <a:lnTo>
                  <a:pt x="0" y="3628417"/>
                </a:lnTo>
                <a:lnTo>
                  <a:pt x="0" y="303819"/>
                </a:lnTo>
                <a:cubicBezTo>
                  <a:pt x="0" y="136024"/>
                  <a:pt x="136024" y="0"/>
                  <a:pt x="30381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6344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B3DDD9E-133C-0722-AFDD-F69BAC940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8617" y="-4969"/>
            <a:ext cx="10774766" cy="3084786"/>
          </a:xfrm>
          <a:custGeom>
            <a:avLst/>
            <a:gdLst>
              <a:gd name="connsiteX0" fmla="*/ 0 w 10774766"/>
              <a:gd name="connsiteY0" fmla="*/ 0 h 3084786"/>
              <a:gd name="connsiteX1" fmla="*/ 10774766 w 10774766"/>
              <a:gd name="connsiteY1" fmla="*/ 0 h 3084786"/>
              <a:gd name="connsiteX2" fmla="*/ 10774766 w 10774766"/>
              <a:gd name="connsiteY2" fmla="*/ 2847418 h 3084786"/>
              <a:gd name="connsiteX3" fmla="*/ 10537398 w 10774766"/>
              <a:gd name="connsiteY3" fmla="*/ 3084786 h 3084786"/>
              <a:gd name="connsiteX4" fmla="*/ 237368 w 10774766"/>
              <a:gd name="connsiteY4" fmla="*/ 3084786 h 3084786"/>
              <a:gd name="connsiteX5" fmla="*/ 0 w 10774766"/>
              <a:gd name="connsiteY5" fmla="*/ 2847418 h 308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74766" h="3084786">
                <a:moveTo>
                  <a:pt x="0" y="0"/>
                </a:moveTo>
                <a:lnTo>
                  <a:pt x="10774766" y="0"/>
                </a:lnTo>
                <a:lnTo>
                  <a:pt x="10774766" y="2847418"/>
                </a:lnTo>
                <a:cubicBezTo>
                  <a:pt x="10774766" y="2978513"/>
                  <a:pt x="10668493" y="3084786"/>
                  <a:pt x="10537398" y="3084786"/>
                </a:cubicBezTo>
                <a:lnTo>
                  <a:pt x="237368" y="3084786"/>
                </a:lnTo>
                <a:cubicBezTo>
                  <a:pt x="106273" y="3084786"/>
                  <a:pt x="0" y="2978513"/>
                  <a:pt x="0" y="28474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8523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6EBFA2C-34D4-F473-F46F-838A559EE9D1}"/>
              </a:ext>
            </a:extLst>
          </p:cNvPr>
          <p:cNvSpPr/>
          <p:nvPr userDrawn="1"/>
        </p:nvSpPr>
        <p:spPr>
          <a:xfrm>
            <a:off x="7784999" y="0"/>
            <a:ext cx="4407001" cy="3322284"/>
          </a:xfrm>
          <a:custGeom>
            <a:avLst/>
            <a:gdLst>
              <a:gd name="connsiteX0" fmla="*/ 0 w 3680662"/>
              <a:gd name="connsiteY0" fmla="*/ 0 h 3848100"/>
              <a:gd name="connsiteX1" fmla="*/ 3680662 w 3680662"/>
              <a:gd name="connsiteY1" fmla="*/ 0 h 3848100"/>
              <a:gd name="connsiteX2" fmla="*/ 3680662 w 3680662"/>
              <a:gd name="connsiteY2" fmla="*/ 3848100 h 3848100"/>
              <a:gd name="connsiteX3" fmla="*/ 135705 w 3680662"/>
              <a:gd name="connsiteY3" fmla="*/ 3848100 h 3848100"/>
              <a:gd name="connsiteX4" fmla="*/ 0 w 3680662"/>
              <a:gd name="connsiteY4" fmla="*/ 3712395 h 384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0662" h="3848100">
                <a:moveTo>
                  <a:pt x="0" y="0"/>
                </a:moveTo>
                <a:lnTo>
                  <a:pt x="3680662" y="0"/>
                </a:lnTo>
                <a:lnTo>
                  <a:pt x="3680662" y="3848100"/>
                </a:lnTo>
                <a:lnTo>
                  <a:pt x="135705" y="3848100"/>
                </a:lnTo>
                <a:cubicBezTo>
                  <a:pt x="60757" y="3848100"/>
                  <a:pt x="0" y="3787343"/>
                  <a:pt x="0" y="37123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098CF52-7986-7C69-BF98-E330FC520F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55821" y="1226707"/>
            <a:ext cx="3536911" cy="5631293"/>
          </a:xfrm>
          <a:custGeom>
            <a:avLst/>
            <a:gdLst>
              <a:gd name="connsiteX0" fmla="*/ 198845 w 3536911"/>
              <a:gd name="connsiteY0" fmla="*/ 0 h 5631293"/>
              <a:gd name="connsiteX1" fmla="*/ 3338066 w 3536911"/>
              <a:gd name="connsiteY1" fmla="*/ 0 h 5631293"/>
              <a:gd name="connsiteX2" fmla="*/ 3536911 w 3536911"/>
              <a:gd name="connsiteY2" fmla="*/ 263947 h 5631293"/>
              <a:gd name="connsiteX3" fmla="*/ 3536911 w 3536911"/>
              <a:gd name="connsiteY3" fmla="*/ 5631293 h 5631293"/>
              <a:gd name="connsiteX4" fmla="*/ 0 w 3536911"/>
              <a:gd name="connsiteY4" fmla="*/ 5631293 h 5631293"/>
              <a:gd name="connsiteX5" fmla="*/ 0 w 3536911"/>
              <a:gd name="connsiteY5" fmla="*/ 263947 h 5631293"/>
              <a:gd name="connsiteX6" fmla="*/ 198845 w 3536911"/>
              <a:gd name="connsiteY6" fmla="*/ 0 h 563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36911" h="5631293">
                <a:moveTo>
                  <a:pt x="198845" y="0"/>
                </a:moveTo>
                <a:lnTo>
                  <a:pt x="3338066" y="0"/>
                </a:lnTo>
                <a:cubicBezTo>
                  <a:pt x="3447885" y="0"/>
                  <a:pt x="3536911" y="118173"/>
                  <a:pt x="3536911" y="263947"/>
                </a:cubicBezTo>
                <a:lnTo>
                  <a:pt x="3536911" y="5631293"/>
                </a:lnTo>
                <a:lnTo>
                  <a:pt x="0" y="5631293"/>
                </a:lnTo>
                <a:lnTo>
                  <a:pt x="0" y="263947"/>
                </a:lnTo>
                <a:cubicBezTo>
                  <a:pt x="0" y="118173"/>
                  <a:pt x="89026" y="0"/>
                  <a:pt x="19884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28507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942757C-B217-6515-CC4D-36D4BD324F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52295" y="-1"/>
            <a:ext cx="3642739" cy="3093836"/>
          </a:xfrm>
          <a:custGeom>
            <a:avLst/>
            <a:gdLst>
              <a:gd name="connsiteX0" fmla="*/ 0 w 3642739"/>
              <a:gd name="connsiteY0" fmla="*/ 0 h 3093836"/>
              <a:gd name="connsiteX1" fmla="*/ 3642739 w 3642739"/>
              <a:gd name="connsiteY1" fmla="*/ 0 h 3093836"/>
              <a:gd name="connsiteX2" fmla="*/ 3642739 w 3642739"/>
              <a:gd name="connsiteY2" fmla="*/ 2889041 h 3093836"/>
              <a:gd name="connsiteX3" fmla="*/ 3437944 w 3642739"/>
              <a:gd name="connsiteY3" fmla="*/ 3093836 h 3093836"/>
              <a:gd name="connsiteX4" fmla="*/ 204795 w 3642739"/>
              <a:gd name="connsiteY4" fmla="*/ 3093836 h 3093836"/>
              <a:gd name="connsiteX5" fmla="*/ 0 w 3642739"/>
              <a:gd name="connsiteY5" fmla="*/ 2889041 h 309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42739" h="3093836">
                <a:moveTo>
                  <a:pt x="0" y="0"/>
                </a:moveTo>
                <a:lnTo>
                  <a:pt x="3642739" y="0"/>
                </a:lnTo>
                <a:lnTo>
                  <a:pt x="3642739" y="2889041"/>
                </a:lnTo>
                <a:cubicBezTo>
                  <a:pt x="3642739" y="3002146"/>
                  <a:pt x="3551049" y="3093836"/>
                  <a:pt x="3437944" y="3093836"/>
                </a:cubicBezTo>
                <a:lnTo>
                  <a:pt x="204795" y="3093836"/>
                </a:lnTo>
                <a:cubicBezTo>
                  <a:pt x="91690" y="3093836"/>
                  <a:pt x="0" y="3002146"/>
                  <a:pt x="0" y="288904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7C40CB-0EDF-1FFE-28CB-FEA3ADAFAD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11645" y="3225799"/>
            <a:ext cx="3949528" cy="3632201"/>
          </a:xfrm>
          <a:custGeom>
            <a:avLst/>
            <a:gdLst>
              <a:gd name="connsiteX0" fmla="*/ 222042 w 3949528"/>
              <a:gd name="connsiteY0" fmla="*/ 0 h 3632201"/>
              <a:gd name="connsiteX1" fmla="*/ 3727485 w 3949528"/>
              <a:gd name="connsiteY1" fmla="*/ 0 h 3632201"/>
              <a:gd name="connsiteX2" fmla="*/ 3949528 w 3949528"/>
              <a:gd name="connsiteY2" fmla="*/ 204795 h 3632201"/>
              <a:gd name="connsiteX3" fmla="*/ 3949528 w 3949528"/>
              <a:gd name="connsiteY3" fmla="*/ 3632201 h 3632201"/>
              <a:gd name="connsiteX4" fmla="*/ 0 w 3949528"/>
              <a:gd name="connsiteY4" fmla="*/ 3632201 h 3632201"/>
              <a:gd name="connsiteX5" fmla="*/ 0 w 3949528"/>
              <a:gd name="connsiteY5" fmla="*/ 204795 h 3632201"/>
              <a:gd name="connsiteX6" fmla="*/ 222042 w 3949528"/>
              <a:gd name="connsiteY6" fmla="*/ 0 h 3632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9528" h="3632201">
                <a:moveTo>
                  <a:pt x="222042" y="0"/>
                </a:moveTo>
                <a:lnTo>
                  <a:pt x="3727485" y="0"/>
                </a:lnTo>
                <a:cubicBezTo>
                  <a:pt x="3850116" y="0"/>
                  <a:pt x="3949528" y="91690"/>
                  <a:pt x="3949528" y="204795"/>
                </a:cubicBezTo>
                <a:lnTo>
                  <a:pt x="3949528" y="3632201"/>
                </a:lnTo>
                <a:lnTo>
                  <a:pt x="0" y="3632201"/>
                </a:lnTo>
                <a:lnTo>
                  <a:pt x="0" y="204795"/>
                </a:lnTo>
                <a:cubicBezTo>
                  <a:pt x="0" y="91690"/>
                  <a:pt x="99412" y="0"/>
                  <a:pt x="22204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4645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9C2AA5D-2505-AA97-1096-D78B938C50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4720" y="891992"/>
            <a:ext cx="3587281" cy="2363375"/>
          </a:xfrm>
          <a:custGeom>
            <a:avLst/>
            <a:gdLst>
              <a:gd name="connsiteX0" fmla="*/ 132869 w 3587281"/>
              <a:gd name="connsiteY0" fmla="*/ 0 h 2363375"/>
              <a:gd name="connsiteX1" fmla="*/ 3587281 w 3587281"/>
              <a:gd name="connsiteY1" fmla="*/ 0 h 2363375"/>
              <a:gd name="connsiteX2" fmla="*/ 3587281 w 3587281"/>
              <a:gd name="connsiteY2" fmla="*/ 2363375 h 2363375"/>
              <a:gd name="connsiteX3" fmla="*/ 132869 w 3587281"/>
              <a:gd name="connsiteY3" fmla="*/ 2363375 h 2363375"/>
              <a:gd name="connsiteX4" fmla="*/ 0 w 3587281"/>
              <a:gd name="connsiteY4" fmla="*/ 2230506 h 2363375"/>
              <a:gd name="connsiteX5" fmla="*/ 0 w 3587281"/>
              <a:gd name="connsiteY5" fmla="*/ 132869 h 2363375"/>
              <a:gd name="connsiteX6" fmla="*/ 132869 w 3587281"/>
              <a:gd name="connsiteY6" fmla="*/ 0 h 236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7281" h="2363375">
                <a:moveTo>
                  <a:pt x="132869" y="0"/>
                </a:moveTo>
                <a:lnTo>
                  <a:pt x="3587281" y="0"/>
                </a:lnTo>
                <a:lnTo>
                  <a:pt x="3587281" y="2363375"/>
                </a:lnTo>
                <a:lnTo>
                  <a:pt x="132869" y="2363375"/>
                </a:lnTo>
                <a:cubicBezTo>
                  <a:pt x="59487" y="2363375"/>
                  <a:pt x="0" y="2303888"/>
                  <a:pt x="0" y="2230506"/>
                </a:cubicBezTo>
                <a:lnTo>
                  <a:pt x="0" y="132869"/>
                </a:lnTo>
                <a:cubicBezTo>
                  <a:pt x="0" y="59487"/>
                  <a:pt x="59487" y="0"/>
                  <a:pt x="13286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29DBE2D-7096-5E7D-FA0E-ECB5A184DB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61463" y="3542125"/>
            <a:ext cx="2744498" cy="2363375"/>
          </a:xfrm>
          <a:custGeom>
            <a:avLst/>
            <a:gdLst>
              <a:gd name="connsiteX0" fmla="*/ 67071 w 2744498"/>
              <a:gd name="connsiteY0" fmla="*/ 0 h 2363375"/>
              <a:gd name="connsiteX1" fmla="*/ 2677427 w 2744498"/>
              <a:gd name="connsiteY1" fmla="*/ 0 h 2363375"/>
              <a:gd name="connsiteX2" fmla="*/ 2744498 w 2744498"/>
              <a:gd name="connsiteY2" fmla="*/ 132869 h 2363375"/>
              <a:gd name="connsiteX3" fmla="*/ 2744498 w 2744498"/>
              <a:gd name="connsiteY3" fmla="*/ 2230506 h 2363375"/>
              <a:gd name="connsiteX4" fmla="*/ 2677427 w 2744498"/>
              <a:gd name="connsiteY4" fmla="*/ 2363375 h 2363375"/>
              <a:gd name="connsiteX5" fmla="*/ 67071 w 2744498"/>
              <a:gd name="connsiteY5" fmla="*/ 2363375 h 2363375"/>
              <a:gd name="connsiteX6" fmla="*/ 0 w 2744498"/>
              <a:gd name="connsiteY6" fmla="*/ 2230506 h 2363375"/>
              <a:gd name="connsiteX7" fmla="*/ 0 w 2744498"/>
              <a:gd name="connsiteY7" fmla="*/ 132869 h 2363375"/>
              <a:gd name="connsiteX8" fmla="*/ 67071 w 2744498"/>
              <a:gd name="connsiteY8" fmla="*/ 0 h 236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44498" h="2363375">
                <a:moveTo>
                  <a:pt x="67071" y="0"/>
                </a:moveTo>
                <a:lnTo>
                  <a:pt x="2677427" y="0"/>
                </a:lnTo>
                <a:cubicBezTo>
                  <a:pt x="2714470" y="0"/>
                  <a:pt x="2744498" y="59487"/>
                  <a:pt x="2744498" y="132869"/>
                </a:cubicBezTo>
                <a:lnTo>
                  <a:pt x="2744498" y="2230506"/>
                </a:lnTo>
                <a:cubicBezTo>
                  <a:pt x="2744498" y="2303888"/>
                  <a:pt x="2714470" y="2363375"/>
                  <a:pt x="2677427" y="2363375"/>
                </a:cubicBezTo>
                <a:lnTo>
                  <a:pt x="67071" y="2363375"/>
                </a:lnTo>
                <a:cubicBezTo>
                  <a:pt x="30028" y="2363375"/>
                  <a:pt x="0" y="2303888"/>
                  <a:pt x="0" y="2230506"/>
                </a:cubicBezTo>
                <a:lnTo>
                  <a:pt x="0" y="132869"/>
                </a:lnTo>
                <a:cubicBezTo>
                  <a:pt x="0" y="59487"/>
                  <a:pt x="30028" y="0"/>
                  <a:pt x="6707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73B6A72-8A66-EBDC-CAF2-2D1541B751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03891" y="3542125"/>
            <a:ext cx="4965851" cy="2363375"/>
          </a:xfrm>
          <a:custGeom>
            <a:avLst/>
            <a:gdLst>
              <a:gd name="connsiteX0" fmla="*/ 121357 w 4965851"/>
              <a:gd name="connsiteY0" fmla="*/ 0 h 2363375"/>
              <a:gd name="connsiteX1" fmla="*/ 4844493 w 4965851"/>
              <a:gd name="connsiteY1" fmla="*/ 0 h 2363375"/>
              <a:gd name="connsiteX2" fmla="*/ 4965851 w 4965851"/>
              <a:gd name="connsiteY2" fmla="*/ 132869 h 2363375"/>
              <a:gd name="connsiteX3" fmla="*/ 4965851 w 4965851"/>
              <a:gd name="connsiteY3" fmla="*/ 2230506 h 2363375"/>
              <a:gd name="connsiteX4" fmla="*/ 4844493 w 4965851"/>
              <a:gd name="connsiteY4" fmla="*/ 2363375 h 2363375"/>
              <a:gd name="connsiteX5" fmla="*/ 121357 w 4965851"/>
              <a:gd name="connsiteY5" fmla="*/ 2363375 h 2363375"/>
              <a:gd name="connsiteX6" fmla="*/ 0 w 4965851"/>
              <a:gd name="connsiteY6" fmla="*/ 2230506 h 2363375"/>
              <a:gd name="connsiteX7" fmla="*/ 0 w 4965851"/>
              <a:gd name="connsiteY7" fmla="*/ 132869 h 2363375"/>
              <a:gd name="connsiteX8" fmla="*/ 121357 w 4965851"/>
              <a:gd name="connsiteY8" fmla="*/ 0 h 236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65851" h="2363375">
                <a:moveTo>
                  <a:pt x="121357" y="0"/>
                </a:moveTo>
                <a:lnTo>
                  <a:pt x="4844493" y="0"/>
                </a:lnTo>
                <a:cubicBezTo>
                  <a:pt x="4911518" y="0"/>
                  <a:pt x="4965851" y="59487"/>
                  <a:pt x="4965851" y="132869"/>
                </a:cubicBezTo>
                <a:lnTo>
                  <a:pt x="4965851" y="2230506"/>
                </a:lnTo>
                <a:cubicBezTo>
                  <a:pt x="4965851" y="2303888"/>
                  <a:pt x="4911518" y="2363375"/>
                  <a:pt x="4844493" y="2363375"/>
                </a:cubicBezTo>
                <a:lnTo>
                  <a:pt x="121357" y="2363375"/>
                </a:lnTo>
                <a:cubicBezTo>
                  <a:pt x="54333" y="2363375"/>
                  <a:pt x="0" y="2303888"/>
                  <a:pt x="0" y="2230506"/>
                </a:cubicBezTo>
                <a:lnTo>
                  <a:pt x="0" y="132869"/>
                </a:lnTo>
                <a:cubicBezTo>
                  <a:pt x="0" y="59487"/>
                  <a:pt x="54333" y="0"/>
                  <a:pt x="12135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15264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970A419-501E-DC94-7FC0-D0055DF40175}"/>
              </a:ext>
            </a:extLst>
          </p:cNvPr>
          <p:cNvSpPr/>
          <p:nvPr userDrawn="1"/>
        </p:nvSpPr>
        <p:spPr>
          <a:xfrm>
            <a:off x="0" y="1"/>
            <a:ext cx="12192000" cy="3429000"/>
          </a:xfrm>
          <a:prstGeom prst="rect">
            <a:avLst/>
          </a:prstGeom>
          <a:gradFill>
            <a:gsLst>
              <a:gs pos="0">
                <a:schemeClr val="accent2"/>
              </a:gs>
              <a:gs pos="98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B7AAD89-8105-C5BF-D5C1-59A98BD91F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56250" y="2683436"/>
            <a:ext cx="1887860" cy="1534939"/>
          </a:xfrm>
          <a:custGeom>
            <a:avLst/>
            <a:gdLst>
              <a:gd name="connsiteX0" fmla="*/ 0 w 1887860"/>
              <a:gd name="connsiteY0" fmla="*/ 0 h 1534939"/>
              <a:gd name="connsiteX1" fmla="*/ 1887860 w 1887860"/>
              <a:gd name="connsiteY1" fmla="*/ 0 h 1534939"/>
              <a:gd name="connsiteX2" fmla="*/ 1887860 w 1887860"/>
              <a:gd name="connsiteY2" fmla="*/ 1534939 h 1534939"/>
              <a:gd name="connsiteX3" fmla="*/ 0 w 1887860"/>
              <a:gd name="connsiteY3" fmla="*/ 1534939 h 1534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7860" h="1534939">
                <a:moveTo>
                  <a:pt x="0" y="0"/>
                </a:moveTo>
                <a:lnTo>
                  <a:pt x="1887860" y="0"/>
                </a:lnTo>
                <a:lnTo>
                  <a:pt x="1887860" y="1534939"/>
                </a:lnTo>
                <a:lnTo>
                  <a:pt x="0" y="153493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B036E20-FB3C-47CA-C101-3DC498FFCB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20185" y="2302754"/>
            <a:ext cx="3567939" cy="2211271"/>
          </a:xfrm>
          <a:custGeom>
            <a:avLst/>
            <a:gdLst>
              <a:gd name="connsiteX0" fmla="*/ 0 w 3567939"/>
              <a:gd name="connsiteY0" fmla="*/ 0 h 2211271"/>
              <a:gd name="connsiteX1" fmla="*/ 3567939 w 3567939"/>
              <a:gd name="connsiteY1" fmla="*/ 0 h 2211271"/>
              <a:gd name="connsiteX2" fmla="*/ 3567939 w 3567939"/>
              <a:gd name="connsiteY2" fmla="*/ 2211271 h 2211271"/>
              <a:gd name="connsiteX3" fmla="*/ 0 w 3567939"/>
              <a:gd name="connsiteY3" fmla="*/ 2211271 h 221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7939" h="2211271">
                <a:moveTo>
                  <a:pt x="0" y="0"/>
                </a:moveTo>
                <a:lnTo>
                  <a:pt x="3567939" y="0"/>
                </a:lnTo>
                <a:lnTo>
                  <a:pt x="3567939" y="2211271"/>
                </a:lnTo>
                <a:lnTo>
                  <a:pt x="0" y="221127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0C63E3F-F6BA-F26F-1E45-87E39DCA0F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81925" y="2683436"/>
            <a:ext cx="1887860" cy="1534939"/>
          </a:xfrm>
          <a:custGeom>
            <a:avLst/>
            <a:gdLst>
              <a:gd name="connsiteX0" fmla="*/ 0 w 1887860"/>
              <a:gd name="connsiteY0" fmla="*/ 0 h 1534939"/>
              <a:gd name="connsiteX1" fmla="*/ 1887860 w 1887860"/>
              <a:gd name="connsiteY1" fmla="*/ 0 h 1534939"/>
              <a:gd name="connsiteX2" fmla="*/ 1887860 w 1887860"/>
              <a:gd name="connsiteY2" fmla="*/ 1534939 h 1534939"/>
              <a:gd name="connsiteX3" fmla="*/ 0 w 1887860"/>
              <a:gd name="connsiteY3" fmla="*/ 1534939 h 1534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7860" h="1534939">
                <a:moveTo>
                  <a:pt x="0" y="0"/>
                </a:moveTo>
                <a:lnTo>
                  <a:pt x="1887860" y="0"/>
                </a:lnTo>
                <a:lnTo>
                  <a:pt x="1887860" y="1534939"/>
                </a:lnTo>
                <a:lnTo>
                  <a:pt x="0" y="153493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080923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550AFB0-DBC6-AAFA-062B-F219C4361C2F}"/>
              </a:ext>
            </a:extLst>
          </p:cNvPr>
          <p:cNvSpPr/>
          <p:nvPr userDrawn="1"/>
        </p:nvSpPr>
        <p:spPr>
          <a:xfrm>
            <a:off x="0" y="3898900"/>
            <a:ext cx="3822700" cy="2959100"/>
          </a:xfrm>
          <a:custGeom>
            <a:avLst/>
            <a:gdLst>
              <a:gd name="connsiteX0" fmla="*/ 0 w 3822700"/>
              <a:gd name="connsiteY0" fmla="*/ 0 h 2959100"/>
              <a:gd name="connsiteX1" fmla="*/ 3506099 w 3822700"/>
              <a:gd name="connsiteY1" fmla="*/ 0 h 2959100"/>
              <a:gd name="connsiteX2" fmla="*/ 3822700 w 3822700"/>
              <a:gd name="connsiteY2" fmla="*/ 316601 h 2959100"/>
              <a:gd name="connsiteX3" fmla="*/ 3822700 w 3822700"/>
              <a:gd name="connsiteY3" fmla="*/ 2959100 h 2959100"/>
              <a:gd name="connsiteX4" fmla="*/ 0 w 3822700"/>
              <a:gd name="connsiteY4" fmla="*/ 2959100 h 295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2700" h="2959100">
                <a:moveTo>
                  <a:pt x="0" y="0"/>
                </a:moveTo>
                <a:lnTo>
                  <a:pt x="3506099" y="0"/>
                </a:lnTo>
                <a:cubicBezTo>
                  <a:pt x="3680953" y="0"/>
                  <a:pt x="3822700" y="141747"/>
                  <a:pt x="3822700" y="316601"/>
                </a:cubicBezTo>
                <a:lnTo>
                  <a:pt x="3822700" y="2959100"/>
                </a:lnTo>
                <a:lnTo>
                  <a:pt x="0" y="2959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8A58C26-2222-4766-ECC0-30DA6A05D6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18794"/>
            <a:ext cx="6040288" cy="5141367"/>
          </a:xfrm>
          <a:custGeom>
            <a:avLst/>
            <a:gdLst>
              <a:gd name="connsiteX0" fmla="*/ 1644726 w 6040288"/>
              <a:gd name="connsiteY0" fmla="*/ 1060756 h 5141367"/>
              <a:gd name="connsiteX1" fmla="*/ 2597655 w 6040288"/>
              <a:gd name="connsiteY1" fmla="*/ 1060756 h 5141367"/>
              <a:gd name="connsiteX2" fmla="*/ 2835894 w 6040288"/>
              <a:gd name="connsiteY2" fmla="*/ 1298995 h 5141367"/>
              <a:gd name="connsiteX3" fmla="*/ 2835894 w 6040288"/>
              <a:gd name="connsiteY3" fmla="*/ 4903128 h 5141367"/>
              <a:gd name="connsiteX4" fmla="*/ 2597655 w 6040288"/>
              <a:gd name="connsiteY4" fmla="*/ 5141367 h 5141367"/>
              <a:gd name="connsiteX5" fmla="*/ 1644726 w 6040288"/>
              <a:gd name="connsiteY5" fmla="*/ 5141367 h 5141367"/>
              <a:gd name="connsiteX6" fmla="*/ 1406487 w 6040288"/>
              <a:gd name="connsiteY6" fmla="*/ 4903128 h 5141367"/>
              <a:gd name="connsiteX7" fmla="*/ 1406487 w 6040288"/>
              <a:gd name="connsiteY7" fmla="*/ 1298995 h 5141367"/>
              <a:gd name="connsiteX8" fmla="*/ 1644726 w 6040288"/>
              <a:gd name="connsiteY8" fmla="*/ 1060756 h 5141367"/>
              <a:gd name="connsiteX9" fmla="*/ 4849120 w 6040288"/>
              <a:gd name="connsiteY9" fmla="*/ 713872 h 5141367"/>
              <a:gd name="connsiteX10" fmla="*/ 5802049 w 6040288"/>
              <a:gd name="connsiteY10" fmla="*/ 713872 h 5141367"/>
              <a:gd name="connsiteX11" fmla="*/ 6040288 w 6040288"/>
              <a:gd name="connsiteY11" fmla="*/ 952111 h 5141367"/>
              <a:gd name="connsiteX12" fmla="*/ 6040288 w 6040288"/>
              <a:gd name="connsiteY12" fmla="*/ 4556244 h 5141367"/>
              <a:gd name="connsiteX13" fmla="*/ 5802049 w 6040288"/>
              <a:gd name="connsiteY13" fmla="*/ 4794483 h 5141367"/>
              <a:gd name="connsiteX14" fmla="*/ 4849120 w 6040288"/>
              <a:gd name="connsiteY14" fmla="*/ 4794483 h 5141367"/>
              <a:gd name="connsiteX15" fmla="*/ 4610881 w 6040288"/>
              <a:gd name="connsiteY15" fmla="*/ 4556244 h 5141367"/>
              <a:gd name="connsiteX16" fmla="*/ 4610881 w 6040288"/>
              <a:gd name="connsiteY16" fmla="*/ 952111 h 5141367"/>
              <a:gd name="connsiteX17" fmla="*/ 4849120 w 6040288"/>
              <a:gd name="connsiteY17" fmla="*/ 713872 h 5141367"/>
              <a:gd name="connsiteX18" fmla="*/ 46972 w 6040288"/>
              <a:gd name="connsiteY18" fmla="*/ 147743 h 5141367"/>
              <a:gd name="connsiteX19" fmla="*/ 999901 w 6040288"/>
              <a:gd name="connsiteY19" fmla="*/ 147743 h 5141367"/>
              <a:gd name="connsiteX20" fmla="*/ 1238140 w 6040288"/>
              <a:gd name="connsiteY20" fmla="*/ 385982 h 5141367"/>
              <a:gd name="connsiteX21" fmla="*/ 1238140 w 6040288"/>
              <a:gd name="connsiteY21" fmla="*/ 3990115 h 5141367"/>
              <a:gd name="connsiteX22" fmla="*/ 999901 w 6040288"/>
              <a:gd name="connsiteY22" fmla="*/ 4228354 h 5141367"/>
              <a:gd name="connsiteX23" fmla="*/ 46972 w 6040288"/>
              <a:gd name="connsiteY23" fmla="*/ 4228354 h 5141367"/>
              <a:gd name="connsiteX24" fmla="*/ 0 w 6040288"/>
              <a:gd name="connsiteY24" fmla="*/ 4223619 h 5141367"/>
              <a:gd name="connsiteX25" fmla="*/ 0 w 6040288"/>
              <a:gd name="connsiteY25" fmla="*/ 152478 h 5141367"/>
              <a:gd name="connsiteX26" fmla="*/ 3242480 w 6040288"/>
              <a:gd name="connsiteY26" fmla="*/ 0 h 5141367"/>
              <a:gd name="connsiteX27" fmla="*/ 4195409 w 6040288"/>
              <a:gd name="connsiteY27" fmla="*/ 0 h 5141367"/>
              <a:gd name="connsiteX28" fmla="*/ 4433648 w 6040288"/>
              <a:gd name="connsiteY28" fmla="*/ 238239 h 5141367"/>
              <a:gd name="connsiteX29" fmla="*/ 4433648 w 6040288"/>
              <a:gd name="connsiteY29" fmla="*/ 3842372 h 5141367"/>
              <a:gd name="connsiteX30" fmla="*/ 4195409 w 6040288"/>
              <a:gd name="connsiteY30" fmla="*/ 4080611 h 5141367"/>
              <a:gd name="connsiteX31" fmla="*/ 3242480 w 6040288"/>
              <a:gd name="connsiteY31" fmla="*/ 4080611 h 5141367"/>
              <a:gd name="connsiteX32" fmla="*/ 3004241 w 6040288"/>
              <a:gd name="connsiteY32" fmla="*/ 3842372 h 5141367"/>
              <a:gd name="connsiteX33" fmla="*/ 3004241 w 6040288"/>
              <a:gd name="connsiteY33" fmla="*/ 238239 h 5141367"/>
              <a:gd name="connsiteX34" fmla="*/ 3242480 w 6040288"/>
              <a:gd name="connsiteY34" fmla="*/ 0 h 514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40288" h="5141367">
                <a:moveTo>
                  <a:pt x="1644726" y="1060756"/>
                </a:moveTo>
                <a:lnTo>
                  <a:pt x="2597655" y="1060756"/>
                </a:lnTo>
                <a:cubicBezTo>
                  <a:pt x="2729231" y="1060756"/>
                  <a:pt x="2835894" y="1167419"/>
                  <a:pt x="2835894" y="1298995"/>
                </a:cubicBezTo>
                <a:lnTo>
                  <a:pt x="2835894" y="4903128"/>
                </a:lnTo>
                <a:cubicBezTo>
                  <a:pt x="2835894" y="5034704"/>
                  <a:pt x="2729231" y="5141367"/>
                  <a:pt x="2597655" y="5141367"/>
                </a:cubicBezTo>
                <a:lnTo>
                  <a:pt x="1644726" y="5141367"/>
                </a:lnTo>
                <a:cubicBezTo>
                  <a:pt x="1513150" y="5141367"/>
                  <a:pt x="1406487" y="5034704"/>
                  <a:pt x="1406487" y="4903128"/>
                </a:cubicBezTo>
                <a:lnTo>
                  <a:pt x="1406487" y="1298995"/>
                </a:lnTo>
                <a:cubicBezTo>
                  <a:pt x="1406487" y="1167419"/>
                  <a:pt x="1513150" y="1060756"/>
                  <a:pt x="1644726" y="1060756"/>
                </a:cubicBezTo>
                <a:close/>
                <a:moveTo>
                  <a:pt x="4849120" y="713872"/>
                </a:moveTo>
                <a:lnTo>
                  <a:pt x="5802049" y="713872"/>
                </a:lnTo>
                <a:cubicBezTo>
                  <a:pt x="5933625" y="713872"/>
                  <a:pt x="6040288" y="820535"/>
                  <a:pt x="6040288" y="952111"/>
                </a:cubicBezTo>
                <a:lnTo>
                  <a:pt x="6040288" y="4556244"/>
                </a:lnTo>
                <a:cubicBezTo>
                  <a:pt x="6040288" y="4687820"/>
                  <a:pt x="5933625" y="4794483"/>
                  <a:pt x="5802049" y="4794483"/>
                </a:cubicBezTo>
                <a:lnTo>
                  <a:pt x="4849120" y="4794483"/>
                </a:lnTo>
                <a:cubicBezTo>
                  <a:pt x="4717544" y="4794483"/>
                  <a:pt x="4610881" y="4687820"/>
                  <a:pt x="4610881" y="4556244"/>
                </a:cubicBezTo>
                <a:lnTo>
                  <a:pt x="4610881" y="952111"/>
                </a:lnTo>
                <a:cubicBezTo>
                  <a:pt x="4610881" y="820535"/>
                  <a:pt x="4717544" y="713872"/>
                  <a:pt x="4849120" y="713872"/>
                </a:cubicBezTo>
                <a:close/>
                <a:moveTo>
                  <a:pt x="46972" y="147743"/>
                </a:moveTo>
                <a:lnTo>
                  <a:pt x="999901" y="147743"/>
                </a:lnTo>
                <a:cubicBezTo>
                  <a:pt x="1131477" y="147743"/>
                  <a:pt x="1238140" y="254406"/>
                  <a:pt x="1238140" y="385982"/>
                </a:cubicBezTo>
                <a:lnTo>
                  <a:pt x="1238140" y="3990115"/>
                </a:lnTo>
                <a:cubicBezTo>
                  <a:pt x="1238140" y="4121691"/>
                  <a:pt x="1131477" y="4228354"/>
                  <a:pt x="999901" y="4228354"/>
                </a:cubicBezTo>
                <a:lnTo>
                  <a:pt x="46972" y="4228354"/>
                </a:lnTo>
                <a:lnTo>
                  <a:pt x="0" y="4223619"/>
                </a:lnTo>
                <a:lnTo>
                  <a:pt x="0" y="152478"/>
                </a:lnTo>
                <a:close/>
                <a:moveTo>
                  <a:pt x="3242480" y="0"/>
                </a:moveTo>
                <a:lnTo>
                  <a:pt x="4195409" y="0"/>
                </a:lnTo>
                <a:cubicBezTo>
                  <a:pt x="4326985" y="0"/>
                  <a:pt x="4433648" y="106663"/>
                  <a:pt x="4433648" y="238239"/>
                </a:cubicBezTo>
                <a:lnTo>
                  <a:pt x="4433648" y="3842372"/>
                </a:lnTo>
                <a:cubicBezTo>
                  <a:pt x="4433648" y="3973948"/>
                  <a:pt x="4326985" y="4080611"/>
                  <a:pt x="4195409" y="4080611"/>
                </a:cubicBezTo>
                <a:lnTo>
                  <a:pt x="3242480" y="4080611"/>
                </a:lnTo>
                <a:cubicBezTo>
                  <a:pt x="3110904" y="4080611"/>
                  <a:pt x="3004241" y="3973948"/>
                  <a:pt x="3004241" y="3842372"/>
                </a:cubicBezTo>
                <a:lnTo>
                  <a:pt x="3004241" y="238239"/>
                </a:lnTo>
                <a:cubicBezTo>
                  <a:pt x="3004241" y="106663"/>
                  <a:pt x="3110904" y="0"/>
                  <a:pt x="324248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179758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B911C02-B957-88B4-B998-6895EE46E65D}"/>
              </a:ext>
            </a:extLst>
          </p:cNvPr>
          <p:cNvSpPr/>
          <p:nvPr userDrawn="1"/>
        </p:nvSpPr>
        <p:spPr>
          <a:xfrm>
            <a:off x="0" y="0"/>
            <a:ext cx="9711559" cy="6858000"/>
          </a:xfrm>
          <a:custGeom>
            <a:avLst/>
            <a:gdLst>
              <a:gd name="connsiteX0" fmla="*/ 0 w 9711559"/>
              <a:gd name="connsiteY0" fmla="*/ 0 h 6858000"/>
              <a:gd name="connsiteX1" fmla="*/ 1904661 w 9711559"/>
              <a:gd name="connsiteY1" fmla="*/ 0 h 6858000"/>
              <a:gd name="connsiteX2" fmla="*/ 9711559 w 9711559"/>
              <a:gd name="connsiteY2" fmla="*/ 6858000 h 6858000"/>
              <a:gd name="connsiteX3" fmla="*/ 0 w 971155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11559" h="6858000">
                <a:moveTo>
                  <a:pt x="0" y="0"/>
                </a:moveTo>
                <a:lnTo>
                  <a:pt x="1904661" y="0"/>
                </a:lnTo>
                <a:lnTo>
                  <a:pt x="971155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307885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C5618E-0F31-0B84-F23A-9D1B705192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19848"/>
            <a:ext cx="4727643" cy="2462314"/>
          </a:xfrm>
          <a:custGeom>
            <a:avLst/>
            <a:gdLst>
              <a:gd name="connsiteX0" fmla="*/ 0 w 4727643"/>
              <a:gd name="connsiteY0" fmla="*/ 0 h 2462314"/>
              <a:gd name="connsiteX1" fmla="*/ 4317249 w 4727643"/>
              <a:gd name="connsiteY1" fmla="*/ 0 h 2462314"/>
              <a:gd name="connsiteX2" fmla="*/ 4727643 w 4727643"/>
              <a:gd name="connsiteY2" fmla="*/ 410394 h 2462314"/>
              <a:gd name="connsiteX3" fmla="*/ 4727643 w 4727643"/>
              <a:gd name="connsiteY3" fmla="*/ 2051920 h 2462314"/>
              <a:gd name="connsiteX4" fmla="*/ 4317249 w 4727643"/>
              <a:gd name="connsiteY4" fmla="*/ 2462314 h 2462314"/>
              <a:gd name="connsiteX5" fmla="*/ 0 w 4727643"/>
              <a:gd name="connsiteY5" fmla="*/ 2462314 h 246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27643" h="2462314">
                <a:moveTo>
                  <a:pt x="0" y="0"/>
                </a:moveTo>
                <a:lnTo>
                  <a:pt x="4317249" y="0"/>
                </a:lnTo>
                <a:cubicBezTo>
                  <a:pt x="4543903" y="0"/>
                  <a:pt x="4727643" y="183740"/>
                  <a:pt x="4727643" y="410394"/>
                </a:cubicBezTo>
                <a:lnTo>
                  <a:pt x="4727643" y="2051920"/>
                </a:lnTo>
                <a:cubicBezTo>
                  <a:pt x="4727643" y="2278574"/>
                  <a:pt x="4543903" y="2462314"/>
                  <a:pt x="4317249" y="2462314"/>
                </a:cubicBezTo>
                <a:lnTo>
                  <a:pt x="0" y="246231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257991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6B9BD4B-AE9D-92B0-DCAC-CD5C135489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1687" y="989226"/>
            <a:ext cx="10443893" cy="2462314"/>
          </a:xfrm>
          <a:custGeom>
            <a:avLst/>
            <a:gdLst>
              <a:gd name="connsiteX0" fmla="*/ 410394 w 10443893"/>
              <a:gd name="connsiteY0" fmla="*/ 0 h 2462314"/>
              <a:gd name="connsiteX1" fmla="*/ 10033499 w 10443893"/>
              <a:gd name="connsiteY1" fmla="*/ 0 h 2462314"/>
              <a:gd name="connsiteX2" fmla="*/ 10443893 w 10443893"/>
              <a:gd name="connsiteY2" fmla="*/ 410394 h 2462314"/>
              <a:gd name="connsiteX3" fmla="*/ 10443893 w 10443893"/>
              <a:gd name="connsiteY3" fmla="*/ 2051920 h 2462314"/>
              <a:gd name="connsiteX4" fmla="*/ 10033499 w 10443893"/>
              <a:gd name="connsiteY4" fmla="*/ 2462314 h 2462314"/>
              <a:gd name="connsiteX5" fmla="*/ 410394 w 10443893"/>
              <a:gd name="connsiteY5" fmla="*/ 2462314 h 2462314"/>
              <a:gd name="connsiteX6" fmla="*/ 0 w 10443893"/>
              <a:gd name="connsiteY6" fmla="*/ 2051920 h 2462314"/>
              <a:gd name="connsiteX7" fmla="*/ 0 w 10443893"/>
              <a:gd name="connsiteY7" fmla="*/ 410394 h 2462314"/>
              <a:gd name="connsiteX8" fmla="*/ 410394 w 10443893"/>
              <a:gd name="connsiteY8" fmla="*/ 0 h 246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43893" h="2462314">
                <a:moveTo>
                  <a:pt x="410394" y="0"/>
                </a:moveTo>
                <a:lnTo>
                  <a:pt x="10033499" y="0"/>
                </a:lnTo>
                <a:cubicBezTo>
                  <a:pt x="10260153" y="0"/>
                  <a:pt x="10443893" y="183740"/>
                  <a:pt x="10443893" y="410394"/>
                </a:cubicBezTo>
                <a:lnTo>
                  <a:pt x="10443893" y="2051920"/>
                </a:lnTo>
                <a:cubicBezTo>
                  <a:pt x="10443893" y="2278574"/>
                  <a:pt x="10260153" y="2462314"/>
                  <a:pt x="10033499" y="2462314"/>
                </a:cubicBezTo>
                <a:lnTo>
                  <a:pt x="410394" y="2462314"/>
                </a:lnTo>
                <a:cubicBezTo>
                  <a:pt x="183740" y="2462314"/>
                  <a:pt x="0" y="2278574"/>
                  <a:pt x="0" y="2051920"/>
                </a:cubicBezTo>
                <a:lnTo>
                  <a:pt x="0" y="410394"/>
                </a:lnTo>
                <a:cubicBezTo>
                  <a:pt x="0" y="183740"/>
                  <a:pt x="183740" y="0"/>
                  <a:pt x="41039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4434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438E9BC-201F-0E5B-B86C-31C3EE179E67}"/>
              </a:ext>
            </a:extLst>
          </p:cNvPr>
          <p:cNvSpPr/>
          <p:nvPr userDrawn="1"/>
        </p:nvSpPr>
        <p:spPr>
          <a:xfrm>
            <a:off x="2450781" y="0"/>
            <a:ext cx="8953500" cy="3677274"/>
          </a:xfrm>
          <a:custGeom>
            <a:avLst/>
            <a:gdLst>
              <a:gd name="connsiteX0" fmla="*/ 0 w 8953500"/>
              <a:gd name="connsiteY0" fmla="*/ 0 h 3677274"/>
              <a:gd name="connsiteX1" fmla="*/ 8953500 w 8953500"/>
              <a:gd name="connsiteY1" fmla="*/ 0 h 3677274"/>
              <a:gd name="connsiteX2" fmla="*/ 8953500 w 8953500"/>
              <a:gd name="connsiteY2" fmla="*/ 3407832 h 3677274"/>
              <a:gd name="connsiteX3" fmla="*/ 8684058 w 8953500"/>
              <a:gd name="connsiteY3" fmla="*/ 3677274 h 3677274"/>
              <a:gd name="connsiteX4" fmla="*/ 269442 w 8953500"/>
              <a:gd name="connsiteY4" fmla="*/ 3677274 h 3677274"/>
              <a:gd name="connsiteX5" fmla="*/ 0 w 8953500"/>
              <a:gd name="connsiteY5" fmla="*/ 3407832 h 367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53500" h="3677274">
                <a:moveTo>
                  <a:pt x="0" y="0"/>
                </a:moveTo>
                <a:lnTo>
                  <a:pt x="8953500" y="0"/>
                </a:lnTo>
                <a:lnTo>
                  <a:pt x="8953500" y="3407832"/>
                </a:lnTo>
                <a:cubicBezTo>
                  <a:pt x="8953500" y="3556641"/>
                  <a:pt x="8832867" y="3677274"/>
                  <a:pt x="8684058" y="3677274"/>
                </a:cubicBezTo>
                <a:lnTo>
                  <a:pt x="269442" y="3677274"/>
                </a:lnTo>
                <a:cubicBezTo>
                  <a:pt x="120633" y="3677274"/>
                  <a:pt x="0" y="3556641"/>
                  <a:pt x="0" y="34078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ADFA02-7537-7171-146F-810B6F678D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7719" y="1194026"/>
            <a:ext cx="4201264" cy="5663974"/>
          </a:xfrm>
          <a:custGeom>
            <a:avLst/>
            <a:gdLst>
              <a:gd name="connsiteX0" fmla="*/ 236195 w 4201264"/>
              <a:gd name="connsiteY0" fmla="*/ 0 h 5663974"/>
              <a:gd name="connsiteX1" fmla="*/ 3965069 w 4201264"/>
              <a:gd name="connsiteY1" fmla="*/ 0 h 5663974"/>
              <a:gd name="connsiteX2" fmla="*/ 4201264 w 4201264"/>
              <a:gd name="connsiteY2" fmla="*/ 251405 h 5663974"/>
              <a:gd name="connsiteX3" fmla="*/ 4201264 w 4201264"/>
              <a:gd name="connsiteY3" fmla="*/ 5663974 h 5663974"/>
              <a:gd name="connsiteX4" fmla="*/ 0 w 4201264"/>
              <a:gd name="connsiteY4" fmla="*/ 5663974 h 5663974"/>
              <a:gd name="connsiteX5" fmla="*/ 0 w 4201264"/>
              <a:gd name="connsiteY5" fmla="*/ 251405 h 5663974"/>
              <a:gd name="connsiteX6" fmla="*/ 236195 w 4201264"/>
              <a:gd name="connsiteY6" fmla="*/ 0 h 5663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01264" h="5663974">
                <a:moveTo>
                  <a:pt x="236195" y="0"/>
                </a:moveTo>
                <a:lnTo>
                  <a:pt x="3965069" y="0"/>
                </a:lnTo>
                <a:cubicBezTo>
                  <a:pt x="4095516" y="0"/>
                  <a:pt x="4201264" y="112558"/>
                  <a:pt x="4201264" y="251405"/>
                </a:cubicBezTo>
                <a:lnTo>
                  <a:pt x="4201264" y="5663974"/>
                </a:lnTo>
                <a:lnTo>
                  <a:pt x="0" y="5663974"/>
                </a:lnTo>
                <a:lnTo>
                  <a:pt x="0" y="251405"/>
                </a:lnTo>
                <a:cubicBezTo>
                  <a:pt x="0" y="112558"/>
                  <a:pt x="105748" y="0"/>
                  <a:pt x="23619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272943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78448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873DDBB-6E90-97BE-61C6-CC8658AAF0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4090278"/>
            <a:ext cx="7366000" cy="2048142"/>
          </a:xfrm>
          <a:custGeom>
            <a:avLst/>
            <a:gdLst>
              <a:gd name="connsiteX0" fmla="*/ 0 w 7366000"/>
              <a:gd name="connsiteY0" fmla="*/ 0 h 2048142"/>
              <a:gd name="connsiteX1" fmla="*/ 7236332 w 7366000"/>
              <a:gd name="connsiteY1" fmla="*/ 0 h 2048142"/>
              <a:gd name="connsiteX2" fmla="*/ 7366000 w 7366000"/>
              <a:gd name="connsiteY2" fmla="*/ 129668 h 2048142"/>
              <a:gd name="connsiteX3" fmla="*/ 7366000 w 7366000"/>
              <a:gd name="connsiteY3" fmla="*/ 1918474 h 2048142"/>
              <a:gd name="connsiteX4" fmla="*/ 7236332 w 7366000"/>
              <a:gd name="connsiteY4" fmla="*/ 2048142 h 2048142"/>
              <a:gd name="connsiteX5" fmla="*/ 0 w 7366000"/>
              <a:gd name="connsiteY5" fmla="*/ 2048142 h 204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66000" h="2048142">
                <a:moveTo>
                  <a:pt x="0" y="0"/>
                </a:moveTo>
                <a:lnTo>
                  <a:pt x="7236332" y="0"/>
                </a:lnTo>
                <a:cubicBezTo>
                  <a:pt x="7307946" y="0"/>
                  <a:pt x="7366000" y="58054"/>
                  <a:pt x="7366000" y="129668"/>
                </a:cubicBezTo>
                <a:lnTo>
                  <a:pt x="7366000" y="1918474"/>
                </a:lnTo>
                <a:cubicBezTo>
                  <a:pt x="7366000" y="1990088"/>
                  <a:pt x="7307946" y="2048142"/>
                  <a:pt x="7236332" y="2048142"/>
                </a:cubicBezTo>
                <a:lnTo>
                  <a:pt x="0" y="20481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44D28D2-667B-7003-1E5C-66AC1676D0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7500" y="1"/>
            <a:ext cx="6694501" cy="1687149"/>
          </a:xfrm>
          <a:custGeom>
            <a:avLst/>
            <a:gdLst>
              <a:gd name="connsiteX0" fmla="*/ 0 w 6694501"/>
              <a:gd name="connsiteY0" fmla="*/ 0 h 1687149"/>
              <a:gd name="connsiteX1" fmla="*/ 6694501 w 6694501"/>
              <a:gd name="connsiteY1" fmla="*/ 0 h 1687149"/>
              <a:gd name="connsiteX2" fmla="*/ 6694501 w 6694501"/>
              <a:gd name="connsiteY2" fmla="*/ 1687149 h 1687149"/>
              <a:gd name="connsiteX3" fmla="*/ 129668 w 6694501"/>
              <a:gd name="connsiteY3" fmla="*/ 1687149 h 1687149"/>
              <a:gd name="connsiteX4" fmla="*/ 0 w 6694501"/>
              <a:gd name="connsiteY4" fmla="*/ 1557481 h 1687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94501" h="1687149">
                <a:moveTo>
                  <a:pt x="0" y="0"/>
                </a:moveTo>
                <a:lnTo>
                  <a:pt x="6694501" y="0"/>
                </a:lnTo>
                <a:lnTo>
                  <a:pt x="6694501" y="1687149"/>
                </a:lnTo>
                <a:lnTo>
                  <a:pt x="129668" y="1687149"/>
                </a:lnTo>
                <a:cubicBezTo>
                  <a:pt x="58055" y="1687149"/>
                  <a:pt x="0" y="1629095"/>
                  <a:pt x="0" y="155748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9281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68051D-AA56-9BFD-DFC7-1A95FFAAA08F}"/>
              </a:ext>
            </a:extLst>
          </p:cNvPr>
          <p:cNvSpPr/>
          <p:nvPr userDrawn="1"/>
        </p:nvSpPr>
        <p:spPr>
          <a:xfrm>
            <a:off x="-1" y="1828800"/>
            <a:ext cx="7848601" cy="502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8149DA1-6DE8-DBCC-B887-E113B18362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11397" y="754097"/>
            <a:ext cx="4572264" cy="3025716"/>
          </a:xfrm>
          <a:custGeom>
            <a:avLst/>
            <a:gdLst>
              <a:gd name="connsiteX0" fmla="*/ 191558 w 4572264"/>
              <a:gd name="connsiteY0" fmla="*/ 0 h 3025716"/>
              <a:gd name="connsiteX1" fmla="*/ 4380706 w 4572264"/>
              <a:gd name="connsiteY1" fmla="*/ 0 h 3025716"/>
              <a:gd name="connsiteX2" fmla="*/ 4572264 w 4572264"/>
              <a:gd name="connsiteY2" fmla="*/ 191558 h 3025716"/>
              <a:gd name="connsiteX3" fmla="*/ 4572264 w 4572264"/>
              <a:gd name="connsiteY3" fmla="*/ 2834158 h 3025716"/>
              <a:gd name="connsiteX4" fmla="*/ 4380706 w 4572264"/>
              <a:gd name="connsiteY4" fmla="*/ 3025716 h 3025716"/>
              <a:gd name="connsiteX5" fmla="*/ 191558 w 4572264"/>
              <a:gd name="connsiteY5" fmla="*/ 3025716 h 3025716"/>
              <a:gd name="connsiteX6" fmla="*/ 0 w 4572264"/>
              <a:gd name="connsiteY6" fmla="*/ 2834158 h 3025716"/>
              <a:gd name="connsiteX7" fmla="*/ 0 w 4572264"/>
              <a:gd name="connsiteY7" fmla="*/ 191558 h 3025716"/>
              <a:gd name="connsiteX8" fmla="*/ 191558 w 4572264"/>
              <a:gd name="connsiteY8" fmla="*/ 0 h 3025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2264" h="3025716">
                <a:moveTo>
                  <a:pt x="191558" y="0"/>
                </a:moveTo>
                <a:lnTo>
                  <a:pt x="4380706" y="0"/>
                </a:lnTo>
                <a:cubicBezTo>
                  <a:pt x="4486501" y="0"/>
                  <a:pt x="4572264" y="85763"/>
                  <a:pt x="4572264" y="191558"/>
                </a:cubicBezTo>
                <a:lnTo>
                  <a:pt x="4572264" y="2834158"/>
                </a:lnTo>
                <a:cubicBezTo>
                  <a:pt x="4572264" y="2939953"/>
                  <a:pt x="4486501" y="3025716"/>
                  <a:pt x="4380706" y="3025716"/>
                </a:cubicBezTo>
                <a:lnTo>
                  <a:pt x="191558" y="3025716"/>
                </a:lnTo>
                <a:cubicBezTo>
                  <a:pt x="85763" y="3025716"/>
                  <a:pt x="0" y="2939953"/>
                  <a:pt x="0" y="2834158"/>
                </a:cubicBezTo>
                <a:lnTo>
                  <a:pt x="0" y="191558"/>
                </a:lnTo>
                <a:cubicBezTo>
                  <a:pt x="0" y="85763"/>
                  <a:pt x="85763" y="0"/>
                  <a:pt x="19155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4835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6F5ABF7-2217-EE98-6AB2-43AE25C341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522041"/>
            <a:ext cx="2697008" cy="2559362"/>
          </a:xfrm>
          <a:custGeom>
            <a:avLst/>
            <a:gdLst>
              <a:gd name="connsiteX0" fmla="*/ 0 w 2697008"/>
              <a:gd name="connsiteY0" fmla="*/ 0 h 2559362"/>
              <a:gd name="connsiteX1" fmla="*/ 2500497 w 2697008"/>
              <a:gd name="connsiteY1" fmla="*/ 0 h 2559362"/>
              <a:gd name="connsiteX2" fmla="*/ 2697008 w 2697008"/>
              <a:gd name="connsiteY2" fmla="*/ 162033 h 2559362"/>
              <a:gd name="connsiteX3" fmla="*/ 2697008 w 2697008"/>
              <a:gd name="connsiteY3" fmla="*/ 2397329 h 2559362"/>
              <a:gd name="connsiteX4" fmla="*/ 2500497 w 2697008"/>
              <a:gd name="connsiteY4" fmla="*/ 2559362 h 2559362"/>
              <a:gd name="connsiteX5" fmla="*/ 0 w 2697008"/>
              <a:gd name="connsiteY5" fmla="*/ 2559362 h 255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7008" h="2559362">
                <a:moveTo>
                  <a:pt x="0" y="0"/>
                </a:moveTo>
                <a:lnTo>
                  <a:pt x="2500497" y="0"/>
                </a:lnTo>
                <a:cubicBezTo>
                  <a:pt x="2609027" y="0"/>
                  <a:pt x="2697008" y="72545"/>
                  <a:pt x="2697008" y="162033"/>
                </a:cubicBezTo>
                <a:lnTo>
                  <a:pt x="2697008" y="2397329"/>
                </a:lnTo>
                <a:cubicBezTo>
                  <a:pt x="2697008" y="2486817"/>
                  <a:pt x="2609027" y="2559362"/>
                  <a:pt x="2500497" y="2559362"/>
                </a:cubicBezTo>
                <a:lnTo>
                  <a:pt x="0" y="255936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0D53C0E7-460B-5C95-F6E0-F155C037A3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97680" y="522041"/>
            <a:ext cx="5794320" cy="2805360"/>
          </a:xfrm>
          <a:custGeom>
            <a:avLst/>
            <a:gdLst>
              <a:gd name="connsiteX0" fmla="*/ 185995 w 5794320"/>
              <a:gd name="connsiteY0" fmla="*/ 0 h 2805360"/>
              <a:gd name="connsiteX1" fmla="*/ 5794320 w 5794320"/>
              <a:gd name="connsiteY1" fmla="*/ 0 h 2805360"/>
              <a:gd name="connsiteX2" fmla="*/ 5794320 w 5794320"/>
              <a:gd name="connsiteY2" fmla="*/ 2805360 h 2805360"/>
              <a:gd name="connsiteX3" fmla="*/ 185995 w 5794320"/>
              <a:gd name="connsiteY3" fmla="*/ 2805360 h 2805360"/>
              <a:gd name="connsiteX4" fmla="*/ 0 w 5794320"/>
              <a:gd name="connsiteY4" fmla="*/ 2619365 h 2805360"/>
              <a:gd name="connsiteX5" fmla="*/ 0 w 5794320"/>
              <a:gd name="connsiteY5" fmla="*/ 185995 h 2805360"/>
              <a:gd name="connsiteX6" fmla="*/ 185995 w 5794320"/>
              <a:gd name="connsiteY6" fmla="*/ 0 h 280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4320" h="2805360">
                <a:moveTo>
                  <a:pt x="185995" y="0"/>
                </a:moveTo>
                <a:lnTo>
                  <a:pt x="5794320" y="0"/>
                </a:lnTo>
                <a:lnTo>
                  <a:pt x="5794320" y="2805360"/>
                </a:lnTo>
                <a:lnTo>
                  <a:pt x="185995" y="2805360"/>
                </a:lnTo>
                <a:cubicBezTo>
                  <a:pt x="83273" y="2805360"/>
                  <a:pt x="0" y="2722087"/>
                  <a:pt x="0" y="2619365"/>
                </a:cubicBezTo>
                <a:lnTo>
                  <a:pt x="0" y="185995"/>
                </a:lnTo>
                <a:cubicBezTo>
                  <a:pt x="0" y="83273"/>
                  <a:pt x="83273" y="0"/>
                  <a:pt x="18599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2B81B46-075B-453B-0E35-3F8E1F3F1D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47848" y="1454393"/>
            <a:ext cx="3198993" cy="2559362"/>
          </a:xfrm>
          <a:custGeom>
            <a:avLst/>
            <a:gdLst>
              <a:gd name="connsiteX0" fmla="*/ 196511 w 3198993"/>
              <a:gd name="connsiteY0" fmla="*/ 0 h 2559362"/>
              <a:gd name="connsiteX1" fmla="*/ 3002482 w 3198993"/>
              <a:gd name="connsiteY1" fmla="*/ 0 h 2559362"/>
              <a:gd name="connsiteX2" fmla="*/ 3198993 w 3198993"/>
              <a:gd name="connsiteY2" fmla="*/ 162033 h 2559362"/>
              <a:gd name="connsiteX3" fmla="*/ 3198993 w 3198993"/>
              <a:gd name="connsiteY3" fmla="*/ 2397329 h 2559362"/>
              <a:gd name="connsiteX4" fmla="*/ 3002482 w 3198993"/>
              <a:gd name="connsiteY4" fmla="*/ 2559362 h 2559362"/>
              <a:gd name="connsiteX5" fmla="*/ 196511 w 3198993"/>
              <a:gd name="connsiteY5" fmla="*/ 2559362 h 2559362"/>
              <a:gd name="connsiteX6" fmla="*/ 0 w 3198993"/>
              <a:gd name="connsiteY6" fmla="*/ 2397329 h 2559362"/>
              <a:gd name="connsiteX7" fmla="*/ 0 w 3198993"/>
              <a:gd name="connsiteY7" fmla="*/ 162033 h 2559362"/>
              <a:gd name="connsiteX8" fmla="*/ 196511 w 3198993"/>
              <a:gd name="connsiteY8" fmla="*/ 0 h 255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8993" h="2559362">
                <a:moveTo>
                  <a:pt x="196511" y="0"/>
                </a:moveTo>
                <a:lnTo>
                  <a:pt x="3002482" y="0"/>
                </a:lnTo>
                <a:cubicBezTo>
                  <a:pt x="3111012" y="0"/>
                  <a:pt x="3198993" y="72545"/>
                  <a:pt x="3198993" y="162033"/>
                </a:cubicBezTo>
                <a:lnTo>
                  <a:pt x="3198993" y="2397329"/>
                </a:lnTo>
                <a:cubicBezTo>
                  <a:pt x="3198993" y="2486817"/>
                  <a:pt x="3111012" y="2559362"/>
                  <a:pt x="3002482" y="2559362"/>
                </a:cubicBezTo>
                <a:lnTo>
                  <a:pt x="196511" y="2559362"/>
                </a:lnTo>
                <a:cubicBezTo>
                  <a:pt x="87981" y="2559362"/>
                  <a:pt x="0" y="2486817"/>
                  <a:pt x="0" y="2397329"/>
                </a:cubicBezTo>
                <a:lnTo>
                  <a:pt x="0" y="162033"/>
                </a:lnTo>
                <a:cubicBezTo>
                  <a:pt x="0" y="72545"/>
                  <a:pt x="87981" y="0"/>
                  <a:pt x="1965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58253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307D5B-D2EA-1734-CF3B-79AFB7798A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0733"/>
            <a:ext cx="5926901" cy="2550467"/>
          </a:xfrm>
          <a:custGeom>
            <a:avLst/>
            <a:gdLst>
              <a:gd name="connsiteX0" fmla="*/ 0 w 5926901"/>
              <a:gd name="connsiteY0" fmla="*/ 0 h 2550467"/>
              <a:gd name="connsiteX1" fmla="*/ 5692310 w 5926901"/>
              <a:gd name="connsiteY1" fmla="*/ 0 h 2550467"/>
              <a:gd name="connsiteX2" fmla="*/ 5926901 w 5926901"/>
              <a:gd name="connsiteY2" fmla="*/ 234592 h 2550467"/>
              <a:gd name="connsiteX3" fmla="*/ 5926901 w 5926901"/>
              <a:gd name="connsiteY3" fmla="*/ 2315875 h 2550467"/>
              <a:gd name="connsiteX4" fmla="*/ 5692310 w 5926901"/>
              <a:gd name="connsiteY4" fmla="*/ 2550467 h 2550467"/>
              <a:gd name="connsiteX5" fmla="*/ 0 w 5926901"/>
              <a:gd name="connsiteY5" fmla="*/ 2550467 h 255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6901" h="2550467">
                <a:moveTo>
                  <a:pt x="0" y="0"/>
                </a:moveTo>
                <a:lnTo>
                  <a:pt x="5692310" y="0"/>
                </a:lnTo>
                <a:cubicBezTo>
                  <a:pt x="5821871" y="0"/>
                  <a:pt x="5926901" y="105030"/>
                  <a:pt x="5926901" y="234592"/>
                </a:cubicBezTo>
                <a:lnTo>
                  <a:pt x="5926901" y="2315875"/>
                </a:lnTo>
                <a:cubicBezTo>
                  <a:pt x="5926901" y="2445437"/>
                  <a:pt x="5821871" y="2550467"/>
                  <a:pt x="5692310" y="2550467"/>
                </a:cubicBezTo>
                <a:lnTo>
                  <a:pt x="0" y="255046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1AC1F3-FC54-EE90-A437-B7603F931C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61631" y="700733"/>
            <a:ext cx="2548970" cy="2550467"/>
          </a:xfrm>
          <a:custGeom>
            <a:avLst/>
            <a:gdLst>
              <a:gd name="connsiteX0" fmla="*/ 234454 w 2548970"/>
              <a:gd name="connsiteY0" fmla="*/ 0 h 2550467"/>
              <a:gd name="connsiteX1" fmla="*/ 2314516 w 2548970"/>
              <a:gd name="connsiteY1" fmla="*/ 0 h 2550467"/>
              <a:gd name="connsiteX2" fmla="*/ 2548970 w 2548970"/>
              <a:gd name="connsiteY2" fmla="*/ 234454 h 2550467"/>
              <a:gd name="connsiteX3" fmla="*/ 2548970 w 2548970"/>
              <a:gd name="connsiteY3" fmla="*/ 2316013 h 2550467"/>
              <a:gd name="connsiteX4" fmla="*/ 2314516 w 2548970"/>
              <a:gd name="connsiteY4" fmla="*/ 2550467 h 2550467"/>
              <a:gd name="connsiteX5" fmla="*/ 234454 w 2548970"/>
              <a:gd name="connsiteY5" fmla="*/ 2550467 h 2550467"/>
              <a:gd name="connsiteX6" fmla="*/ 0 w 2548970"/>
              <a:gd name="connsiteY6" fmla="*/ 2316013 h 2550467"/>
              <a:gd name="connsiteX7" fmla="*/ 0 w 2548970"/>
              <a:gd name="connsiteY7" fmla="*/ 234454 h 2550467"/>
              <a:gd name="connsiteX8" fmla="*/ 234454 w 2548970"/>
              <a:gd name="connsiteY8" fmla="*/ 0 h 255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8970" h="2550467">
                <a:moveTo>
                  <a:pt x="234454" y="0"/>
                </a:moveTo>
                <a:lnTo>
                  <a:pt x="2314516" y="0"/>
                </a:lnTo>
                <a:cubicBezTo>
                  <a:pt x="2444001" y="0"/>
                  <a:pt x="2548970" y="104969"/>
                  <a:pt x="2548970" y="234454"/>
                </a:cubicBezTo>
                <a:lnTo>
                  <a:pt x="2548970" y="2316013"/>
                </a:lnTo>
                <a:cubicBezTo>
                  <a:pt x="2548970" y="2445498"/>
                  <a:pt x="2444001" y="2550467"/>
                  <a:pt x="2314516" y="2550467"/>
                </a:cubicBezTo>
                <a:lnTo>
                  <a:pt x="234454" y="2550467"/>
                </a:lnTo>
                <a:cubicBezTo>
                  <a:pt x="104969" y="2550467"/>
                  <a:pt x="0" y="2445498"/>
                  <a:pt x="0" y="2316013"/>
                </a:cubicBezTo>
                <a:lnTo>
                  <a:pt x="0" y="234454"/>
                </a:lnTo>
                <a:cubicBezTo>
                  <a:pt x="0" y="104969"/>
                  <a:pt x="104969" y="0"/>
                  <a:pt x="23445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0AA9C6A-7636-5C43-E786-834558C4E5A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45331" y="1650999"/>
            <a:ext cx="3446669" cy="4506267"/>
          </a:xfrm>
          <a:custGeom>
            <a:avLst/>
            <a:gdLst>
              <a:gd name="connsiteX0" fmla="*/ 414486 w 3446669"/>
              <a:gd name="connsiteY0" fmla="*/ 0 h 4506267"/>
              <a:gd name="connsiteX1" fmla="*/ 3446669 w 3446669"/>
              <a:gd name="connsiteY1" fmla="*/ 0 h 4506267"/>
              <a:gd name="connsiteX2" fmla="*/ 3446669 w 3446669"/>
              <a:gd name="connsiteY2" fmla="*/ 4506267 h 4506267"/>
              <a:gd name="connsiteX3" fmla="*/ 414486 w 3446669"/>
              <a:gd name="connsiteY3" fmla="*/ 4506267 h 4506267"/>
              <a:gd name="connsiteX4" fmla="*/ 0 w 3446669"/>
              <a:gd name="connsiteY4" fmla="*/ 4091781 h 4506267"/>
              <a:gd name="connsiteX5" fmla="*/ 0 w 3446669"/>
              <a:gd name="connsiteY5" fmla="*/ 414486 h 4506267"/>
              <a:gd name="connsiteX6" fmla="*/ 414486 w 3446669"/>
              <a:gd name="connsiteY6" fmla="*/ 0 h 450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46669" h="4506267">
                <a:moveTo>
                  <a:pt x="414486" y="0"/>
                </a:moveTo>
                <a:lnTo>
                  <a:pt x="3446669" y="0"/>
                </a:lnTo>
                <a:lnTo>
                  <a:pt x="3446669" y="4506267"/>
                </a:lnTo>
                <a:lnTo>
                  <a:pt x="414486" y="4506267"/>
                </a:lnTo>
                <a:cubicBezTo>
                  <a:pt x="185572" y="4506267"/>
                  <a:pt x="0" y="4320695"/>
                  <a:pt x="0" y="4091781"/>
                </a:cubicBezTo>
                <a:lnTo>
                  <a:pt x="0" y="414486"/>
                </a:lnTo>
                <a:cubicBezTo>
                  <a:pt x="0" y="185572"/>
                  <a:pt x="185572" y="0"/>
                  <a:pt x="41448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8267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009AD19-A228-A295-B8B9-A67B714297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092275"/>
            <a:ext cx="3339963" cy="2247825"/>
          </a:xfrm>
          <a:custGeom>
            <a:avLst/>
            <a:gdLst>
              <a:gd name="connsiteX0" fmla="*/ 0 w 3339963"/>
              <a:gd name="connsiteY0" fmla="*/ 0 h 2247825"/>
              <a:gd name="connsiteX1" fmla="*/ 3197653 w 3339963"/>
              <a:gd name="connsiteY1" fmla="*/ 0 h 2247825"/>
              <a:gd name="connsiteX2" fmla="*/ 3339963 w 3339963"/>
              <a:gd name="connsiteY2" fmla="*/ 142310 h 2247825"/>
              <a:gd name="connsiteX3" fmla="*/ 3339963 w 3339963"/>
              <a:gd name="connsiteY3" fmla="*/ 2105515 h 2247825"/>
              <a:gd name="connsiteX4" fmla="*/ 3197653 w 3339963"/>
              <a:gd name="connsiteY4" fmla="*/ 2247825 h 2247825"/>
              <a:gd name="connsiteX5" fmla="*/ 0 w 3339963"/>
              <a:gd name="connsiteY5" fmla="*/ 2247825 h 224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9963" h="2247825">
                <a:moveTo>
                  <a:pt x="0" y="0"/>
                </a:moveTo>
                <a:lnTo>
                  <a:pt x="3197653" y="0"/>
                </a:lnTo>
                <a:cubicBezTo>
                  <a:pt x="3276249" y="0"/>
                  <a:pt x="3339963" y="63714"/>
                  <a:pt x="3339963" y="142310"/>
                </a:cubicBezTo>
                <a:lnTo>
                  <a:pt x="3339963" y="2105515"/>
                </a:lnTo>
                <a:cubicBezTo>
                  <a:pt x="3339963" y="2184111"/>
                  <a:pt x="3276249" y="2247825"/>
                  <a:pt x="3197653" y="2247825"/>
                </a:cubicBezTo>
                <a:lnTo>
                  <a:pt x="0" y="224782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7D23610-2AEB-E7E8-6D37-E4FD5797F0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31000" y="940062"/>
            <a:ext cx="2765821" cy="2532223"/>
          </a:xfrm>
          <a:custGeom>
            <a:avLst/>
            <a:gdLst>
              <a:gd name="connsiteX0" fmla="*/ 160315 w 2765821"/>
              <a:gd name="connsiteY0" fmla="*/ 0 h 2532223"/>
              <a:gd name="connsiteX1" fmla="*/ 2605506 w 2765821"/>
              <a:gd name="connsiteY1" fmla="*/ 0 h 2532223"/>
              <a:gd name="connsiteX2" fmla="*/ 2765821 w 2765821"/>
              <a:gd name="connsiteY2" fmla="*/ 160315 h 2532223"/>
              <a:gd name="connsiteX3" fmla="*/ 2765821 w 2765821"/>
              <a:gd name="connsiteY3" fmla="*/ 2371908 h 2532223"/>
              <a:gd name="connsiteX4" fmla="*/ 2605506 w 2765821"/>
              <a:gd name="connsiteY4" fmla="*/ 2532223 h 2532223"/>
              <a:gd name="connsiteX5" fmla="*/ 160315 w 2765821"/>
              <a:gd name="connsiteY5" fmla="*/ 2532223 h 2532223"/>
              <a:gd name="connsiteX6" fmla="*/ 0 w 2765821"/>
              <a:gd name="connsiteY6" fmla="*/ 2371908 h 2532223"/>
              <a:gd name="connsiteX7" fmla="*/ 0 w 2765821"/>
              <a:gd name="connsiteY7" fmla="*/ 160315 h 2532223"/>
              <a:gd name="connsiteX8" fmla="*/ 160315 w 2765821"/>
              <a:gd name="connsiteY8" fmla="*/ 0 h 2532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5821" h="2532223">
                <a:moveTo>
                  <a:pt x="160315" y="0"/>
                </a:moveTo>
                <a:lnTo>
                  <a:pt x="2605506" y="0"/>
                </a:lnTo>
                <a:cubicBezTo>
                  <a:pt x="2694046" y="0"/>
                  <a:pt x="2765821" y="71775"/>
                  <a:pt x="2765821" y="160315"/>
                </a:cubicBezTo>
                <a:lnTo>
                  <a:pt x="2765821" y="2371908"/>
                </a:lnTo>
                <a:cubicBezTo>
                  <a:pt x="2765821" y="2460448"/>
                  <a:pt x="2694046" y="2532223"/>
                  <a:pt x="2605506" y="2532223"/>
                </a:cubicBezTo>
                <a:lnTo>
                  <a:pt x="160315" y="2532223"/>
                </a:lnTo>
                <a:cubicBezTo>
                  <a:pt x="71775" y="2532223"/>
                  <a:pt x="0" y="2460448"/>
                  <a:pt x="0" y="2371908"/>
                </a:cubicBezTo>
                <a:lnTo>
                  <a:pt x="0" y="160315"/>
                </a:lnTo>
                <a:cubicBezTo>
                  <a:pt x="0" y="71775"/>
                  <a:pt x="71775" y="0"/>
                  <a:pt x="16031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5B59973-3D4E-556C-457F-FFCF928C08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8180" y="3766796"/>
            <a:ext cx="2060048" cy="1942616"/>
          </a:xfrm>
          <a:custGeom>
            <a:avLst/>
            <a:gdLst>
              <a:gd name="connsiteX0" fmla="*/ 122987 w 2060048"/>
              <a:gd name="connsiteY0" fmla="*/ 0 h 1942616"/>
              <a:gd name="connsiteX1" fmla="*/ 1937061 w 2060048"/>
              <a:gd name="connsiteY1" fmla="*/ 0 h 1942616"/>
              <a:gd name="connsiteX2" fmla="*/ 2060048 w 2060048"/>
              <a:gd name="connsiteY2" fmla="*/ 122987 h 1942616"/>
              <a:gd name="connsiteX3" fmla="*/ 2060048 w 2060048"/>
              <a:gd name="connsiteY3" fmla="*/ 1819629 h 1942616"/>
              <a:gd name="connsiteX4" fmla="*/ 1937061 w 2060048"/>
              <a:gd name="connsiteY4" fmla="*/ 1942616 h 1942616"/>
              <a:gd name="connsiteX5" fmla="*/ 122987 w 2060048"/>
              <a:gd name="connsiteY5" fmla="*/ 1942616 h 1942616"/>
              <a:gd name="connsiteX6" fmla="*/ 0 w 2060048"/>
              <a:gd name="connsiteY6" fmla="*/ 1819629 h 1942616"/>
              <a:gd name="connsiteX7" fmla="*/ 0 w 2060048"/>
              <a:gd name="connsiteY7" fmla="*/ 122987 h 1942616"/>
              <a:gd name="connsiteX8" fmla="*/ 122987 w 2060048"/>
              <a:gd name="connsiteY8" fmla="*/ 0 h 194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0048" h="1942616">
                <a:moveTo>
                  <a:pt x="122987" y="0"/>
                </a:moveTo>
                <a:lnTo>
                  <a:pt x="1937061" y="0"/>
                </a:lnTo>
                <a:cubicBezTo>
                  <a:pt x="2004985" y="0"/>
                  <a:pt x="2060048" y="55063"/>
                  <a:pt x="2060048" y="122987"/>
                </a:cubicBezTo>
                <a:lnTo>
                  <a:pt x="2060048" y="1819629"/>
                </a:lnTo>
                <a:cubicBezTo>
                  <a:pt x="2060048" y="1887553"/>
                  <a:pt x="2004985" y="1942616"/>
                  <a:pt x="1937061" y="1942616"/>
                </a:cubicBezTo>
                <a:lnTo>
                  <a:pt x="122987" y="1942616"/>
                </a:lnTo>
                <a:cubicBezTo>
                  <a:pt x="55063" y="1942616"/>
                  <a:pt x="0" y="1887553"/>
                  <a:pt x="0" y="1819629"/>
                </a:cubicBezTo>
                <a:lnTo>
                  <a:pt x="0" y="122987"/>
                </a:lnTo>
                <a:cubicBezTo>
                  <a:pt x="0" y="55063"/>
                  <a:pt x="55063" y="0"/>
                  <a:pt x="12298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744A733-A2DF-96B4-1696-765237ACE8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04330" y="3766796"/>
            <a:ext cx="2311334" cy="2179578"/>
          </a:xfrm>
          <a:custGeom>
            <a:avLst/>
            <a:gdLst>
              <a:gd name="connsiteX0" fmla="*/ 137989 w 2311334"/>
              <a:gd name="connsiteY0" fmla="*/ 0 h 2179578"/>
              <a:gd name="connsiteX1" fmla="*/ 2173345 w 2311334"/>
              <a:gd name="connsiteY1" fmla="*/ 0 h 2179578"/>
              <a:gd name="connsiteX2" fmla="*/ 2311334 w 2311334"/>
              <a:gd name="connsiteY2" fmla="*/ 137989 h 2179578"/>
              <a:gd name="connsiteX3" fmla="*/ 2311334 w 2311334"/>
              <a:gd name="connsiteY3" fmla="*/ 2041589 h 2179578"/>
              <a:gd name="connsiteX4" fmla="*/ 2173345 w 2311334"/>
              <a:gd name="connsiteY4" fmla="*/ 2179578 h 2179578"/>
              <a:gd name="connsiteX5" fmla="*/ 137989 w 2311334"/>
              <a:gd name="connsiteY5" fmla="*/ 2179578 h 2179578"/>
              <a:gd name="connsiteX6" fmla="*/ 0 w 2311334"/>
              <a:gd name="connsiteY6" fmla="*/ 2041589 h 2179578"/>
              <a:gd name="connsiteX7" fmla="*/ 0 w 2311334"/>
              <a:gd name="connsiteY7" fmla="*/ 137989 h 2179578"/>
              <a:gd name="connsiteX8" fmla="*/ 137989 w 2311334"/>
              <a:gd name="connsiteY8" fmla="*/ 0 h 217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1334" h="2179578">
                <a:moveTo>
                  <a:pt x="137989" y="0"/>
                </a:moveTo>
                <a:lnTo>
                  <a:pt x="2173345" y="0"/>
                </a:lnTo>
                <a:cubicBezTo>
                  <a:pt x="2249554" y="0"/>
                  <a:pt x="2311334" y="61780"/>
                  <a:pt x="2311334" y="137989"/>
                </a:cubicBezTo>
                <a:lnTo>
                  <a:pt x="2311334" y="2041589"/>
                </a:lnTo>
                <a:cubicBezTo>
                  <a:pt x="2311334" y="2117798"/>
                  <a:pt x="2249554" y="2179578"/>
                  <a:pt x="2173345" y="2179578"/>
                </a:cubicBezTo>
                <a:lnTo>
                  <a:pt x="137989" y="2179578"/>
                </a:lnTo>
                <a:cubicBezTo>
                  <a:pt x="61780" y="2179578"/>
                  <a:pt x="0" y="2117798"/>
                  <a:pt x="0" y="2041589"/>
                </a:cubicBezTo>
                <a:lnTo>
                  <a:pt x="0" y="137989"/>
                </a:lnTo>
                <a:cubicBezTo>
                  <a:pt x="0" y="61780"/>
                  <a:pt x="61780" y="0"/>
                  <a:pt x="13798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25512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66A5453-108C-3764-EA50-45054C9D3D38}"/>
              </a:ext>
            </a:extLst>
          </p:cNvPr>
          <p:cNvSpPr/>
          <p:nvPr userDrawn="1"/>
        </p:nvSpPr>
        <p:spPr>
          <a:xfrm>
            <a:off x="0" y="3940881"/>
            <a:ext cx="3519162" cy="1983540"/>
          </a:xfrm>
          <a:custGeom>
            <a:avLst/>
            <a:gdLst>
              <a:gd name="connsiteX0" fmla="*/ 0 w 3519162"/>
              <a:gd name="connsiteY0" fmla="*/ 0 h 1983540"/>
              <a:gd name="connsiteX1" fmla="*/ 3393584 w 3519162"/>
              <a:gd name="connsiteY1" fmla="*/ 0 h 1983540"/>
              <a:gd name="connsiteX2" fmla="*/ 3519162 w 3519162"/>
              <a:gd name="connsiteY2" fmla="*/ 125578 h 1983540"/>
              <a:gd name="connsiteX3" fmla="*/ 3519162 w 3519162"/>
              <a:gd name="connsiteY3" fmla="*/ 1857962 h 1983540"/>
              <a:gd name="connsiteX4" fmla="*/ 3393584 w 3519162"/>
              <a:gd name="connsiteY4" fmla="*/ 1983540 h 1983540"/>
              <a:gd name="connsiteX5" fmla="*/ 0 w 3519162"/>
              <a:gd name="connsiteY5" fmla="*/ 1983540 h 1983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9162" h="1983540">
                <a:moveTo>
                  <a:pt x="0" y="0"/>
                </a:moveTo>
                <a:lnTo>
                  <a:pt x="3393584" y="0"/>
                </a:lnTo>
                <a:cubicBezTo>
                  <a:pt x="3462939" y="0"/>
                  <a:pt x="3519162" y="56223"/>
                  <a:pt x="3519162" y="125578"/>
                </a:cubicBezTo>
                <a:lnTo>
                  <a:pt x="3519162" y="1857962"/>
                </a:lnTo>
                <a:cubicBezTo>
                  <a:pt x="3519162" y="1927317"/>
                  <a:pt x="3462939" y="1983540"/>
                  <a:pt x="3393584" y="1983540"/>
                </a:cubicBezTo>
                <a:lnTo>
                  <a:pt x="0" y="19835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497FA71-2784-6CDF-01CC-6FDC1FF86F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940881"/>
            <a:ext cx="3519162" cy="1983540"/>
          </a:xfrm>
          <a:custGeom>
            <a:avLst/>
            <a:gdLst>
              <a:gd name="connsiteX0" fmla="*/ 0 w 3519162"/>
              <a:gd name="connsiteY0" fmla="*/ 0 h 1983540"/>
              <a:gd name="connsiteX1" fmla="*/ 3393584 w 3519162"/>
              <a:gd name="connsiteY1" fmla="*/ 0 h 1983540"/>
              <a:gd name="connsiteX2" fmla="*/ 3519162 w 3519162"/>
              <a:gd name="connsiteY2" fmla="*/ 125578 h 1983540"/>
              <a:gd name="connsiteX3" fmla="*/ 3519162 w 3519162"/>
              <a:gd name="connsiteY3" fmla="*/ 1857962 h 1983540"/>
              <a:gd name="connsiteX4" fmla="*/ 3393584 w 3519162"/>
              <a:gd name="connsiteY4" fmla="*/ 1983540 h 1983540"/>
              <a:gd name="connsiteX5" fmla="*/ 0 w 3519162"/>
              <a:gd name="connsiteY5" fmla="*/ 1983540 h 1983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9162" h="1983540">
                <a:moveTo>
                  <a:pt x="0" y="0"/>
                </a:moveTo>
                <a:lnTo>
                  <a:pt x="3393584" y="0"/>
                </a:lnTo>
                <a:cubicBezTo>
                  <a:pt x="3462939" y="0"/>
                  <a:pt x="3519162" y="56223"/>
                  <a:pt x="3519162" y="125578"/>
                </a:cubicBezTo>
                <a:lnTo>
                  <a:pt x="3519162" y="1857962"/>
                </a:lnTo>
                <a:cubicBezTo>
                  <a:pt x="3519162" y="1927317"/>
                  <a:pt x="3462939" y="1983540"/>
                  <a:pt x="3393584" y="1983540"/>
                </a:cubicBezTo>
                <a:lnTo>
                  <a:pt x="0" y="198354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EAE9A-00B7-E0C9-7918-335642D8DD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27312" y="834035"/>
            <a:ext cx="6964688" cy="2836265"/>
          </a:xfrm>
          <a:custGeom>
            <a:avLst/>
            <a:gdLst>
              <a:gd name="connsiteX0" fmla="*/ 260879 w 6964688"/>
              <a:gd name="connsiteY0" fmla="*/ 0 h 2836265"/>
              <a:gd name="connsiteX1" fmla="*/ 6964688 w 6964688"/>
              <a:gd name="connsiteY1" fmla="*/ 0 h 2836265"/>
              <a:gd name="connsiteX2" fmla="*/ 6964688 w 6964688"/>
              <a:gd name="connsiteY2" fmla="*/ 2836265 h 2836265"/>
              <a:gd name="connsiteX3" fmla="*/ 260879 w 6964688"/>
              <a:gd name="connsiteY3" fmla="*/ 2836265 h 2836265"/>
              <a:gd name="connsiteX4" fmla="*/ 0 w 6964688"/>
              <a:gd name="connsiteY4" fmla="*/ 2575385 h 2836265"/>
              <a:gd name="connsiteX5" fmla="*/ 0 w 6964688"/>
              <a:gd name="connsiteY5" fmla="*/ 260880 h 2836265"/>
              <a:gd name="connsiteX6" fmla="*/ 260879 w 6964688"/>
              <a:gd name="connsiteY6" fmla="*/ 0 h 283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64688" h="2836265">
                <a:moveTo>
                  <a:pt x="260879" y="0"/>
                </a:moveTo>
                <a:lnTo>
                  <a:pt x="6964688" y="0"/>
                </a:lnTo>
                <a:lnTo>
                  <a:pt x="6964688" y="2836265"/>
                </a:lnTo>
                <a:lnTo>
                  <a:pt x="260879" y="2836265"/>
                </a:lnTo>
                <a:cubicBezTo>
                  <a:pt x="116799" y="2836265"/>
                  <a:pt x="0" y="2719465"/>
                  <a:pt x="0" y="2575385"/>
                </a:cubicBezTo>
                <a:lnTo>
                  <a:pt x="0" y="260880"/>
                </a:lnTo>
                <a:cubicBezTo>
                  <a:pt x="0" y="116800"/>
                  <a:pt x="116799" y="0"/>
                  <a:pt x="26087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3480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0188C62-0933-E75A-56A8-124BBC752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8142" y="2870200"/>
            <a:ext cx="5135316" cy="2497225"/>
          </a:xfrm>
          <a:custGeom>
            <a:avLst/>
            <a:gdLst>
              <a:gd name="connsiteX0" fmla="*/ 158099 w 5135316"/>
              <a:gd name="connsiteY0" fmla="*/ 0 h 2497225"/>
              <a:gd name="connsiteX1" fmla="*/ 4977217 w 5135316"/>
              <a:gd name="connsiteY1" fmla="*/ 0 h 2497225"/>
              <a:gd name="connsiteX2" fmla="*/ 5135316 w 5135316"/>
              <a:gd name="connsiteY2" fmla="*/ 158099 h 2497225"/>
              <a:gd name="connsiteX3" fmla="*/ 5135316 w 5135316"/>
              <a:gd name="connsiteY3" fmla="*/ 2339126 h 2497225"/>
              <a:gd name="connsiteX4" fmla="*/ 4977217 w 5135316"/>
              <a:gd name="connsiteY4" fmla="*/ 2497225 h 2497225"/>
              <a:gd name="connsiteX5" fmla="*/ 158099 w 5135316"/>
              <a:gd name="connsiteY5" fmla="*/ 2497225 h 2497225"/>
              <a:gd name="connsiteX6" fmla="*/ 0 w 5135316"/>
              <a:gd name="connsiteY6" fmla="*/ 2339126 h 2497225"/>
              <a:gd name="connsiteX7" fmla="*/ 0 w 5135316"/>
              <a:gd name="connsiteY7" fmla="*/ 158099 h 2497225"/>
              <a:gd name="connsiteX8" fmla="*/ 158099 w 5135316"/>
              <a:gd name="connsiteY8" fmla="*/ 0 h 249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35316" h="2497225">
                <a:moveTo>
                  <a:pt x="158099" y="0"/>
                </a:moveTo>
                <a:lnTo>
                  <a:pt x="4977217" y="0"/>
                </a:lnTo>
                <a:cubicBezTo>
                  <a:pt x="5064533" y="0"/>
                  <a:pt x="5135316" y="70783"/>
                  <a:pt x="5135316" y="158099"/>
                </a:cubicBezTo>
                <a:lnTo>
                  <a:pt x="5135316" y="2339126"/>
                </a:lnTo>
                <a:cubicBezTo>
                  <a:pt x="5135316" y="2426442"/>
                  <a:pt x="5064533" y="2497225"/>
                  <a:pt x="4977217" y="2497225"/>
                </a:cubicBezTo>
                <a:lnTo>
                  <a:pt x="158099" y="2497225"/>
                </a:lnTo>
                <a:cubicBezTo>
                  <a:pt x="70783" y="2497225"/>
                  <a:pt x="0" y="2426442"/>
                  <a:pt x="0" y="2339126"/>
                </a:cubicBezTo>
                <a:lnTo>
                  <a:pt x="0" y="158099"/>
                </a:lnTo>
                <a:cubicBezTo>
                  <a:pt x="0" y="70783"/>
                  <a:pt x="70783" y="0"/>
                  <a:pt x="15809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3A96BB-22E2-99E7-1B33-388F56CF79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02500" y="2870200"/>
            <a:ext cx="4889500" cy="3987800"/>
          </a:xfrm>
          <a:custGeom>
            <a:avLst/>
            <a:gdLst>
              <a:gd name="connsiteX0" fmla="*/ 0 w 4889500"/>
              <a:gd name="connsiteY0" fmla="*/ 0 h 3987800"/>
              <a:gd name="connsiteX1" fmla="*/ 4889500 w 4889500"/>
              <a:gd name="connsiteY1" fmla="*/ 0 h 3987800"/>
              <a:gd name="connsiteX2" fmla="*/ 4889500 w 4889500"/>
              <a:gd name="connsiteY2" fmla="*/ 3987800 h 3987800"/>
              <a:gd name="connsiteX3" fmla="*/ 0 w 4889500"/>
              <a:gd name="connsiteY3" fmla="*/ 3987800 h 398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500" h="3987800">
                <a:moveTo>
                  <a:pt x="0" y="0"/>
                </a:moveTo>
                <a:lnTo>
                  <a:pt x="4889500" y="0"/>
                </a:lnTo>
                <a:lnTo>
                  <a:pt x="4889500" y="3987800"/>
                </a:lnTo>
                <a:lnTo>
                  <a:pt x="0" y="39878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70493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E6C9DF-F9ED-F468-39AD-90AA56132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D83A4-B945-0263-7A8C-5A94EA637C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8F9ADA-1F61-17C4-537D-42756A3FB7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A1763-9E29-4B72-B59B-C39E87F3B0E7}" type="datetimeFigureOut">
              <a:rPr lang="en-ID" smtClean="0"/>
              <a:t>25/05/2023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AF93D-6B91-E9F3-FCE8-863BA9C3CE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5B427-4603-C14E-4B8F-077BA29958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B120F-8F7F-408A-A979-3334F1DC623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115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6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63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C57AEF-5E72-EECB-FD93-EF32F05EDB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C8B97B1-16C5-35CE-651F-D3D7D51BA10C}"/>
              </a:ext>
            </a:extLst>
          </p:cNvPr>
          <p:cNvSpPr/>
          <p:nvPr/>
        </p:nvSpPr>
        <p:spPr>
          <a:xfrm>
            <a:off x="716125" y="4559300"/>
            <a:ext cx="6677691" cy="2298700"/>
          </a:xfrm>
          <a:custGeom>
            <a:avLst/>
            <a:gdLst>
              <a:gd name="connsiteX0" fmla="*/ 294233 w 6677691"/>
              <a:gd name="connsiteY0" fmla="*/ 0 h 2298700"/>
              <a:gd name="connsiteX1" fmla="*/ 6383458 w 6677691"/>
              <a:gd name="connsiteY1" fmla="*/ 0 h 2298700"/>
              <a:gd name="connsiteX2" fmla="*/ 6677691 w 6677691"/>
              <a:gd name="connsiteY2" fmla="*/ 294233 h 2298700"/>
              <a:gd name="connsiteX3" fmla="*/ 6677691 w 6677691"/>
              <a:gd name="connsiteY3" fmla="*/ 2298700 h 2298700"/>
              <a:gd name="connsiteX4" fmla="*/ 0 w 6677691"/>
              <a:gd name="connsiteY4" fmla="*/ 2298700 h 2298700"/>
              <a:gd name="connsiteX5" fmla="*/ 0 w 6677691"/>
              <a:gd name="connsiteY5" fmla="*/ 294233 h 2298700"/>
              <a:gd name="connsiteX6" fmla="*/ 294233 w 6677691"/>
              <a:gd name="connsiteY6" fmla="*/ 0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77691" h="2298700">
                <a:moveTo>
                  <a:pt x="294233" y="0"/>
                </a:moveTo>
                <a:lnTo>
                  <a:pt x="6383458" y="0"/>
                </a:lnTo>
                <a:cubicBezTo>
                  <a:pt x="6545958" y="0"/>
                  <a:pt x="6677691" y="131733"/>
                  <a:pt x="6677691" y="294233"/>
                </a:cubicBezTo>
                <a:lnTo>
                  <a:pt x="6677691" y="2298700"/>
                </a:lnTo>
                <a:lnTo>
                  <a:pt x="0" y="2298700"/>
                </a:lnTo>
                <a:lnTo>
                  <a:pt x="0" y="294233"/>
                </a:lnTo>
                <a:cubicBezTo>
                  <a:pt x="0" y="131733"/>
                  <a:pt x="131733" y="0"/>
                  <a:pt x="29423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100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34A422E-F48F-3C28-82BF-0378A2515A58}"/>
              </a:ext>
            </a:extLst>
          </p:cNvPr>
          <p:cNvSpPr/>
          <p:nvPr/>
        </p:nvSpPr>
        <p:spPr>
          <a:xfrm>
            <a:off x="918769" y="1430134"/>
            <a:ext cx="1576089" cy="1423355"/>
          </a:xfrm>
          <a:prstGeom prst="roundRect">
            <a:avLst>
              <a:gd name="adj" fmla="val 10432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792DF2-446E-1CFC-0B0E-AB5FAD5C8FEB}"/>
              </a:ext>
            </a:extLst>
          </p:cNvPr>
          <p:cNvSpPr txBox="1"/>
          <p:nvPr/>
        </p:nvSpPr>
        <p:spPr>
          <a:xfrm>
            <a:off x="1257907" y="1883201"/>
            <a:ext cx="7771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2700000" scaled="1"/>
                </a:gradFill>
                <a:latin typeface="+mj-lt"/>
              </a:rPr>
              <a:t>STRATEGY</a:t>
            </a:r>
            <a:r>
              <a:rPr lang="en-US" sz="4800" dirty="0">
                <a:solidFill>
                  <a:schemeClr val="tx2"/>
                </a:solidFill>
                <a:latin typeface="+mj-lt"/>
              </a:rPr>
              <a:t> TOOLBOX</a:t>
            </a:r>
            <a:endParaRPr lang="en-ID" sz="4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DCBB030-2EF7-C92F-BE2E-1A387FD91DEB}"/>
              </a:ext>
            </a:extLst>
          </p:cNvPr>
          <p:cNvSpPr/>
          <p:nvPr/>
        </p:nvSpPr>
        <p:spPr>
          <a:xfrm>
            <a:off x="1375970" y="2842968"/>
            <a:ext cx="4063153" cy="42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Presentation Templates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A1B51F6-1AF8-56D2-F878-94D309FBE791}"/>
              </a:ext>
            </a:extLst>
          </p:cNvPr>
          <p:cNvSpPr/>
          <p:nvPr/>
        </p:nvSpPr>
        <p:spPr>
          <a:xfrm>
            <a:off x="7838316" y="4559300"/>
            <a:ext cx="1191383" cy="1119985"/>
          </a:xfrm>
          <a:prstGeom prst="roundRect">
            <a:avLst>
              <a:gd name="adj" fmla="val 10867"/>
            </a:avLst>
          </a:prstGeom>
          <a:solidFill>
            <a:schemeClr val="accent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CFCFAD3-2C95-9786-F8C1-C4B31317EB3D}"/>
              </a:ext>
            </a:extLst>
          </p:cNvPr>
          <p:cNvSpPr/>
          <p:nvPr/>
        </p:nvSpPr>
        <p:spPr>
          <a:xfrm>
            <a:off x="4707756" y="-53185"/>
            <a:ext cx="3130560" cy="927650"/>
          </a:xfrm>
          <a:custGeom>
            <a:avLst/>
            <a:gdLst>
              <a:gd name="connsiteX0" fmla="*/ 0 w 3130560"/>
              <a:gd name="connsiteY0" fmla="*/ 0 h 927650"/>
              <a:gd name="connsiteX1" fmla="*/ 3130560 w 3130560"/>
              <a:gd name="connsiteY1" fmla="*/ 0 h 927650"/>
              <a:gd name="connsiteX2" fmla="*/ 3130560 w 3130560"/>
              <a:gd name="connsiteY2" fmla="*/ 686691 h 927650"/>
              <a:gd name="connsiteX3" fmla="*/ 2889601 w 3130560"/>
              <a:gd name="connsiteY3" fmla="*/ 927650 h 927650"/>
              <a:gd name="connsiteX4" fmla="*/ 240959 w 3130560"/>
              <a:gd name="connsiteY4" fmla="*/ 927650 h 927650"/>
              <a:gd name="connsiteX5" fmla="*/ 0 w 3130560"/>
              <a:gd name="connsiteY5" fmla="*/ 686691 h 92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30560" h="927650">
                <a:moveTo>
                  <a:pt x="0" y="0"/>
                </a:moveTo>
                <a:lnTo>
                  <a:pt x="3130560" y="0"/>
                </a:lnTo>
                <a:lnTo>
                  <a:pt x="3130560" y="686691"/>
                </a:lnTo>
                <a:cubicBezTo>
                  <a:pt x="3130560" y="819769"/>
                  <a:pt x="3022679" y="927650"/>
                  <a:pt x="2889601" y="927650"/>
                </a:cubicBezTo>
                <a:lnTo>
                  <a:pt x="240959" y="927650"/>
                </a:lnTo>
                <a:cubicBezTo>
                  <a:pt x="107881" y="927650"/>
                  <a:pt x="0" y="819769"/>
                  <a:pt x="0" y="68669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EFF1D6-38A7-E657-4634-1B976EE844EB}"/>
              </a:ext>
            </a:extLst>
          </p:cNvPr>
          <p:cNvSpPr/>
          <p:nvPr/>
        </p:nvSpPr>
        <p:spPr>
          <a:xfrm>
            <a:off x="4150771" y="2835233"/>
            <a:ext cx="3465706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E016BC-946A-94A0-17C8-8797C819DD75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7A4CF39-10A0-B87C-C270-E76DB778F22E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40D2CB-4056-F71A-6A91-3D970FDBE53B}"/>
              </a:ext>
            </a:extLst>
          </p:cNvPr>
          <p:cNvCxnSpPr/>
          <p:nvPr/>
        </p:nvCxnSpPr>
        <p:spPr>
          <a:xfrm>
            <a:off x="3961147" y="2873333"/>
            <a:ext cx="0" cy="6699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E3A8DA-A78F-2DE7-8C3A-B25CA0A1CD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86175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C7DC28-FAB4-E4C3-F0CF-7D972F0A7B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BBB709-41A2-1DFD-0C56-D8D553FDC7B6}"/>
              </a:ext>
            </a:extLst>
          </p:cNvPr>
          <p:cNvSpPr/>
          <p:nvPr/>
        </p:nvSpPr>
        <p:spPr>
          <a:xfrm>
            <a:off x="0" y="698776"/>
            <a:ext cx="4614983" cy="5460448"/>
          </a:xfrm>
          <a:custGeom>
            <a:avLst/>
            <a:gdLst>
              <a:gd name="connsiteX0" fmla="*/ 0 w 4614983"/>
              <a:gd name="connsiteY0" fmla="*/ 0 h 5460448"/>
              <a:gd name="connsiteX1" fmla="*/ 4269282 w 4614983"/>
              <a:gd name="connsiteY1" fmla="*/ 0 h 5460448"/>
              <a:gd name="connsiteX2" fmla="*/ 4614983 w 4614983"/>
              <a:gd name="connsiteY2" fmla="*/ 345701 h 5460448"/>
              <a:gd name="connsiteX3" fmla="*/ 4614983 w 4614983"/>
              <a:gd name="connsiteY3" fmla="*/ 5114747 h 5460448"/>
              <a:gd name="connsiteX4" fmla="*/ 4269282 w 4614983"/>
              <a:gd name="connsiteY4" fmla="*/ 5460448 h 5460448"/>
              <a:gd name="connsiteX5" fmla="*/ 0 w 4614983"/>
              <a:gd name="connsiteY5" fmla="*/ 5460448 h 546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4983" h="5460448">
                <a:moveTo>
                  <a:pt x="0" y="0"/>
                </a:moveTo>
                <a:lnTo>
                  <a:pt x="4269282" y="0"/>
                </a:lnTo>
                <a:cubicBezTo>
                  <a:pt x="4460207" y="0"/>
                  <a:pt x="4614983" y="154776"/>
                  <a:pt x="4614983" y="345701"/>
                </a:cubicBezTo>
                <a:lnTo>
                  <a:pt x="4614983" y="5114747"/>
                </a:lnTo>
                <a:cubicBezTo>
                  <a:pt x="4614983" y="5305672"/>
                  <a:pt x="4460207" y="5460448"/>
                  <a:pt x="4269282" y="5460448"/>
                </a:cubicBezTo>
                <a:lnTo>
                  <a:pt x="0" y="5460448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0ADA03D-DBA6-9044-3D5A-8068BE2C4A29}"/>
              </a:ext>
            </a:extLst>
          </p:cNvPr>
          <p:cNvSpPr/>
          <p:nvPr/>
        </p:nvSpPr>
        <p:spPr>
          <a:xfrm>
            <a:off x="1786759" y="1615089"/>
            <a:ext cx="4445876" cy="3268718"/>
          </a:xfrm>
          <a:prstGeom prst="roundRect">
            <a:avLst>
              <a:gd name="adj" fmla="val 6331"/>
            </a:avLst>
          </a:prstGeom>
          <a:solidFill>
            <a:schemeClr val="bg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0713A3-9548-A106-D500-0C82F6F17944}"/>
              </a:ext>
            </a:extLst>
          </p:cNvPr>
          <p:cNvSpPr txBox="1"/>
          <p:nvPr/>
        </p:nvSpPr>
        <p:spPr>
          <a:xfrm>
            <a:off x="6732971" y="1750665"/>
            <a:ext cx="54590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About Market Segmentation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AA87559-D78B-CF5E-D347-832F1B7FD764}"/>
              </a:ext>
            </a:extLst>
          </p:cNvPr>
          <p:cNvSpPr/>
          <p:nvPr/>
        </p:nvSpPr>
        <p:spPr>
          <a:xfrm>
            <a:off x="6732971" y="1483767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3B3D62D-E819-CFEB-41E5-85ADD5B0F296}"/>
              </a:ext>
            </a:extLst>
          </p:cNvPr>
          <p:cNvSpPr/>
          <p:nvPr/>
        </p:nvSpPr>
        <p:spPr>
          <a:xfrm>
            <a:off x="6732971" y="3583152"/>
            <a:ext cx="51181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Targeting Specific Customer Groups for Success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DB25B6-A4DF-A23A-1C3A-A83A9AF6A4EF}"/>
              </a:ext>
            </a:extLst>
          </p:cNvPr>
          <p:cNvSpPr/>
          <p:nvPr/>
        </p:nvSpPr>
        <p:spPr>
          <a:xfrm>
            <a:off x="6732971" y="3886896"/>
            <a:ext cx="4302266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of the printing dummy text of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A016373-543C-FD11-5079-875C215B5F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1458814"/>
              </p:ext>
            </p:extLst>
          </p:nvPr>
        </p:nvGraphicFramePr>
        <p:xfrm>
          <a:off x="1990562" y="1982225"/>
          <a:ext cx="4064000" cy="270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FA79378-CB20-32FE-3E89-30334429D94B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47A0566-1D0B-EC03-975F-5A916D1669DC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368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55F22D0-5CA2-D1FC-F5AE-B3B958A4B58C}"/>
              </a:ext>
            </a:extLst>
          </p:cNvPr>
          <p:cNvSpPr txBox="1"/>
          <p:nvPr/>
        </p:nvSpPr>
        <p:spPr>
          <a:xfrm>
            <a:off x="1960922" y="775569"/>
            <a:ext cx="8270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+mj-lt"/>
              </a:rPr>
              <a:t>Customer Journey Mapping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25927E-4F74-7DA5-3341-D505BC6C1FD8}"/>
              </a:ext>
            </a:extLst>
          </p:cNvPr>
          <p:cNvSpPr/>
          <p:nvPr/>
        </p:nvSpPr>
        <p:spPr>
          <a:xfrm>
            <a:off x="4881411" y="572651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443" name="Rectangle 442">
            <a:extLst>
              <a:ext uri="{FF2B5EF4-FFF2-40B4-BE49-F238E27FC236}">
                <a16:creationId xmlns:a16="http://schemas.microsoft.com/office/drawing/2014/main" id="{9953B429-DFEA-4054-7671-B7D6B33464B8}"/>
              </a:ext>
            </a:extLst>
          </p:cNvPr>
          <p:cNvSpPr/>
          <p:nvPr/>
        </p:nvSpPr>
        <p:spPr>
          <a:xfrm>
            <a:off x="5384524" y="3964739"/>
            <a:ext cx="1678023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5">
                    <a:lumMod val="6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</a:t>
            </a:r>
          </a:p>
        </p:txBody>
      </p:sp>
      <p:sp>
        <p:nvSpPr>
          <p:cNvPr id="444" name="Rectangle 443">
            <a:extLst>
              <a:ext uri="{FF2B5EF4-FFF2-40B4-BE49-F238E27FC236}">
                <a16:creationId xmlns:a16="http://schemas.microsoft.com/office/drawing/2014/main" id="{7697840A-318C-69A9-B180-4BA2173DDE85}"/>
              </a:ext>
            </a:extLst>
          </p:cNvPr>
          <p:cNvSpPr/>
          <p:nvPr/>
        </p:nvSpPr>
        <p:spPr>
          <a:xfrm>
            <a:off x="5384524" y="3704067"/>
            <a:ext cx="2293155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Mapping Journey 2</a:t>
            </a:r>
          </a:p>
        </p:txBody>
      </p:sp>
      <p:sp>
        <p:nvSpPr>
          <p:cNvPr id="445" name="Rectangle 444">
            <a:extLst>
              <a:ext uri="{FF2B5EF4-FFF2-40B4-BE49-F238E27FC236}">
                <a16:creationId xmlns:a16="http://schemas.microsoft.com/office/drawing/2014/main" id="{508EC11D-5BA6-016C-9B90-E0534B37E315}"/>
              </a:ext>
            </a:extLst>
          </p:cNvPr>
          <p:cNvSpPr/>
          <p:nvPr/>
        </p:nvSpPr>
        <p:spPr>
          <a:xfrm>
            <a:off x="5620017" y="4798517"/>
            <a:ext cx="1145580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5">
                    <a:lumMod val="6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+24000 Visitors</a:t>
            </a:r>
          </a:p>
        </p:txBody>
      </p:sp>
      <p:cxnSp>
        <p:nvCxnSpPr>
          <p:cNvPr id="446" name="Straight Connector 445">
            <a:extLst>
              <a:ext uri="{FF2B5EF4-FFF2-40B4-BE49-F238E27FC236}">
                <a16:creationId xmlns:a16="http://schemas.microsoft.com/office/drawing/2014/main" id="{BC86DADE-97A5-FE84-ACE9-44C92C16C435}"/>
              </a:ext>
            </a:extLst>
          </p:cNvPr>
          <p:cNvCxnSpPr>
            <a:cxnSpLocks/>
          </p:cNvCxnSpPr>
          <p:nvPr/>
        </p:nvCxnSpPr>
        <p:spPr>
          <a:xfrm>
            <a:off x="4471130" y="4696768"/>
            <a:ext cx="24349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7" name="Rectangle: Rounded Corners 446">
            <a:extLst>
              <a:ext uri="{FF2B5EF4-FFF2-40B4-BE49-F238E27FC236}">
                <a16:creationId xmlns:a16="http://schemas.microsoft.com/office/drawing/2014/main" id="{EC7D0099-26A7-A437-C077-7CC38C16B315}"/>
              </a:ext>
            </a:extLst>
          </p:cNvPr>
          <p:cNvSpPr/>
          <p:nvPr/>
        </p:nvSpPr>
        <p:spPr>
          <a:xfrm>
            <a:off x="4506358" y="4846875"/>
            <a:ext cx="1037190" cy="29623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More Detail</a:t>
            </a:r>
            <a:endParaRPr lang="en-ID" sz="1100" dirty="0"/>
          </a:p>
        </p:txBody>
      </p:sp>
      <p:sp>
        <p:nvSpPr>
          <p:cNvPr id="449" name="Rectangle 448">
            <a:extLst>
              <a:ext uri="{FF2B5EF4-FFF2-40B4-BE49-F238E27FC236}">
                <a16:creationId xmlns:a16="http://schemas.microsoft.com/office/drawing/2014/main" id="{0C87CF9D-8593-A17E-A819-C760A2280CE8}"/>
              </a:ext>
            </a:extLst>
          </p:cNvPr>
          <p:cNvSpPr/>
          <p:nvPr/>
        </p:nvSpPr>
        <p:spPr>
          <a:xfrm>
            <a:off x="2239380" y="3384877"/>
            <a:ext cx="1321579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+240 Customers </a:t>
            </a:r>
          </a:p>
        </p:txBody>
      </p:sp>
      <p:cxnSp>
        <p:nvCxnSpPr>
          <p:cNvPr id="450" name="Straight Connector 449">
            <a:extLst>
              <a:ext uri="{FF2B5EF4-FFF2-40B4-BE49-F238E27FC236}">
                <a16:creationId xmlns:a16="http://schemas.microsoft.com/office/drawing/2014/main" id="{A5107DAF-0BB1-AA01-D8F2-4C5548C56EE8}"/>
              </a:ext>
            </a:extLst>
          </p:cNvPr>
          <p:cNvCxnSpPr>
            <a:cxnSpLocks/>
          </p:cNvCxnSpPr>
          <p:nvPr/>
        </p:nvCxnSpPr>
        <p:spPr>
          <a:xfrm>
            <a:off x="1012783" y="3250535"/>
            <a:ext cx="2548177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1" name="Rectangle: Rounded Corners 450">
            <a:extLst>
              <a:ext uri="{FF2B5EF4-FFF2-40B4-BE49-F238E27FC236}">
                <a16:creationId xmlns:a16="http://schemas.microsoft.com/office/drawing/2014/main" id="{CFE73C62-CB7A-D357-BB0F-846343681EFF}"/>
              </a:ext>
            </a:extLst>
          </p:cNvPr>
          <p:cNvSpPr/>
          <p:nvPr/>
        </p:nvSpPr>
        <p:spPr>
          <a:xfrm>
            <a:off x="1125722" y="3433235"/>
            <a:ext cx="1037190" cy="296233"/>
          </a:xfrm>
          <a:prstGeom prst="round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More Detail</a:t>
            </a:r>
            <a:endParaRPr lang="en-ID" sz="1100" dirty="0"/>
          </a:p>
        </p:txBody>
      </p:sp>
      <p:sp>
        <p:nvSpPr>
          <p:cNvPr id="452" name="Rectangle 451">
            <a:extLst>
              <a:ext uri="{FF2B5EF4-FFF2-40B4-BE49-F238E27FC236}">
                <a16:creationId xmlns:a16="http://schemas.microsoft.com/office/drawing/2014/main" id="{C21EF6D8-D22E-C2D8-49C2-AC5A99D5CF0A}"/>
              </a:ext>
            </a:extLst>
          </p:cNvPr>
          <p:cNvSpPr/>
          <p:nvPr/>
        </p:nvSpPr>
        <p:spPr>
          <a:xfrm>
            <a:off x="1847673" y="2499926"/>
            <a:ext cx="1719273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the.</a:t>
            </a:r>
          </a:p>
        </p:txBody>
      </p:sp>
      <p:sp>
        <p:nvSpPr>
          <p:cNvPr id="460" name="Rectangle 459">
            <a:extLst>
              <a:ext uri="{FF2B5EF4-FFF2-40B4-BE49-F238E27FC236}">
                <a16:creationId xmlns:a16="http://schemas.microsoft.com/office/drawing/2014/main" id="{E929E511-4C5A-B7D4-B9A9-CBB05AE445B3}"/>
              </a:ext>
            </a:extLst>
          </p:cNvPr>
          <p:cNvSpPr/>
          <p:nvPr/>
        </p:nvSpPr>
        <p:spPr>
          <a:xfrm>
            <a:off x="1847673" y="2198846"/>
            <a:ext cx="2293155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Mapping Journey 1</a:t>
            </a:r>
          </a:p>
        </p:txBody>
      </p:sp>
      <p:sp>
        <p:nvSpPr>
          <p:cNvPr id="467" name="Rectangle 466">
            <a:extLst>
              <a:ext uri="{FF2B5EF4-FFF2-40B4-BE49-F238E27FC236}">
                <a16:creationId xmlns:a16="http://schemas.microsoft.com/office/drawing/2014/main" id="{B55584E4-CF91-EFA8-E21E-A76A3F67974F}"/>
              </a:ext>
            </a:extLst>
          </p:cNvPr>
          <p:cNvSpPr/>
          <p:nvPr/>
        </p:nvSpPr>
        <p:spPr>
          <a:xfrm>
            <a:off x="8965983" y="3209210"/>
            <a:ext cx="1678023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5">
                    <a:lumMod val="6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</a:t>
            </a:r>
          </a:p>
        </p:txBody>
      </p:sp>
      <p:sp>
        <p:nvSpPr>
          <p:cNvPr id="468" name="Rectangle 467">
            <a:extLst>
              <a:ext uri="{FF2B5EF4-FFF2-40B4-BE49-F238E27FC236}">
                <a16:creationId xmlns:a16="http://schemas.microsoft.com/office/drawing/2014/main" id="{DE596EC2-4344-BA61-48F0-F14E8113B7BE}"/>
              </a:ext>
            </a:extLst>
          </p:cNvPr>
          <p:cNvSpPr/>
          <p:nvPr/>
        </p:nvSpPr>
        <p:spPr>
          <a:xfrm>
            <a:off x="8965983" y="2948538"/>
            <a:ext cx="2293155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Mapping Journey 3</a:t>
            </a:r>
          </a:p>
        </p:txBody>
      </p:sp>
      <p:sp>
        <p:nvSpPr>
          <p:cNvPr id="469" name="Rectangle 468">
            <a:extLst>
              <a:ext uri="{FF2B5EF4-FFF2-40B4-BE49-F238E27FC236}">
                <a16:creationId xmlns:a16="http://schemas.microsoft.com/office/drawing/2014/main" id="{70327965-06DC-FE99-4D5A-115BE30C82A9}"/>
              </a:ext>
            </a:extLst>
          </p:cNvPr>
          <p:cNvSpPr/>
          <p:nvPr/>
        </p:nvSpPr>
        <p:spPr>
          <a:xfrm>
            <a:off x="9232205" y="4046551"/>
            <a:ext cx="1145580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5">
                    <a:lumMod val="6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+24000 Visitors</a:t>
            </a:r>
          </a:p>
        </p:txBody>
      </p:sp>
      <p:cxnSp>
        <p:nvCxnSpPr>
          <p:cNvPr id="470" name="Straight Connector 469">
            <a:extLst>
              <a:ext uri="{FF2B5EF4-FFF2-40B4-BE49-F238E27FC236}">
                <a16:creationId xmlns:a16="http://schemas.microsoft.com/office/drawing/2014/main" id="{041E8EAC-C377-B73B-4129-0E5098E383D5}"/>
              </a:ext>
            </a:extLst>
          </p:cNvPr>
          <p:cNvCxnSpPr>
            <a:cxnSpLocks/>
          </p:cNvCxnSpPr>
          <p:nvPr/>
        </p:nvCxnSpPr>
        <p:spPr>
          <a:xfrm>
            <a:off x="8083318" y="3944802"/>
            <a:ext cx="24349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Rectangle: Rounded Corners 470">
            <a:extLst>
              <a:ext uri="{FF2B5EF4-FFF2-40B4-BE49-F238E27FC236}">
                <a16:creationId xmlns:a16="http://schemas.microsoft.com/office/drawing/2014/main" id="{F776D44E-7B3C-C995-537D-D2B5992581C6}"/>
              </a:ext>
            </a:extLst>
          </p:cNvPr>
          <p:cNvSpPr/>
          <p:nvPr/>
        </p:nvSpPr>
        <p:spPr>
          <a:xfrm>
            <a:off x="8118546" y="4094909"/>
            <a:ext cx="1037190" cy="29623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More Detail</a:t>
            </a:r>
            <a:endParaRPr lang="en-ID" sz="1100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F5282C0-5326-1227-D2D6-2C8ED09130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961C6C6-41D4-D363-AC49-8E633FDC70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4ACB52-0737-B43B-6474-85AF0036DD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95712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87B7BA9-BB05-F80F-E258-B0AE61FB18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E4C068B-B77A-8D47-784B-598B9B02AF40}"/>
              </a:ext>
            </a:extLst>
          </p:cNvPr>
          <p:cNvSpPr/>
          <p:nvPr/>
        </p:nvSpPr>
        <p:spPr>
          <a:xfrm>
            <a:off x="5676900" y="664996"/>
            <a:ext cx="5575300" cy="2764004"/>
          </a:xfrm>
          <a:prstGeom prst="roundRect">
            <a:avLst>
              <a:gd name="adj" fmla="val 13997"/>
            </a:avLst>
          </a:prstGeom>
          <a:gradFill>
            <a:gsLst>
              <a:gs pos="0">
                <a:schemeClr val="accent2">
                  <a:alpha val="80000"/>
                </a:schemeClr>
              </a:gs>
              <a:gs pos="99000">
                <a:schemeClr val="accent3">
                  <a:alpha val="40000"/>
                </a:schemeClr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0CC38C-7EB2-340B-445E-645D580311F0}"/>
              </a:ext>
            </a:extLst>
          </p:cNvPr>
          <p:cNvSpPr/>
          <p:nvPr/>
        </p:nvSpPr>
        <p:spPr>
          <a:xfrm>
            <a:off x="1243904" y="2348063"/>
            <a:ext cx="3210257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</a:t>
            </a:r>
            <a:r>
              <a:rPr lang="en-US" sz="1100" dirty="0" err="1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prin</a:t>
            </a:r>
            <a:r>
              <a:rPr lang="en-US" sz="1100" dirty="0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ting and </a:t>
            </a:r>
            <a:r>
              <a:rPr lang="en-US" sz="1100" dirty="0" err="1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Lorem Ipsum has been the industry's standard dummy</a:t>
            </a:r>
            <a:r>
              <a:rPr lang="id-ID" sz="1100" dirty="0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</a:t>
            </a:r>
            <a:r>
              <a:rPr lang="en-US" sz="1100" dirty="0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my text of the printing</a:t>
            </a:r>
            <a:r>
              <a:rPr lang="id-ID" sz="1100" dirty="0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text of the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EAD131-EB3A-B97F-2438-11CA8DAE0888}"/>
              </a:ext>
            </a:extLst>
          </p:cNvPr>
          <p:cNvSpPr txBox="1"/>
          <p:nvPr/>
        </p:nvSpPr>
        <p:spPr>
          <a:xfrm>
            <a:off x="1243904" y="1013231"/>
            <a:ext cx="34456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6"/>
                </a:solidFill>
                <a:latin typeface="+mj-lt"/>
              </a:rPr>
              <a:t>Product-Market Fit</a:t>
            </a:r>
            <a:endParaRPr lang="en-ID" sz="36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A8D6600-DC65-FA13-145E-C9974EA7DDAB}"/>
              </a:ext>
            </a:extLst>
          </p:cNvPr>
          <p:cNvSpPr/>
          <p:nvPr/>
        </p:nvSpPr>
        <p:spPr>
          <a:xfrm>
            <a:off x="1243904" y="746333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3E62FDB-03DC-48E1-DD40-E9C60D67D542}"/>
              </a:ext>
            </a:extLst>
          </p:cNvPr>
          <p:cNvSpPr/>
          <p:nvPr/>
        </p:nvSpPr>
        <p:spPr>
          <a:xfrm>
            <a:off x="1287833" y="5061142"/>
            <a:ext cx="3774566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Aligning Offerings with Customer Needs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BAF4A29-E07A-D449-AF5E-15236228A08C}"/>
              </a:ext>
            </a:extLst>
          </p:cNvPr>
          <p:cNvSpPr/>
          <p:nvPr/>
        </p:nvSpPr>
        <p:spPr>
          <a:xfrm>
            <a:off x="5285170" y="5061142"/>
            <a:ext cx="5776529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of the printing dummy text of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D56A69-728A-0824-9816-73BA2760C632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0AE7C75-0ED5-C120-D2BD-194194E61489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429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E85DC6-08CD-A1E2-AA23-C54E564E8C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47BC863-D4D4-7CF6-9F0A-63A67C9BF326}"/>
              </a:ext>
            </a:extLst>
          </p:cNvPr>
          <p:cNvSpPr/>
          <p:nvPr/>
        </p:nvSpPr>
        <p:spPr>
          <a:xfrm>
            <a:off x="6525730" y="1200150"/>
            <a:ext cx="5666270" cy="4224240"/>
          </a:xfrm>
          <a:custGeom>
            <a:avLst/>
            <a:gdLst>
              <a:gd name="connsiteX0" fmla="*/ 299161 w 5666270"/>
              <a:gd name="connsiteY0" fmla="*/ 0 h 4224240"/>
              <a:gd name="connsiteX1" fmla="*/ 5666270 w 5666270"/>
              <a:gd name="connsiteY1" fmla="*/ 0 h 4224240"/>
              <a:gd name="connsiteX2" fmla="*/ 5666270 w 5666270"/>
              <a:gd name="connsiteY2" fmla="*/ 4224240 h 4224240"/>
              <a:gd name="connsiteX3" fmla="*/ 299161 w 5666270"/>
              <a:gd name="connsiteY3" fmla="*/ 4224240 h 4224240"/>
              <a:gd name="connsiteX4" fmla="*/ 0 w 5666270"/>
              <a:gd name="connsiteY4" fmla="*/ 3925079 h 4224240"/>
              <a:gd name="connsiteX5" fmla="*/ 0 w 5666270"/>
              <a:gd name="connsiteY5" fmla="*/ 299161 h 4224240"/>
              <a:gd name="connsiteX6" fmla="*/ 299161 w 5666270"/>
              <a:gd name="connsiteY6" fmla="*/ 0 h 4224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66270" h="4224240">
                <a:moveTo>
                  <a:pt x="299161" y="0"/>
                </a:moveTo>
                <a:lnTo>
                  <a:pt x="5666270" y="0"/>
                </a:lnTo>
                <a:lnTo>
                  <a:pt x="5666270" y="4224240"/>
                </a:lnTo>
                <a:lnTo>
                  <a:pt x="299161" y="4224240"/>
                </a:lnTo>
                <a:cubicBezTo>
                  <a:pt x="133939" y="4224240"/>
                  <a:pt x="0" y="4090301"/>
                  <a:pt x="0" y="3925079"/>
                </a:cubicBezTo>
                <a:lnTo>
                  <a:pt x="0" y="299161"/>
                </a:lnTo>
                <a:cubicBezTo>
                  <a:pt x="0" y="133939"/>
                  <a:pt x="133939" y="0"/>
                  <a:pt x="299161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36B8898-5EC6-B5C9-9D70-FE9823677B73}"/>
              </a:ext>
            </a:extLst>
          </p:cNvPr>
          <p:cNvSpPr/>
          <p:nvPr/>
        </p:nvSpPr>
        <p:spPr>
          <a:xfrm>
            <a:off x="673100" y="1200150"/>
            <a:ext cx="5600700" cy="4224240"/>
          </a:xfrm>
          <a:prstGeom prst="roundRect">
            <a:avLst>
              <a:gd name="adj" fmla="val 6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3E5D5C-0CCB-51E1-2B80-EEE972F18165}"/>
              </a:ext>
            </a:extLst>
          </p:cNvPr>
          <p:cNvSpPr txBox="1"/>
          <p:nvPr/>
        </p:nvSpPr>
        <p:spPr>
          <a:xfrm>
            <a:off x="1150668" y="2005866"/>
            <a:ext cx="34456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6"/>
                </a:solidFill>
                <a:latin typeface="+mj-lt"/>
              </a:rPr>
              <a:t>Competitive Analysis</a:t>
            </a:r>
            <a:endParaRPr lang="en-ID" sz="36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B80CA7-5978-3CB4-7AB5-2EFDE5BE59C0}"/>
              </a:ext>
            </a:extLst>
          </p:cNvPr>
          <p:cNvSpPr/>
          <p:nvPr/>
        </p:nvSpPr>
        <p:spPr>
          <a:xfrm>
            <a:off x="1150668" y="1738968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C04F43-8715-BAF1-5B22-C3BEC5FB0A81}"/>
              </a:ext>
            </a:extLst>
          </p:cNvPr>
          <p:cNvSpPr/>
          <p:nvPr/>
        </p:nvSpPr>
        <p:spPr>
          <a:xfrm>
            <a:off x="1150668" y="4052898"/>
            <a:ext cx="461856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1E70BB-7532-B3A1-B6DF-69DD39F3B09F}"/>
              </a:ext>
            </a:extLst>
          </p:cNvPr>
          <p:cNvSpPr/>
          <p:nvPr/>
        </p:nvSpPr>
        <p:spPr>
          <a:xfrm>
            <a:off x="1150668" y="3626405"/>
            <a:ext cx="5123132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Understanding the Competitive Landscape</a:t>
            </a:r>
          </a:p>
        </p:txBody>
      </p:sp>
    </p:spTree>
    <p:extLst>
      <p:ext uri="{BB962C8B-B14F-4D97-AF65-F5344CB8AC3E}">
        <p14:creationId xmlns:p14="http://schemas.microsoft.com/office/powerpoint/2010/main" val="1434837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70B4CA-972A-F7D2-FC69-DE2622BC03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1EBB985-E194-536E-2680-E1385C6DC4E9}"/>
              </a:ext>
            </a:extLst>
          </p:cNvPr>
          <p:cNvSpPr/>
          <p:nvPr/>
        </p:nvSpPr>
        <p:spPr>
          <a:xfrm>
            <a:off x="6229181" y="1364676"/>
            <a:ext cx="5224747" cy="2407457"/>
          </a:xfrm>
          <a:prstGeom prst="roundRect">
            <a:avLst>
              <a:gd name="adj" fmla="val 13997"/>
            </a:avLst>
          </a:prstGeom>
          <a:gradFill>
            <a:gsLst>
              <a:gs pos="0">
                <a:schemeClr val="accent2">
                  <a:alpha val="5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EB18D59-28F5-EFB1-8570-B31ECADF3BBE}"/>
              </a:ext>
            </a:extLst>
          </p:cNvPr>
          <p:cNvSpPr/>
          <p:nvPr/>
        </p:nvSpPr>
        <p:spPr>
          <a:xfrm>
            <a:off x="1172013" y="4014140"/>
            <a:ext cx="4095910" cy="1479185"/>
          </a:xfrm>
          <a:prstGeom prst="roundRect">
            <a:avLst>
              <a:gd name="adj" fmla="val 6331"/>
            </a:avLst>
          </a:prstGeom>
          <a:solidFill>
            <a:schemeClr val="bg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B00DD3-2F0B-B91C-04CE-6CD34C356A6B}"/>
              </a:ext>
            </a:extLst>
          </p:cNvPr>
          <p:cNvSpPr/>
          <p:nvPr/>
        </p:nvSpPr>
        <p:spPr>
          <a:xfrm>
            <a:off x="1172015" y="2671502"/>
            <a:ext cx="433263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ly</a:t>
            </a:r>
            <a:endParaRPr lang="en-US" sz="11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27C8E0B-79A9-8B50-81F7-A3DC950E8C7B}"/>
              </a:ext>
            </a:extLst>
          </p:cNvPr>
          <p:cNvSpPr/>
          <p:nvPr/>
        </p:nvSpPr>
        <p:spPr>
          <a:xfrm>
            <a:off x="1467732" y="4370162"/>
            <a:ext cx="767140" cy="767140"/>
          </a:xfrm>
          <a:prstGeom prst="ellipse">
            <a:avLst/>
          </a:prstGeom>
          <a:gradFill>
            <a:gsLst>
              <a:gs pos="0">
                <a:schemeClr val="accent2"/>
              </a:gs>
              <a:gs pos="99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E943CF3-B333-25B9-130D-F5DE8E4A9C2A}"/>
              </a:ext>
            </a:extLst>
          </p:cNvPr>
          <p:cNvSpPr/>
          <p:nvPr/>
        </p:nvSpPr>
        <p:spPr>
          <a:xfrm>
            <a:off x="2285672" y="4573125"/>
            <a:ext cx="268546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ng industry.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B8C30CC-4F0E-65BC-C39F-5F0CCE7044A7}"/>
              </a:ext>
            </a:extLst>
          </p:cNvPr>
          <p:cNvSpPr/>
          <p:nvPr/>
        </p:nvSpPr>
        <p:spPr>
          <a:xfrm>
            <a:off x="2285671" y="4249548"/>
            <a:ext cx="33713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Managing Risk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AD7F42-8741-B8BA-3F6F-CBF8690CBD02}"/>
              </a:ext>
            </a:extLst>
          </p:cNvPr>
          <p:cNvSpPr txBox="1"/>
          <p:nvPr/>
        </p:nvSpPr>
        <p:spPr>
          <a:xfrm>
            <a:off x="1172013" y="1860496"/>
            <a:ext cx="5459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Risk Assessment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636FFF3-F23A-0353-5E1F-8ACAA2430E5D}"/>
              </a:ext>
            </a:extLst>
          </p:cNvPr>
          <p:cNvSpPr/>
          <p:nvPr/>
        </p:nvSpPr>
        <p:spPr>
          <a:xfrm>
            <a:off x="1172013" y="1593598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E8378BE3-02F2-9117-AB8A-81FAD69C39EB}"/>
              </a:ext>
            </a:extLst>
          </p:cNvPr>
          <p:cNvSpPr/>
          <p:nvPr/>
        </p:nvSpPr>
        <p:spPr>
          <a:xfrm>
            <a:off x="5549507" y="4014140"/>
            <a:ext cx="4095910" cy="1479185"/>
          </a:xfrm>
          <a:prstGeom prst="roundRect">
            <a:avLst>
              <a:gd name="adj" fmla="val 6331"/>
            </a:avLst>
          </a:prstGeom>
          <a:solidFill>
            <a:schemeClr val="bg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9E62621-6590-F701-2A05-72D30E9774EF}"/>
              </a:ext>
            </a:extLst>
          </p:cNvPr>
          <p:cNvSpPr/>
          <p:nvPr/>
        </p:nvSpPr>
        <p:spPr>
          <a:xfrm>
            <a:off x="5845226" y="4370162"/>
            <a:ext cx="767140" cy="767140"/>
          </a:xfrm>
          <a:prstGeom prst="ellipse">
            <a:avLst/>
          </a:prstGeom>
          <a:solidFill>
            <a:schemeClr val="accent6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3CEC832-7D6C-3226-8E6F-41EA9BDA3287}"/>
              </a:ext>
            </a:extLst>
          </p:cNvPr>
          <p:cNvSpPr/>
          <p:nvPr/>
        </p:nvSpPr>
        <p:spPr>
          <a:xfrm>
            <a:off x="6663166" y="4573125"/>
            <a:ext cx="268546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ng industry.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1C12618-8E1B-8D32-F95D-A8DB5AF7B434}"/>
              </a:ext>
            </a:extLst>
          </p:cNvPr>
          <p:cNvSpPr/>
          <p:nvPr/>
        </p:nvSpPr>
        <p:spPr>
          <a:xfrm>
            <a:off x="6663165" y="4249548"/>
            <a:ext cx="33713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Mitigating Risks</a:t>
            </a:r>
          </a:p>
        </p:txBody>
      </p:sp>
      <p:pic>
        <p:nvPicPr>
          <p:cNvPr id="49" name="Graphic 48" descr="Chess pieces with solid fill">
            <a:extLst>
              <a:ext uri="{FF2B5EF4-FFF2-40B4-BE49-F238E27FC236}">
                <a16:creationId xmlns:a16="http://schemas.microsoft.com/office/drawing/2014/main" id="{A534DDBD-89CA-D9F9-01B3-D1325EDF8E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4393" y="4521859"/>
            <a:ext cx="493818" cy="493818"/>
          </a:xfrm>
          <a:prstGeom prst="rect">
            <a:avLst/>
          </a:prstGeom>
        </p:spPr>
      </p:pic>
      <p:pic>
        <p:nvPicPr>
          <p:cNvPr id="51" name="Graphic 50" descr="Flag1 with solid fill">
            <a:extLst>
              <a:ext uri="{FF2B5EF4-FFF2-40B4-BE49-F238E27FC236}">
                <a16:creationId xmlns:a16="http://schemas.microsoft.com/office/drawing/2014/main" id="{3A91F7F4-2E08-7B4F-63E3-A9C6E07F22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37907" y="4506025"/>
            <a:ext cx="493818" cy="4938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31CBD5E-5FE3-F476-526F-A40032F5751F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F06C31-9B26-DC0E-33A4-95145884D5FA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375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FEF955F-C70E-240E-9561-B10D3711AF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52AAAD0-212C-A9EA-22AF-72EA61F340FF}"/>
              </a:ext>
            </a:extLst>
          </p:cNvPr>
          <p:cNvSpPr>
            <a:spLocks/>
          </p:cNvSpPr>
          <p:nvPr/>
        </p:nvSpPr>
        <p:spPr>
          <a:xfrm>
            <a:off x="0" y="3000447"/>
            <a:ext cx="2821709" cy="2466574"/>
          </a:xfrm>
          <a:custGeom>
            <a:avLst/>
            <a:gdLst>
              <a:gd name="connsiteX0" fmla="*/ 0 w 2821709"/>
              <a:gd name="connsiteY0" fmla="*/ 0 h 2466574"/>
              <a:gd name="connsiteX1" fmla="*/ 2683038 w 2821709"/>
              <a:gd name="connsiteY1" fmla="*/ 0 h 2466574"/>
              <a:gd name="connsiteX2" fmla="*/ 2821709 w 2821709"/>
              <a:gd name="connsiteY2" fmla="*/ 138671 h 2466574"/>
              <a:gd name="connsiteX3" fmla="*/ 2821709 w 2821709"/>
              <a:gd name="connsiteY3" fmla="*/ 2327903 h 2466574"/>
              <a:gd name="connsiteX4" fmla="*/ 2683038 w 2821709"/>
              <a:gd name="connsiteY4" fmla="*/ 2466574 h 2466574"/>
              <a:gd name="connsiteX5" fmla="*/ 0 w 2821709"/>
              <a:gd name="connsiteY5" fmla="*/ 2466574 h 2466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21709" h="2466574">
                <a:moveTo>
                  <a:pt x="0" y="0"/>
                </a:moveTo>
                <a:lnTo>
                  <a:pt x="2683038" y="0"/>
                </a:lnTo>
                <a:cubicBezTo>
                  <a:pt x="2759624" y="0"/>
                  <a:pt x="2821709" y="62085"/>
                  <a:pt x="2821709" y="138671"/>
                </a:cubicBezTo>
                <a:lnTo>
                  <a:pt x="2821709" y="2327903"/>
                </a:lnTo>
                <a:cubicBezTo>
                  <a:pt x="2821709" y="2404489"/>
                  <a:pt x="2759624" y="2466574"/>
                  <a:pt x="2683038" y="2466574"/>
                </a:cubicBezTo>
                <a:lnTo>
                  <a:pt x="0" y="2466574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5229230-A223-006B-458F-23197059E0D2}"/>
              </a:ext>
            </a:extLst>
          </p:cNvPr>
          <p:cNvSpPr/>
          <p:nvPr/>
        </p:nvSpPr>
        <p:spPr>
          <a:xfrm>
            <a:off x="6593638" y="3000447"/>
            <a:ext cx="4798262" cy="2466574"/>
          </a:xfrm>
          <a:prstGeom prst="roundRect">
            <a:avLst>
              <a:gd name="adj" fmla="val 340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BE7473-CFC8-F89E-5082-BC0B782EF315}"/>
              </a:ext>
            </a:extLst>
          </p:cNvPr>
          <p:cNvSpPr txBox="1"/>
          <p:nvPr/>
        </p:nvSpPr>
        <p:spPr>
          <a:xfrm>
            <a:off x="7073782" y="4177512"/>
            <a:ext cx="3983101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Lorem ipsum dolor sit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amet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,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consectetur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adipiscing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elit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, sed do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eiusmod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temp</a:t>
            </a:r>
            <a:r>
              <a:rPr lang="id-ID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or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incidi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dunt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ut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labore et</a:t>
            </a:r>
            <a:r>
              <a:rPr lang="id-ID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consect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etur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adipisci</a:t>
            </a:r>
            <a:r>
              <a:rPr lang="id-ID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ng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elit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, sed do </a:t>
            </a:r>
            <a:r>
              <a:rPr lang="en-US" sz="1100" dirty="0" err="1">
                <a:solidFill>
                  <a:schemeClr val="accent6"/>
                </a:solidFill>
                <a:ea typeface="Source Sans Pro" panose="020B0503030403020204" pitchFamily="34" charset="0"/>
              </a:rPr>
              <a:t>eius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mod temp</a:t>
            </a:r>
            <a:r>
              <a:rPr lang="id-ID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Source Sans Pro" panose="020B0503030403020204" pitchFamily="34" charset="0"/>
              </a:rPr>
              <a:t>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4810778-588B-B804-033E-79BAEB7F71B4}"/>
              </a:ext>
            </a:extLst>
          </p:cNvPr>
          <p:cNvSpPr txBox="1"/>
          <p:nvPr/>
        </p:nvSpPr>
        <p:spPr>
          <a:xfrm>
            <a:off x="8062764" y="3484147"/>
            <a:ext cx="1860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solidFill>
                  <a:schemeClr val="accent6"/>
                </a:solidFill>
                <a:ea typeface="Source Sans Pro" panose="020B0503030403020204" pitchFamily="34" charset="0"/>
              </a:rPr>
              <a:t>Tracking Success Metrics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7173BA-47AA-18C8-7405-2212E1258371}"/>
              </a:ext>
            </a:extLst>
          </p:cNvPr>
          <p:cNvSpPr txBox="1"/>
          <p:nvPr/>
        </p:nvSpPr>
        <p:spPr>
          <a:xfrm>
            <a:off x="1172013" y="1332256"/>
            <a:ext cx="54590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Key Performance Indicators (KPIs)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C46F357-7E3B-DCCE-4DD4-20E8990CC49B}"/>
              </a:ext>
            </a:extLst>
          </p:cNvPr>
          <p:cNvSpPr/>
          <p:nvPr/>
        </p:nvSpPr>
        <p:spPr>
          <a:xfrm>
            <a:off x="1172013" y="1065358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D90446A-E4E3-8608-90D2-0EEC1E1E3585}"/>
              </a:ext>
            </a:extLst>
          </p:cNvPr>
          <p:cNvSpPr/>
          <p:nvPr/>
        </p:nvSpPr>
        <p:spPr>
          <a:xfrm>
            <a:off x="5807515" y="1397409"/>
            <a:ext cx="5459028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ly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ly</a:t>
            </a:r>
            <a:endParaRPr lang="en-US" sz="11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2" name="Graphic 31" descr="Bar chart with solid fill">
            <a:extLst>
              <a:ext uri="{FF2B5EF4-FFF2-40B4-BE49-F238E27FC236}">
                <a16:creationId xmlns:a16="http://schemas.microsoft.com/office/drawing/2014/main" id="{20F7A105-99E8-5870-98E0-CE16F8753C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73782" y="3429000"/>
            <a:ext cx="695068" cy="695068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D60DBB5-724B-11CC-8457-6F0203EB6643}"/>
              </a:ext>
            </a:extLst>
          </p:cNvPr>
          <p:cNvCxnSpPr>
            <a:cxnSpLocks/>
          </p:cNvCxnSpPr>
          <p:nvPr/>
        </p:nvCxnSpPr>
        <p:spPr>
          <a:xfrm>
            <a:off x="7958333" y="3470991"/>
            <a:ext cx="0" cy="611086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232399B-BC56-C111-04C9-8E664D4A10AD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095B3F4-6136-9DB0-6586-51C595A99B1E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974403-B4B4-BADB-5E40-9BAFE67BA0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51254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9A1C8B-1AB6-ECDE-991C-C43BFC5190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25E1C2D-93C1-1C5A-7E09-2C039E4D846D}"/>
              </a:ext>
            </a:extLst>
          </p:cNvPr>
          <p:cNvSpPr/>
          <p:nvPr/>
        </p:nvSpPr>
        <p:spPr>
          <a:xfrm>
            <a:off x="5837737" y="0"/>
            <a:ext cx="5459028" cy="5130800"/>
          </a:xfrm>
          <a:custGeom>
            <a:avLst/>
            <a:gdLst>
              <a:gd name="connsiteX0" fmla="*/ 0 w 5459028"/>
              <a:gd name="connsiteY0" fmla="*/ 0 h 5130800"/>
              <a:gd name="connsiteX1" fmla="*/ 5459028 w 5459028"/>
              <a:gd name="connsiteY1" fmla="*/ 0 h 5130800"/>
              <a:gd name="connsiteX2" fmla="*/ 5459028 w 5459028"/>
              <a:gd name="connsiteY2" fmla="*/ 4664872 h 5130800"/>
              <a:gd name="connsiteX3" fmla="*/ 4993100 w 5459028"/>
              <a:gd name="connsiteY3" fmla="*/ 5130800 h 5130800"/>
              <a:gd name="connsiteX4" fmla="*/ 465928 w 5459028"/>
              <a:gd name="connsiteY4" fmla="*/ 5130800 h 5130800"/>
              <a:gd name="connsiteX5" fmla="*/ 0 w 5459028"/>
              <a:gd name="connsiteY5" fmla="*/ 4664872 h 51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59028" h="5130800">
                <a:moveTo>
                  <a:pt x="0" y="0"/>
                </a:moveTo>
                <a:lnTo>
                  <a:pt x="5459028" y="0"/>
                </a:lnTo>
                <a:lnTo>
                  <a:pt x="5459028" y="4664872"/>
                </a:lnTo>
                <a:cubicBezTo>
                  <a:pt x="5459028" y="4922197"/>
                  <a:pt x="5250425" y="5130800"/>
                  <a:pt x="4993100" y="5130800"/>
                </a:cubicBezTo>
                <a:lnTo>
                  <a:pt x="465928" y="5130800"/>
                </a:lnTo>
                <a:cubicBezTo>
                  <a:pt x="208603" y="5130800"/>
                  <a:pt x="0" y="4922197"/>
                  <a:pt x="0" y="4664872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100000">
                <a:schemeClr val="accent3">
                  <a:alpha val="30000"/>
                </a:schemeClr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DBA0CBC-167A-A123-3B97-98C113CC025C}"/>
              </a:ext>
            </a:extLst>
          </p:cNvPr>
          <p:cNvSpPr/>
          <p:nvPr/>
        </p:nvSpPr>
        <p:spPr>
          <a:xfrm>
            <a:off x="1247272" y="4004239"/>
            <a:ext cx="8055323" cy="1842334"/>
          </a:xfrm>
          <a:prstGeom prst="roundRect">
            <a:avLst>
              <a:gd name="adj" fmla="val 1046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6D462B-F650-D1DB-7F57-D34081501932}"/>
              </a:ext>
            </a:extLst>
          </p:cNvPr>
          <p:cNvSpPr/>
          <p:nvPr/>
        </p:nvSpPr>
        <p:spPr>
          <a:xfrm>
            <a:off x="2065475" y="4301052"/>
            <a:ext cx="2913991" cy="42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Measuring Strategy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352AC7-19A2-A54D-3A56-3256C3809391}"/>
              </a:ext>
            </a:extLst>
          </p:cNvPr>
          <p:cNvSpPr/>
          <p:nvPr/>
        </p:nvSpPr>
        <p:spPr>
          <a:xfrm>
            <a:off x="2065475" y="4640286"/>
            <a:ext cx="2913991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DAB4F4E-3A47-4A31-173B-75AF73AAA758}"/>
              </a:ext>
            </a:extLst>
          </p:cNvPr>
          <p:cNvGrpSpPr/>
          <p:nvPr/>
        </p:nvGrpSpPr>
        <p:grpSpPr>
          <a:xfrm>
            <a:off x="1706115" y="4445332"/>
            <a:ext cx="286206" cy="286206"/>
            <a:chOff x="5727836" y="6067793"/>
            <a:chExt cx="723900" cy="723900"/>
          </a:xfrm>
          <a:gradFill>
            <a:gsLst>
              <a:gs pos="0">
                <a:schemeClr val="accent2"/>
              </a:gs>
              <a:gs pos="99000">
                <a:schemeClr val="accent3"/>
              </a:gs>
            </a:gsLst>
            <a:lin ang="2700000" scaled="1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E59B281-65A0-6BCD-C46F-D43E3D2A39C5}"/>
                </a:ext>
              </a:extLst>
            </p:cNvPr>
            <p:cNvSpPr/>
            <p:nvPr/>
          </p:nvSpPr>
          <p:spPr>
            <a:xfrm rot="10800000">
              <a:off x="5870712" y="6268532"/>
              <a:ext cx="438124" cy="322424"/>
            </a:xfrm>
            <a:custGeom>
              <a:avLst/>
              <a:gdLst>
                <a:gd name="connsiteX0" fmla="*/ 438125 w 438124"/>
                <a:gd name="connsiteY0" fmla="*/ 161212 h 322424"/>
                <a:gd name="connsiteX1" fmla="*/ 409550 w 438124"/>
                <a:gd name="connsiteY1" fmla="*/ 189787 h 322424"/>
                <a:gd name="connsiteX2" fmla="*/ 97511 w 438124"/>
                <a:gd name="connsiteY2" fmla="*/ 189787 h 322424"/>
                <a:gd name="connsiteX3" fmla="*/ 182093 w 438124"/>
                <a:gd name="connsiteY3" fmla="*/ 274369 h 322424"/>
                <a:gd name="connsiteX4" fmla="*/ 180667 w 438124"/>
                <a:gd name="connsiteY4" fmla="*/ 314755 h 322424"/>
                <a:gd name="connsiteX5" fmla="*/ 141707 w 438124"/>
                <a:gd name="connsiteY5" fmla="*/ 314755 h 322424"/>
                <a:gd name="connsiteX6" fmla="*/ 8357 w 438124"/>
                <a:gd name="connsiteY6" fmla="*/ 181405 h 322424"/>
                <a:gd name="connsiteX7" fmla="*/ 8357 w 438124"/>
                <a:gd name="connsiteY7" fmla="*/ 141019 h 322424"/>
                <a:gd name="connsiteX8" fmla="*/ 141707 w 438124"/>
                <a:gd name="connsiteY8" fmla="*/ 7669 h 322424"/>
                <a:gd name="connsiteX9" fmla="*/ 182093 w 438124"/>
                <a:gd name="connsiteY9" fmla="*/ 9095 h 322424"/>
                <a:gd name="connsiteX10" fmla="*/ 182093 w 438124"/>
                <a:gd name="connsiteY10" fmla="*/ 48055 h 322424"/>
                <a:gd name="connsiteX11" fmla="*/ 97511 w 438124"/>
                <a:gd name="connsiteY11" fmla="*/ 132637 h 322424"/>
                <a:gd name="connsiteX12" fmla="*/ 409550 w 438124"/>
                <a:gd name="connsiteY12" fmla="*/ 132637 h 322424"/>
                <a:gd name="connsiteX13" fmla="*/ 438125 w 438124"/>
                <a:gd name="connsiteY13" fmla="*/ 161212 h 322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8124" h="322424">
                  <a:moveTo>
                    <a:pt x="438125" y="161212"/>
                  </a:moveTo>
                  <a:cubicBezTo>
                    <a:pt x="438125" y="176994"/>
                    <a:pt x="425332" y="189787"/>
                    <a:pt x="409550" y="189787"/>
                  </a:cubicBezTo>
                  <a:lnTo>
                    <a:pt x="97511" y="189787"/>
                  </a:lnTo>
                  <a:lnTo>
                    <a:pt x="182093" y="274369"/>
                  </a:lnTo>
                  <a:cubicBezTo>
                    <a:pt x="192851" y="285915"/>
                    <a:pt x="192213" y="303997"/>
                    <a:pt x="180667" y="314755"/>
                  </a:cubicBezTo>
                  <a:cubicBezTo>
                    <a:pt x="169693" y="324981"/>
                    <a:pt x="152681" y="324981"/>
                    <a:pt x="141707" y="314755"/>
                  </a:cubicBezTo>
                  <a:lnTo>
                    <a:pt x="8357" y="181405"/>
                  </a:lnTo>
                  <a:cubicBezTo>
                    <a:pt x="-2786" y="170249"/>
                    <a:pt x="-2786" y="152176"/>
                    <a:pt x="8357" y="141019"/>
                  </a:cubicBezTo>
                  <a:lnTo>
                    <a:pt x="141707" y="7669"/>
                  </a:lnTo>
                  <a:cubicBezTo>
                    <a:pt x="153253" y="-3089"/>
                    <a:pt x="171334" y="-2451"/>
                    <a:pt x="182093" y="9095"/>
                  </a:cubicBezTo>
                  <a:cubicBezTo>
                    <a:pt x="192319" y="20069"/>
                    <a:pt x="192319" y="37081"/>
                    <a:pt x="182093" y="48055"/>
                  </a:cubicBezTo>
                  <a:lnTo>
                    <a:pt x="97511" y="132637"/>
                  </a:lnTo>
                  <a:lnTo>
                    <a:pt x="409550" y="132637"/>
                  </a:lnTo>
                  <a:cubicBezTo>
                    <a:pt x="425332" y="132637"/>
                    <a:pt x="438125" y="145430"/>
                    <a:pt x="438125" y="1612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2D604FD-6D07-1145-1456-5C0470A845EC}"/>
                </a:ext>
              </a:extLst>
            </p:cNvPr>
            <p:cNvSpPr/>
            <p:nvPr/>
          </p:nvSpPr>
          <p:spPr>
            <a:xfrm rot="10800000">
              <a:off x="5727836" y="6067793"/>
              <a:ext cx="723900" cy="723900"/>
            </a:xfrm>
            <a:custGeom>
              <a:avLst/>
              <a:gdLst>
                <a:gd name="connsiteX0" fmla="*/ 0 w 723900"/>
                <a:gd name="connsiteY0" fmla="*/ 361950 h 723900"/>
                <a:gd name="connsiteX1" fmla="*/ 361950 w 723900"/>
                <a:gd name="connsiteY1" fmla="*/ 723900 h 723900"/>
                <a:gd name="connsiteX2" fmla="*/ 723900 w 723900"/>
                <a:gd name="connsiteY2" fmla="*/ 361950 h 723900"/>
                <a:gd name="connsiteX3" fmla="*/ 361950 w 723900"/>
                <a:gd name="connsiteY3" fmla="*/ 0 h 723900"/>
                <a:gd name="connsiteX4" fmla="*/ 0 w 723900"/>
                <a:gd name="connsiteY4" fmla="*/ 361950 h 723900"/>
                <a:gd name="connsiteX5" fmla="*/ 57150 w 723900"/>
                <a:gd name="connsiteY5" fmla="*/ 361950 h 723900"/>
                <a:gd name="connsiteX6" fmla="*/ 361950 w 723900"/>
                <a:gd name="connsiteY6" fmla="*/ 57150 h 723900"/>
                <a:gd name="connsiteX7" fmla="*/ 666750 w 723900"/>
                <a:gd name="connsiteY7" fmla="*/ 361950 h 723900"/>
                <a:gd name="connsiteX8" fmla="*/ 361950 w 723900"/>
                <a:gd name="connsiteY8" fmla="*/ 666750 h 723900"/>
                <a:gd name="connsiteX9" fmla="*/ 57150 w 723900"/>
                <a:gd name="connsiteY9" fmla="*/ 36195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723900">
                  <a:moveTo>
                    <a:pt x="0" y="361950"/>
                  </a:moveTo>
                  <a:cubicBezTo>
                    <a:pt x="0" y="561849"/>
                    <a:pt x="162051" y="723900"/>
                    <a:pt x="361950" y="723900"/>
                  </a:cubicBezTo>
                  <a:cubicBezTo>
                    <a:pt x="561849" y="723900"/>
                    <a:pt x="723900" y="561849"/>
                    <a:pt x="723900" y="361950"/>
                  </a:cubicBezTo>
                  <a:cubicBezTo>
                    <a:pt x="723900" y="162051"/>
                    <a:pt x="561849" y="0"/>
                    <a:pt x="361950" y="0"/>
                  </a:cubicBezTo>
                  <a:cubicBezTo>
                    <a:pt x="162051" y="0"/>
                    <a:pt x="0" y="162051"/>
                    <a:pt x="0" y="361950"/>
                  </a:cubicBezTo>
                  <a:close/>
                  <a:moveTo>
                    <a:pt x="57150" y="361950"/>
                  </a:moveTo>
                  <a:cubicBezTo>
                    <a:pt x="57150" y="193614"/>
                    <a:pt x="193614" y="57150"/>
                    <a:pt x="361950" y="57150"/>
                  </a:cubicBezTo>
                  <a:cubicBezTo>
                    <a:pt x="530286" y="57150"/>
                    <a:pt x="666750" y="193614"/>
                    <a:pt x="666750" y="361950"/>
                  </a:cubicBezTo>
                  <a:cubicBezTo>
                    <a:pt x="666750" y="530286"/>
                    <a:pt x="530286" y="666750"/>
                    <a:pt x="361950" y="666750"/>
                  </a:cubicBezTo>
                  <a:cubicBezTo>
                    <a:pt x="193614" y="666750"/>
                    <a:pt x="57150" y="530286"/>
                    <a:pt x="57150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82844EB-960F-B8A9-719E-683CBB7C5586}"/>
              </a:ext>
            </a:extLst>
          </p:cNvPr>
          <p:cNvSpPr/>
          <p:nvPr/>
        </p:nvSpPr>
        <p:spPr>
          <a:xfrm>
            <a:off x="5987895" y="4301052"/>
            <a:ext cx="2913991" cy="42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Managing Strategy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3A251D-9D3D-B557-501F-944200CE37CE}"/>
              </a:ext>
            </a:extLst>
          </p:cNvPr>
          <p:cNvSpPr/>
          <p:nvPr/>
        </p:nvSpPr>
        <p:spPr>
          <a:xfrm>
            <a:off x="5987895" y="4640286"/>
            <a:ext cx="2913991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6926CCC-F429-49FB-C6F2-F7D782A6575C}"/>
              </a:ext>
            </a:extLst>
          </p:cNvPr>
          <p:cNvGrpSpPr/>
          <p:nvPr/>
        </p:nvGrpSpPr>
        <p:grpSpPr>
          <a:xfrm>
            <a:off x="5628535" y="4445332"/>
            <a:ext cx="286206" cy="286206"/>
            <a:chOff x="5727836" y="6067793"/>
            <a:chExt cx="723900" cy="723900"/>
          </a:xfrm>
          <a:gradFill>
            <a:gsLst>
              <a:gs pos="0">
                <a:schemeClr val="accent2"/>
              </a:gs>
              <a:gs pos="99000">
                <a:schemeClr val="accent3"/>
              </a:gs>
            </a:gsLst>
            <a:lin ang="2700000" scaled="1"/>
          </a:gra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F076513-F359-352F-E4EF-E4216D1F9F32}"/>
                </a:ext>
              </a:extLst>
            </p:cNvPr>
            <p:cNvSpPr/>
            <p:nvPr/>
          </p:nvSpPr>
          <p:spPr>
            <a:xfrm rot="10800000">
              <a:off x="5870712" y="6268532"/>
              <a:ext cx="438124" cy="322424"/>
            </a:xfrm>
            <a:custGeom>
              <a:avLst/>
              <a:gdLst>
                <a:gd name="connsiteX0" fmla="*/ 438125 w 438124"/>
                <a:gd name="connsiteY0" fmla="*/ 161212 h 322424"/>
                <a:gd name="connsiteX1" fmla="*/ 409550 w 438124"/>
                <a:gd name="connsiteY1" fmla="*/ 189787 h 322424"/>
                <a:gd name="connsiteX2" fmla="*/ 97511 w 438124"/>
                <a:gd name="connsiteY2" fmla="*/ 189787 h 322424"/>
                <a:gd name="connsiteX3" fmla="*/ 182093 w 438124"/>
                <a:gd name="connsiteY3" fmla="*/ 274369 h 322424"/>
                <a:gd name="connsiteX4" fmla="*/ 180667 w 438124"/>
                <a:gd name="connsiteY4" fmla="*/ 314755 h 322424"/>
                <a:gd name="connsiteX5" fmla="*/ 141707 w 438124"/>
                <a:gd name="connsiteY5" fmla="*/ 314755 h 322424"/>
                <a:gd name="connsiteX6" fmla="*/ 8357 w 438124"/>
                <a:gd name="connsiteY6" fmla="*/ 181405 h 322424"/>
                <a:gd name="connsiteX7" fmla="*/ 8357 w 438124"/>
                <a:gd name="connsiteY7" fmla="*/ 141019 h 322424"/>
                <a:gd name="connsiteX8" fmla="*/ 141707 w 438124"/>
                <a:gd name="connsiteY8" fmla="*/ 7669 h 322424"/>
                <a:gd name="connsiteX9" fmla="*/ 182093 w 438124"/>
                <a:gd name="connsiteY9" fmla="*/ 9095 h 322424"/>
                <a:gd name="connsiteX10" fmla="*/ 182093 w 438124"/>
                <a:gd name="connsiteY10" fmla="*/ 48055 h 322424"/>
                <a:gd name="connsiteX11" fmla="*/ 97511 w 438124"/>
                <a:gd name="connsiteY11" fmla="*/ 132637 h 322424"/>
                <a:gd name="connsiteX12" fmla="*/ 409550 w 438124"/>
                <a:gd name="connsiteY12" fmla="*/ 132637 h 322424"/>
                <a:gd name="connsiteX13" fmla="*/ 438125 w 438124"/>
                <a:gd name="connsiteY13" fmla="*/ 161212 h 322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8124" h="322424">
                  <a:moveTo>
                    <a:pt x="438125" y="161212"/>
                  </a:moveTo>
                  <a:cubicBezTo>
                    <a:pt x="438125" y="176994"/>
                    <a:pt x="425332" y="189787"/>
                    <a:pt x="409550" y="189787"/>
                  </a:cubicBezTo>
                  <a:lnTo>
                    <a:pt x="97511" y="189787"/>
                  </a:lnTo>
                  <a:lnTo>
                    <a:pt x="182093" y="274369"/>
                  </a:lnTo>
                  <a:cubicBezTo>
                    <a:pt x="192851" y="285915"/>
                    <a:pt x="192213" y="303997"/>
                    <a:pt x="180667" y="314755"/>
                  </a:cubicBezTo>
                  <a:cubicBezTo>
                    <a:pt x="169693" y="324981"/>
                    <a:pt x="152681" y="324981"/>
                    <a:pt x="141707" y="314755"/>
                  </a:cubicBezTo>
                  <a:lnTo>
                    <a:pt x="8357" y="181405"/>
                  </a:lnTo>
                  <a:cubicBezTo>
                    <a:pt x="-2786" y="170249"/>
                    <a:pt x="-2786" y="152176"/>
                    <a:pt x="8357" y="141019"/>
                  </a:cubicBezTo>
                  <a:lnTo>
                    <a:pt x="141707" y="7669"/>
                  </a:lnTo>
                  <a:cubicBezTo>
                    <a:pt x="153253" y="-3089"/>
                    <a:pt x="171334" y="-2451"/>
                    <a:pt x="182093" y="9095"/>
                  </a:cubicBezTo>
                  <a:cubicBezTo>
                    <a:pt x="192319" y="20069"/>
                    <a:pt x="192319" y="37081"/>
                    <a:pt x="182093" y="48055"/>
                  </a:cubicBezTo>
                  <a:lnTo>
                    <a:pt x="97511" y="132637"/>
                  </a:lnTo>
                  <a:lnTo>
                    <a:pt x="409550" y="132637"/>
                  </a:lnTo>
                  <a:cubicBezTo>
                    <a:pt x="425332" y="132637"/>
                    <a:pt x="438125" y="145430"/>
                    <a:pt x="438125" y="1612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FADA31-4B7A-116D-5946-F48AB6D95486}"/>
                </a:ext>
              </a:extLst>
            </p:cNvPr>
            <p:cNvSpPr/>
            <p:nvPr/>
          </p:nvSpPr>
          <p:spPr>
            <a:xfrm rot="10800000">
              <a:off x="5727836" y="6067793"/>
              <a:ext cx="723900" cy="723900"/>
            </a:xfrm>
            <a:custGeom>
              <a:avLst/>
              <a:gdLst>
                <a:gd name="connsiteX0" fmla="*/ 0 w 723900"/>
                <a:gd name="connsiteY0" fmla="*/ 361950 h 723900"/>
                <a:gd name="connsiteX1" fmla="*/ 361950 w 723900"/>
                <a:gd name="connsiteY1" fmla="*/ 723900 h 723900"/>
                <a:gd name="connsiteX2" fmla="*/ 723900 w 723900"/>
                <a:gd name="connsiteY2" fmla="*/ 361950 h 723900"/>
                <a:gd name="connsiteX3" fmla="*/ 361950 w 723900"/>
                <a:gd name="connsiteY3" fmla="*/ 0 h 723900"/>
                <a:gd name="connsiteX4" fmla="*/ 0 w 723900"/>
                <a:gd name="connsiteY4" fmla="*/ 361950 h 723900"/>
                <a:gd name="connsiteX5" fmla="*/ 57150 w 723900"/>
                <a:gd name="connsiteY5" fmla="*/ 361950 h 723900"/>
                <a:gd name="connsiteX6" fmla="*/ 361950 w 723900"/>
                <a:gd name="connsiteY6" fmla="*/ 57150 h 723900"/>
                <a:gd name="connsiteX7" fmla="*/ 666750 w 723900"/>
                <a:gd name="connsiteY7" fmla="*/ 361950 h 723900"/>
                <a:gd name="connsiteX8" fmla="*/ 361950 w 723900"/>
                <a:gd name="connsiteY8" fmla="*/ 666750 h 723900"/>
                <a:gd name="connsiteX9" fmla="*/ 57150 w 723900"/>
                <a:gd name="connsiteY9" fmla="*/ 36195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723900">
                  <a:moveTo>
                    <a:pt x="0" y="361950"/>
                  </a:moveTo>
                  <a:cubicBezTo>
                    <a:pt x="0" y="561849"/>
                    <a:pt x="162051" y="723900"/>
                    <a:pt x="361950" y="723900"/>
                  </a:cubicBezTo>
                  <a:cubicBezTo>
                    <a:pt x="561849" y="723900"/>
                    <a:pt x="723900" y="561849"/>
                    <a:pt x="723900" y="361950"/>
                  </a:cubicBezTo>
                  <a:cubicBezTo>
                    <a:pt x="723900" y="162051"/>
                    <a:pt x="561849" y="0"/>
                    <a:pt x="361950" y="0"/>
                  </a:cubicBezTo>
                  <a:cubicBezTo>
                    <a:pt x="162051" y="0"/>
                    <a:pt x="0" y="162051"/>
                    <a:pt x="0" y="361950"/>
                  </a:cubicBezTo>
                  <a:close/>
                  <a:moveTo>
                    <a:pt x="57150" y="361950"/>
                  </a:moveTo>
                  <a:cubicBezTo>
                    <a:pt x="57150" y="193614"/>
                    <a:pt x="193614" y="57150"/>
                    <a:pt x="361950" y="57150"/>
                  </a:cubicBezTo>
                  <a:cubicBezTo>
                    <a:pt x="530286" y="57150"/>
                    <a:pt x="666750" y="193614"/>
                    <a:pt x="666750" y="361950"/>
                  </a:cubicBezTo>
                  <a:cubicBezTo>
                    <a:pt x="666750" y="530286"/>
                    <a:pt x="530286" y="666750"/>
                    <a:pt x="361950" y="666750"/>
                  </a:cubicBezTo>
                  <a:cubicBezTo>
                    <a:pt x="193614" y="666750"/>
                    <a:pt x="57150" y="530286"/>
                    <a:pt x="57150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094CD64-B9BD-8264-01FD-C5E1DE057A5F}"/>
              </a:ext>
            </a:extLst>
          </p:cNvPr>
          <p:cNvSpPr txBox="1"/>
          <p:nvPr/>
        </p:nvSpPr>
        <p:spPr>
          <a:xfrm>
            <a:off x="1172015" y="1361836"/>
            <a:ext cx="3946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Balanced Scorecard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D77D5D-93BD-AB8A-3044-8432AE8DF48C}"/>
              </a:ext>
            </a:extLst>
          </p:cNvPr>
          <p:cNvSpPr/>
          <p:nvPr/>
        </p:nvSpPr>
        <p:spPr>
          <a:xfrm>
            <a:off x="1172015" y="1094938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EEE7CFB-D254-9BBC-B979-926A5A935974}"/>
              </a:ext>
            </a:extLst>
          </p:cNvPr>
          <p:cNvSpPr/>
          <p:nvPr/>
        </p:nvSpPr>
        <p:spPr>
          <a:xfrm>
            <a:off x="1172015" y="2671502"/>
            <a:ext cx="3730185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DA77C0-4EF9-F113-EF3F-4C0B22794C78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B9EB23A-3583-FB65-07BB-AF36F5D45A47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722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15B108-29D0-C62B-8DEE-E720B8EF2A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B23BB8CA-E501-E6DE-D502-417EE058F411}"/>
              </a:ext>
            </a:extLst>
          </p:cNvPr>
          <p:cNvSpPr/>
          <p:nvPr/>
        </p:nvSpPr>
        <p:spPr>
          <a:xfrm>
            <a:off x="358358" y="-18992"/>
            <a:ext cx="11475282" cy="4502058"/>
          </a:xfrm>
          <a:custGeom>
            <a:avLst/>
            <a:gdLst>
              <a:gd name="connsiteX0" fmla="*/ 0 w 11475282"/>
              <a:gd name="connsiteY0" fmla="*/ 0 h 4502058"/>
              <a:gd name="connsiteX1" fmla="*/ 11475282 w 11475282"/>
              <a:gd name="connsiteY1" fmla="*/ 0 h 4502058"/>
              <a:gd name="connsiteX2" fmla="*/ 11475282 w 11475282"/>
              <a:gd name="connsiteY2" fmla="*/ 4234830 h 4502058"/>
              <a:gd name="connsiteX3" fmla="*/ 11208054 w 11475282"/>
              <a:gd name="connsiteY3" fmla="*/ 4502058 h 4502058"/>
              <a:gd name="connsiteX4" fmla="*/ 267228 w 11475282"/>
              <a:gd name="connsiteY4" fmla="*/ 4502058 h 4502058"/>
              <a:gd name="connsiteX5" fmla="*/ 0 w 11475282"/>
              <a:gd name="connsiteY5" fmla="*/ 4234830 h 4502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75282" h="4502058">
                <a:moveTo>
                  <a:pt x="0" y="0"/>
                </a:moveTo>
                <a:lnTo>
                  <a:pt x="11475282" y="0"/>
                </a:lnTo>
                <a:lnTo>
                  <a:pt x="11475282" y="4234830"/>
                </a:lnTo>
                <a:cubicBezTo>
                  <a:pt x="11475282" y="4382416"/>
                  <a:pt x="11355640" y="4502058"/>
                  <a:pt x="11208054" y="4502058"/>
                </a:cubicBezTo>
                <a:lnTo>
                  <a:pt x="267228" y="4502058"/>
                </a:lnTo>
                <a:cubicBezTo>
                  <a:pt x="119642" y="4502058"/>
                  <a:pt x="0" y="4382416"/>
                  <a:pt x="0" y="423483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E0633E4-8DC0-0506-B4C1-489F91612336}"/>
              </a:ext>
            </a:extLst>
          </p:cNvPr>
          <p:cNvSpPr/>
          <p:nvPr/>
        </p:nvSpPr>
        <p:spPr>
          <a:xfrm>
            <a:off x="960118" y="3472978"/>
            <a:ext cx="2424754" cy="2206702"/>
          </a:xfrm>
          <a:prstGeom prst="roundRect">
            <a:avLst>
              <a:gd name="adj" fmla="val 6331"/>
            </a:avLst>
          </a:prstGeom>
          <a:solidFill>
            <a:schemeClr val="bg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0DAF886-E6BA-CACE-7D3B-375028E98000}"/>
              </a:ext>
            </a:extLst>
          </p:cNvPr>
          <p:cNvSpPr/>
          <p:nvPr/>
        </p:nvSpPr>
        <p:spPr>
          <a:xfrm>
            <a:off x="3552184" y="3472978"/>
            <a:ext cx="2424754" cy="2206702"/>
          </a:xfrm>
          <a:prstGeom prst="roundRect">
            <a:avLst>
              <a:gd name="adj" fmla="val 6331"/>
            </a:avLst>
          </a:prstGeom>
          <a:solidFill>
            <a:schemeClr val="accent6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0C2BFD0-AEE9-4504-44F8-EEB7E5984D97}"/>
              </a:ext>
            </a:extLst>
          </p:cNvPr>
          <p:cNvSpPr/>
          <p:nvPr/>
        </p:nvSpPr>
        <p:spPr>
          <a:xfrm>
            <a:off x="6144251" y="3472978"/>
            <a:ext cx="2424754" cy="2206702"/>
          </a:xfrm>
          <a:prstGeom prst="roundRect">
            <a:avLst>
              <a:gd name="adj" fmla="val 6331"/>
            </a:avLst>
          </a:prstGeom>
          <a:solidFill>
            <a:schemeClr val="accent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218F618-7159-CBF1-8E61-835A8430BF53}"/>
              </a:ext>
            </a:extLst>
          </p:cNvPr>
          <p:cNvSpPr/>
          <p:nvPr/>
        </p:nvSpPr>
        <p:spPr>
          <a:xfrm>
            <a:off x="8807129" y="3472978"/>
            <a:ext cx="2424754" cy="2206702"/>
          </a:xfrm>
          <a:prstGeom prst="roundRect">
            <a:avLst>
              <a:gd name="adj" fmla="val 6331"/>
            </a:avLst>
          </a:prstGeom>
          <a:solidFill>
            <a:schemeClr val="bg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A062E6-B895-2D14-98CF-9CBAE4DB1390}"/>
              </a:ext>
            </a:extLst>
          </p:cNvPr>
          <p:cNvSpPr/>
          <p:nvPr/>
        </p:nvSpPr>
        <p:spPr>
          <a:xfrm>
            <a:off x="1159702" y="4759214"/>
            <a:ext cx="20255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my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printing and type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CE8B4D-EF0B-2116-3F16-D9730369B1E7}"/>
              </a:ext>
            </a:extLst>
          </p:cNvPr>
          <p:cNvSpPr/>
          <p:nvPr/>
        </p:nvSpPr>
        <p:spPr>
          <a:xfrm>
            <a:off x="1159702" y="4378148"/>
            <a:ext cx="2025586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Setting Specific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8B6FEF-05A3-0D7A-3EC6-C7EB47998DF1}"/>
              </a:ext>
            </a:extLst>
          </p:cNvPr>
          <p:cNvSpPr/>
          <p:nvPr/>
        </p:nvSpPr>
        <p:spPr>
          <a:xfrm>
            <a:off x="6379240" y="4759214"/>
            <a:ext cx="20255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printing and type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25FAFB-C6CE-32CF-6074-A03F2F431351}"/>
              </a:ext>
            </a:extLst>
          </p:cNvPr>
          <p:cNvSpPr/>
          <p:nvPr/>
        </p:nvSpPr>
        <p:spPr>
          <a:xfrm>
            <a:off x="6379240" y="4378148"/>
            <a:ext cx="2025586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Achievable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F213C5-B577-11F0-31DA-DF10C219F8C6}"/>
              </a:ext>
            </a:extLst>
          </p:cNvPr>
          <p:cNvSpPr/>
          <p:nvPr/>
        </p:nvSpPr>
        <p:spPr>
          <a:xfrm>
            <a:off x="9065786" y="4759214"/>
            <a:ext cx="20255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my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printing and type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9BDADFF-1FB5-1501-3E24-914B816E9A7F}"/>
              </a:ext>
            </a:extLst>
          </p:cNvPr>
          <p:cNvSpPr/>
          <p:nvPr/>
        </p:nvSpPr>
        <p:spPr>
          <a:xfrm>
            <a:off x="9065786" y="4378148"/>
            <a:ext cx="2025586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Relevant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F83C51-B3C0-3B31-FD9A-E7803FBE91FE}"/>
              </a:ext>
            </a:extLst>
          </p:cNvPr>
          <p:cNvSpPr/>
          <p:nvPr/>
        </p:nvSpPr>
        <p:spPr>
          <a:xfrm>
            <a:off x="3784808" y="4759214"/>
            <a:ext cx="20255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my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printing and type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39EBAA-B2A8-D6A4-1DF0-652A79EE9560}"/>
              </a:ext>
            </a:extLst>
          </p:cNvPr>
          <p:cNvSpPr/>
          <p:nvPr/>
        </p:nvSpPr>
        <p:spPr>
          <a:xfrm>
            <a:off x="3784808" y="4378148"/>
            <a:ext cx="2025586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Measurable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5CC06C3-9885-06E5-238F-373617F4E988}"/>
              </a:ext>
            </a:extLst>
          </p:cNvPr>
          <p:cNvSpPr/>
          <p:nvPr/>
        </p:nvSpPr>
        <p:spPr>
          <a:xfrm>
            <a:off x="1442702" y="2030086"/>
            <a:ext cx="9403098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ly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dummy text 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of industry. the industry's standard 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standard 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ly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dummy text 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591652-6860-80E1-7A55-29E92D559928}"/>
              </a:ext>
            </a:extLst>
          </p:cNvPr>
          <p:cNvSpPr txBox="1"/>
          <p:nvPr/>
        </p:nvSpPr>
        <p:spPr>
          <a:xfrm>
            <a:off x="1960922" y="1337673"/>
            <a:ext cx="8270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6"/>
                </a:solidFill>
                <a:latin typeface="+mj-lt"/>
              </a:rPr>
              <a:t>SMART Goals</a:t>
            </a:r>
            <a:endParaRPr lang="en-ID" sz="36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06749DF-9739-F491-D4E2-F9DB4020F5EC}"/>
              </a:ext>
            </a:extLst>
          </p:cNvPr>
          <p:cNvSpPr/>
          <p:nvPr/>
        </p:nvSpPr>
        <p:spPr>
          <a:xfrm>
            <a:off x="4881411" y="1048222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2193609-B7F7-D717-E4AD-85A43690011B}"/>
              </a:ext>
            </a:extLst>
          </p:cNvPr>
          <p:cNvGrpSpPr/>
          <p:nvPr/>
        </p:nvGrpSpPr>
        <p:grpSpPr>
          <a:xfrm>
            <a:off x="1998488" y="3955807"/>
            <a:ext cx="348082" cy="348404"/>
            <a:chOff x="1998488" y="4124716"/>
            <a:chExt cx="348082" cy="348404"/>
          </a:xfrm>
          <a:gradFill>
            <a:gsLst>
              <a:gs pos="0">
                <a:schemeClr val="accent2"/>
              </a:gs>
              <a:gs pos="97000">
                <a:schemeClr val="accent3"/>
              </a:gs>
            </a:gsLst>
            <a:lin ang="2700000" scaled="1"/>
          </a:gra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54D032C-6887-14B5-9E54-570195FF6B09}"/>
                </a:ext>
              </a:extLst>
            </p:cNvPr>
            <p:cNvSpPr/>
            <p:nvPr/>
          </p:nvSpPr>
          <p:spPr>
            <a:xfrm>
              <a:off x="1998488" y="4124904"/>
              <a:ext cx="348082" cy="348216"/>
            </a:xfrm>
            <a:custGeom>
              <a:avLst/>
              <a:gdLst>
                <a:gd name="connsiteX0" fmla="*/ 37011 w 348082"/>
                <a:gd name="connsiteY0" fmla="*/ 325122 h 348216"/>
                <a:gd name="connsiteX1" fmla="*/ 26139 w 348082"/>
                <a:gd name="connsiteY1" fmla="*/ 327297 h 348216"/>
                <a:gd name="connsiteX2" fmla="*/ 20050 w 348082"/>
                <a:gd name="connsiteY2" fmla="*/ 318163 h 348216"/>
                <a:gd name="connsiteX3" fmla="*/ 26139 w 348082"/>
                <a:gd name="connsiteY3" fmla="*/ 309030 h 348216"/>
                <a:gd name="connsiteX4" fmla="*/ 37011 w 348082"/>
                <a:gd name="connsiteY4" fmla="*/ 311205 h 348216"/>
                <a:gd name="connsiteX5" fmla="*/ 37011 w 348082"/>
                <a:gd name="connsiteY5" fmla="*/ 325122 h 348216"/>
                <a:gd name="connsiteX6" fmla="*/ 344055 w 348082"/>
                <a:gd name="connsiteY6" fmla="*/ 38519 h 348216"/>
                <a:gd name="connsiteX7" fmla="*/ 308828 w 348082"/>
                <a:gd name="connsiteY7" fmla="*/ 73746 h 348216"/>
                <a:gd name="connsiteX8" fmla="*/ 280994 w 348082"/>
                <a:gd name="connsiteY8" fmla="*/ 66353 h 348216"/>
                <a:gd name="connsiteX9" fmla="*/ 274035 w 348082"/>
                <a:gd name="connsiteY9" fmla="*/ 38954 h 348216"/>
                <a:gd name="connsiteX10" fmla="*/ 309263 w 348082"/>
                <a:gd name="connsiteY10" fmla="*/ 3726 h 348216"/>
                <a:gd name="connsiteX11" fmla="*/ 248376 w 348082"/>
                <a:gd name="connsiteY11" fmla="*/ 15469 h 348216"/>
                <a:gd name="connsiteX12" fmla="*/ 230980 w 348082"/>
                <a:gd name="connsiteY12" fmla="*/ 75051 h 348216"/>
                <a:gd name="connsiteX13" fmla="*/ 9177 w 348082"/>
                <a:gd name="connsiteY13" fmla="*/ 296853 h 348216"/>
                <a:gd name="connsiteX14" fmla="*/ 914 w 348082"/>
                <a:gd name="connsiteY14" fmla="*/ 325992 h 348216"/>
                <a:gd name="connsiteX15" fmla="*/ 22225 w 348082"/>
                <a:gd name="connsiteY15" fmla="*/ 347302 h 348216"/>
                <a:gd name="connsiteX16" fmla="*/ 51363 w 348082"/>
                <a:gd name="connsiteY16" fmla="*/ 339039 h 348216"/>
                <a:gd name="connsiteX17" fmla="*/ 273166 w 348082"/>
                <a:gd name="connsiteY17" fmla="*/ 117237 h 348216"/>
                <a:gd name="connsiteX18" fmla="*/ 332748 w 348082"/>
                <a:gd name="connsiteY18" fmla="*/ 99841 h 348216"/>
                <a:gd name="connsiteX19" fmla="*/ 344055 w 348082"/>
                <a:gd name="connsiteY19" fmla="*/ 38519 h 34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48082" h="348216">
                  <a:moveTo>
                    <a:pt x="37011" y="325122"/>
                  </a:moveTo>
                  <a:cubicBezTo>
                    <a:pt x="33967" y="328166"/>
                    <a:pt x="30053" y="329036"/>
                    <a:pt x="26139" y="327297"/>
                  </a:cubicBezTo>
                  <a:cubicBezTo>
                    <a:pt x="22225" y="325557"/>
                    <a:pt x="20050" y="322078"/>
                    <a:pt x="20050" y="318163"/>
                  </a:cubicBezTo>
                  <a:cubicBezTo>
                    <a:pt x="20050" y="314249"/>
                    <a:pt x="22660" y="310335"/>
                    <a:pt x="26139" y="309030"/>
                  </a:cubicBezTo>
                  <a:cubicBezTo>
                    <a:pt x="30053" y="307291"/>
                    <a:pt x="33967" y="308161"/>
                    <a:pt x="37011" y="311205"/>
                  </a:cubicBezTo>
                  <a:cubicBezTo>
                    <a:pt x="40926" y="314684"/>
                    <a:pt x="40926" y="321208"/>
                    <a:pt x="37011" y="325122"/>
                  </a:cubicBezTo>
                  <a:close/>
                  <a:moveTo>
                    <a:pt x="344055" y="38519"/>
                  </a:moveTo>
                  <a:lnTo>
                    <a:pt x="308828" y="73746"/>
                  </a:lnTo>
                  <a:lnTo>
                    <a:pt x="280994" y="66353"/>
                  </a:lnTo>
                  <a:lnTo>
                    <a:pt x="274035" y="38954"/>
                  </a:lnTo>
                  <a:lnTo>
                    <a:pt x="309263" y="3726"/>
                  </a:lnTo>
                  <a:cubicBezTo>
                    <a:pt x="288387" y="-4102"/>
                    <a:pt x="264902" y="682"/>
                    <a:pt x="248376" y="15469"/>
                  </a:cubicBezTo>
                  <a:cubicBezTo>
                    <a:pt x="231849" y="30690"/>
                    <a:pt x="225326" y="53306"/>
                    <a:pt x="230980" y="75051"/>
                  </a:cubicBezTo>
                  <a:lnTo>
                    <a:pt x="9177" y="296853"/>
                  </a:lnTo>
                  <a:cubicBezTo>
                    <a:pt x="1349" y="304246"/>
                    <a:pt x="-1695" y="315554"/>
                    <a:pt x="914" y="325992"/>
                  </a:cubicBezTo>
                  <a:cubicBezTo>
                    <a:pt x="3524" y="336430"/>
                    <a:pt x="11787" y="344693"/>
                    <a:pt x="22225" y="347302"/>
                  </a:cubicBezTo>
                  <a:cubicBezTo>
                    <a:pt x="32662" y="349912"/>
                    <a:pt x="43535" y="346867"/>
                    <a:pt x="51363" y="339039"/>
                  </a:cubicBezTo>
                  <a:lnTo>
                    <a:pt x="273166" y="117237"/>
                  </a:lnTo>
                  <a:cubicBezTo>
                    <a:pt x="294911" y="122891"/>
                    <a:pt x="317526" y="116367"/>
                    <a:pt x="332748" y="99841"/>
                  </a:cubicBezTo>
                  <a:cubicBezTo>
                    <a:pt x="347535" y="83314"/>
                    <a:pt x="352319" y="59394"/>
                    <a:pt x="344055" y="38519"/>
                  </a:cubicBezTo>
                  <a:close/>
                </a:path>
              </a:pathLst>
            </a:custGeom>
            <a:grpFill/>
            <a:ln w="42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B07F54E-983D-69E8-7ADF-06D3CA767B29}"/>
                </a:ext>
              </a:extLst>
            </p:cNvPr>
            <p:cNvSpPr/>
            <p:nvPr/>
          </p:nvSpPr>
          <p:spPr>
            <a:xfrm>
              <a:off x="2183367" y="4309551"/>
              <a:ext cx="163145" cy="163325"/>
            </a:xfrm>
            <a:custGeom>
              <a:avLst/>
              <a:gdLst>
                <a:gd name="connsiteX0" fmla="*/ 157436 w 163145"/>
                <a:gd name="connsiteY0" fmla="*/ 112206 h 163325"/>
                <a:gd name="connsiteX1" fmla="*/ 45230 w 163145"/>
                <a:gd name="connsiteY1" fmla="*/ 0 h 163325"/>
                <a:gd name="connsiteX2" fmla="*/ 0 w 163145"/>
                <a:gd name="connsiteY2" fmla="*/ 45230 h 163325"/>
                <a:gd name="connsiteX3" fmla="*/ 108727 w 163145"/>
                <a:gd name="connsiteY3" fmla="*/ 153957 h 163325"/>
                <a:gd name="connsiteX4" fmla="*/ 112641 w 163145"/>
                <a:gd name="connsiteY4" fmla="*/ 157871 h 163325"/>
                <a:gd name="connsiteX5" fmla="*/ 113076 w 163145"/>
                <a:gd name="connsiteY5" fmla="*/ 157436 h 163325"/>
                <a:gd name="connsiteX6" fmla="*/ 153957 w 163145"/>
                <a:gd name="connsiteY6" fmla="*/ 153957 h 163325"/>
                <a:gd name="connsiteX7" fmla="*/ 157436 w 163145"/>
                <a:gd name="connsiteY7" fmla="*/ 112206 h 163325"/>
                <a:gd name="connsiteX8" fmla="*/ 157436 w 163145"/>
                <a:gd name="connsiteY8" fmla="*/ 112206 h 1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145" h="163325">
                  <a:moveTo>
                    <a:pt x="157436" y="112206"/>
                  </a:moveTo>
                  <a:lnTo>
                    <a:pt x="45230" y="0"/>
                  </a:lnTo>
                  <a:lnTo>
                    <a:pt x="0" y="45230"/>
                  </a:lnTo>
                  <a:lnTo>
                    <a:pt x="108727" y="153957"/>
                  </a:lnTo>
                  <a:lnTo>
                    <a:pt x="112641" y="157871"/>
                  </a:lnTo>
                  <a:lnTo>
                    <a:pt x="113076" y="157436"/>
                  </a:lnTo>
                  <a:cubicBezTo>
                    <a:pt x="125688" y="166569"/>
                    <a:pt x="143084" y="164829"/>
                    <a:pt x="153957" y="153957"/>
                  </a:cubicBezTo>
                  <a:cubicBezTo>
                    <a:pt x="164829" y="142649"/>
                    <a:pt x="166134" y="125253"/>
                    <a:pt x="157436" y="112206"/>
                  </a:cubicBezTo>
                  <a:lnTo>
                    <a:pt x="157436" y="112206"/>
                  </a:lnTo>
                  <a:close/>
                </a:path>
              </a:pathLst>
            </a:custGeom>
            <a:grpFill/>
            <a:ln w="42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53E99C3-E162-8A63-C85A-6826661DAE16}"/>
                </a:ext>
              </a:extLst>
            </p:cNvPr>
            <p:cNvSpPr/>
            <p:nvPr/>
          </p:nvSpPr>
          <p:spPr>
            <a:xfrm>
              <a:off x="1998532" y="4124716"/>
              <a:ext cx="146563" cy="146563"/>
            </a:xfrm>
            <a:custGeom>
              <a:avLst/>
              <a:gdLst>
                <a:gd name="connsiteX0" fmla="*/ 63496 w 146563"/>
                <a:gd name="connsiteY0" fmla="*/ 51319 h 146563"/>
                <a:gd name="connsiteX1" fmla="*/ 63931 w 146563"/>
                <a:gd name="connsiteY1" fmla="*/ 50884 h 146563"/>
                <a:gd name="connsiteX2" fmla="*/ 52624 w 146563"/>
                <a:gd name="connsiteY2" fmla="*/ 30009 h 146563"/>
                <a:gd name="connsiteX3" fmla="*/ 15222 w 146563"/>
                <a:gd name="connsiteY3" fmla="*/ 0 h 146563"/>
                <a:gd name="connsiteX4" fmla="*/ 0 w 146563"/>
                <a:gd name="connsiteY4" fmla="*/ 15222 h 146563"/>
                <a:gd name="connsiteX5" fmla="*/ 30009 w 146563"/>
                <a:gd name="connsiteY5" fmla="*/ 52624 h 146563"/>
                <a:gd name="connsiteX6" fmla="*/ 50884 w 146563"/>
                <a:gd name="connsiteY6" fmla="*/ 63931 h 146563"/>
                <a:gd name="connsiteX7" fmla="*/ 51319 w 146563"/>
                <a:gd name="connsiteY7" fmla="*/ 63496 h 146563"/>
                <a:gd name="connsiteX8" fmla="*/ 134386 w 146563"/>
                <a:gd name="connsiteY8" fmla="*/ 146563 h 146563"/>
                <a:gd name="connsiteX9" fmla="*/ 146563 w 146563"/>
                <a:gd name="connsiteY9" fmla="*/ 134386 h 1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563" h="146563">
                  <a:moveTo>
                    <a:pt x="63496" y="51319"/>
                  </a:moveTo>
                  <a:lnTo>
                    <a:pt x="63931" y="50884"/>
                  </a:lnTo>
                  <a:lnTo>
                    <a:pt x="52624" y="30009"/>
                  </a:lnTo>
                  <a:lnTo>
                    <a:pt x="15222" y="0"/>
                  </a:lnTo>
                  <a:lnTo>
                    <a:pt x="0" y="15222"/>
                  </a:lnTo>
                  <a:lnTo>
                    <a:pt x="30009" y="52624"/>
                  </a:lnTo>
                  <a:lnTo>
                    <a:pt x="50884" y="63931"/>
                  </a:lnTo>
                  <a:lnTo>
                    <a:pt x="51319" y="63496"/>
                  </a:lnTo>
                  <a:lnTo>
                    <a:pt x="134386" y="146563"/>
                  </a:lnTo>
                  <a:lnTo>
                    <a:pt x="146563" y="134386"/>
                  </a:lnTo>
                  <a:close/>
                </a:path>
              </a:pathLst>
            </a:custGeom>
            <a:grpFill/>
            <a:ln w="42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98BBFD0-55D2-C9CE-CC8B-58091CFC3BB2}"/>
              </a:ext>
            </a:extLst>
          </p:cNvPr>
          <p:cNvGrpSpPr/>
          <p:nvPr/>
        </p:nvGrpSpPr>
        <p:grpSpPr>
          <a:xfrm>
            <a:off x="4536445" y="4002165"/>
            <a:ext cx="456232" cy="255876"/>
            <a:chOff x="4569515" y="4196317"/>
            <a:chExt cx="456232" cy="255876"/>
          </a:xfrm>
          <a:gradFill>
            <a:gsLst>
              <a:gs pos="0">
                <a:schemeClr val="accent2"/>
              </a:gs>
              <a:gs pos="97000">
                <a:schemeClr val="accent3"/>
              </a:gs>
            </a:gsLst>
            <a:lin ang="2700000" scaled="1"/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AB80EAE-7B06-7CB4-E5E9-8AA685BD9B03}"/>
                </a:ext>
              </a:extLst>
            </p:cNvPr>
            <p:cNvSpPr/>
            <p:nvPr/>
          </p:nvSpPr>
          <p:spPr>
            <a:xfrm>
              <a:off x="4661280" y="4196317"/>
              <a:ext cx="364467" cy="248854"/>
            </a:xfrm>
            <a:custGeom>
              <a:avLst/>
              <a:gdLst>
                <a:gd name="connsiteX0" fmla="*/ 146720 w 364467"/>
                <a:gd name="connsiteY0" fmla="*/ 31625 h 248854"/>
                <a:gd name="connsiteX1" fmla="*/ 146720 w 364467"/>
                <a:gd name="connsiteY1" fmla="*/ 52363 h 248854"/>
                <a:gd name="connsiteX2" fmla="*/ 136351 w 364467"/>
                <a:gd name="connsiteY2" fmla="*/ 51845 h 248854"/>
                <a:gd name="connsiteX3" fmla="*/ 125982 w 364467"/>
                <a:gd name="connsiteY3" fmla="*/ 52363 h 248854"/>
                <a:gd name="connsiteX4" fmla="*/ 125982 w 364467"/>
                <a:gd name="connsiteY4" fmla="*/ 31625 h 248854"/>
                <a:gd name="connsiteX5" fmla="*/ 68953 w 364467"/>
                <a:gd name="connsiteY5" fmla="*/ 43550 h 248854"/>
                <a:gd name="connsiteX6" fmla="*/ 76730 w 364467"/>
                <a:gd name="connsiteY6" fmla="*/ 62214 h 248854"/>
                <a:gd name="connsiteX7" fmla="*/ 57547 w 364467"/>
                <a:gd name="connsiteY7" fmla="*/ 70509 h 248854"/>
                <a:gd name="connsiteX8" fmla="*/ 49771 w 364467"/>
                <a:gd name="connsiteY8" fmla="*/ 51326 h 248854"/>
                <a:gd name="connsiteX9" fmla="*/ 22293 w 364467"/>
                <a:gd name="connsiteY9" fmla="*/ 67917 h 248854"/>
                <a:gd name="connsiteX10" fmla="*/ 0 w 364467"/>
                <a:gd name="connsiteY10" fmla="*/ 45623 h 248854"/>
                <a:gd name="connsiteX11" fmla="*/ 136351 w 364467"/>
                <a:gd name="connsiteY11" fmla="*/ 0 h 248854"/>
                <a:gd name="connsiteX12" fmla="*/ 364467 w 364467"/>
                <a:gd name="connsiteY12" fmla="*/ 228116 h 248854"/>
                <a:gd name="connsiteX13" fmla="*/ 364467 w 364467"/>
                <a:gd name="connsiteY13" fmla="*/ 248854 h 248854"/>
                <a:gd name="connsiteX14" fmla="*/ 333361 w 364467"/>
                <a:gd name="connsiteY14" fmla="*/ 248854 h 248854"/>
                <a:gd name="connsiteX15" fmla="*/ 333361 w 364467"/>
                <a:gd name="connsiteY15" fmla="*/ 228116 h 248854"/>
                <a:gd name="connsiteX16" fmla="*/ 323510 w 364467"/>
                <a:gd name="connsiteY16" fmla="*/ 166940 h 248854"/>
                <a:gd name="connsiteX17" fmla="*/ 304328 w 364467"/>
                <a:gd name="connsiteY17" fmla="*/ 174716 h 248854"/>
                <a:gd name="connsiteX18" fmla="*/ 297069 w 364467"/>
                <a:gd name="connsiteY18" fmla="*/ 155534 h 248854"/>
                <a:gd name="connsiteX19" fmla="*/ 316252 w 364467"/>
                <a:gd name="connsiteY19" fmla="*/ 147757 h 248854"/>
                <a:gd name="connsiteX20" fmla="*/ 285145 w 364467"/>
                <a:gd name="connsiteY20" fmla="*/ 99542 h 248854"/>
                <a:gd name="connsiteX21" fmla="*/ 270629 w 364467"/>
                <a:gd name="connsiteY21" fmla="*/ 114058 h 248854"/>
                <a:gd name="connsiteX22" fmla="*/ 256112 w 364467"/>
                <a:gd name="connsiteY22" fmla="*/ 99023 h 248854"/>
                <a:gd name="connsiteX23" fmla="*/ 270629 w 364467"/>
                <a:gd name="connsiteY23" fmla="*/ 84507 h 248854"/>
                <a:gd name="connsiteX24" fmla="*/ 222932 w 364467"/>
                <a:gd name="connsiteY24" fmla="*/ 51326 h 248854"/>
                <a:gd name="connsiteX25" fmla="*/ 215155 w 364467"/>
                <a:gd name="connsiteY25" fmla="*/ 70509 h 248854"/>
                <a:gd name="connsiteX26" fmla="*/ 195973 w 364467"/>
                <a:gd name="connsiteY26" fmla="*/ 62214 h 248854"/>
                <a:gd name="connsiteX27" fmla="*/ 203749 w 364467"/>
                <a:gd name="connsiteY27" fmla="*/ 43031 h 248854"/>
                <a:gd name="connsiteX28" fmla="*/ 146720 w 364467"/>
                <a:gd name="connsiteY28" fmla="*/ 31625 h 248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64467" h="248854">
                  <a:moveTo>
                    <a:pt x="146720" y="31625"/>
                  </a:moveTo>
                  <a:lnTo>
                    <a:pt x="146720" y="52363"/>
                  </a:lnTo>
                  <a:cubicBezTo>
                    <a:pt x="143091" y="52363"/>
                    <a:pt x="139980" y="51845"/>
                    <a:pt x="136351" y="51845"/>
                  </a:cubicBezTo>
                  <a:cubicBezTo>
                    <a:pt x="132887" y="51759"/>
                    <a:pt x="129421" y="51932"/>
                    <a:pt x="125982" y="52363"/>
                  </a:cubicBezTo>
                  <a:lnTo>
                    <a:pt x="125982" y="31625"/>
                  </a:lnTo>
                  <a:cubicBezTo>
                    <a:pt x="106465" y="32583"/>
                    <a:pt x="87220" y="36607"/>
                    <a:pt x="68953" y="43550"/>
                  </a:cubicBezTo>
                  <a:lnTo>
                    <a:pt x="76730" y="62214"/>
                  </a:lnTo>
                  <a:cubicBezTo>
                    <a:pt x="69990" y="64806"/>
                    <a:pt x="63769" y="67398"/>
                    <a:pt x="57547" y="70509"/>
                  </a:cubicBezTo>
                  <a:lnTo>
                    <a:pt x="49771" y="51326"/>
                  </a:lnTo>
                  <a:cubicBezTo>
                    <a:pt x="40146" y="56047"/>
                    <a:pt x="30952" y="61598"/>
                    <a:pt x="22293" y="67917"/>
                  </a:cubicBezTo>
                  <a:lnTo>
                    <a:pt x="0" y="45623"/>
                  </a:lnTo>
                  <a:cubicBezTo>
                    <a:pt x="39266" y="15966"/>
                    <a:pt x="87144" y="-54"/>
                    <a:pt x="136351" y="0"/>
                  </a:cubicBezTo>
                  <a:cubicBezTo>
                    <a:pt x="262336" y="0"/>
                    <a:pt x="364467" y="102131"/>
                    <a:pt x="364467" y="228116"/>
                  </a:cubicBezTo>
                  <a:lnTo>
                    <a:pt x="364467" y="248854"/>
                  </a:lnTo>
                  <a:lnTo>
                    <a:pt x="333361" y="248854"/>
                  </a:lnTo>
                  <a:lnTo>
                    <a:pt x="333361" y="228116"/>
                  </a:lnTo>
                  <a:cubicBezTo>
                    <a:pt x="333293" y="207335"/>
                    <a:pt x="329969" y="186692"/>
                    <a:pt x="323510" y="166940"/>
                  </a:cubicBezTo>
                  <a:lnTo>
                    <a:pt x="304328" y="174716"/>
                  </a:lnTo>
                  <a:cubicBezTo>
                    <a:pt x="302254" y="167977"/>
                    <a:pt x="299662" y="161755"/>
                    <a:pt x="297069" y="155534"/>
                  </a:cubicBezTo>
                  <a:lnTo>
                    <a:pt x="316252" y="147757"/>
                  </a:lnTo>
                  <a:cubicBezTo>
                    <a:pt x="308419" y="130184"/>
                    <a:pt x="297927" y="113922"/>
                    <a:pt x="285145" y="99542"/>
                  </a:cubicBezTo>
                  <a:lnTo>
                    <a:pt x="270629" y="114058"/>
                  </a:lnTo>
                  <a:cubicBezTo>
                    <a:pt x="266057" y="108795"/>
                    <a:pt x="261211" y="103777"/>
                    <a:pt x="256112" y="99023"/>
                  </a:cubicBezTo>
                  <a:lnTo>
                    <a:pt x="270629" y="84507"/>
                  </a:lnTo>
                  <a:cubicBezTo>
                    <a:pt x="256373" y="71254"/>
                    <a:pt x="240315" y="60083"/>
                    <a:pt x="222932" y="51326"/>
                  </a:cubicBezTo>
                  <a:lnTo>
                    <a:pt x="215155" y="70509"/>
                  </a:lnTo>
                  <a:cubicBezTo>
                    <a:pt x="208934" y="67398"/>
                    <a:pt x="202712" y="64806"/>
                    <a:pt x="195973" y="62214"/>
                  </a:cubicBezTo>
                  <a:lnTo>
                    <a:pt x="203749" y="43031"/>
                  </a:lnTo>
                  <a:cubicBezTo>
                    <a:pt x="185456" y="36261"/>
                    <a:pt x="166211" y="32412"/>
                    <a:pt x="146720" y="31625"/>
                  </a:cubicBezTo>
                  <a:close/>
                </a:path>
              </a:pathLst>
            </a:custGeom>
            <a:grpFill/>
            <a:ln w="51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0250E1B-E137-C489-DD1D-E6EA1E4CEB7B}"/>
                </a:ext>
              </a:extLst>
            </p:cNvPr>
            <p:cNvSpPr/>
            <p:nvPr/>
          </p:nvSpPr>
          <p:spPr>
            <a:xfrm>
              <a:off x="4569515" y="4293785"/>
              <a:ext cx="67398" cy="151386"/>
            </a:xfrm>
            <a:custGeom>
              <a:avLst/>
              <a:gdLst>
                <a:gd name="connsiteX0" fmla="*/ 40958 w 67398"/>
                <a:gd name="connsiteY0" fmla="*/ 0 h 151386"/>
                <a:gd name="connsiteX1" fmla="*/ 63251 w 67398"/>
                <a:gd name="connsiteY1" fmla="*/ 22293 h 151386"/>
                <a:gd name="connsiteX2" fmla="*/ 48216 w 67398"/>
                <a:gd name="connsiteY2" fmla="*/ 49771 h 151386"/>
                <a:gd name="connsiteX3" fmla="*/ 67399 w 67398"/>
                <a:gd name="connsiteY3" fmla="*/ 58066 h 151386"/>
                <a:gd name="connsiteX4" fmla="*/ 60140 w 67398"/>
                <a:gd name="connsiteY4" fmla="*/ 77248 h 151386"/>
                <a:gd name="connsiteX5" fmla="*/ 40958 w 67398"/>
                <a:gd name="connsiteY5" fmla="*/ 69472 h 151386"/>
                <a:gd name="connsiteX6" fmla="*/ 31107 w 67398"/>
                <a:gd name="connsiteY6" fmla="*/ 130648 h 151386"/>
                <a:gd name="connsiteX7" fmla="*/ 31107 w 67398"/>
                <a:gd name="connsiteY7" fmla="*/ 151386 h 151386"/>
                <a:gd name="connsiteX8" fmla="*/ 1 w 67398"/>
                <a:gd name="connsiteY8" fmla="*/ 151386 h 151386"/>
                <a:gd name="connsiteX9" fmla="*/ 1 w 67398"/>
                <a:gd name="connsiteY9" fmla="*/ 130648 h 151386"/>
                <a:gd name="connsiteX10" fmla="*/ 40958 w 67398"/>
                <a:gd name="connsiteY10" fmla="*/ 0 h 15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398" h="151386">
                  <a:moveTo>
                    <a:pt x="40958" y="0"/>
                  </a:moveTo>
                  <a:lnTo>
                    <a:pt x="63251" y="22293"/>
                  </a:lnTo>
                  <a:cubicBezTo>
                    <a:pt x="57539" y="31051"/>
                    <a:pt x="52512" y="40238"/>
                    <a:pt x="48216" y="49771"/>
                  </a:cubicBezTo>
                  <a:lnTo>
                    <a:pt x="67399" y="58066"/>
                  </a:lnTo>
                  <a:cubicBezTo>
                    <a:pt x="64806" y="64287"/>
                    <a:pt x="62214" y="71027"/>
                    <a:pt x="60140" y="77248"/>
                  </a:cubicBezTo>
                  <a:lnTo>
                    <a:pt x="40958" y="69472"/>
                  </a:lnTo>
                  <a:cubicBezTo>
                    <a:pt x="34499" y="89224"/>
                    <a:pt x="31175" y="109867"/>
                    <a:pt x="31107" y="130648"/>
                  </a:cubicBezTo>
                  <a:lnTo>
                    <a:pt x="31107" y="151386"/>
                  </a:lnTo>
                  <a:lnTo>
                    <a:pt x="1" y="151386"/>
                  </a:lnTo>
                  <a:lnTo>
                    <a:pt x="1" y="130648"/>
                  </a:lnTo>
                  <a:cubicBezTo>
                    <a:pt x="-105" y="83923"/>
                    <a:pt x="14197" y="38302"/>
                    <a:pt x="40958" y="0"/>
                  </a:cubicBezTo>
                  <a:close/>
                </a:path>
              </a:pathLst>
            </a:custGeom>
            <a:grpFill/>
            <a:ln w="51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9731E3A-3004-2A82-F1E8-410E8E952B07}"/>
                </a:ext>
              </a:extLst>
            </p:cNvPr>
            <p:cNvSpPr/>
            <p:nvPr/>
          </p:nvSpPr>
          <p:spPr>
            <a:xfrm>
              <a:off x="4621360" y="4253347"/>
              <a:ext cx="198321" cy="198846"/>
            </a:xfrm>
            <a:custGeom>
              <a:avLst/>
              <a:gdLst>
                <a:gd name="connsiteX0" fmla="*/ 190788 w 198321"/>
                <a:gd name="connsiteY0" fmla="*/ 161755 h 198846"/>
                <a:gd name="connsiteX1" fmla="*/ 193380 w 198321"/>
                <a:gd name="connsiteY1" fmla="*/ 164347 h 198846"/>
                <a:gd name="connsiteX2" fmla="*/ 190867 w 198321"/>
                <a:gd name="connsiteY2" fmla="*/ 193905 h 198846"/>
                <a:gd name="connsiteX3" fmla="*/ 161308 w 198321"/>
                <a:gd name="connsiteY3" fmla="*/ 191392 h 198846"/>
                <a:gd name="connsiteX4" fmla="*/ 161237 w 198321"/>
                <a:gd name="connsiteY4" fmla="*/ 191307 h 198846"/>
                <a:gd name="connsiteX5" fmla="*/ 0 w 198321"/>
                <a:gd name="connsiteY5" fmla="*/ 0 h 198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8321" h="198846">
                  <a:moveTo>
                    <a:pt x="190788" y="161755"/>
                  </a:moveTo>
                  <a:cubicBezTo>
                    <a:pt x="191825" y="162274"/>
                    <a:pt x="192343" y="163310"/>
                    <a:pt x="193380" y="164347"/>
                  </a:cubicBezTo>
                  <a:cubicBezTo>
                    <a:pt x="200849" y="173204"/>
                    <a:pt x="199723" y="186437"/>
                    <a:pt x="190867" y="193905"/>
                  </a:cubicBezTo>
                  <a:cubicBezTo>
                    <a:pt x="182010" y="201374"/>
                    <a:pt x="168776" y="200249"/>
                    <a:pt x="161308" y="191392"/>
                  </a:cubicBezTo>
                  <a:cubicBezTo>
                    <a:pt x="161284" y="191364"/>
                    <a:pt x="161261" y="191335"/>
                    <a:pt x="161237" y="191307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51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B22A068-E082-B305-3BD3-DABC1E9F7825}"/>
              </a:ext>
            </a:extLst>
          </p:cNvPr>
          <p:cNvGrpSpPr/>
          <p:nvPr/>
        </p:nvGrpSpPr>
        <p:grpSpPr>
          <a:xfrm>
            <a:off x="7254088" y="3932308"/>
            <a:ext cx="278704" cy="402573"/>
            <a:chOff x="7254088" y="4168243"/>
            <a:chExt cx="278704" cy="402573"/>
          </a:xfrm>
          <a:solidFill>
            <a:schemeClr val="bg1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74E55F5-A014-0A63-1F1F-E24F4D6E39E2}"/>
                </a:ext>
              </a:extLst>
            </p:cNvPr>
            <p:cNvSpPr/>
            <p:nvPr/>
          </p:nvSpPr>
          <p:spPr>
            <a:xfrm>
              <a:off x="7254088" y="4426303"/>
              <a:ext cx="129968" cy="144513"/>
            </a:xfrm>
            <a:custGeom>
              <a:avLst/>
              <a:gdLst>
                <a:gd name="connsiteX0" fmla="*/ 101347 w 129968"/>
                <a:gd name="connsiteY0" fmla="*/ 23929 h 144513"/>
                <a:gd name="connsiteX1" fmla="*/ 82579 w 129968"/>
                <a:gd name="connsiteY1" fmla="*/ 20176 h 144513"/>
                <a:gd name="connsiteX2" fmla="*/ 58181 w 129968"/>
                <a:gd name="connsiteY2" fmla="*/ 469 h 144513"/>
                <a:gd name="connsiteX3" fmla="*/ 56304 w 129968"/>
                <a:gd name="connsiteY3" fmla="*/ 0 h 144513"/>
                <a:gd name="connsiteX4" fmla="*/ 0 w 129968"/>
                <a:gd name="connsiteY4" fmla="*/ 110731 h 144513"/>
                <a:gd name="connsiteX5" fmla="*/ 47389 w 129968"/>
                <a:gd name="connsiteY5" fmla="*/ 99940 h 144513"/>
                <a:gd name="connsiteX6" fmla="*/ 71318 w 129968"/>
                <a:gd name="connsiteY6" fmla="*/ 144514 h 144513"/>
                <a:gd name="connsiteX7" fmla="*/ 129968 w 129968"/>
                <a:gd name="connsiteY7" fmla="*/ 30029 h 144513"/>
                <a:gd name="connsiteX8" fmla="*/ 111200 w 129968"/>
                <a:gd name="connsiteY8" fmla="*/ 22991 h 144513"/>
                <a:gd name="connsiteX9" fmla="*/ 101347 w 129968"/>
                <a:gd name="connsiteY9" fmla="*/ 23929 h 14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9968" h="144513">
                  <a:moveTo>
                    <a:pt x="101347" y="23929"/>
                  </a:moveTo>
                  <a:cubicBezTo>
                    <a:pt x="94778" y="23929"/>
                    <a:pt x="88679" y="22522"/>
                    <a:pt x="82579" y="20176"/>
                  </a:cubicBezTo>
                  <a:cubicBezTo>
                    <a:pt x="72726" y="16422"/>
                    <a:pt x="64280" y="9384"/>
                    <a:pt x="58181" y="469"/>
                  </a:cubicBezTo>
                  <a:cubicBezTo>
                    <a:pt x="57712" y="469"/>
                    <a:pt x="56773" y="0"/>
                    <a:pt x="56304" y="0"/>
                  </a:cubicBezTo>
                  <a:lnTo>
                    <a:pt x="0" y="110731"/>
                  </a:lnTo>
                  <a:lnTo>
                    <a:pt x="47389" y="99940"/>
                  </a:lnTo>
                  <a:lnTo>
                    <a:pt x="71318" y="144514"/>
                  </a:lnTo>
                  <a:lnTo>
                    <a:pt x="129968" y="30029"/>
                  </a:lnTo>
                  <a:cubicBezTo>
                    <a:pt x="123400" y="29090"/>
                    <a:pt x="116831" y="26275"/>
                    <a:pt x="111200" y="22991"/>
                  </a:cubicBezTo>
                  <a:cubicBezTo>
                    <a:pt x="107916" y="23460"/>
                    <a:pt x="104632" y="23929"/>
                    <a:pt x="101347" y="23929"/>
                  </a:cubicBezTo>
                  <a:close/>
                </a:path>
              </a:pathLst>
            </a:custGeom>
            <a:grpFill/>
            <a:ln w="46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FA17142-E602-C161-F4E6-E7A184AA4DD6}"/>
                </a:ext>
              </a:extLst>
            </p:cNvPr>
            <p:cNvSpPr/>
            <p:nvPr/>
          </p:nvSpPr>
          <p:spPr>
            <a:xfrm>
              <a:off x="7398601" y="4429118"/>
              <a:ext cx="134191" cy="138883"/>
            </a:xfrm>
            <a:custGeom>
              <a:avLst/>
              <a:gdLst>
                <a:gd name="connsiteX0" fmla="*/ 54896 w 134191"/>
                <a:gd name="connsiteY0" fmla="*/ 15014 h 138883"/>
                <a:gd name="connsiteX1" fmla="*/ 34252 w 134191"/>
                <a:gd name="connsiteY1" fmla="*/ 19237 h 138883"/>
                <a:gd name="connsiteX2" fmla="*/ 23460 w 134191"/>
                <a:gd name="connsiteY2" fmla="*/ 18299 h 138883"/>
                <a:gd name="connsiteX3" fmla="*/ 0 w 134191"/>
                <a:gd name="connsiteY3" fmla="*/ 27214 h 138883"/>
                <a:gd name="connsiteX4" fmla="*/ 61934 w 134191"/>
                <a:gd name="connsiteY4" fmla="*/ 138883 h 138883"/>
                <a:gd name="connsiteX5" fmla="*/ 86333 w 134191"/>
                <a:gd name="connsiteY5" fmla="*/ 99001 h 138883"/>
                <a:gd name="connsiteX6" fmla="*/ 134191 w 134191"/>
                <a:gd name="connsiteY6" fmla="*/ 106978 h 138883"/>
                <a:gd name="connsiteX7" fmla="*/ 74603 w 134191"/>
                <a:gd name="connsiteY7" fmla="*/ 0 h 138883"/>
                <a:gd name="connsiteX8" fmla="*/ 54896 w 134191"/>
                <a:gd name="connsiteY8" fmla="*/ 15014 h 138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91" h="138883">
                  <a:moveTo>
                    <a:pt x="54896" y="15014"/>
                  </a:moveTo>
                  <a:cubicBezTo>
                    <a:pt x="48328" y="17830"/>
                    <a:pt x="41290" y="19237"/>
                    <a:pt x="34252" y="19237"/>
                  </a:cubicBezTo>
                  <a:cubicBezTo>
                    <a:pt x="30498" y="19237"/>
                    <a:pt x="27214" y="18768"/>
                    <a:pt x="23460" y="18299"/>
                  </a:cubicBezTo>
                  <a:cubicBezTo>
                    <a:pt x="16422" y="22991"/>
                    <a:pt x="8446" y="26275"/>
                    <a:pt x="0" y="27214"/>
                  </a:cubicBezTo>
                  <a:lnTo>
                    <a:pt x="61934" y="138883"/>
                  </a:lnTo>
                  <a:lnTo>
                    <a:pt x="86333" y="99001"/>
                  </a:lnTo>
                  <a:lnTo>
                    <a:pt x="134191" y="106978"/>
                  </a:lnTo>
                  <a:lnTo>
                    <a:pt x="74603" y="0"/>
                  </a:lnTo>
                  <a:cubicBezTo>
                    <a:pt x="69442" y="6569"/>
                    <a:pt x="62873" y="11730"/>
                    <a:pt x="54896" y="15014"/>
                  </a:cubicBezTo>
                  <a:close/>
                </a:path>
              </a:pathLst>
            </a:custGeom>
            <a:grpFill/>
            <a:ln w="46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521C90EC-977F-0E57-01CC-B2F2CE353321}"/>
                </a:ext>
              </a:extLst>
            </p:cNvPr>
            <p:cNvSpPr/>
            <p:nvPr/>
          </p:nvSpPr>
          <p:spPr>
            <a:xfrm>
              <a:off x="7255965" y="4168243"/>
              <a:ext cx="273074" cy="273074"/>
            </a:xfrm>
            <a:custGeom>
              <a:avLst/>
              <a:gdLst>
                <a:gd name="connsiteX0" fmla="*/ 134660 w 273074"/>
                <a:gd name="connsiteY0" fmla="*/ 217709 h 273074"/>
                <a:gd name="connsiteX1" fmla="*/ 53489 w 273074"/>
                <a:gd name="connsiteY1" fmla="*/ 136537 h 273074"/>
                <a:gd name="connsiteX2" fmla="*/ 134660 w 273074"/>
                <a:gd name="connsiteY2" fmla="*/ 55366 h 273074"/>
                <a:gd name="connsiteX3" fmla="*/ 215832 w 273074"/>
                <a:gd name="connsiteY3" fmla="*/ 136537 h 273074"/>
                <a:gd name="connsiteX4" fmla="*/ 134660 w 273074"/>
                <a:gd name="connsiteY4" fmla="*/ 217709 h 273074"/>
                <a:gd name="connsiteX5" fmla="*/ 273074 w 273074"/>
                <a:gd name="connsiteY5" fmla="*/ 136537 h 273074"/>
                <a:gd name="connsiteX6" fmla="*/ 261814 w 273074"/>
                <a:gd name="connsiteY6" fmla="*/ 110262 h 273074"/>
                <a:gd name="connsiteX7" fmla="*/ 261814 w 273074"/>
                <a:gd name="connsiteY7" fmla="*/ 81641 h 273074"/>
                <a:gd name="connsiteX8" fmla="*/ 243515 w 273074"/>
                <a:gd name="connsiteY8" fmla="*/ 63342 h 273074"/>
                <a:gd name="connsiteX9" fmla="*/ 233192 w 273074"/>
                <a:gd name="connsiteY9" fmla="*/ 39882 h 273074"/>
                <a:gd name="connsiteX10" fmla="*/ 206448 w 273074"/>
                <a:gd name="connsiteY10" fmla="*/ 29560 h 273074"/>
                <a:gd name="connsiteX11" fmla="*/ 186272 w 273074"/>
                <a:gd name="connsiteY11" fmla="*/ 9384 h 273074"/>
                <a:gd name="connsiteX12" fmla="*/ 160466 w 273074"/>
                <a:gd name="connsiteY12" fmla="*/ 9384 h 273074"/>
                <a:gd name="connsiteX13" fmla="*/ 136537 w 273074"/>
                <a:gd name="connsiteY13" fmla="*/ 0 h 273074"/>
                <a:gd name="connsiteX14" fmla="*/ 110262 w 273074"/>
                <a:gd name="connsiteY14" fmla="*/ 11261 h 273074"/>
                <a:gd name="connsiteX15" fmla="*/ 81641 w 273074"/>
                <a:gd name="connsiteY15" fmla="*/ 11261 h 273074"/>
                <a:gd name="connsiteX16" fmla="*/ 63342 w 273074"/>
                <a:gd name="connsiteY16" fmla="*/ 29560 h 273074"/>
                <a:gd name="connsiteX17" fmla="*/ 39882 w 273074"/>
                <a:gd name="connsiteY17" fmla="*/ 39882 h 273074"/>
                <a:gd name="connsiteX18" fmla="*/ 29560 w 273074"/>
                <a:gd name="connsiteY18" fmla="*/ 66626 h 273074"/>
                <a:gd name="connsiteX19" fmla="*/ 9384 w 273074"/>
                <a:gd name="connsiteY19" fmla="*/ 86802 h 273074"/>
                <a:gd name="connsiteX20" fmla="*/ 9384 w 273074"/>
                <a:gd name="connsiteY20" fmla="*/ 112608 h 273074"/>
                <a:gd name="connsiteX21" fmla="*/ 0 w 273074"/>
                <a:gd name="connsiteY21" fmla="*/ 136537 h 273074"/>
                <a:gd name="connsiteX22" fmla="*/ 11261 w 273074"/>
                <a:gd name="connsiteY22" fmla="*/ 162812 h 273074"/>
                <a:gd name="connsiteX23" fmla="*/ 11261 w 273074"/>
                <a:gd name="connsiteY23" fmla="*/ 191434 h 273074"/>
                <a:gd name="connsiteX24" fmla="*/ 29560 w 273074"/>
                <a:gd name="connsiteY24" fmla="*/ 209732 h 273074"/>
                <a:gd name="connsiteX25" fmla="*/ 39882 w 273074"/>
                <a:gd name="connsiteY25" fmla="*/ 233192 h 273074"/>
                <a:gd name="connsiteX26" fmla="*/ 66626 w 273074"/>
                <a:gd name="connsiteY26" fmla="*/ 243515 h 273074"/>
                <a:gd name="connsiteX27" fmla="*/ 86802 w 273074"/>
                <a:gd name="connsiteY27" fmla="*/ 263690 h 273074"/>
                <a:gd name="connsiteX28" fmla="*/ 112608 w 273074"/>
                <a:gd name="connsiteY28" fmla="*/ 263690 h 273074"/>
                <a:gd name="connsiteX29" fmla="*/ 136537 w 273074"/>
                <a:gd name="connsiteY29" fmla="*/ 273074 h 273074"/>
                <a:gd name="connsiteX30" fmla="*/ 162812 w 273074"/>
                <a:gd name="connsiteY30" fmla="*/ 261814 h 273074"/>
                <a:gd name="connsiteX31" fmla="*/ 191434 w 273074"/>
                <a:gd name="connsiteY31" fmla="*/ 261814 h 273074"/>
                <a:gd name="connsiteX32" fmla="*/ 209732 w 273074"/>
                <a:gd name="connsiteY32" fmla="*/ 243515 h 273074"/>
                <a:gd name="connsiteX33" fmla="*/ 233192 w 273074"/>
                <a:gd name="connsiteY33" fmla="*/ 233192 h 273074"/>
                <a:gd name="connsiteX34" fmla="*/ 243515 w 273074"/>
                <a:gd name="connsiteY34" fmla="*/ 206448 h 273074"/>
                <a:gd name="connsiteX35" fmla="*/ 263690 w 273074"/>
                <a:gd name="connsiteY35" fmla="*/ 186272 h 273074"/>
                <a:gd name="connsiteX36" fmla="*/ 263690 w 273074"/>
                <a:gd name="connsiteY36" fmla="*/ 160466 h 273074"/>
                <a:gd name="connsiteX37" fmla="*/ 273074 w 273074"/>
                <a:gd name="connsiteY37" fmla="*/ 136537 h 27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73074" h="273074">
                  <a:moveTo>
                    <a:pt x="134660" y="217709"/>
                  </a:moveTo>
                  <a:cubicBezTo>
                    <a:pt x="90086" y="217709"/>
                    <a:pt x="53489" y="181580"/>
                    <a:pt x="53489" y="136537"/>
                  </a:cubicBezTo>
                  <a:cubicBezTo>
                    <a:pt x="53489" y="91494"/>
                    <a:pt x="90086" y="55366"/>
                    <a:pt x="134660" y="55366"/>
                  </a:cubicBezTo>
                  <a:cubicBezTo>
                    <a:pt x="179234" y="55366"/>
                    <a:pt x="215832" y="91494"/>
                    <a:pt x="215832" y="136537"/>
                  </a:cubicBezTo>
                  <a:cubicBezTo>
                    <a:pt x="215832" y="181580"/>
                    <a:pt x="179234" y="217709"/>
                    <a:pt x="134660" y="217709"/>
                  </a:cubicBezTo>
                  <a:close/>
                  <a:moveTo>
                    <a:pt x="273074" y="136537"/>
                  </a:moveTo>
                  <a:cubicBezTo>
                    <a:pt x="273074" y="126215"/>
                    <a:pt x="268852" y="116831"/>
                    <a:pt x="261814" y="110262"/>
                  </a:cubicBezTo>
                  <a:cubicBezTo>
                    <a:pt x="265567" y="101347"/>
                    <a:pt x="266036" y="91025"/>
                    <a:pt x="261814" y="81641"/>
                  </a:cubicBezTo>
                  <a:cubicBezTo>
                    <a:pt x="258060" y="73195"/>
                    <a:pt x="251491" y="66626"/>
                    <a:pt x="243515" y="63342"/>
                  </a:cubicBezTo>
                  <a:cubicBezTo>
                    <a:pt x="243046" y="54896"/>
                    <a:pt x="239761" y="46451"/>
                    <a:pt x="233192" y="39882"/>
                  </a:cubicBezTo>
                  <a:cubicBezTo>
                    <a:pt x="225685" y="32375"/>
                    <a:pt x="216301" y="29090"/>
                    <a:pt x="206448" y="29560"/>
                  </a:cubicBezTo>
                  <a:cubicBezTo>
                    <a:pt x="203164" y="20645"/>
                    <a:pt x="196126" y="13138"/>
                    <a:pt x="186272" y="9384"/>
                  </a:cubicBezTo>
                  <a:cubicBezTo>
                    <a:pt x="177827" y="6100"/>
                    <a:pt x="168443" y="6100"/>
                    <a:pt x="160466" y="9384"/>
                  </a:cubicBezTo>
                  <a:cubicBezTo>
                    <a:pt x="153898" y="3754"/>
                    <a:pt x="145921" y="0"/>
                    <a:pt x="136537" y="0"/>
                  </a:cubicBezTo>
                  <a:cubicBezTo>
                    <a:pt x="126215" y="0"/>
                    <a:pt x="116831" y="4223"/>
                    <a:pt x="110262" y="11261"/>
                  </a:cubicBezTo>
                  <a:cubicBezTo>
                    <a:pt x="101347" y="7507"/>
                    <a:pt x="91025" y="7038"/>
                    <a:pt x="81641" y="11261"/>
                  </a:cubicBezTo>
                  <a:cubicBezTo>
                    <a:pt x="73195" y="15014"/>
                    <a:pt x="66626" y="21583"/>
                    <a:pt x="63342" y="29560"/>
                  </a:cubicBezTo>
                  <a:cubicBezTo>
                    <a:pt x="54896" y="30029"/>
                    <a:pt x="46451" y="33313"/>
                    <a:pt x="39882" y="39882"/>
                  </a:cubicBezTo>
                  <a:cubicBezTo>
                    <a:pt x="32375" y="47389"/>
                    <a:pt x="29090" y="56773"/>
                    <a:pt x="29560" y="66626"/>
                  </a:cubicBezTo>
                  <a:cubicBezTo>
                    <a:pt x="20645" y="69911"/>
                    <a:pt x="13138" y="76949"/>
                    <a:pt x="9384" y="86802"/>
                  </a:cubicBezTo>
                  <a:cubicBezTo>
                    <a:pt x="6100" y="95248"/>
                    <a:pt x="6100" y="104632"/>
                    <a:pt x="9384" y="112608"/>
                  </a:cubicBezTo>
                  <a:cubicBezTo>
                    <a:pt x="3754" y="119177"/>
                    <a:pt x="0" y="127153"/>
                    <a:pt x="0" y="136537"/>
                  </a:cubicBezTo>
                  <a:cubicBezTo>
                    <a:pt x="0" y="146860"/>
                    <a:pt x="4223" y="156244"/>
                    <a:pt x="11261" y="162812"/>
                  </a:cubicBezTo>
                  <a:cubicBezTo>
                    <a:pt x="7507" y="171727"/>
                    <a:pt x="7038" y="182050"/>
                    <a:pt x="11261" y="191434"/>
                  </a:cubicBezTo>
                  <a:cubicBezTo>
                    <a:pt x="15014" y="199879"/>
                    <a:pt x="21583" y="206448"/>
                    <a:pt x="29560" y="209732"/>
                  </a:cubicBezTo>
                  <a:cubicBezTo>
                    <a:pt x="30029" y="218178"/>
                    <a:pt x="33313" y="226624"/>
                    <a:pt x="39882" y="233192"/>
                  </a:cubicBezTo>
                  <a:cubicBezTo>
                    <a:pt x="47389" y="240700"/>
                    <a:pt x="56773" y="243984"/>
                    <a:pt x="66626" y="243515"/>
                  </a:cubicBezTo>
                  <a:cubicBezTo>
                    <a:pt x="69911" y="252430"/>
                    <a:pt x="76949" y="259937"/>
                    <a:pt x="86802" y="263690"/>
                  </a:cubicBezTo>
                  <a:cubicBezTo>
                    <a:pt x="95248" y="266975"/>
                    <a:pt x="104632" y="266975"/>
                    <a:pt x="112608" y="263690"/>
                  </a:cubicBezTo>
                  <a:cubicBezTo>
                    <a:pt x="119177" y="269321"/>
                    <a:pt x="127153" y="273074"/>
                    <a:pt x="136537" y="273074"/>
                  </a:cubicBezTo>
                  <a:cubicBezTo>
                    <a:pt x="146860" y="273074"/>
                    <a:pt x="156244" y="268852"/>
                    <a:pt x="162812" y="261814"/>
                  </a:cubicBezTo>
                  <a:cubicBezTo>
                    <a:pt x="171727" y="265567"/>
                    <a:pt x="182050" y="266036"/>
                    <a:pt x="191434" y="261814"/>
                  </a:cubicBezTo>
                  <a:cubicBezTo>
                    <a:pt x="199879" y="258060"/>
                    <a:pt x="206448" y="251491"/>
                    <a:pt x="209732" y="243515"/>
                  </a:cubicBezTo>
                  <a:cubicBezTo>
                    <a:pt x="218178" y="243046"/>
                    <a:pt x="226624" y="239761"/>
                    <a:pt x="233192" y="233192"/>
                  </a:cubicBezTo>
                  <a:cubicBezTo>
                    <a:pt x="240700" y="225685"/>
                    <a:pt x="243984" y="216301"/>
                    <a:pt x="243515" y="206448"/>
                  </a:cubicBezTo>
                  <a:cubicBezTo>
                    <a:pt x="252430" y="203164"/>
                    <a:pt x="259937" y="196126"/>
                    <a:pt x="263690" y="186272"/>
                  </a:cubicBezTo>
                  <a:cubicBezTo>
                    <a:pt x="266975" y="177827"/>
                    <a:pt x="266975" y="168443"/>
                    <a:pt x="263690" y="160466"/>
                  </a:cubicBezTo>
                  <a:cubicBezTo>
                    <a:pt x="269321" y="154367"/>
                    <a:pt x="273074" y="145921"/>
                    <a:pt x="273074" y="136537"/>
                  </a:cubicBezTo>
                  <a:close/>
                </a:path>
              </a:pathLst>
            </a:custGeom>
            <a:grpFill/>
            <a:ln w="46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8" name="Graphic 66" descr="Link with solid fill">
            <a:extLst>
              <a:ext uri="{FF2B5EF4-FFF2-40B4-BE49-F238E27FC236}">
                <a16:creationId xmlns:a16="http://schemas.microsoft.com/office/drawing/2014/main" id="{259619A0-721A-7F7A-C966-A480319FB0DC}"/>
              </a:ext>
            </a:extLst>
          </p:cNvPr>
          <p:cNvSpPr/>
          <p:nvPr/>
        </p:nvSpPr>
        <p:spPr>
          <a:xfrm>
            <a:off x="9807933" y="3963983"/>
            <a:ext cx="423146" cy="422686"/>
          </a:xfrm>
          <a:custGeom>
            <a:avLst/>
            <a:gdLst>
              <a:gd name="connsiteX0" fmla="*/ 328673 w 373160"/>
              <a:gd name="connsiteY0" fmla="*/ 328266 h 372754"/>
              <a:gd name="connsiteX1" fmla="*/ 259796 w 373160"/>
              <a:gd name="connsiteY1" fmla="*/ 328266 h 372754"/>
              <a:gd name="connsiteX2" fmla="*/ 213697 w 373160"/>
              <a:gd name="connsiteY2" fmla="*/ 282168 h 372754"/>
              <a:gd name="connsiteX3" fmla="*/ 204478 w 373160"/>
              <a:gd name="connsiteY3" fmla="*/ 226849 h 372754"/>
              <a:gd name="connsiteX4" fmla="*/ 244611 w 373160"/>
              <a:gd name="connsiteY4" fmla="*/ 266982 h 372754"/>
              <a:gd name="connsiteX5" fmla="*/ 267389 w 373160"/>
              <a:gd name="connsiteY5" fmla="*/ 266440 h 372754"/>
              <a:gd name="connsiteX6" fmla="*/ 267931 w 373160"/>
              <a:gd name="connsiteY6" fmla="*/ 243662 h 372754"/>
              <a:gd name="connsiteX7" fmla="*/ 227798 w 373160"/>
              <a:gd name="connsiteY7" fmla="*/ 203529 h 372754"/>
              <a:gd name="connsiteX8" fmla="*/ 283117 w 373160"/>
              <a:gd name="connsiteY8" fmla="*/ 213291 h 372754"/>
              <a:gd name="connsiteX9" fmla="*/ 329215 w 373160"/>
              <a:gd name="connsiteY9" fmla="*/ 259390 h 372754"/>
              <a:gd name="connsiteX10" fmla="*/ 328673 w 373160"/>
              <a:gd name="connsiteY10" fmla="*/ 328266 h 372754"/>
              <a:gd name="connsiteX11" fmla="*/ 90587 w 373160"/>
              <a:gd name="connsiteY11" fmla="*/ 159057 h 372754"/>
              <a:gd name="connsiteX12" fmla="*/ 44488 w 373160"/>
              <a:gd name="connsiteY12" fmla="*/ 112958 h 372754"/>
              <a:gd name="connsiteX13" fmla="*/ 44488 w 373160"/>
              <a:gd name="connsiteY13" fmla="*/ 44082 h 372754"/>
              <a:gd name="connsiteX14" fmla="*/ 113365 w 373160"/>
              <a:gd name="connsiteY14" fmla="*/ 44082 h 372754"/>
              <a:gd name="connsiteX15" fmla="*/ 159464 w 373160"/>
              <a:gd name="connsiteY15" fmla="*/ 90180 h 372754"/>
              <a:gd name="connsiteX16" fmla="*/ 169226 w 373160"/>
              <a:gd name="connsiteY16" fmla="*/ 145499 h 372754"/>
              <a:gd name="connsiteX17" fmla="*/ 136685 w 373160"/>
              <a:gd name="connsiteY17" fmla="*/ 112958 h 372754"/>
              <a:gd name="connsiteX18" fmla="*/ 113907 w 373160"/>
              <a:gd name="connsiteY18" fmla="*/ 113501 h 372754"/>
              <a:gd name="connsiteX19" fmla="*/ 113365 w 373160"/>
              <a:gd name="connsiteY19" fmla="*/ 136279 h 372754"/>
              <a:gd name="connsiteX20" fmla="*/ 145905 w 373160"/>
              <a:gd name="connsiteY20" fmla="*/ 168819 h 372754"/>
              <a:gd name="connsiteX21" fmla="*/ 90587 w 373160"/>
              <a:gd name="connsiteY21" fmla="*/ 159057 h 372754"/>
              <a:gd name="connsiteX22" fmla="*/ 351451 w 373160"/>
              <a:gd name="connsiteY22" fmla="*/ 236069 h 372754"/>
              <a:gd name="connsiteX23" fmla="*/ 305352 w 373160"/>
              <a:gd name="connsiteY23" fmla="*/ 189970 h 372754"/>
              <a:gd name="connsiteX24" fmla="*/ 202851 w 373160"/>
              <a:gd name="connsiteY24" fmla="*/ 179666 h 372754"/>
              <a:gd name="connsiteX25" fmla="*/ 193089 w 373160"/>
              <a:gd name="connsiteY25" fmla="*/ 169904 h 372754"/>
              <a:gd name="connsiteX26" fmla="*/ 182784 w 373160"/>
              <a:gd name="connsiteY26" fmla="*/ 67402 h 372754"/>
              <a:gd name="connsiteX27" fmla="*/ 136685 w 373160"/>
              <a:gd name="connsiteY27" fmla="*/ 21303 h 372754"/>
              <a:gd name="connsiteX28" fmla="*/ 23879 w 373160"/>
              <a:gd name="connsiteY28" fmla="*/ 23473 h 372754"/>
              <a:gd name="connsiteX29" fmla="*/ 21710 w 373160"/>
              <a:gd name="connsiteY29" fmla="*/ 136279 h 372754"/>
              <a:gd name="connsiteX30" fmla="*/ 67809 w 373160"/>
              <a:gd name="connsiteY30" fmla="*/ 182378 h 372754"/>
              <a:gd name="connsiteX31" fmla="*/ 170310 w 373160"/>
              <a:gd name="connsiteY31" fmla="*/ 192682 h 372754"/>
              <a:gd name="connsiteX32" fmla="*/ 180072 w 373160"/>
              <a:gd name="connsiteY32" fmla="*/ 202444 h 372754"/>
              <a:gd name="connsiteX33" fmla="*/ 190377 w 373160"/>
              <a:gd name="connsiteY33" fmla="*/ 304946 h 372754"/>
              <a:gd name="connsiteX34" fmla="*/ 236476 w 373160"/>
              <a:gd name="connsiteY34" fmla="*/ 351045 h 372754"/>
              <a:gd name="connsiteX35" fmla="*/ 349282 w 373160"/>
              <a:gd name="connsiteY35" fmla="*/ 348875 h 372754"/>
              <a:gd name="connsiteX36" fmla="*/ 351451 w 373160"/>
              <a:gd name="connsiteY36" fmla="*/ 236069 h 372754"/>
              <a:gd name="connsiteX37" fmla="*/ 351451 w 373160"/>
              <a:gd name="connsiteY37" fmla="*/ 236069 h 372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73160" h="372754">
                <a:moveTo>
                  <a:pt x="328673" y="328266"/>
                </a:moveTo>
                <a:cubicBezTo>
                  <a:pt x="309691" y="347248"/>
                  <a:pt x="278778" y="347248"/>
                  <a:pt x="259796" y="328266"/>
                </a:cubicBezTo>
                <a:lnTo>
                  <a:pt x="213697" y="282168"/>
                </a:lnTo>
                <a:cubicBezTo>
                  <a:pt x="199054" y="267525"/>
                  <a:pt x="195258" y="245289"/>
                  <a:pt x="204478" y="226849"/>
                </a:cubicBezTo>
                <a:lnTo>
                  <a:pt x="244611" y="266982"/>
                </a:lnTo>
                <a:cubicBezTo>
                  <a:pt x="251119" y="272948"/>
                  <a:pt x="260881" y="272948"/>
                  <a:pt x="267389" y="266440"/>
                </a:cubicBezTo>
                <a:cubicBezTo>
                  <a:pt x="273354" y="260474"/>
                  <a:pt x="273897" y="250170"/>
                  <a:pt x="267931" y="243662"/>
                </a:cubicBezTo>
                <a:lnTo>
                  <a:pt x="227798" y="203529"/>
                </a:lnTo>
                <a:cubicBezTo>
                  <a:pt x="246238" y="194851"/>
                  <a:pt x="268473" y="198648"/>
                  <a:pt x="283117" y="213291"/>
                </a:cubicBezTo>
                <a:lnTo>
                  <a:pt x="329215" y="259390"/>
                </a:lnTo>
                <a:cubicBezTo>
                  <a:pt x="347655" y="278371"/>
                  <a:pt x="347655" y="308742"/>
                  <a:pt x="328673" y="328266"/>
                </a:cubicBezTo>
                <a:close/>
                <a:moveTo>
                  <a:pt x="90587" y="159057"/>
                </a:moveTo>
                <a:lnTo>
                  <a:pt x="44488" y="112958"/>
                </a:lnTo>
                <a:cubicBezTo>
                  <a:pt x="25506" y="93977"/>
                  <a:pt x="25506" y="63063"/>
                  <a:pt x="44488" y="44082"/>
                </a:cubicBezTo>
                <a:cubicBezTo>
                  <a:pt x="63470" y="25100"/>
                  <a:pt x="94383" y="25100"/>
                  <a:pt x="113365" y="44082"/>
                </a:cubicBezTo>
                <a:lnTo>
                  <a:pt x="159464" y="90180"/>
                </a:lnTo>
                <a:cubicBezTo>
                  <a:pt x="174107" y="104823"/>
                  <a:pt x="177903" y="127059"/>
                  <a:pt x="169226" y="145499"/>
                </a:cubicBezTo>
                <a:lnTo>
                  <a:pt x="136685" y="112958"/>
                </a:lnTo>
                <a:cubicBezTo>
                  <a:pt x="130177" y="106993"/>
                  <a:pt x="120415" y="106993"/>
                  <a:pt x="113907" y="113501"/>
                </a:cubicBezTo>
                <a:cubicBezTo>
                  <a:pt x="107942" y="119466"/>
                  <a:pt x="107399" y="129771"/>
                  <a:pt x="113365" y="136279"/>
                </a:cubicBezTo>
                <a:lnTo>
                  <a:pt x="145905" y="168819"/>
                </a:lnTo>
                <a:cubicBezTo>
                  <a:pt x="127466" y="177497"/>
                  <a:pt x="105230" y="173700"/>
                  <a:pt x="90587" y="159057"/>
                </a:cubicBezTo>
                <a:close/>
                <a:moveTo>
                  <a:pt x="351451" y="236069"/>
                </a:moveTo>
                <a:lnTo>
                  <a:pt x="305352" y="189970"/>
                </a:lnTo>
                <a:cubicBezTo>
                  <a:pt x="278236" y="162311"/>
                  <a:pt x="234848" y="157972"/>
                  <a:pt x="202851" y="179666"/>
                </a:cubicBezTo>
                <a:lnTo>
                  <a:pt x="193089" y="169904"/>
                </a:lnTo>
                <a:cubicBezTo>
                  <a:pt x="214240" y="137906"/>
                  <a:pt x="209901" y="95061"/>
                  <a:pt x="182784" y="67402"/>
                </a:cubicBezTo>
                <a:lnTo>
                  <a:pt x="136685" y="21303"/>
                </a:lnTo>
                <a:cubicBezTo>
                  <a:pt x="104687" y="-7983"/>
                  <a:pt x="54792" y="-6898"/>
                  <a:pt x="23879" y="23473"/>
                </a:cubicBezTo>
                <a:cubicBezTo>
                  <a:pt x="-7034" y="54386"/>
                  <a:pt x="-8119" y="103739"/>
                  <a:pt x="21710" y="136279"/>
                </a:cubicBezTo>
                <a:lnTo>
                  <a:pt x="67809" y="182378"/>
                </a:lnTo>
                <a:cubicBezTo>
                  <a:pt x="94925" y="210037"/>
                  <a:pt x="138312" y="214376"/>
                  <a:pt x="170310" y="192682"/>
                </a:cubicBezTo>
                <a:lnTo>
                  <a:pt x="180072" y="202444"/>
                </a:lnTo>
                <a:cubicBezTo>
                  <a:pt x="158921" y="234442"/>
                  <a:pt x="163260" y="277287"/>
                  <a:pt x="190377" y="304946"/>
                </a:cubicBezTo>
                <a:lnTo>
                  <a:pt x="236476" y="351045"/>
                </a:lnTo>
                <a:cubicBezTo>
                  <a:pt x="268473" y="380873"/>
                  <a:pt x="318368" y="379788"/>
                  <a:pt x="349282" y="348875"/>
                </a:cubicBezTo>
                <a:cubicBezTo>
                  <a:pt x="380195" y="317962"/>
                  <a:pt x="381280" y="268067"/>
                  <a:pt x="351451" y="236069"/>
                </a:cubicBezTo>
                <a:lnTo>
                  <a:pt x="351451" y="236069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97000">
                <a:schemeClr val="accent3"/>
              </a:gs>
            </a:gsLst>
            <a:lin ang="2700000" scaled="1"/>
          </a:gradFill>
          <a:ln w="535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DB2795-ED56-6AA0-B10A-868BAC0918C2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2F2051-6EF8-CEC0-D563-ADF00840EED3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746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6581B6B-F770-E8E9-8C90-A6E56DCD42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5AAB2A9-6421-B44B-FFA0-526CC395D249}"/>
              </a:ext>
            </a:extLst>
          </p:cNvPr>
          <p:cNvSpPr/>
          <p:nvPr/>
        </p:nvSpPr>
        <p:spPr>
          <a:xfrm>
            <a:off x="1122120" y="3522914"/>
            <a:ext cx="4917698" cy="2098252"/>
          </a:xfrm>
          <a:custGeom>
            <a:avLst/>
            <a:gdLst>
              <a:gd name="connsiteX0" fmla="*/ 132869 w 5582876"/>
              <a:gd name="connsiteY0" fmla="*/ 0 h 2363375"/>
              <a:gd name="connsiteX1" fmla="*/ 5450007 w 5582876"/>
              <a:gd name="connsiteY1" fmla="*/ 0 h 2363375"/>
              <a:gd name="connsiteX2" fmla="*/ 5582876 w 5582876"/>
              <a:gd name="connsiteY2" fmla="*/ 132869 h 2363375"/>
              <a:gd name="connsiteX3" fmla="*/ 5582876 w 5582876"/>
              <a:gd name="connsiteY3" fmla="*/ 2230506 h 2363375"/>
              <a:gd name="connsiteX4" fmla="*/ 5450007 w 5582876"/>
              <a:gd name="connsiteY4" fmla="*/ 2363375 h 2363375"/>
              <a:gd name="connsiteX5" fmla="*/ 132869 w 5582876"/>
              <a:gd name="connsiteY5" fmla="*/ 2363375 h 2363375"/>
              <a:gd name="connsiteX6" fmla="*/ 0 w 5582876"/>
              <a:gd name="connsiteY6" fmla="*/ 2230506 h 2363375"/>
              <a:gd name="connsiteX7" fmla="*/ 0 w 5582876"/>
              <a:gd name="connsiteY7" fmla="*/ 132869 h 2363375"/>
              <a:gd name="connsiteX8" fmla="*/ 132869 w 5582876"/>
              <a:gd name="connsiteY8" fmla="*/ 0 h 236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82876" h="2363375">
                <a:moveTo>
                  <a:pt x="132869" y="0"/>
                </a:moveTo>
                <a:lnTo>
                  <a:pt x="5450007" y="0"/>
                </a:lnTo>
                <a:cubicBezTo>
                  <a:pt x="5523389" y="0"/>
                  <a:pt x="5582876" y="59487"/>
                  <a:pt x="5582876" y="132869"/>
                </a:cubicBezTo>
                <a:lnTo>
                  <a:pt x="5582876" y="2230506"/>
                </a:lnTo>
                <a:cubicBezTo>
                  <a:pt x="5582876" y="2303888"/>
                  <a:pt x="5523389" y="2363375"/>
                  <a:pt x="5450007" y="2363375"/>
                </a:cubicBezTo>
                <a:lnTo>
                  <a:pt x="132869" y="2363375"/>
                </a:lnTo>
                <a:cubicBezTo>
                  <a:pt x="59487" y="2363375"/>
                  <a:pt x="0" y="2303888"/>
                  <a:pt x="0" y="2230506"/>
                </a:cubicBezTo>
                <a:lnTo>
                  <a:pt x="0" y="132869"/>
                </a:lnTo>
                <a:cubicBezTo>
                  <a:pt x="0" y="59487"/>
                  <a:pt x="59487" y="0"/>
                  <a:pt x="13286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9000">
                <a:schemeClr val="accent3">
                  <a:alpha val="4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AED69AD-70E3-FDD4-5A93-158E64CC7C6B}"/>
              </a:ext>
            </a:extLst>
          </p:cNvPr>
          <p:cNvSpPr/>
          <p:nvPr/>
        </p:nvSpPr>
        <p:spPr>
          <a:xfrm>
            <a:off x="6593693" y="3938776"/>
            <a:ext cx="3279371" cy="2065151"/>
          </a:xfrm>
          <a:prstGeom prst="roundRect">
            <a:avLst>
              <a:gd name="adj" fmla="val 4057"/>
            </a:avLst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463389C9-AB8C-C75C-76FA-71DAF27CAC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84666"/>
              </p:ext>
            </p:extLst>
          </p:nvPr>
        </p:nvGraphicFramePr>
        <p:xfrm>
          <a:off x="6332637" y="4002374"/>
          <a:ext cx="2626860" cy="1843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Oval 45">
            <a:extLst>
              <a:ext uri="{FF2B5EF4-FFF2-40B4-BE49-F238E27FC236}">
                <a16:creationId xmlns:a16="http://schemas.microsoft.com/office/drawing/2014/main" id="{2973D27C-9DA8-75DD-9DB1-9776C39BDDC8}"/>
              </a:ext>
            </a:extLst>
          </p:cNvPr>
          <p:cNvSpPr/>
          <p:nvPr/>
        </p:nvSpPr>
        <p:spPr>
          <a:xfrm>
            <a:off x="7150915" y="4408693"/>
            <a:ext cx="993608" cy="993608"/>
          </a:xfrm>
          <a:prstGeom prst="ellipse">
            <a:avLst/>
          </a:prstGeom>
          <a:solidFill>
            <a:schemeClr val="accent6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EF169DD-3B2A-0819-40F7-CE18D0D45F91}"/>
              </a:ext>
            </a:extLst>
          </p:cNvPr>
          <p:cNvSpPr/>
          <p:nvPr/>
        </p:nvSpPr>
        <p:spPr>
          <a:xfrm>
            <a:off x="8668537" y="4741545"/>
            <a:ext cx="129546" cy="1295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60133BE-0BED-D58D-2485-2434D5A9AC37}"/>
              </a:ext>
            </a:extLst>
          </p:cNvPr>
          <p:cNvSpPr/>
          <p:nvPr/>
        </p:nvSpPr>
        <p:spPr>
          <a:xfrm>
            <a:off x="8668537" y="5034310"/>
            <a:ext cx="129546" cy="129546"/>
          </a:xfrm>
          <a:prstGeom prst="ellipse">
            <a:avLst/>
          </a:prstGeom>
          <a:gradFill>
            <a:gsLst>
              <a:gs pos="0">
                <a:schemeClr val="accent2"/>
              </a:gs>
              <a:gs pos="98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3BB0EC7-1803-77B1-48B3-843A019EDC8E}"/>
              </a:ext>
            </a:extLst>
          </p:cNvPr>
          <p:cNvSpPr/>
          <p:nvPr/>
        </p:nvSpPr>
        <p:spPr>
          <a:xfrm>
            <a:off x="8668537" y="5292737"/>
            <a:ext cx="129546" cy="1295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FD66CE4-3F68-2A27-2352-C908205FD7D3}"/>
              </a:ext>
            </a:extLst>
          </p:cNvPr>
          <p:cNvSpPr/>
          <p:nvPr/>
        </p:nvSpPr>
        <p:spPr>
          <a:xfrm>
            <a:off x="8552315" y="4296137"/>
            <a:ext cx="1449134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i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 Here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0D91BD-9133-62C3-C6A1-A0A9FED0B4CE}"/>
              </a:ext>
            </a:extLst>
          </p:cNvPr>
          <p:cNvSpPr/>
          <p:nvPr/>
        </p:nvSpPr>
        <p:spPr>
          <a:xfrm>
            <a:off x="8782397" y="4581674"/>
            <a:ext cx="1449134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Series 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E5E8CC4-F872-2158-D34C-0F8AA6F4C273}"/>
              </a:ext>
            </a:extLst>
          </p:cNvPr>
          <p:cNvSpPr/>
          <p:nvPr/>
        </p:nvSpPr>
        <p:spPr>
          <a:xfrm>
            <a:off x="8782397" y="4871488"/>
            <a:ext cx="1449134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Series 2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8072E82-651F-4884-ABF4-EB2614496B37}"/>
              </a:ext>
            </a:extLst>
          </p:cNvPr>
          <p:cNvSpPr/>
          <p:nvPr/>
        </p:nvSpPr>
        <p:spPr>
          <a:xfrm>
            <a:off x="8782397" y="5140882"/>
            <a:ext cx="1449134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Series 3</a:t>
            </a:r>
          </a:p>
        </p:txBody>
      </p:sp>
      <p:sp>
        <p:nvSpPr>
          <p:cNvPr id="45" name="Freeform 23">
            <a:extLst>
              <a:ext uri="{FF2B5EF4-FFF2-40B4-BE49-F238E27FC236}">
                <a16:creationId xmlns:a16="http://schemas.microsoft.com/office/drawing/2014/main" id="{7F28FB8E-F00A-6243-9EF7-E99E8363E987}"/>
              </a:ext>
            </a:extLst>
          </p:cNvPr>
          <p:cNvSpPr>
            <a:spLocks noEditPoints="1"/>
          </p:cNvSpPr>
          <p:nvPr/>
        </p:nvSpPr>
        <p:spPr bwMode="auto">
          <a:xfrm>
            <a:off x="7462218" y="4751593"/>
            <a:ext cx="371002" cy="307808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98000">
                <a:schemeClr val="accent3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884A51-3A6D-0FC0-DC8C-0C4F7DAADF59}"/>
              </a:ext>
            </a:extLst>
          </p:cNvPr>
          <p:cNvSpPr txBox="1"/>
          <p:nvPr/>
        </p:nvSpPr>
        <p:spPr>
          <a:xfrm>
            <a:off x="1032864" y="1374341"/>
            <a:ext cx="4789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Resource Allocation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8EEEEC-D49D-C670-91C2-62AF0D74E9B9}"/>
              </a:ext>
            </a:extLst>
          </p:cNvPr>
          <p:cNvSpPr/>
          <p:nvPr/>
        </p:nvSpPr>
        <p:spPr>
          <a:xfrm>
            <a:off x="1032864" y="1107443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041A61-B5BA-CA46-8FD8-860BA3F6B8FF}"/>
              </a:ext>
            </a:extLst>
          </p:cNvPr>
          <p:cNvSpPr/>
          <p:nvPr/>
        </p:nvSpPr>
        <p:spPr>
          <a:xfrm>
            <a:off x="1032864" y="2122859"/>
            <a:ext cx="5063136" cy="850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Optimizing Resource Distribution for Strategy Execution </a:t>
            </a:r>
            <a:r>
              <a:rPr lang="en-US" sz="11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dummy text of the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A6B727-61D1-9BB6-8FB9-EF951497A2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8374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D20CCE-DC27-CA1E-EB6D-484434A52C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488371E-4656-34FC-6D5D-1774BC9009C0}"/>
              </a:ext>
            </a:extLst>
          </p:cNvPr>
          <p:cNvSpPr/>
          <p:nvPr/>
        </p:nvSpPr>
        <p:spPr>
          <a:xfrm>
            <a:off x="523037" y="718208"/>
            <a:ext cx="11668963" cy="2920829"/>
          </a:xfrm>
          <a:custGeom>
            <a:avLst/>
            <a:gdLst>
              <a:gd name="connsiteX0" fmla="*/ 164209 w 11668963"/>
              <a:gd name="connsiteY0" fmla="*/ 0 h 2920829"/>
              <a:gd name="connsiteX1" fmla="*/ 11668963 w 11668963"/>
              <a:gd name="connsiteY1" fmla="*/ 0 h 2920829"/>
              <a:gd name="connsiteX2" fmla="*/ 11668963 w 11668963"/>
              <a:gd name="connsiteY2" fmla="*/ 2920829 h 2920829"/>
              <a:gd name="connsiteX3" fmla="*/ 164209 w 11668963"/>
              <a:gd name="connsiteY3" fmla="*/ 2920829 h 2920829"/>
              <a:gd name="connsiteX4" fmla="*/ 0 w 11668963"/>
              <a:gd name="connsiteY4" fmla="*/ 2756620 h 2920829"/>
              <a:gd name="connsiteX5" fmla="*/ 0 w 11668963"/>
              <a:gd name="connsiteY5" fmla="*/ 164209 h 2920829"/>
              <a:gd name="connsiteX6" fmla="*/ 164209 w 11668963"/>
              <a:gd name="connsiteY6" fmla="*/ 0 h 2920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68963" h="2920829">
                <a:moveTo>
                  <a:pt x="164209" y="0"/>
                </a:moveTo>
                <a:lnTo>
                  <a:pt x="11668963" y="0"/>
                </a:lnTo>
                <a:lnTo>
                  <a:pt x="11668963" y="2920829"/>
                </a:lnTo>
                <a:lnTo>
                  <a:pt x="164209" y="2920829"/>
                </a:lnTo>
                <a:cubicBezTo>
                  <a:pt x="73519" y="2920829"/>
                  <a:pt x="0" y="2847310"/>
                  <a:pt x="0" y="2756620"/>
                </a:cubicBezTo>
                <a:lnTo>
                  <a:pt x="0" y="164209"/>
                </a:lnTo>
                <a:cubicBezTo>
                  <a:pt x="0" y="73519"/>
                  <a:pt x="73519" y="0"/>
                  <a:pt x="16420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8000">
                <a:schemeClr val="accent3">
                  <a:alpha val="7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235E916-4706-F1F1-FCFD-F07B8B5A439C}"/>
              </a:ext>
            </a:extLst>
          </p:cNvPr>
          <p:cNvSpPr/>
          <p:nvPr/>
        </p:nvSpPr>
        <p:spPr>
          <a:xfrm>
            <a:off x="7350721" y="3963407"/>
            <a:ext cx="3942158" cy="1990462"/>
          </a:xfrm>
          <a:prstGeom prst="roundRect">
            <a:avLst>
              <a:gd name="adj" fmla="val 2417"/>
            </a:avLst>
          </a:prstGeom>
          <a:solidFill>
            <a:schemeClr val="accent1">
              <a:alpha val="92000"/>
            </a:schemeClr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C839040-5625-F9C3-82CC-0E4DA899EAFD}"/>
              </a:ext>
            </a:extLst>
          </p:cNvPr>
          <p:cNvSpPr/>
          <p:nvPr/>
        </p:nvSpPr>
        <p:spPr>
          <a:xfrm>
            <a:off x="7737959" y="4737294"/>
            <a:ext cx="3116245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setting has been the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indu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stry's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stan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dard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Lorem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4ECE02F-B16B-C205-3079-B2F93CA9889D}"/>
              </a:ext>
            </a:extLst>
          </p:cNvPr>
          <p:cNvSpPr/>
          <p:nvPr/>
        </p:nvSpPr>
        <p:spPr>
          <a:xfrm>
            <a:off x="7737959" y="4185879"/>
            <a:ext cx="32391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Fostering Innovation for Strategic Success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27623B8-CECE-21B5-A232-D0FF53721ABC}"/>
              </a:ext>
            </a:extLst>
          </p:cNvPr>
          <p:cNvSpPr/>
          <p:nvPr/>
        </p:nvSpPr>
        <p:spPr>
          <a:xfrm>
            <a:off x="7826859" y="5732722"/>
            <a:ext cx="1673311" cy="42092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98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More Information </a:t>
            </a:r>
            <a:endParaRPr lang="en-ID" sz="11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9032A22-1F1D-66C6-2DA6-EF05176491BE}"/>
              </a:ext>
            </a:extLst>
          </p:cNvPr>
          <p:cNvSpPr/>
          <p:nvPr/>
        </p:nvSpPr>
        <p:spPr>
          <a:xfrm>
            <a:off x="1027895" y="1930642"/>
            <a:ext cx="5918200" cy="3111500"/>
          </a:xfrm>
          <a:prstGeom prst="roundRect">
            <a:avLst>
              <a:gd name="adj" fmla="val 2417"/>
            </a:avLst>
          </a:prstGeom>
          <a:solidFill>
            <a:schemeClr val="accent6">
              <a:alpha val="90000"/>
            </a:schemeClr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58BE672-AFE3-239C-B0DE-6DD79E76FB22}"/>
              </a:ext>
            </a:extLst>
          </p:cNvPr>
          <p:cNvSpPr/>
          <p:nvPr/>
        </p:nvSpPr>
        <p:spPr>
          <a:xfrm>
            <a:off x="1552254" y="3824563"/>
            <a:ext cx="490624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ly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dummy text 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EB8788-68BB-4012-6C9D-EEF7C7406EDF}"/>
              </a:ext>
            </a:extLst>
          </p:cNvPr>
          <p:cNvSpPr txBox="1"/>
          <p:nvPr/>
        </p:nvSpPr>
        <p:spPr>
          <a:xfrm>
            <a:off x="1552254" y="2592843"/>
            <a:ext cx="4906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Innovation and Creativity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1A7284-7A50-8245-7905-BA295D2AB6FF}"/>
              </a:ext>
            </a:extLst>
          </p:cNvPr>
          <p:cNvSpPr/>
          <p:nvPr/>
        </p:nvSpPr>
        <p:spPr>
          <a:xfrm>
            <a:off x="1552254" y="2325945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</p:spTree>
    <p:extLst>
      <p:ext uri="{BB962C8B-B14F-4D97-AF65-F5344CB8AC3E}">
        <p14:creationId xmlns:p14="http://schemas.microsoft.com/office/powerpoint/2010/main" val="94674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A2B137-C7B8-B440-E89D-25AA62E34E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1EC4863-DB52-490E-E53B-C8867DDC6DE2}"/>
              </a:ext>
            </a:extLst>
          </p:cNvPr>
          <p:cNvSpPr/>
          <p:nvPr/>
        </p:nvSpPr>
        <p:spPr>
          <a:xfrm>
            <a:off x="6096000" y="736074"/>
            <a:ext cx="6096000" cy="4673027"/>
          </a:xfrm>
          <a:custGeom>
            <a:avLst/>
            <a:gdLst>
              <a:gd name="connsiteX0" fmla="*/ 364029 w 6096000"/>
              <a:gd name="connsiteY0" fmla="*/ 0 h 4673027"/>
              <a:gd name="connsiteX1" fmla="*/ 6096000 w 6096000"/>
              <a:gd name="connsiteY1" fmla="*/ 0 h 4673027"/>
              <a:gd name="connsiteX2" fmla="*/ 6096000 w 6096000"/>
              <a:gd name="connsiteY2" fmla="*/ 4673027 h 4673027"/>
              <a:gd name="connsiteX3" fmla="*/ 364029 w 6096000"/>
              <a:gd name="connsiteY3" fmla="*/ 4673027 h 4673027"/>
              <a:gd name="connsiteX4" fmla="*/ 0 w 6096000"/>
              <a:gd name="connsiteY4" fmla="*/ 4308998 h 4673027"/>
              <a:gd name="connsiteX5" fmla="*/ 0 w 6096000"/>
              <a:gd name="connsiteY5" fmla="*/ 364029 h 4673027"/>
              <a:gd name="connsiteX6" fmla="*/ 364029 w 6096000"/>
              <a:gd name="connsiteY6" fmla="*/ 0 h 4673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0" h="4673027">
                <a:moveTo>
                  <a:pt x="364029" y="0"/>
                </a:moveTo>
                <a:lnTo>
                  <a:pt x="6096000" y="0"/>
                </a:lnTo>
                <a:lnTo>
                  <a:pt x="6096000" y="4673027"/>
                </a:lnTo>
                <a:lnTo>
                  <a:pt x="364029" y="4673027"/>
                </a:lnTo>
                <a:cubicBezTo>
                  <a:pt x="162981" y="4673027"/>
                  <a:pt x="0" y="4510046"/>
                  <a:pt x="0" y="4308998"/>
                </a:cubicBezTo>
                <a:lnTo>
                  <a:pt x="0" y="364029"/>
                </a:lnTo>
                <a:cubicBezTo>
                  <a:pt x="0" y="162981"/>
                  <a:pt x="162981" y="0"/>
                  <a:pt x="36402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100000">
                <a:schemeClr val="accent3">
                  <a:alpha val="7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9B74D0B-96E5-31B8-BFFC-F3ABCA9716D6}"/>
              </a:ext>
            </a:extLst>
          </p:cNvPr>
          <p:cNvSpPr/>
          <p:nvPr/>
        </p:nvSpPr>
        <p:spPr>
          <a:xfrm>
            <a:off x="685801" y="3822699"/>
            <a:ext cx="6565900" cy="3035301"/>
          </a:xfrm>
          <a:custGeom>
            <a:avLst/>
            <a:gdLst>
              <a:gd name="connsiteX0" fmla="*/ 269442 w 6565900"/>
              <a:gd name="connsiteY0" fmla="*/ 0 h 3035301"/>
              <a:gd name="connsiteX1" fmla="*/ 6296458 w 6565900"/>
              <a:gd name="connsiteY1" fmla="*/ 0 h 3035301"/>
              <a:gd name="connsiteX2" fmla="*/ 6565900 w 6565900"/>
              <a:gd name="connsiteY2" fmla="*/ 269442 h 3035301"/>
              <a:gd name="connsiteX3" fmla="*/ 6565900 w 6565900"/>
              <a:gd name="connsiteY3" fmla="*/ 3035301 h 3035301"/>
              <a:gd name="connsiteX4" fmla="*/ 0 w 6565900"/>
              <a:gd name="connsiteY4" fmla="*/ 3035301 h 3035301"/>
              <a:gd name="connsiteX5" fmla="*/ 0 w 6565900"/>
              <a:gd name="connsiteY5" fmla="*/ 269442 h 3035301"/>
              <a:gd name="connsiteX6" fmla="*/ 269442 w 6565900"/>
              <a:gd name="connsiteY6" fmla="*/ 0 h 303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65900" h="3035301">
                <a:moveTo>
                  <a:pt x="269442" y="0"/>
                </a:moveTo>
                <a:lnTo>
                  <a:pt x="6296458" y="0"/>
                </a:lnTo>
                <a:cubicBezTo>
                  <a:pt x="6445267" y="0"/>
                  <a:pt x="6565900" y="120633"/>
                  <a:pt x="6565900" y="269442"/>
                </a:cubicBezTo>
                <a:lnTo>
                  <a:pt x="6565900" y="3035301"/>
                </a:lnTo>
                <a:lnTo>
                  <a:pt x="0" y="3035301"/>
                </a:lnTo>
                <a:lnTo>
                  <a:pt x="0" y="269442"/>
                </a:lnTo>
                <a:cubicBezTo>
                  <a:pt x="0" y="120633"/>
                  <a:pt x="120633" y="0"/>
                  <a:pt x="26944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E64AB90-E972-09E9-34A3-43D080F6B229}"/>
              </a:ext>
            </a:extLst>
          </p:cNvPr>
          <p:cNvSpPr txBox="1"/>
          <p:nvPr/>
        </p:nvSpPr>
        <p:spPr>
          <a:xfrm>
            <a:off x="1314316" y="1490800"/>
            <a:ext cx="4610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j-lt"/>
              </a:rPr>
              <a:t>Introduction </a:t>
            </a:r>
            <a:endParaRPr lang="en-ID" sz="4000" dirty="0"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920E53-6799-14A8-4D04-B0BC039EDD39}"/>
              </a:ext>
            </a:extLst>
          </p:cNvPr>
          <p:cNvSpPr/>
          <p:nvPr/>
        </p:nvSpPr>
        <p:spPr>
          <a:xfrm>
            <a:off x="1343123" y="1231629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C2F777-6CBA-59FC-EE9E-DED10710636A}"/>
              </a:ext>
            </a:extLst>
          </p:cNvPr>
          <p:cNvSpPr/>
          <p:nvPr/>
        </p:nvSpPr>
        <p:spPr>
          <a:xfrm>
            <a:off x="1669512" y="4401784"/>
            <a:ext cx="5232670" cy="42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Navigating the Path to Success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F176C02-5890-7D18-F5DB-AF7FE87F01C9}"/>
              </a:ext>
            </a:extLst>
          </p:cNvPr>
          <p:cNvSpPr/>
          <p:nvPr/>
        </p:nvSpPr>
        <p:spPr>
          <a:xfrm>
            <a:off x="1314316" y="4923720"/>
            <a:ext cx="5232670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of the printing dummy text of the printing and </a:t>
            </a:r>
            <a:r>
              <a:rPr lang="en-US" sz="1100" dirty="0" err="1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A1E8AD3-A404-8F92-A0FA-5A095CAA9756}"/>
              </a:ext>
            </a:extLst>
          </p:cNvPr>
          <p:cNvSpPr/>
          <p:nvPr/>
        </p:nvSpPr>
        <p:spPr>
          <a:xfrm>
            <a:off x="1343123" y="2327680"/>
            <a:ext cx="414668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US" sz="11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E1F0327-FFED-BA90-3450-D93AA727DF99}"/>
              </a:ext>
            </a:extLst>
          </p:cNvPr>
          <p:cNvGrpSpPr/>
          <p:nvPr/>
        </p:nvGrpSpPr>
        <p:grpSpPr>
          <a:xfrm>
            <a:off x="1383316" y="4504686"/>
            <a:ext cx="286206" cy="286206"/>
            <a:chOff x="5727836" y="6067793"/>
            <a:chExt cx="723900" cy="723900"/>
          </a:xfrm>
          <a:gradFill>
            <a:gsLst>
              <a:gs pos="0">
                <a:schemeClr val="accent2"/>
              </a:gs>
              <a:gs pos="99000">
                <a:schemeClr val="accent3"/>
              </a:gs>
            </a:gsLst>
            <a:lin ang="2700000" scaled="1"/>
          </a:gra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C28B7FA-D1A3-2841-0E3B-772E946EA031}"/>
                </a:ext>
              </a:extLst>
            </p:cNvPr>
            <p:cNvSpPr/>
            <p:nvPr/>
          </p:nvSpPr>
          <p:spPr>
            <a:xfrm rot="10800000">
              <a:off x="5870712" y="6268532"/>
              <a:ext cx="438124" cy="322424"/>
            </a:xfrm>
            <a:custGeom>
              <a:avLst/>
              <a:gdLst>
                <a:gd name="connsiteX0" fmla="*/ 438125 w 438124"/>
                <a:gd name="connsiteY0" fmla="*/ 161212 h 322424"/>
                <a:gd name="connsiteX1" fmla="*/ 409550 w 438124"/>
                <a:gd name="connsiteY1" fmla="*/ 189787 h 322424"/>
                <a:gd name="connsiteX2" fmla="*/ 97511 w 438124"/>
                <a:gd name="connsiteY2" fmla="*/ 189787 h 322424"/>
                <a:gd name="connsiteX3" fmla="*/ 182093 w 438124"/>
                <a:gd name="connsiteY3" fmla="*/ 274369 h 322424"/>
                <a:gd name="connsiteX4" fmla="*/ 180667 w 438124"/>
                <a:gd name="connsiteY4" fmla="*/ 314755 h 322424"/>
                <a:gd name="connsiteX5" fmla="*/ 141707 w 438124"/>
                <a:gd name="connsiteY5" fmla="*/ 314755 h 322424"/>
                <a:gd name="connsiteX6" fmla="*/ 8357 w 438124"/>
                <a:gd name="connsiteY6" fmla="*/ 181405 h 322424"/>
                <a:gd name="connsiteX7" fmla="*/ 8357 w 438124"/>
                <a:gd name="connsiteY7" fmla="*/ 141019 h 322424"/>
                <a:gd name="connsiteX8" fmla="*/ 141707 w 438124"/>
                <a:gd name="connsiteY8" fmla="*/ 7669 h 322424"/>
                <a:gd name="connsiteX9" fmla="*/ 182093 w 438124"/>
                <a:gd name="connsiteY9" fmla="*/ 9095 h 322424"/>
                <a:gd name="connsiteX10" fmla="*/ 182093 w 438124"/>
                <a:gd name="connsiteY10" fmla="*/ 48055 h 322424"/>
                <a:gd name="connsiteX11" fmla="*/ 97511 w 438124"/>
                <a:gd name="connsiteY11" fmla="*/ 132637 h 322424"/>
                <a:gd name="connsiteX12" fmla="*/ 409550 w 438124"/>
                <a:gd name="connsiteY12" fmla="*/ 132637 h 322424"/>
                <a:gd name="connsiteX13" fmla="*/ 438125 w 438124"/>
                <a:gd name="connsiteY13" fmla="*/ 161212 h 322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8124" h="322424">
                  <a:moveTo>
                    <a:pt x="438125" y="161212"/>
                  </a:moveTo>
                  <a:cubicBezTo>
                    <a:pt x="438125" y="176994"/>
                    <a:pt x="425332" y="189787"/>
                    <a:pt x="409550" y="189787"/>
                  </a:cubicBezTo>
                  <a:lnTo>
                    <a:pt x="97511" y="189787"/>
                  </a:lnTo>
                  <a:lnTo>
                    <a:pt x="182093" y="274369"/>
                  </a:lnTo>
                  <a:cubicBezTo>
                    <a:pt x="192851" y="285915"/>
                    <a:pt x="192213" y="303997"/>
                    <a:pt x="180667" y="314755"/>
                  </a:cubicBezTo>
                  <a:cubicBezTo>
                    <a:pt x="169693" y="324981"/>
                    <a:pt x="152681" y="324981"/>
                    <a:pt x="141707" y="314755"/>
                  </a:cubicBezTo>
                  <a:lnTo>
                    <a:pt x="8357" y="181405"/>
                  </a:lnTo>
                  <a:cubicBezTo>
                    <a:pt x="-2786" y="170249"/>
                    <a:pt x="-2786" y="152176"/>
                    <a:pt x="8357" y="141019"/>
                  </a:cubicBezTo>
                  <a:lnTo>
                    <a:pt x="141707" y="7669"/>
                  </a:lnTo>
                  <a:cubicBezTo>
                    <a:pt x="153253" y="-3089"/>
                    <a:pt x="171334" y="-2451"/>
                    <a:pt x="182093" y="9095"/>
                  </a:cubicBezTo>
                  <a:cubicBezTo>
                    <a:pt x="192319" y="20069"/>
                    <a:pt x="192319" y="37081"/>
                    <a:pt x="182093" y="48055"/>
                  </a:cubicBezTo>
                  <a:lnTo>
                    <a:pt x="97511" y="132637"/>
                  </a:lnTo>
                  <a:lnTo>
                    <a:pt x="409550" y="132637"/>
                  </a:lnTo>
                  <a:cubicBezTo>
                    <a:pt x="425332" y="132637"/>
                    <a:pt x="438125" y="145430"/>
                    <a:pt x="438125" y="1612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C7EB801-64A1-C598-E8E1-2DEA3C0BA7F6}"/>
                </a:ext>
              </a:extLst>
            </p:cNvPr>
            <p:cNvSpPr/>
            <p:nvPr/>
          </p:nvSpPr>
          <p:spPr>
            <a:xfrm rot="10800000">
              <a:off x="5727836" y="6067793"/>
              <a:ext cx="723900" cy="723900"/>
            </a:xfrm>
            <a:custGeom>
              <a:avLst/>
              <a:gdLst>
                <a:gd name="connsiteX0" fmla="*/ 0 w 723900"/>
                <a:gd name="connsiteY0" fmla="*/ 361950 h 723900"/>
                <a:gd name="connsiteX1" fmla="*/ 361950 w 723900"/>
                <a:gd name="connsiteY1" fmla="*/ 723900 h 723900"/>
                <a:gd name="connsiteX2" fmla="*/ 723900 w 723900"/>
                <a:gd name="connsiteY2" fmla="*/ 361950 h 723900"/>
                <a:gd name="connsiteX3" fmla="*/ 361950 w 723900"/>
                <a:gd name="connsiteY3" fmla="*/ 0 h 723900"/>
                <a:gd name="connsiteX4" fmla="*/ 0 w 723900"/>
                <a:gd name="connsiteY4" fmla="*/ 361950 h 723900"/>
                <a:gd name="connsiteX5" fmla="*/ 57150 w 723900"/>
                <a:gd name="connsiteY5" fmla="*/ 361950 h 723900"/>
                <a:gd name="connsiteX6" fmla="*/ 361950 w 723900"/>
                <a:gd name="connsiteY6" fmla="*/ 57150 h 723900"/>
                <a:gd name="connsiteX7" fmla="*/ 666750 w 723900"/>
                <a:gd name="connsiteY7" fmla="*/ 361950 h 723900"/>
                <a:gd name="connsiteX8" fmla="*/ 361950 w 723900"/>
                <a:gd name="connsiteY8" fmla="*/ 666750 h 723900"/>
                <a:gd name="connsiteX9" fmla="*/ 57150 w 723900"/>
                <a:gd name="connsiteY9" fmla="*/ 36195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723900">
                  <a:moveTo>
                    <a:pt x="0" y="361950"/>
                  </a:moveTo>
                  <a:cubicBezTo>
                    <a:pt x="0" y="561849"/>
                    <a:pt x="162051" y="723900"/>
                    <a:pt x="361950" y="723900"/>
                  </a:cubicBezTo>
                  <a:cubicBezTo>
                    <a:pt x="561849" y="723900"/>
                    <a:pt x="723900" y="561849"/>
                    <a:pt x="723900" y="361950"/>
                  </a:cubicBezTo>
                  <a:cubicBezTo>
                    <a:pt x="723900" y="162051"/>
                    <a:pt x="561849" y="0"/>
                    <a:pt x="361950" y="0"/>
                  </a:cubicBezTo>
                  <a:cubicBezTo>
                    <a:pt x="162051" y="0"/>
                    <a:pt x="0" y="162051"/>
                    <a:pt x="0" y="361950"/>
                  </a:cubicBezTo>
                  <a:close/>
                  <a:moveTo>
                    <a:pt x="57150" y="361950"/>
                  </a:moveTo>
                  <a:cubicBezTo>
                    <a:pt x="57150" y="193614"/>
                    <a:pt x="193614" y="57150"/>
                    <a:pt x="361950" y="57150"/>
                  </a:cubicBezTo>
                  <a:cubicBezTo>
                    <a:pt x="530286" y="57150"/>
                    <a:pt x="666750" y="193614"/>
                    <a:pt x="666750" y="361950"/>
                  </a:cubicBezTo>
                  <a:cubicBezTo>
                    <a:pt x="666750" y="530286"/>
                    <a:pt x="530286" y="666750"/>
                    <a:pt x="361950" y="666750"/>
                  </a:cubicBezTo>
                  <a:cubicBezTo>
                    <a:pt x="193614" y="666750"/>
                    <a:pt x="57150" y="530286"/>
                    <a:pt x="57150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4B00416-A290-3874-6DF7-73EFA285FC38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9FC850-F05E-6841-805D-1D603F984605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970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EFA61B-6AAE-5DB7-F51D-29BD40E590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A8CC14F-D935-6FFA-D94E-14D67119A39E}"/>
              </a:ext>
            </a:extLst>
          </p:cNvPr>
          <p:cNvSpPr/>
          <p:nvPr/>
        </p:nvSpPr>
        <p:spPr>
          <a:xfrm>
            <a:off x="3852152" y="3229583"/>
            <a:ext cx="8339848" cy="3628417"/>
          </a:xfrm>
          <a:custGeom>
            <a:avLst/>
            <a:gdLst>
              <a:gd name="connsiteX0" fmla="*/ 303819 w 8339848"/>
              <a:gd name="connsiteY0" fmla="*/ 0 h 3628417"/>
              <a:gd name="connsiteX1" fmla="*/ 8150204 w 8339848"/>
              <a:gd name="connsiteY1" fmla="*/ 0 h 3628417"/>
              <a:gd name="connsiteX2" fmla="*/ 8320072 w 8339848"/>
              <a:gd name="connsiteY2" fmla="*/ 51888 h 3628417"/>
              <a:gd name="connsiteX3" fmla="*/ 8339848 w 8339848"/>
              <a:gd name="connsiteY3" fmla="*/ 68204 h 3628417"/>
              <a:gd name="connsiteX4" fmla="*/ 8339848 w 8339848"/>
              <a:gd name="connsiteY4" fmla="*/ 3628417 h 3628417"/>
              <a:gd name="connsiteX5" fmla="*/ 0 w 8339848"/>
              <a:gd name="connsiteY5" fmla="*/ 3628417 h 3628417"/>
              <a:gd name="connsiteX6" fmla="*/ 0 w 8339848"/>
              <a:gd name="connsiteY6" fmla="*/ 303819 h 3628417"/>
              <a:gd name="connsiteX7" fmla="*/ 303819 w 8339848"/>
              <a:gd name="connsiteY7" fmla="*/ 0 h 3628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39848" h="3628417">
                <a:moveTo>
                  <a:pt x="303819" y="0"/>
                </a:moveTo>
                <a:lnTo>
                  <a:pt x="8150204" y="0"/>
                </a:lnTo>
                <a:cubicBezTo>
                  <a:pt x="8213127" y="0"/>
                  <a:pt x="8271582" y="19129"/>
                  <a:pt x="8320072" y="51888"/>
                </a:cubicBezTo>
                <a:lnTo>
                  <a:pt x="8339848" y="68204"/>
                </a:lnTo>
                <a:lnTo>
                  <a:pt x="8339848" y="3628417"/>
                </a:lnTo>
                <a:lnTo>
                  <a:pt x="0" y="3628417"/>
                </a:lnTo>
                <a:lnTo>
                  <a:pt x="0" y="303819"/>
                </a:lnTo>
                <a:cubicBezTo>
                  <a:pt x="0" y="136024"/>
                  <a:pt x="136024" y="0"/>
                  <a:pt x="3038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8000">
                <a:schemeClr val="accent3">
                  <a:alpha val="7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65305E3-8833-8BEE-F3B9-7A2D152B85EB}"/>
              </a:ext>
            </a:extLst>
          </p:cNvPr>
          <p:cNvSpPr/>
          <p:nvPr/>
        </p:nvSpPr>
        <p:spPr>
          <a:xfrm>
            <a:off x="742761" y="631090"/>
            <a:ext cx="4489639" cy="1600550"/>
          </a:xfrm>
          <a:prstGeom prst="roundRect">
            <a:avLst>
              <a:gd name="adj" fmla="val 3916"/>
            </a:avLst>
          </a:prstGeom>
          <a:solidFill>
            <a:schemeClr val="bg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4162F38-7EBB-0200-C483-1BFD422617D1}"/>
              </a:ext>
            </a:extLst>
          </p:cNvPr>
          <p:cNvSpPr/>
          <p:nvPr/>
        </p:nvSpPr>
        <p:spPr>
          <a:xfrm>
            <a:off x="907729" y="460582"/>
            <a:ext cx="1300090" cy="1202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C9AD09E-5A52-F34D-14F6-8D77261D6D5B}"/>
              </a:ext>
            </a:extLst>
          </p:cNvPr>
          <p:cNvSpPr/>
          <p:nvPr/>
        </p:nvSpPr>
        <p:spPr>
          <a:xfrm>
            <a:off x="742761" y="2535270"/>
            <a:ext cx="4489639" cy="1600550"/>
          </a:xfrm>
          <a:prstGeom prst="roundRect">
            <a:avLst>
              <a:gd name="adj" fmla="val 3916"/>
            </a:avLst>
          </a:prstGeom>
          <a:solidFill>
            <a:schemeClr val="accent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BD393C1-E5AA-FA25-3CDC-18925B2867C3}"/>
              </a:ext>
            </a:extLst>
          </p:cNvPr>
          <p:cNvSpPr/>
          <p:nvPr/>
        </p:nvSpPr>
        <p:spPr>
          <a:xfrm>
            <a:off x="907729" y="2391006"/>
            <a:ext cx="1300090" cy="1202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5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5DCC9F-255C-2493-5345-49C0E4F5A1F1}"/>
              </a:ext>
            </a:extLst>
          </p:cNvPr>
          <p:cNvSpPr txBox="1"/>
          <p:nvPr/>
        </p:nvSpPr>
        <p:spPr>
          <a:xfrm>
            <a:off x="5870027" y="1272007"/>
            <a:ext cx="4906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Change Management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7081A6-6475-EC4B-88DA-D13C9958E01D}"/>
              </a:ext>
            </a:extLst>
          </p:cNvPr>
          <p:cNvSpPr/>
          <p:nvPr/>
        </p:nvSpPr>
        <p:spPr>
          <a:xfrm>
            <a:off x="5870027" y="1005109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E30117-79AA-466E-C6FF-6FF5989F6F6B}"/>
              </a:ext>
            </a:extLst>
          </p:cNvPr>
          <p:cNvSpPr/>
          <p:nvPr/>
        </p:nvSpPr>
        <p:spPr>
          <a:xfrm>
            <a:off x="5909866" y="1918338"/>
            <a:ext cx="490624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ly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dummy text 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641C1FA-71DC-9D3B-88F7-7F6ABEDE19EE}"/>
              </a:ext>
            </a:extLst>
          </p:cNvPr>
          <p:cNvSpPr/>
          <p:nvPr/>
        </p:nvSpPr>
        <p:spPr>
          <a:xfrm>
            <a:off x="1024009" y="957173"/>
            <a:ext cx="4049427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Understanding The Dynamic Environment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7DE351-DAB3-29B8-B639-39CA0D2FAB4C}"/>
              </a:ext>
            </a:extLst>
          </p:cNvPr>
          <p:cNvSpPr/>
          <p:nvPr/>
        </p:nvSpPr>
        <p:spPr>
          <a:xfrm>
            <a:off x="1024008" y="1338239"/>
            <a:ext cx="4089267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0703FCC-E51E-DEF8-8647-9B3CA8200905}"/>
              </a:ext>
            </a:extLst>
          </p:cNvPr>
          <p:cNvSpPr/>
          <p:nvPr/>
        </p:nvSpPr>
        <p:spPr>
          <a:xfrm>
            <a:off x="1024009" y="2905246"/>
            <a:ext cx="4049427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Monitoring and Assessing Change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6D565BC-A664-5C3E-2F73-29AE0E4180FB}"/>
              </a:ext>
            </a:extLst>
          </p:cNvPr>
          <p:cNvSpPr/>
          <p:nvPr/>
        </p:nvSpPr>
        <p:spPr>
          <a:xfrm>
            <a:off x="1024008" y="3286312"/>
            <a:ext cx="4089267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EE8BD1A0-5473-745A-66F5-B5CA03068316}"/>
              </a:ext>
            </a:extLst>
          </p:cNvPr>
          <p:cNvSpPr/>
          <p:nvPr/>
        </p:nvSpPr>
        <p:spPr>
          <a:xfrm>
            <a:off x="742761" y="4391507"/>
            <a:ext cx="4489639" cy="1600550"/>
          </a:xfrm>
          <a:prstGeom prst="roundRect">
            <a:avLst>
              <a:gd name="adj" fmla="val 3916"/>
            </a:avLst>
          </a:prstGeom>
          <a:solidFill>
            <a:schemeClr val="bg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8069751-3E5E-6534-8089-F8D2582B52DC}"/>
              </a:ext>
            </a:extLst>
          </p:cNvPr>
          <p:cNvSpPr/>
          <p:nvPr/>
        </p:nvSpPr>
        <p:spPr>
          <a:xfrm>
            <a:off x="907729" y="4247243"/>
            <a:ext cx="1300090" cy="1202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1460EB0-3266-4CE2-0CD3-A8C088859D27}"/>
              </a:ext>
            </a:extLst>
          </p:cNvPr>
          <p:cNvSpPr/>
          <p:nvPr/>
        </p:nvSpPr>
        <p:spPr>
          <a:xfrm>
            <a:off x="1024009" y="4761483"/>
            <a:ext cx="4049427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Innovation and Experimentation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484D5AB-D5FC-768D-B1F3-6EDBBD7C518C}"/>
              </a:ext>
            </a:extLst>
          </p:cNvPr>
          <p:cNvSpPr/>
          <p:nvPr/>
        </p:nvSpPr>
        <p:spPr>
          <a:xfrm>
            <a:off x="1024008" y="5142549"/>
            <a:ext cx="4089267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</a:t>
            </a:r>
          </a:p>
        </p:txBody>
      </p:sp>
    </p:spTree>
    <p:extLst>
      <p:ext uri="{BB962C8B-B14F-4D97-AF65-F5344CB8AC3E}">
        <p14:creationId xmlns:p14="http://schemas.microsoft.com/office/powerpoint/2010/main" val="21348157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DA63B6-7ED6-D0CA-7DF7-4E706E55A4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50B9C4E-B9E0-F8A6-7EF6-7795BC5BAF1D}"/>
              </a:ext>
            </a:extLst>
          </p:cNvPr>
          <p:cNvSpPr/>
          <p:nvPr/>
        </p:nvSpPr>
        <p:spPr>
          <a:xfrm rot="10800000">
            <a:off x="708617" y="-4969"/>
            <a:ext cx="10774766" cy="3084786"/>
          </a:xfrm>
          <a:custGeom>
            <a:avLst/>
            <a:gdLst>
              <a:gd name="connsiteX0" fmla="*/ 237368 w 10774766"/>
              <a:gd name="connsiteY0" fmla="*/ 0 h 3084786"/>
              <a:gd name="connsiteX1" fmla="*/ 10537398 w 10774766"/>
              <a:gd name="connsiteY1" fmla="*/ 0 h 3084786"/>
              <a:gd name="connsiteX2" fmla="*/ 10774766 w 10774766"/>
              <a:gd name="connsiteY2" fmla="*/ 237368 h 3084786"/>
              <a:gd name="connsiteX3" fmla="*/ 10774766 w 10774766"/>
              <a:gd name="connsiteY3" fmla="*/ 3084786 h 3084786"/>
              <a:gd name="connsiteX4" fmla="*/ 0 w 10774766"/>
              <a:gd name="connsiteY4" fmla="*/ 3084786 h 3084786"/>
              <a:gd name="connsiteX5" fmla="*/ 0 w 10774766"/>
              <a:gd name="connsiteY5" fmla="*/ 237368 h 3084786"/>
              <a:gd name="connsiteX6" fmla="*/ 237368 w 10774766"/>
              <a:gd name="connsiteY6" fmla="*/ 0 h 308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4766" h="3084786">
                <a:moveTo>
                  <a:pt x="237368" y="0"/>
                </a:moveTo>
                <a:lnTo>
                  <a:pt x="10537398" y="0"/>
                </a:lnTo>
                <a:cubicBezTo>
                  <a:pt x="10668493" y="0"/>
                  <a:pt x="10774766" y="106273"/>
                  <a:pt x="10774766" y="237368"/>
                </a:cubicBezTo>
                <a:lnTo>
                  <a:pt x="10774766" y="3084786"/>
                </a:lnTo>
                <a:lnTo>
                  <a:pt x="0" y="3084786"/>
                </a:lnTo>
                <a:lnTo>
                  <a:pt x="0" y="237368"/>
                </a:lnTo>
                <a:cubicBezTo>
                  <a:pt x="0" y="106273"/>
                  <a:pt x="106273" y="0"/>
                  <a:pt x="237368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90000"/>
                </a:schemeClr>
              </a:gs>
              <a:gs pos="98000">
                <a:schemeClr val="accent3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BAD3769-C18E-7244-404A-6556C4540AE0}"/>
              </a:ext>
            </a:extLst>
          </p:cNvPr>
          <p:cNvSpPr/>
          <p:nvPr/>
        </p:nvSpPr>
        <p:spPr>
          <a:xfrm>
            <a:off x="1200412" y="2427541"/>
            <a:ext cx="2525623" cy="3224849"/>
          </a:xfrm>
          <a:prstGeom prst="roundRect">
            <a:avLst>
              <a:gd name="adj" fmla="val 2417"/>
            </a:avLst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185519D-B84E-1A0E-A607-3B762EA6CE19}"/>
              </a:ext>
            </a:extLst>
          </p:cNvPr>
          <p:cNvSpPr/>
          <p:nvPr/>
        </p:nvSpPr>
        <p:spPr>
          <a:xfrm>
            <a:off x="3933155" y="1514038"/>
            <a:ext cx="2903412" cy="3603139"/>
          </a:xfrm>
          <a:prstGeom prst="roundRect">
            <a:avLst>
              <a:gd name="adj" fmla="val 2417"/>
            </a:avLst>
          </a:prstGeom>
          <a:solidFill>
            <a:schemeClr val="accent1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93CB655-799E-6FF0-FEC4-989DFC7CC9E5}"/>
              </a:ext>
            </a:extLst>
          </p:cNvPr>
          <p:cNvSpPr/>
          <p:nvPr/>
        </p:nvSpPr>
        <p:spPr>
          <a:xfrm>
            <a:off x="7070530" y="5000113"/>
            <a:ext cx="4372176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ly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dummy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6020CB4-DDF9-EAB1-CA71-A2DD8D785C1A}"/>
              </a:ext>
            </a:extLst>
          </p:cNvPr>
          <p:cNvSpPr/>
          <p:nvPr/>
        </p:nvSpPr>
        <p:spPr>
          <a:xfrm>
            <a:off x="1929501" y="2686573"/>
            <a:ext cx="1067444" cy="10674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A04A855-A772-60FA-F1FC-4D6D2F37626C}"/>
              </a:ext>
            </a:extLst>
          </p:cNvPr>
          <p:cNvSpPr/>
          <p:nvPr/>
        </p:nvSpPr>
        <p:spPr>
          <a:xfrm>
            <a:off x="4851138" y="1931276"/>
            <a:ext cx="1067444" cy="1067444"/>
          </a:xfrm>
          <a:prstGeom prst="ellipse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0227AC4-67CF-D5DF-C201-4A4EC3FC5049}"/>
              </a:ext>
            </a:extLst>
          </p:cNvPr>
          <p:cNvSpPr/>
          <p:nvPr/>
        </p:nvSpPr>
        <p:spPr>
          <a:xfrm>
            <a:off x="1396490" y="4268905"/>
            <a:ext cx="213346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my text of the printing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F4836FB-40AB-6E97-FDC5-354EC863F2A1}"/>
              </a:ext>
            </a:extLst>
          </p:cNvPr>
          <p:cNvSpPr/>
          <p:nvPr/>
        </p:nvSpPr>
        <p:spPr>
          <a:xfrm>
            <a:off x="1396490" y="3897833"/>
            <a:ext cx="2133466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Unlocking Synergies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8461C84-5D57-FCFD-C2CE-4FE3474B9DFC}"/>
              </a:ext>
            </a:extLst>
          </p:cNvPr>
          <p:cNvSpPr/>
          <p:nvPr/>
        </p:nvSpPr>
        <p:spPr>
          <a:xfrm>
            <a:off x="4026288" y="3472955"/>
            <a:ext cx="271714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my text of the printing and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simply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my text of the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764086-BB54-EA6F-700D-8F26F52832BC}"/>
              </a:ext>
            </a:extLst>
          </p:cNvPr>
          <p:cNvSpPr/>
          <p:nvPr/>
        </p:nvSpPr>
        <p:spPr>
          <a:xfrm>
            <a:off x="4167118" y="3153765"/>
            <a:ext cx="2435484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Expanding Opportunities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89E3905-47BA-C998-061F-A57F55507E39}"/>
              </a:ext>
            </a:extLst>
          </p:cNvPr>
          <p:cNvSpPr/>
          <p:nvPr/>
        </p:nvSpPr>
        <p:spPr>
          <a:xfrm>
            <a:off x="1865976" y="5001637"/>
            <a:ext cx="1206395" cy="349954"/>
          </a:xfrm>
          <a:prstGeom prst="roundRect">
            <a:avLst>
              <a:gd name="adj" fmla="val 50000"/>
            </a:avLst>
          </a:prstGeom>
          <a:solidFill>
            <a:schemeClr val="accent6">
              <a:lumMod val="8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More Detail</a:t>
            </a:r>
            <a:endParaRPr lang="en-ID" sz="1100" dirty="0">
              <a:solidFill>
                <a:schemeClr val="tx2"/>
              </a:solidFill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68D6A73-5FA4-9566-BBD9-6D4A153BC57E}"/>
              </a:ext>
            </a:extLst>
          </p:cNvPr>
          <p:cNvSpPr/>
          <p:nvPr/>
        </p:nvSpPr>
        <p:spPr>
          <a:xfrm>
            <a:off x="4781663" y="4505914"/>
            <a:ext cx="1206395" cy="3499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98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More Detail</a:t>
            </a:r>
            <a:endParaRPr lang="en-ID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AD046A-82A0-2AA8-5936-675A3404D2DF}"/>
              </a:ext>
            </a:extLst>
          </p:cNvPr>
          <p:cNvSpPr txBox="1"/>
          <p:nvPr/>
        </p:nvSpPr>
        <p:spPr>
          <a:xfrm>
            <a:off x="7070530" y="3778183"/>
            <a:ext cx="4906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Collaboration and Partnerships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FA30B-0CCC-2273-0672-CFAE4983422B}"/>
              </a:ext>
            </a:extLst>
          </p:cNvPr>
          <p:cNvSpPr/>
          <p:nvPr/>
        </p:nvSpPr>
        <p:spPr>
          <a:xfrm>
            <a:off x="7070530" y="3511285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20" name="Graphic 17" descr="Unlock with solid fill">
            <a:extLst>
              <a:ext uri="{FF2B5EF4-FFF2-40B4-BE49-F238E27FC236}">
                <a16:creationId xmlns:a16="http://schemas.microsoft.com/office/drawing/2014/main" id="{7464A8B2-5F16-191F-302B-A3AE932BACDC}"/>
              </a:ext>
            </a:extLst>
          </p:cNvPr>
          <p:cNvSpPr/>
          <p:nvPr/>
        </p:nvSpPr>
        <p:spPr>
          <a:xfrm>
            <a:off x="2336640" y="3016024"/>
            <a:ext cx="253165" cy="361665"/>
          </a:xfrm>
          <a:custGeom>
            <a:avLst/>
            <a:gdLst>
              <a:gd name="connsiteX0" fmla="*/ 126583 w 253165"/>
              <a:gd name="connsiteY0" fmla="*/ 171791 h 361665"/>
              <a:gd name="connsiteX1" fmla="*/ 58771 w 253165"/>
              <a:gd name="connsiteY1" fmla="*/ 176764 h 361665"/>
              <a:gd name="connsiteX2" fmla="*/ 58771 w 253165"/>
              <a:gd name="connsiteY2" fmla="*/ 94937 h 361665"/>
              <a:gd name="connsiteX3" fmla="*/ 126583 w 253165"/>
              <a:gd name="connsiteY3" fmla="*/ 27125 h 361665"/>
              <a:gd name="connsiteX4" fmla="*/ 194395 w 253165"/>
              <a:gd name="connsiteY4" fmla="*/ 94937 h 361665"/>
              <a:gd name="connsiteX5" fmla="*/ 194395 w 253165"/>
              <a:gd name="connsiteY5" fmla="*/ 122062 h 361665"/>
              <a:gd name="connsiteX6" fmla="*/ 221520 w 253165"/>
              <a:gd name="connsiteY6" fmla="*/ 122062 h 361665"/>
              <a:gd name="connsiteX7" fmla="*/ 221520 w 253165"/>
              <a:gd name="connsiteY7" fmla="*/ 94937 h 361665"/>
              <a:gd name="connsiteX8" fmla="*/ 126583 w 253165"/>
              <a:gd name="connsiteY8" fmla="*/ 0 h 361665"/>
              <a:gd name="connsiteX9" fmla="*/ 31646 w 253165"/>
              <a:gd name="connsiteY9" fmla="*/ 94937 h 361665"/>
              <a:gd name="connsiteX10" fmla="*/ 31646 w 253165"/>
              <a:gd name="connsiteY10" fmla="*/ 178572 h 361665"/>
              <a:gd name="connsiteX11" fmla="*/ 0 w 253165"/>
              <a:gd name="connsiteY11" fmla="*/ 180833 h 361665"/>
              <a:gd name="connsiteX12" fmla="*/ 0 w 253165"/>
              <a:gd name="connsiteY12" fmla="*/ 352623 h 361665"/>
              <a:gd name="connsiteX13" fmla="*/ 126583 w 253165"/>
              <a:gd name="connsiteY13" fmla="*/ 361665 h 361665"/>
              <a:gd name="connsiteX14" fmla="*/ 253166 w 253165"/>
              <a:gd name="connsiteY14" fmla="*/ 352623 h 361665"/>
              <a:gd name="connsiteX15" fmla="*/ 253166 w 253165"/>
              <a:gd name="connsiteY15" fmla="*/ 180833 h 361665"/>
              <a:gd name="connsiteX16" fmla="*/ 126583 w 253165"/>
              <a:gd name="connsiteY16" fmla="*/ 171791 h 361665"/>
              <a:gd name="connsiteX17" fmla="*/ 135624 w 253165"/>
              <a:gd name="connsiteY17" fmla="*/ 292497 h 361665"/>
              <a:gd name="connsiteX18" fmla="*/ 135624 w 253165"/>
              <a:gd name="connsiteY18" fmla="*/ 316457 h 361665"/>
              <a:gd name="connsiteX19" fmla="*/ 117541 w 253165"/>
              <a:gd name="connsiteY19" fmla="*/ 316457 h 361665"/>
              <a:gd name="connsiteX20" fmla="*/ 117541 w 253165"/>
              <a:gd name="connsiteY20" fmla="*/ 292497 h 361665"/>
              <a:gd name="connsiteX21" fmla="*/ 99458 w 253165"/>
              <a:gd name="connsiteY21" fmla="*/ 266728 h 361665"/>
              <a:gd name="connsiteX22" fmla="*/ 126583 w 253165"/>
              <a:gd name="connsiteY22" fmla="*/ 239603 h 361665"/>
              <a:gd name="connsiteX23" fmla="*/ 153708 w 253165"/>
              <a:gd name="connsiteY23" fmla="*/ 266728 h 361665"/>
              <a:gd name="connsiteX24" fmla="*/ 135624 w 253165"/>
              <a:gd name="connsiteY24" fmla="*/ 292497 h 3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3165" h="361665">
                <a:moveTo>
                  <a:pt x="126583" y="171791"/>
                </a:moveTo>
                <a:lnTo>
                  <a:pt x="58771" y="176764"/>
                </a:lnTo>
                <a:lnTo>
                  <a:pt x="58771" y="94937"/>
                </a:lnTo>
                <a:cubicBezTo>
                  <a:pt x="58771" y="57414"/>
                  <a:pt x="89060" y="27125"/>
                  <a:pt x="126583" y="27125"/>
                </a:cubicBezTo>
                <a:cubicBezTo>
                  <a:pt x="164105" y="27125"/>
                  <a:pt x="194395" y="57414"/>
                  <a:pt x="194395" y="94937"/>
                </a:cubicBezTo>
                <a:lnTo>
                  <a:pt x="194395" y="122062"/>
                </a:lnTo>
                <a:lnTo>
                  <a:pt x="221520" y="122062"/>
                </a:lnTo>
                <a:lnTo>
                  <a:pt x="221520" y="94937"/>
                </a:lnTo>
                <a:cubicBezTo>
                  <a:pt x="221520" y="42496"/>
                  <a:pt x="179024" y="0"/>
                  <a:pt x="126583" y="0"/>
                </a:cubicBezTo>
                <a:cubicBezTo>
                  <a:pt x="74141" y="0"/>
                  <a:pt x="31646" y="42496"/>
                  <a:pt x="31646" y="94937"/>
                </a:cubicBezTo>
                <a:lnTo>
                  <a:pt x="31646" y="178572"/>
                </a:lnTo>
                <a:lnTo>
                  <a:pt x="0" y="180833"/>
                </a:lnTo>
                <a:lnTo>
                  <a:pt x="0" y="352623"/>
                </a:lnTo>
                <a:lnTo>
                  <a:pt x="126583" y="361665"/>
                </a:lnTo>
                <a:lnTo>
                  <a:pt x="253166" y="352623"/>
                </a:lnTo>
                <a:lnTo>
                  <a:pt x="253166" y="180833"/>
                </a:lnTo>
                <a:lnTo>
                  <a:pt x="126583" y="171791"/>
                </a:lnTo>
                <a:close/>
                <a:moveTo>
                  <a:pt x="135624" y="292497"/>
                </a:moveTo>
                <a:lnTo>
                  <a:pt x="135624" y="316457"/>
                </a:lnTo>
                <a:lnTo>
                  <a:pt x="117541" y="316457"/>
                </a:lnTo>
                <a:lnTo>
                  <a:pt x="117541" y="292497"/>
                </a:lnTo>
                <a:cubicBezTo>
                  <a:pt x="107143" y="288880"/>
                  <a:pt x="99458" y="278934"/>
                  <a:pt x="99458" y="266728"/>
                </a:cubicBezTo>
                <a:cubicBezTo>
                  <a:pt x="99458" y="251809"/>
                  <a:pt x="111664" y="239603"/>
                  <a:pt x="126583" y="239603"/>
                </a:cubicBezTo>
                <a:cubicBezTo>
                  <a:pt x="141501" y="239603"/>
                  <a:pt x="153708" y="251809"/>
                  <a:pt x="153708" y="266728"/>
                </a:cubicBezTo>
                <a:cubicBezTo>
                  <a:pt x="153708" y="278482"/>
                  <a:pt x="146022" y="288428"/>
                  <a:pt x="135624" y="292497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98000">
                <a:schemeClr val="accent3"/>
              </a:gs>
            </a:gsLst>
            <a:lin ang="2700000" scaled="1"/>
          </a:gradFill>
          <a:ln w="446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25" name="Graphic 24" descr="Maximize with solid fill">
            <a:extLst>
              <a:ext uri="{FF2B5EF4-FFF2-40B4-BE49-F238E27FC236}">
                <a16:creationId xmlns:a16="http://schemas.microsoft.com/office/drawing/2014/main" id="{3E49228F-0D1A-75A0-F47D-B2A57BAD4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0546" y="2240641"/>
            <a:ext cx="448714" cy="44871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87D1DA8-C643-B356-DCC1-7F345B3CC71D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8D656BA-E7C9-58F4-1DDC-B1344D983849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0460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6BEB8E-B1BA-07B6-F462-6C8A9603BC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B20F1B6-EC75-7691-8DC5-A33EA7F2BB2E}"/>
              </a:ext>
            </a:extLst>
          </p:cNvPr>
          <p:cNvSpPr/>
          <p:nvPr/>
        </p:nvSpPr>
        <p:spPr>
          <a:xfrm>
            <a:off x="5355820" y="1226707"/>
            <a:ext cx="3536911" cy="5631293"/>
          </a:xfrm>
          <a:custGeom>
            <a:avLst/>
            <a:gdLst>
              <a:gd name="connsiteX0" fmla="*/ 261322 w 4648200"/>
              <a:gd name="connsiteY0" fmla="*/ 0 h 5575300"/>
              <a:gd name="connsiteX1" fmla="*/ 4386878 w 4648200"/>
              <a:gd name="connsiteY1" fmla="*/ 0 h 5575300"/>
              <a:gd name="connsiteX2" fmla="*/ 4648200 w 4648200"/>
              <a:gd name="connsiteY2" fmla="*/ 261322 h 5575300"/>
              <a:gd name="connsiteX3" fmla="*/ 4648200 w 4648200"/>
              <a:gd name="connsiteY3" fmla="*/ 5575300 h 5575300"/>
              <a:gd name="connsiteX4" fmla="*/ 0 w 4648200"/>
              <a:gd name="connsiteY4" fmla="*/ 5575300 h 5575300"/>
              <a:gd name="connsiteX5" fmla="*/ 0 w 4648200"/>
              <a:gd name="connsiteY5" fmla="*/ 261322 h 5575300"/>
              <a:gd name="connsiteX6" fmla="*/ 261322 w 4648200"/>
              <a:gd name="connsiteY6" fmla="*/ 0 h 557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48200" h="5575300">
                <a:moveTo>
                  <a:pt x="261322" y="0"/>
                </a:moveTo>
                <a:lnTo>
                  <a:pt x="4386878" y="0"/>
                </a:lnTo>
                <a:cubicBezTo>
                  <a:pt x="4531202" y="0"/>
                  <a:pt x="4648200" y="116998"/>
                  <a:pt x="4648200" y="261322"/>
                </a:cubicBezTo>
                <a:lnTo>
                  <a:pt x="4648200" y="5575300"/>
                </a:lnTo>
                <a:lnTo>
                  <a:pt x="0" y="5575300"/>
                </a:lnTo>
                <a:lnTo>
                  <a:pt x="0" y="261322"/>
                </a:lnTo>
                <a:cubicBezTo>
                  <a:pt x="0" y="116998"/>
                  <a:pt x="116998" y="0"/>
                  <a:pt x="261322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8000">
                <a:schemeClr val="accent3">
                  <a:alpha val="5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A3071A0-9EC8-1EA4-504C-903CDD49B9A2}"/>
              </a:ext>
            </a:extLst>
          </p:cNvPr>
          <p:cNvSpPr/>
          <p:nvPr/>
        </p:nvSpPr>
        <p:spPr>
          <a:xfrm>
            <a:off x="768120" y="3953766"/>
            <a:ext cx="4007065" cy="1334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setting has been the industry's stan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dard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Lorem Ipsum dummy text of the printing and type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setting industry. Lorem Ipsum been the industry's stan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dard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Lorem Ipsum dummy stan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y.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2F554C-99E8-EBF4-2A8C-7BE85C5CAF71}"/>
              </a:ext>
            </a:extLst>
          </p:cNvPr>
          <p:cNvSpPr txBox="1"/>
          <p:nvPr/>
        </p:nvSpPr>
        <p:spPr>
          <a:xfrm>
            <a:off x="768120" y="1674674"/>
            <a:ext cx="5416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Communication </a:t>
            </a:r>
          </a:p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&amp; Stakeholder Management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61DE19-6AE2-DC6E-C23D-8A263F8E0651}"/>
              </a:ext>
            </a:extLst>
          </p:cNvPr>
          <p:cNvSpPr/>
          <p:nvPr/>
        </p:nvSpPr>
        <p:spPr>
          <a:xfrm>
            <a:off x="768120" y="1407776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F4A4C2F-3185-9144-025F-DB92CF8AC02A}"/>
              </a:ext>
            </a:extLst>
          </p:cNvPr>
          <p:cNvSpPr/>
          <p:nvPr/>
        </p:nvSpPr>
        <p:spPr>
          <a:xfrm>
            <a:off x="9199194" y="1726966"/>
            <a:ext cx="3469888" cy="382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About Engaging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3696F6-C74A-C8AC-A5F7-7FEAE1B0FE49}"/>
              </a:ext>
            </a:extLst>
          </p:cNvPr>
          <p:cNvSpPr/>
          <p:nvPr/>
        </p:nvSpPr>
        <p:spPr>
          <a:xfrm>
            <a:off x="9199195" y="2077980"/>
            <a:ext cx="2295968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printi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ng and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DA624AD-CB85-5B87-5270-56DC377D69E9}"/>
              </a:ext>
            </a:extLst>
          </p:cNvPr>
          <p:cNvSpPr/>
          <p:nvPr/>
        </p:nvSpPr>
        <p:spPr>
          <a:xfrm>
            <a:off x="7615612" y="3656577"/>
            <a:ext cx="3658324" cy="2177362"/>
          </a:xfrm>
          <a:prstGeom prst="roundRect">
            <a:avLst>
              <a:gd name="adj" fmla="val 8763"/>
            </a:avLst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164EA51-F8AA-DEF2-C262-2CB44A9F44F9}"/>
              </a:ext>
            </a:extLst>
          </p:cNvPr>
          <p:cNvSpPr/>
          <p:nvPr/>
        </p:nvSpPr>
        <p:spPr>
          <a:xfrm>
            <a:off x="7953992" y="4672625"/>
            <a:ext cx="3024159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printi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Ipsum is simply dummy text of the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B835128-2C82-BA28-596E-3A9B760825B0}"/>
              </a:ext>
            </a:extLst>
          </p:cNvPr>
          <p:cNvSpPr/>
          <p:nvPr/>
        </p:nvSpPr>
        <p:spPr>
          <a:xfrm>
            <a:off x="7953992" y="4282722"/>
            <a:ext cx="3469888" cy="382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Influencing Key Stakeholders</a:t>
            </a:r>
          </a:p>
        </p:txBody>
      </p:sp>
      <p:sp>
        <p:nvSpPr>
          <p:cNvPr id="29" name="Graphic 27" descr="Key with solid fill">
            <a:extLst>
              <a:ext uri="{FF2B5EF4-FFF2-40B4-BE49-F238E27FC236}">
                <a16:creationId xmlns:a16="http://schemas.microsoft.com/office/drawing/2014/main" id="{D4BD0A9F-2AFA-865F-70E1-E2E1C22AD7E5}"/>
              </a:ext>
            </a:extLst>
          </p:cNvPr>
          <p:cNvSpPr/>
          <p:nvPr/>
        </p:nvSpPr>
        <p:spPr>
          <a:xfrm rot="20688830">
            <a:off x="8117413" y="3928634"/>
            <a:ext cx="590228" cy="281700"/>
          </a:xfrm>
          <a:custGeom>
            <a:avLst/>
            <a:gdLst>
              <a:gd name="connsiteX0" fmla="*/ 405782 w 590228"/>
              <a:gd name="connsiteY0" fmla="*/ 164325 h 281700"/>
              <a:gd name="connsiteX1" fmla="*/ 449379 w 590228"/>
              <a:gd name="connsiteY1" fmla="*/ 207922 h 281700"/>
              <a:gd name="connsiteX2" fmla="*/ 492975 w 590228"/>
              <a:gd name="connsiteY2" fmla="*/ 164325 h 281700"/>
              <a:gd name="connsiteX3" fmla="*/ 536572 w 590228"/>
              <a:gd name="connsiteY3" fmla="*/ 207922 h 281700"/>
              <a:gd name="connsiteX4" fmla="*/ 590229 w 590228"/>
              <a:gd name="connsiteY4" fmla="*/ 140850 h 281700"/>
              <a:gd name="connsiteX5" fmla="*/ 536572 w 590228"/>
              <a:gd name="connsiteY5" fmla="*/ 73779 h 281700"/>
              <a:gd name="connsiteX6" fmla="*/ 264932 w 590228"/>
              <a:gd name="connsiteY6" fmla="*/ 73779 h 281700"/>
              <a:gd name="connsiteX7" fmla="*/ 140850 w 590228"/>
              <a:gd name="connsiteY7" fmla="*/ 0 h 281700"/>
              <a:gd name="connsiteX8" fmla="*/ 0 w 590228"/>
              <a:gd name="connsiteY8" fmla="*/ 140850 h 281700"/>
              <a:gd name="connsiteX9" fmla="*/ 140850 w 590228"/>
              <a:gd name="connsiteY9" fmla="*/ 281700 h 281700"/>
              <a:gd name="connsiteX10" fmla="*/ 264932 w 590228"/>
              <a:gd name="connsiteY10" fmla="*/ 207922 h 281700"/>
              <a:gd name="connsiteX11" fmla="*/ 308529 w 590228"/>
              <a:gd name="connsiteY11" fmla="*/ 207922 h 281700"/>
              <a:gd name="connsiteX12" fmla="*/ 335357 w 590228"/>
              <a:gd name="connsiteY12" fmla="*/ 181093 h 281700"/>
              <a:gd name="connsiteX13" fmla="*/ 362186 w 590228"/>
              <a:gd name="connsiteY13" fmla="*/ 207922 h 281700"/>
              <a:gd name="connsiteX14" fmla="*/ 405782 w 590228"/>
              <a:gd name="connsiteY14" fmla="*/ 164325 h 281700"/>
              <a:gd name="connsiteX15" fmla="*/ 80486 w 590228"/>
              <a:gd name="connsiteY15" fmla="*/ 181093 h 281700"/>
              <a:gd name="connsiteX16" fmla="*/ 40243 w 590228"/>
              <a:gd name="connsiteY16" fmla="*/ 140850 h 281700"/>
              <a:gd name="connsiteX17" fmla="*/ 80486 w 590228"/>
              <a:gd name="connsiteY17" fmla="*/ 100607 h 281700"/>
              <a:gd name="connsiteX18" fmla="*/ 120729 w 590228"/>
              <a:gd name="connsiteY18" fmla="*/ 140850 h 281700"/>
              <a:gd name="connsiteX19" fmla="*/ 80486 w 590228"/>
              <a:gd name="connsiteY19" fmla="*/ 181093 h 28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90228" h="281700">
                <a:moveTo>
                  <a:pt x="405782" y="164325"/>
                </a:moveTo>
                <a:lnTo>
                  <a:pt x="449379" y="207922"/>
                </a:lnTo>
                <a:lnTo>
                  <a:pt x="492975" y="164325"/>
                </a:lnTo>
                <a:lnTo>
                  <a:pt x="536572" y="207922"/>
                </a:lnTo>
                <a:lnTo>
                  <a:pt x="590229" y="140850"/>
                </a:lnTo>
                <a:lnTo>
                  <a:pt x="536572" y="73779"/>
                </a:lnTo>
                <a:lnTo>
                  <a:pt x="264932" y="73779"/>
                </a:lnTo>
                <a:cubicBezTo>
                  <a:pt x="240787" y="29511"/>
                  <a:pt x="194507" y="0"/>
                  <a:pt x="140850" y="0"/>
                </a:cubicBezTo>
                <a:cubicBezTo>
                  <a:pt x="63047" y="0"/>
                  <a:pt x="0" y="63047"/>
                  <a:pt x="0" y="140850"/>
                </a:cubicBezTo>
                <a:cubicBezTo>
                  <a:pt x="0" y="218653"/>
                  <a:pt x="63047" y="281700"/>
                  <a:pt x="140850" y="281700"/>
                </a:cubicBezTo>
                <a:cubicBezTo>
                  <a:pt x="194507" y="281700"/>
                  <a:pt x="240787" y="252189"/>
                  <a:pt x="264932" y="207922"/>
                </a:cubicBezTo>
                <a:lnTo>
                  <a:pt x="308529" y="207922"/>
                </a:lnTo>
                <a:lnTo>
                  <a:pt x="335357" y="181093"/>
                </a:lnTo>
                <a:lnTo>
                  <a:pt x="362186" y="207922"/>
                </a:lnTo>
                <a:lnTo>
                  <a:pt x="405782" y="164325"/>
                </a:lnTo>
                <a:close/>
                <a:moveTo>
                  <a:pt x="80486" y="181093"/>
                </a:moveTo>
                <a:cubicBezTo>
                  <a:pt x="58352" y="181093"/>
                  <a:pt x="40243" y="162984"/>
                  <a:pt x="40243" y="140850"/>
                </a:cubicBezTo>
                <a:cubicBezTo>
                  <a:pt x="40243" y="118716"/>
                  <a:pt x="58352" y="100607"/>
                  <a:pt x="80486" y="100607"/>
                </a:cubicBezTo>
                <a:cubicBezTo>
                  <a:pt x="102619" y="100607"/>
                  <a:pt x="120729" y="118716"/>
                  <a:pt x="120729" y="140850"/>
                </a:cubicBezTo>
                <a:cubicBezTo>
                  <a:pt x="120729" y="162984"/>
                  <a:pt x="102619" y="181093"/>
                  <a:pt x="80486" y="181093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98000">
                <a:schemeClr val="accent3"/>
              </a:gs>
            </a:gsLst>
            <a:lin ang="2700000" scaled="1"/>
          </a:gradFill>
          <a:ln w="66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Graphic 30" descr="Link with solid fill">
            <a:extLst>
              <a:ext uri="{FF2B5EF4-FFF2-40B4-BE49-F238E27FC236}">
                <a16:creationId xmlns:a16="http://schemas.microsoft.com/office/drawing/2014/main" id="{02C49EBE-AC25-BD69-6565-E56B1619BD27}"/>
              </a:ext>
            </a:extLst>
          </p:cNvPr>
          <p:cNvSpPr/>
          <p:nvPr/>
        </p:nvSpPr>
        <p:spPr>
          <a:xfrm>
            <a:off x="9329578" y="1396543"/>
            <a:ext cx="327265" cy="326909"/>
          </a:xfrm>
          <a:custGeom>
            <a:avLst/>
            <a:gdLst>
              <a:gd name="connsiteX0" fmla="*/ 288249 w 327265"/>
              <a:gd name="connsiteY0" fmla="*/ 287893 h 326909"/>
              <a:gd name="connsiteX1" fmla="*/ 227844 w 327265"/>
              <a:gd name="connsiteY1" fmla="*/ 287893 h 326909"/>
              <a:gd name="connsiteX2" fmla="*/ 187415 w 327265"/>
              <a:gd name="connsiteY2" fmla="*/ 247464 h 326909"/>
              <a:gd name="connsiteX3" fmla="*/ 179329 w 327265"/>
              <a:gd name="connsiteY3" fmla="*/ 198949 h 326909"/>
              <a:gd name="connsiteX4" fmla="*/ 214526 w 327265"/>
              <a:gd name="connsiteY4" fmla="*/ 234146 h 326909"/>
              <a:gd name="connsiteX5" fmla="*/ 234503 w 327265"/>
              <a:gd name="connsiteY5" fmla="*/ 233670 h 326909"/>
              <a:gd name="connsiteX6" fmla="*/ 234978 w 327265"/>
              <a:gd name="connsiteY6" fmla="*/ 213694 h 326909"/>
              <a:gd name="connsiteX7" fmla="*/ 199781 w 327265"/>
              <a:gd name="connsiteY7" fmla="*/ 178497 h 326909"/>
              <a:gd name="connsiteX8" fmla="*/ 248296 w 327265"/>
              <a:gd name="connsiteY8" fmla="*/ 187058 h 326909"/>
              <a:gd name="connsiteX9" fmla="*/ 288725 w 327265"/>
              <a:gd name="connsiteY9" fmla="*/ 227487 h 326909"/>
              <a:gd name="connsiteX10" fmla="*/ 288249 w 327265"/>
              <a:gd name="connsiteY10" fmla="*/ 287893 h 326909"/>
              <a:gd name="connsiteX11" fmla="*/ 79445 w 327265"/>
              <a:gd name="connsiteY11" fmla="*/ 139495 h 326909"/>
              <a:gd name="connsiteX12" fmla="*/ 39016 w 327265"/>
              <a:gd name="connsiteY12" fmla="*/ 99066 h 326909"/>
              <a:gd name="connsiteX13" fmla="*/ 39016 w 327265"/>
              <a:gd name="connsiteY13" fmla="*/ 38660 h 326909"/>
              <a:gd name="connsiteX14" fmla="*/ 99422 w 327265"/>
              <a:gd name="connsiteY14" fmla="*/ 38660 h 326909"/>
              <a:gd name="connsiteX15" fmla="*/ 139851 w 327265"/>
              <a:gd name="connsiteY15" fmla="*/ 79089 h 326909"/>
              <a:gd name="connsiteX16" fmla="*/ 148413 w 327265"/>
              <a:gd name="connsiteY16" fmla="*/ 127604 h 326909"/>
              <a:gd name="connsiteX17" fmla="*/ 119874 w 327265"/>
              <a:gd name="connsiteY17" fmla="*/ 99066 h 326909"/>
              <a:gd name="connsiteX18" fmla="*/ 99898 w 327265"/>
              <a:gd name="connsiteY18" fmla="*/ 99541 h 326909"/>
              <a:gd name="connsiteX19" fmla="*/ 99422 w 327265"/>
              <a:gd name="connsiteY19" fmla="*/ 119518 h 326909"/>
              <a:gd name="connsiteX20" fmla="*/ 127960 w 327265"/>
              <a:gd name="connsiteY20" fmla="*/ 148056 h 326909"/>
              <a:gd name="connsiteX21" fmla="*/ 79445 w 327265"/>
              <a:gd name="connsiteY21" fmla="*/ 139495 h 326909"/>
              <a:gd name="connsiteX22" fmla="*/ 308226 w 327265"/>
              <a:gd name="connsiteY22" fmla="*/ 207035 h 326909"/>
              <a:gd name="connsiteX23" fmla="*/ 267797 w 327265"/>
              <a:gd name="connsiteY23" fmla="*/ 166606 h 326909"/>
              <a:gd name="connsiteX24" fmla="*/ 177902 w 327265"/>
              <a:gd name="connsiteY24" fmla="*/ 157569 h 326909"/>
              <a:gd name="connsiteX25" fmla="*/ 169341 w 327265"/>
              <a:gd name="connsiteY25" fmla="*/ 149007 h 326909"/>
              <a:gd name="connsiteX26" fmla="*/ 160303 w 327265"/>
              <a:gd name="connsiteY26" fmla="*/ 59112 h 326909"/>
              <a:gd name="connsiteX27" fmla="*/ 119874 w 327265"/>
              <a:gd name="connsiteY27" fmla="*/ 18683 h 326909"/>
              <a:gd name="connsiteX28" fmla="*/ 20942 w 327265"/>
              <a:gd name="connsiteY28" fmla="*/ 20586 h 326909"/>
              <a:gd name="connsiteX29" fmla="*/ 19040 w 327265"/>
              <a:gd name="connsiteY29" fmla="*/ 119518 h 326909"/>
              <a:gd name="connsiteX30" fmla="*/ 59469 w 327265"/>
              <a:gd name="connsiteY30" fmla="*/ 159947 h 326909"/>
              <a:gd name="connsiteX31" fmla="*/ 149364 w 327265"/>
              <a:gd name="connsiteY31" fmla="*/ 168984 h 326909"/>
              <a:gd name="connsiteX32" fmla="*/ 157925 w 327265"/>
              <a:gd name="connsiteY32" fmla="*/ 177546 h 326909"/>
              <a:gd name="connsiteX33" fmla="*/ 166962 w 327265"/>
              <a:gd name="connsiteY33" fmla="*/ 267441 h 326909"/>
              <a:gd name="connsiteX34" fmla="*/ 207391 w 327265"/>
              <a:gd name="connsiteY34" fmla="*/ 307870 h 326909"/>
              <a:gd name="connsiteX35" fmla="*/ 306324 w 327265"/>
              <a:gd name="connsiteY35" fmla="*/ 305967 h 326909"/>
              <a:gd name="connsiteX36" fmla="*/ 308226 w 327265"/>
              <a:gd name="connsiteY36" fmla="*/ 207035 h 326909"/>
              <a:gd name="connsiteX37" fmla="*/ 308226 w 327265"/>
              <a:gd name="connsiteY37" fmla="*/ 207035 h 326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27265" h="326909">
                <a:moveTo>
                  <a:pt x="288249" y="287893"/>
                </a:moveTo>
                <a:cubicBezTo>
                  <a:pt x="271602" y="304540"/>
                  <a:pt x="244491" y="304540"/>
                  <a:pt x="227844" y="287893"/>
                </a:cubicBezTo>
                <a:lnTo>
                  <a:pt x="187415" y="247464"/>
                </a:lnTo>
                <a:cubicBezTo>
                  <a:pt x="174573" y="234622"/>
                  <a:pt x="171243" y="215121"/>
                  <a:pt x="179329" y="198949"/>
                </a:cubicBezTo>
                <a:lnTo>
                  <a:pt x="214526" y="234146"/>
                </a:lnTo>
                <a:cubicBezTo>
                  <a:pt x="220234" y="239378"/>
                  <a:pt x="228795" y="239378"/>
                  <a:pt x="234503" y="233670"/>
                </a:cubicBezTo>
                <a:cubicBezTo>
                  <a:pt x="239735" y="228439"/>
                  <a:pt x="240210" y="219401"/>
                  <a:pt x="234978" y="213694"/>
                </a:cubicBezTo>
                <a:lnTo>
                  <a:pt x="199781" y="178497"/>
                </a:lnTo>
                <a:cubicBezTo>
                  <a:pt x="215953" y="170887"/>
                  <a:pt x="235454" y="174216"/>
                  <a:pt x="248296" y="187058"/>
                </a:cubicBezTo>
                <a:lnTo>
                  <a:pt x="288725" y="227487"/>
                </a:lnTo>
                <a:cubicBezTo>
                  <a:pt x="304897" y="244134"/>
                  <a:pt x="304897" y="270770"/>
                  <a:pt x="288249" y="287893"/>
                </a:cubicBezTo>
                <a:close/>
                <a:moveTo>
                  <a:pt x="79445" y="139495"/>
                </a:moveTo>
                <a:lnTo>
                  <a:pt x="39016" y="99066"/>
                </a:lnTo>
                <a:cubicBezTo>
                  <a:pt x="22369" y="82418"/>
                  <a:pt x="22369" y="55307"/>
                  <a:pt x="39016" y="38660"/>
                </a:cubicBezTo>
                <a:cubicBezTo>
                  <a:pt x="55664" y="22013"/>
                  <a:pt x="82775" y="22013"/>
                  <a:pt x="99422" y="38660"/>
                </a:cubicBezTo>
                <a:lnTo>
                  <a:pt x="139851" y="79089"/>
                </a:lnTo>
                <a:cubicBezTo>
                  <a:pt x="152693" y="91931"/>
                  <a:pt x="156023" y="111432"/>
                  <a:pt x="148413" y="127604"/>
                </a:cubicBezTo>
                <a:lnTo>
                  <a:pt x="119874" y="99066"/>
                </a:lnTo>
                <a:cubicBezTo>
                  <a:pt x="114167" y="93834"/>
                  <a:pt x="105605" y="93834"/>
                  <a:pt x="99898" y="99541"/>
                </a:cubicBezTo>
                <a:cubicBezTo>
                  <a:pt x="94666" y="104773"/>
                  <a:pt x="94190" y="113810"/>
                  <a:pt x="99422" y="119518"/>
                </a:cubicBezTo>
                <a:lnTo>
                  <a:pt x="127960" y="148056"/>
                </a:lnTo>
                <a:cubicBezTo>
                  <a:pt x="111789" y="155666"/>
                  <a:pt x="92288" y="152337"/>
                  <a:pt x="79445" y="139495"/>
                </a:cubicBezTo>
                <a:close/>
                <a:moveTo>
                  <a:pt x="308226" y="207035"/>
                </a:moveTo>
                <a:lnTo>
                  <a:pt x="267797" y="166606"/>
                </a:lnTo>
                <a:cubicBezTo>
                  <a:pt x="244015" y="142348"/>
                  <a:pt x="205964" y="138543"/>
                  <a:pt x="177902" y="157569"/>
                </a:cubicBezTo>
                <a:lnTo>
                  <a:pt x="169341" y="149007"/>
                </a:lnTo>
                <a:cubicBezTo>
                  <a:pt x="187890" y="120945"/>
                  <a:pt x="184085" y="83370"/>
                  <a:pt x="160303" y="59112"/>
                </a:cubicBezTo>
                <a:lnTo>
                  <a:pt x="119874" y="18683"/>
                </a:lnTo>
                <a:cubicBezTo>
                  <a:pt x="91812" y="-7001"/>
                  <a:pt x="48054" y="-6050"/>
                  <a:pt x="20942" y="20586"/>
                </a:cubicBezTo>
                <a:cubicBezTo>
                  <a:pt x="-6169" y="47697"/>
                  <a:pt x="-7120" y="90980"/>
                  <a:pt x="19040" y="119518"/>
                </a:cubicBezTo>
                <a:lnTo>
                  <a:pt x="59469" y="159947"/>
                </a:lnTo>
                <a:cubicBezTo>
                  <a:pt x="83251" y="184204"/>
                  <a:pt x="121301" y="188010"/>
                  <a:pt x="149364" y="168984"/>
                </a:cubicBezTo>
                <a:lnTo>
                  <a:pt x="157925" y="177546"/>
                </a:lnTo>
                <a:cubicBezTo>
                  <a:pt x="139376" y="205608"/>
                  <a:pt x="143181" y="243183"/>
                  <a:pt x="166962" y="267441"/>
                </a:cubicBezTo>
                <a:lnTo>
                  <a:pt x="207391" y="307870"/>
                </a:lnTo>
                <a:cubicBezTo>
                  <a:pt x="235454" y="334030"/>
                  <a:pt x="279212" y="333078"/>
                  <a:pt x="306324" y="305967"/>
                </a:cubicBezTo>
                <a:cubicBezTo>
                  <a:pt x="333435" y="278856"/>
                  <a:pt x="334386" y="235097"/>
                  <a:pt x="308226" y="207035"/>
                </a:cubicBezTo>
                <a:lnTo>
                  <a:pt x="308226" y="207035"/>
                </a:lnTo>
                <a:close/>
              </a:path>
            </a:pathLst>
          </a:custGeom>
          <a:solidFill>
            <a:schemeClr val="accent6"/>
          </a:solidFill>
          <a:ln w="466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C1E8F28-087E-FC46-87B4-2305C9AC3024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A66D1EB-A4B2-3253-6A30-AF7B908202AE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727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AA000CF-FDB2-402E-BB67-D9AD11B729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D2D88D-C8C7-A23C-AD52-C25655227C2B}"/>
              </a:ext>
            </a:extLst>
          </p:cNvPr>
          <p:cNvSpPr/>
          <p:nvPr/>
        </p:nvSpPr>
        <p:spPr>
          <a:xfrm>
            <a:off x="7511645" y="3225799"/>
            <a:ext cx="3949528" cy="3632201"/>
          </a:xfrm>
          <a:custGeom>
            <a:avLst/>
            <a:gdLst>
              <a:gd name="connsiteX0" fmla="*/ 204795 w 3642739"/>
              <a:gd name="connsiteY0" fmla="*/ 0 h 3632201"/>
              <a:gd name="connsiteX1" fmla="*/ 3437944 w 3642739"/>
              <a:gd name="connsiteY1" fmla="*/ 0 h 3632201"/>
              <a:gd name="connsiteX2" fmla="*/ 3642739 w 3642739"/>
              <a:gd name="connsiteY2" fmla="*/ 204795 h 3632201"/>
              <a:gd name="connsiteX3" fmla="*/ 3642739 w 3642739"/>
              <a:gd name="connsiteY3" fmla="*/ 3632201 h 3632201"/>
              <a:gd name="connsiteX4" fmla="*/ 0 w 3642739"/>
              <a:gd name="connsiteY4" fmla="*/ 3632201 h 3632201"/>
              <a:gd name="connsiteX5" fmla="*/ 0 w 3642739"/>
              <a:gd name="connsiteY5" fmla="*/ 204795 h 3632201"/>
              <a:gd name="connsiteX6" fmla="*/ 204795 w 3642739"/>
              <a:gd name="connsiteY6" fmla="*/ 0 h 3632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42739" h="3632201">
                <a:moveTo>
                  <a:pt x="204795" y="0"/>
                </a:moveTo>
                <a:lnTo>
                  <a:pt x="3437944" y="0"/>
                </a:lnTo>
                <a:cubicBezTo>
                  <a:pt x="3551049" y="0"/>
                  <a:pt x="3642739" y="91690"/>
                  <a:pt x="3642739" y="204795"/>
                </a:cubicBezTo>
                <a:lnTo>
                  <a:pt x="3642739" y="3632201"/>
                </a:lnTo>
                <a:lnTo>
                  <a:pt x="0" y="3632201"/>
                </a:lnTo>
                <a:lnTo>
                  <a:pt x="0" y="204795"/>
                </a:lnTo>
                <a:cubicBezTo>
                  <a:pt x="0" y="91690"/>
                  <a:pt x="91690" y="0"/>
                  <a:pt x="20479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8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CF26BB7-CECF-A7C0-D800-731C932CA00E}"/>
              </a:ext>
            </a:extLst>
          </p:cNvPr>
          <p:cNvSpPr/>
          <p:nvPr/>
        </p:nvSpPr>
        <p:spPr>
          <a:xfrm>
            <a:off x="4374485" y="4055533"/>
            <a:ext cx="3805010" cy="2031999"/>
          </a:xfrm>
          <a:prstGeom prst="roundRect">
            <a:avLst>
              <a:gd name="adj" fmla="val 2417"/>
            </a:avLst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FE1EF1-593E-7EB7-808B-7F74D7D54F73}"/>
              </a:ext>
            </a:extLst>
          </p:cNvPr>
          <p:cNvSpPr/>
          <p:nvPr/>
        </p:nvSpPr>
        <p:spPr>
          <a:xfrm>
            <a:off x="985866" y="2527137"/>
            <a:ext cx="4382001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ly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dummy text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AAF7D2-FB11-8D5F-66D4-C72C97D013A9}"/>
              </a:ext>
            </a:extLst>
          </p:cNvPr>
          <p:cNvSpPr txBox="1"/>
          <p:nvPr/>
        </p:nvSpPr>
        <p:spPr>
          <a:xfrm>
            <a:off x="1011826" y="4696922"/>
            <a:ext cx="3108085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Lorem ipsum dolor sit amet, consectetur adi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pis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cing elit. Vivamus vel euismod leo. Donec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189AB3-634C-3D2C-5082-88C28301C626}"/>
              </a:ext>
            </a:extLst>
          </p:cNvPr>
          <p:cNvSpPr txBox="1"/>
          <p:nvPr/>
        </p:nvSpPr>
        <p:spPr>
          <a:xfrm>
            <a:off x="1011826" y="4315856"/>
            <a:ext cx="3618217" cy="339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Iterating Strategies Over Time</a:t>
            </a:r>
            <a:endParaRPr lang="id-ID" sz="1200" dirty="0">
              <a:solidFill>
                <a:schemeClr val="accent1"/>
              </a:solidFill>
              <a:ea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8D13606-51A0-F90C-0E2B-902DD790E1F5}"/>
              </a:ext>
            </a:extLst>
          </p:cNvPr>
          <p:cNvSpPr txBox="1"/>
          <p:nvPr/>
        </p:nvSpPr>
        <p:spPr>
          <a:xfrm>
            <a:off x="4781417" y="4725177"/>
            <a:ext cx="3108085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Lorem ipsum dolor sit amet, consectetur adi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pis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cing elit. Vivamus vel euismod leo. Done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D9A1102-B5BA-7465-6AF8-071188E23A36}"/>
              </a:ext>
            </a:extLst>
          </p:cNvPr>
          <p:cNvSpPr txBox="1"/>
          <p:nvPr/>
        </p:nvSpPr>
        <p:spPr>
          <a:xfrm>
            <a:off x="4781417" y="4347356"/>
            <a:ext cx="3157229" cy="339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Enhancing Strategies Over Time</a:t>
            </a:r>
            <a:endParaRPr lang="id-ID" sz="1200" dirty="0">
              <a:solidFill>
                <a:schemeClr val="accent1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928277-4BA8-E5CB-DD82-04AD5524EE5C}"/>
              </a:ext>
            </a:extLst>
          </p:cNvPr>
          <p:cNvSpPr txBox="1"/>
          <p:nvPr/>
        </p:nvSpPr>
        <p:spPr>
          <a:xfrm>
            <a:off x="985866" y="1219276"/>
            <a:ext cx="5416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Continuous Improvement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55D4AF-3775-80AE-BFB7-B44BE2596E55}"/>
              </a:ext>
            </a:extLst>
          </p:cNvPr>
          <p:cNvSpPr/>
          <p:nvPr/>
        </p:nvSpPr>
        <p:spPr>
          <a:xfrm>
            <a:off x="985866" y="952378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50A133A-6209-A536-7821-E523B63E06C6}"/>
              </a:ext>
            </a:extLst>
          </p:cNvPr>
          <p:cNvSpPr/>
          <p:nvPr/>
        </p:nvSpPr>
        <p:spPr>
          <a:xfrm>
            <a:off x="1057562" y="5467390"/>
            <a:ext cx="1206395" cy="3499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98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More Info </a:t>
            </a:r>
            <a:endParaRPr lang="en-ID" sz="11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5CBD37D-7BB4-2865-69FA-33695BDD7CE6}"/>
              </a:ext>
            </a:extLst>
          </p:cNvPr>
          <p:cNvSpPr/>
          <p:nvPr/>
        </p:nvSpPr>
        <p:spPr>
          <a:xfrm>
            <a:off x="4844917" y="5467390"/>
            <a:ext cx="1206395" cy="349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More Info </a:t>
            </a:r>
            <a:endParaRPr lang="en-ID" sz="110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69221F6-1293-3474-0A06-0A3DC331DBDB}"/>
              </a:ext>
            </a:extLst>
          </p:cNvPr>
          <p:cNvCxnSpPr>
            <a:cxnSpLocks/>
          </p:cNvCxnSpPr>
          <p:nvPr/>
        </p:nvCxnSpPr>
        <p:spPr>
          <a:xfrm>
            <a:off x="1057562" y="3639219"/>
            <a:ext cx="608438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6B40FE-512A-56AE-0714-BAB007577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904445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40A455E-E20A-DCFD-E5A1-56BFECF3DD6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CD76523E-018D-492C-0ECC-9362DCD01EFB}"/>
              </a:ext>
            </a:extLst>
          </p:cNvPr>
          <p:cNvSpPr/>
          <p:nvPr/>
        </p:nvSpPr>
        <p:spPr>
          <a:xfrm>
            <a:off x="6000836" y="3555180"/>
            <a:ext cx="4971964" cy="2350319"/>
          </a:xfrm>
          <a:prstGeom prst="roundRect">
            <a:avLst>
              <a:gd name="adj" fmla="val 4908"/>
            </a:avLst>
          </a:prstGeom>
          <a:gradFill>
            <a:gsLst>
              <a:gs pos="0">
                <a:schemeClr val="accent2">
                  <a:alpha val="80000"/>
                </a:schemeClr>
              </a:gs>
              <a:gs pos="98000">
                <a:schemeClr val="accent3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F3383A-3ABB-9CE8-DAF5-1D716A8D8E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586E598-10B6-6CB8-5201-921C00F5A93E}"/>
              </a:ext>
            </a:extLst>
          </p:cNvPr>
          <p:cNvSpPr/>
          <p:nvPr/>
        </p:nvSpPr>
        <p:spPr>
          <a:xfrm>
            <a:off x="672124" y="4193853"/>
            <a:ext cx="1997217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5C9C64-784D-83C9-3F1F-727E75E80B53}"/>
              </a:ext>
            </a:extLst>
          </p:cNvPr>
          <p:cNvSpPr txBox="1"/>
          <p:nvPr/>
        </p:nvSpPr>
        <p:spPr>
          <a:xfrm>
            <a:off x="632285" y="1532419"/>
            <a:ext cx="4906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Change Management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434C15-C81A-51FF-C92D-07E9A224EB98}"/>
              </a:ext>
            </a:extLst>
          </p:cNvPr>
          <p:cNvSpPr/>
          <p:nvPr/>
        </p:nvSpPr>
        <p:spPr>
          <a:xfrm>
            <a:off x="632285" y="1265521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CFAD7A-E3D7-5341-FD1D-CD3ADA6106E7}"/>
              </a:ext>
            </a:extLst>
          </p:cNvPr>
          <p:cNvSpPr/>
          <p:nvPr/>
        </p:nvSpPr>
        <p:spPr>
          <a:xfrm>
            <a:off x="672124" y="2178750"/>
            <a:ext cx="490624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ly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dummy text 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3C19821-167E-9D3B-C4A8-FB5A82365FDC}"/>
              </a:ext>
            </a:extLst>
          </p:cNvPr>
          <p:cNvSpPr/>
          <p:nvPr/>
        </p:nvSpPr>
        <p:spPr>
          <a:xfrm>
            <a:off x="672124" y="3852230"/>
            <a:ext cx="1997217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i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Details :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D235874-19DC-ED24-02A6-D321C7B95BD2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45B475D-40A7-EAE3-CE8A-7B8606416601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35E1B56-3EFE-BA93-67A1-DB527C23033F}"/>
              </a:ext>
            </a:extLst>
          </p:cNvPr>
          <p:cNvSpPr/>
          <p:nvPr/>
        </p:nvSpPr>
        <p:spPr>
          <a:xfrm>
            <a:off x="6639473" y="1949801"/>
            <a:ext cx="3694689" cy="1923700"/>
          </a:xfrm>
          <a:prstGeom prst="roundRect">
            <a:avLst>
              <a:gd name="adj" fmla="val 5058"/>
            </a:avLst>
          </a:prstGeom>
          <a:solidFill>
            <a:schemeClr val="accent6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EA81E5-763E-44AB-72BA-6F9F8AF6FAE5}"/>
              </a:ext>
            </a:extLst>
          </p:cNvPr>
          <p:cNvGrpSpPr/>
          <p:nvPr/>
        </p:nvGrpSpPr>
        <p:grpSpPr>
          <a:xfrm>
            <a:off x="6291513" y="1572967"/>
            <a:ext cx="1016242" cy="1016242"/>
            <a:chOff x="6096000" y="1371645"/>
            <a:chExt cx="1293204" cy="129320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D6557B1-05E4-4E06-0F06-72E33F4075B5}"/>
                </a:ext>
              </a:extLst>
            </p:cNvPr>
            <p:cNvSpPr/>
            <p:nvPr/>
          </p:nvSpPr>
          <p:spPr>
            <a:xfrm>
              <a:off x="6096000" y="1371645"/>
              <a:ext cx="1293204" cy="12932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7C422B5F-30C3-5749-3F60-113B59AE4476}"/>
                </a:ext>
              </a:extLst>
            </p:cNvPr>
            <p:cNvSpPr/>
            <p:nvPr/>
          </p:nvSpPr>
          <p:spPr>
            <a:xfrm rot="16200000">
              <a:off x="6190152" y="1469656"/>
              <a:ext cx="1104900" cy="1104900"/>
            </a:xfrm>
            <a:prstGeom prst="blockArc">
              <a:avLst>
                <a:gd name="adj1" fmla="val 6627844"/>
                <a:gd name="adj2" fmla="val 21530993"/>
                <a:gd name="adj3" fmla="val 1282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556E8D28-332A-BB06-1633-42E025C26650}"/>
              </a:ext>
            </a:extLst>
          </p:cNvPr>
          <p:cNvSpPr/>
          <p:nvPr/>
        </p:nvSpPr>
        <p:spPr>
          <a:xfrm>
            <a:off x="7295052" y="2794833"/>
            <a:ext cx="274449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7580CCC-4009-A321-C6FD-7305AAD46C7C}"/>
              </a:ext>
            </a:extLst>
          </p:cNvPr>
          <p:cNvSpPr/>
          <p:nvPr/>
        </p:nvSpPr>
        <p:spPr>
          <a:xfrm>
            <a:off x="7307755" y="2454734"/>
            <a:ext cx="3526970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Turning Strategy into Action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EE95E21-9E41-5D18-3826-F9B573DA9315}"/>
              </a:ext>
            </a:extLst>
          </p:cNvPr>
          <p:cNvGrpSpPr/>
          <p:nvPr/>
        </p:nvGrpSpPr>
        <p:grpSpPr>
          <a:xfrm>
            <a:off x="6641903" y="1893086"/>
            <a:ext cx="327324" cy="354330"/>
            <a:chOff x="6641903" y="1893086"/>
            <a:chExt cx="327324" cy="354330"/>
          </a:xfrm>
          <a:solidFill>
            <a:schemeClr val="accent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1C4453-9AC3-9738-F30F-36D189DDD9BB}"/>
                </a:ext>
              </a:extLst>
            </p:cNvPr>
            <p:cNvSpPr/>
            <p:nvPr/>
          </p:nvSpPr>
          <p:spPr>
            <a:xfrm>
              <a:off x="6758426" y="2009568"/>
              <a:ext cx="93990" cy="93415"/>
            </a:xfrm>
            <a:custGeom>
              <a:avLst/>
              <a:gdLst>
                <a:gd name="connsiteX0" fmla="*/ 80815 w 93990"/>
                <a:gd name="connsiteY0" fmla="*/ 27869 h 93415"/>
                <a:gd name="connsiteX1" fmla="*/ 84304 w 93990"/>
                <a:gd name="connsiteY1" fmla="*/ 17526 h 93415"/>
                <a:gd name="connsiteX2" fmla="*/ 76423 w 93990"/>
                <a:gd name="connsiteY2" fmla="*/ 9645 h 93415"/>
                <a:gd name="connsiteX3" fmla="*/ 66080 w 93990"/>
                <a:gd name="connsiteY3" fmla="*/ 13134 h 93415"/>
                <a:gd name="connsiteX4" fmla="*/ 57543 w 93990"/>
                <a:gd name="connsiteY4" fmla="*/ 9645 h 93415"/>
                <a:gd name="connsiteX5" fmla="*/ 52700 w 93990"/>
                <a:gd name="connsiteY5" fmla="*/ 0 h 93415"/>
                <a:gd name="connsiteX6" fmla="*/ 41700 w 93990"/>
                <a:gd name="connsiteY6" fmla="*/ 0 h 93415"/>
                <a:gd name="connsiteX7" fmla="*/ 36816 w 93990"/>
                <a:gd name="connsiteY7" fmla="*/ 9686 h 93415"/>
                <a:gd name="connsiteX8" fmla="*/ 28238 w 93990"/>
                <a:gd name="connsiteY8" fmla="*/ 13175 h 93415"/>
                <a:gd name="connsiteX9" fmla="*/ 17895 w 93990"/>
                <a:gd name="connsiteY9" fmla="*/ 9686 h 93415"/>
                <a:gd name="connsiteX10" fmla="*/ 10015 w 93990"/>
                <a:gd name="connsiteY10" fmla="*/ 17567 h 93415"/>
                <a:gd name="connsiteX11" fmla="*/ 13298 w 93990"/>
                <a:gd name="connsiteY11" fmla="*/ 27910 h 93415"/>
                <a:gd name="connsiteX12" fmla="*/ 9686 w 93990"/>
                <a:gd name="connsiteY12" fmla="*/ 36447 h 93415"/>
                <a:gd name="connsiteX13" fmla="*/ 0 w 93990"/>
                <a:gd name="connsiteY13" fmla="*/ 41290 h 93415"/>
                <a:gd name="connsiteX14" fmla="*/ 0 w 93990"/>
                <a:gd name="connsiteY14" fmla="*/ 52126 h 93415"/>
                <a:gd name="connsiteX15" fmla="*/ 9686 w 93990"/>
                <a:gd name="connsiteY15" fmla="*/ 57010 h 93415"/>
                <a:gd name="connsiteX16" fmla="*/ 13175 w 93990"/>
                <a:gd name="connsiteY16" fmla="*/ 65547 h 93415"/>
                <a:gd name="connsiteX17" fmla="*/ 9686 w 93990"/>
                <a:gd name="connsiteY17" fmla="*/ 75890 h 93415"/>
                <a:gd name="connsiteX18" fmla="*/ 17895 w 93990"/>
                <a:gd name="connsiteY18" fmla="*/ 83770 h 93415"/>
                <a:gd name="connsiteX19" fmla="*/ 28238 w 93990"/>
                <a:gd name="connsiteY19" fmla="*/ 80241 h 93415"/>
                <a:gd name="connsiteX20" fmla="*/ 36775 w 93990"/>
                <a:gd name="connsiteY20" fmla="*/ 83770 h 93415"/>
                <a:gd name="connsiteX21" fmla="*/ 41618 w 93990"/>
                <a:gd name="connsiteY21" fmla="*/ 93416 h 93415"/>
                <a:gd name="connsiteX22" fmla="*/ 52618 w 93990"/>
                <a:gd name="connsiteY22" fmla="*/ 93416 h 93415"/>
                <a:gd name="connsiteX23" fmla="*/ 57502 w 93990"/>
                <a:gd name="connsiteY23" fmla="*/ 83934 h 93415"/>
                <a:gd name="connsiteX24" fmla="*/ 65916 w 93990"/>
                <a:gd name="connsiteY24" fmla="*/ 80528 h 93415"/>
                <a:gd name="connsiteX25" fmla="*/ 76218 w 93990"/>
                <a:gd name="connsiteY25" fmla="*/ 84058 h 93415"/>
                <a:gd name="connsiteX26" fmla="*/ 84099 w 93990"/>
                <a:gd name="connsiteY26" fmla="*/ 76136 h 93415"/>
                <a:gd name="connsiteX27" fmla="*/ 80610 w 93990"/>
                <a:gd name="connsiteY27" fmla="*/ 65834 h 93415"/>
                <a:gd name="connsiteX28" fmla="*/ 84345 w 93990"/>
                <a:gd name="connsiteY28" fmla="*/ 57256 h 93415"/>
                <a:gd name="connsiteX29" fmla="*/ 93990 w 93990"/>
                <a:gd name="connsiteY29" fmla="*/ 52413 h 93415"/>
                <a:gd name="connsiteX30" fmla="*/ 93990 w 93990"/>
                <a:gd name="connsiteY30" fmla="*/ 41290 h 93415"/>
                <a:gd name="connsiteX31" fmla="*/ 84304 w 93990"/>
                <a:gd name="connsiteY31" fmla="*/ 36406 h 93415"/>
                <a:gd name="connsiteX32" fmla="*/ 80815 w 93990"/>
                <a:gd name="connsiteY32" fmla="*/ 27869 h 93415"/>
                <a:gd name="connsiteX33" fmla="*/ 47159 w 93990"/>
                <a:gd name="connsiteY33" fmla="*/ 63289 h 93415"/>
                <a:gd name="connsiteX34" fmla="*/ 30742 w 93990"/>
                <a:gd name="connsiteY34" fmla="*/ 46872 h 93415"/>
                <a:gd name="connsiteX35" fmla="*/ 47159 w 93990"/>
                <a:gd name="connsiteY35" fmla="*/ 30454 h 93415"/>
                <a:gd name="connsiteX36" fmla="*/ 63577 w 93990"/>
                <a:gd name="connsiteY36" fmla="*/ 46872 h 93415"/>
                <a:gd name="connsiteX37" fmla="*/ 47159 w 93990"/>
                <a:gd name="connsiteY37" fmla="*/ 63289 h 93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93990" h="93415">
                  <a:moveTo>
                    <a:pt x="80815" y="27869"/>
                  </a:moveTo>
                  <a:lnTo>
                    <a:pt x="84304" y="17526"/>
                  </a:lnTo>
                  <a:lnTo>
                    <a:pt x="76423" y="9645"/>
                  </a:lnTo>
                  <a:lnTo>
                    <a:pt x="66080" y="13134"/>
                  </a:lnTo>
                  <a:cubicBezTo>
                    <a:pt x="63392" y="11619"/>
                    <a:pt x="60524" y="10447"/>
                    <a:pt x="57543" y="9645"/>
                  </a:cubicBezTo>
                  <a:lnTo>
                    <a:pt x="52700" y="0"/>
                  </a:lnTo>
                  <a:lnTo>
                    <a:pt x="41700" y="0"/>
                  </a:lnTo>
                  <a:lnTo>
                    <a:pt x="36816" y="9686"/>
                  </a:lnTo>
                  <a:cubicBezTo>
                    <a:pt x="33825" y="10495"/>
                    <a:pt x="30945" y="11667"/>
                    <a:pt x="28238" y="13175"/>
                  </a:cubicBezTo>
                  <a:lnTo>
                    <a:pt x="17895" y="9686"/>
                  </a:lnTo>
                  <a:lnTo>
                    <a:pt x="10015" y="17567"/>
                  </a:lnTo>
                  <a:lnTo>
                    <a:pt x="13298" y="27910"/>
                  </a:lnTo>
                  <a:cubicBezTo>
                    <a:pt x="11723" y="30584"/>
                    <a:pt x="10509" y="33454"/>
                    <a:pt x="9686" y="36447"/>
                  </a:cubicBezTo>
                  <a:lnTo>
                    <a:pt x="0" y="41290"/>
                  </a:lnTo>
                  <a:lnTo>
                    <a:pt x="0" y="52126"/>
                  </a:lnTo>
                  <a:lnTo>
                    <a:pt x="9686" y="57010"/>
                  </a:lnTo>
                  <a:cubicBezTo>
                    <a:pt x="10485" y="59991"/>
                    <a:pt x="11657" y="62860"/>
                    <a:pt x="13175" y="65547"/>
                  </a:cubicBezTo>
                  <a:lnTo>
                    <a:pt x="9686" y="75890"/>
                  </a:lnTo>
                  <a:lnTo>
                    <a:pt x="17895" y="83770"/>
                  </a:lnTo>
                  <a:lnTo>
                    <a:pt x="28238" y="80241"/>
                  </a:lnTo>
                  <a:cubicBezTo>
                    <a:pt x="30925" y="81770"/>
                    <a:pt x="33793" y="82956"/>
                    <a:pt x="36775" y="83770"/>
                  </a:cubicBezTo>
                  <a:lnTo>
                    <a:pt x="41618" y="93416"/>
                  </a:lnTo>
                  <a:lnTo>
                    <a:pt x="52618" y="93416"/>
                  </a:lnTo>
                  <a:lnTo>
                    <a:pt x="57502" y="83934"/>
                  </a:lnTo>
                  <a:cubicBezTo>
                    <a:pt x="60432" y="83138"/>
                    <a:pt x="63257" y="81994"/>
                    <a:pt x="65916" y="80528"/>
                  </a:cubicBezTo>
                  <a:lnTo>
                    <a:pt x="76218" y="84058"/>
                  </a:lnTo>
                  <a:lnTo>
                    <a:pt x="84099" y="76136"/>
                  </a:lnTo>
                  <a:lnTo>
                    <a:pt x="80610" y="65834"/>
                  </a:lnTo>
                  <a:cubicBezTo>
                    <a:pt x="82178" y="63127"/>
                    <a:pt x="83431" y="60249"/>
                    <a:pt x="84345" y="57256"/>
                  </a:cubicBezTo>
                  <a:lnTo>
                    <a:pt x="93990" y="52413"/>
                  </a:lnTo>
                  <a:lnTo>
                    <a:pt x="93990" y="41290"/>
                  </a:lnTo>
                  <a:lnTo>
                    <a:pt x="84304" y="36406"/>
                  </a:lnTo>
                  <a:cubicBezTo>
                    <a:pt x="83520" y="33419"/>
                    <a:pt x="82347" y="30549"/>
                    <a:pt x="80815" y="27869"/>
                  </a:cubicBezTo>
                  <a:close/>
                  <a:moveTo>
                    <a:pt x="47159" y="63289"/>
                  </a:moveTo>
                  <a:cubicBezTo>
                    <a:pt x="38092" y="63289"/>
                    <a:pt x="30742" y="55939"/>
                    <a:pt x="30742" y="46872"/>
                  </a:cubicBezTo>
                  <a:cubicBezTo>
                    <a:pt x="30742" y="37805"/>
                    <a:pt x="38092" y="30454"/>
                    <a:pt x="47159" y="30454"/>
                  </a:cubicBezTo>
                  <a:cubicBezTo>
                    <a:pt x="56171" y="30587"/>
                    <a:pt x="63445" y="37860"/>
                    <a:pt x="63577" y="46872"/>
                  </a:cubicBezTo>
                  <a:cubicBezTo>
                    <a:pt x="63577" y="55939"/>
                    <a:pt x="56226" y="63289"/>
                    <a:pt x="47159" y="63289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28E65B-0CA9-60D9-0CDE-34E2EC01AA0F}"/>
                </a:ext>
              </a:extLst>
            </p:cNvPr>
            <p:cNvSpPr/>
            <p:nvPr/>
          </p:nvSpPr>
          <p:spPr>
            <a:xfrm>
              <a:off x="6759041" y="2183635"/>
              <a:ext cx="92965" cy="23682"/>
            </a:xfrm>
            <a:custGeom>
              <a:avLst/>
              <a:gdLst>
                <a:gd name="connsiteX0" fmla="*/ 81801 w 92965"/>
                <a:gd name="connsiteY0" fmla="*/ 0 h 23682"/>
                <a:gd name="connsiteX1" fmla="*/ 11165 w 92965"/>
                <a:gd name="connsiteY1" fmla="*/ 0 h 23682"/>
                <a:gd name="connsiteX2" fmla="*/ 21 w 92965"/>
                <a:gd name="connsiteY2" fmla="*/ 12538 h 23682"/>
                <a:gd name="connsiteX3" fmla="*/ 11165 w 92965"/>
                <a:gd name="connsiteY3" fmla="*/ 23682 h 23682"/>
                <a:gd name="connsiteX4" fmla="*/ 81801 w 92965"/>
                <a:gd name="connsiteY4" fmla="*/ 23682 h 23682"/>
                <a:gd name="connsiteX5" fmla="*/ 92945 w 92965"/>
                <a:gd name="connsiteY5" fmla="*/ 11144 h 23682"/>
                <a:gd name="connsiteX6" fmla="*/ 81801 w 92965"/>
                <a:gd name="connsiteY6" fmla="*/ 0 h 23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965" h="23682">
                  <a:moveTo>
                    <a:pt x="81801" y="0"/>
                  </a:moveTo>
                  <a:lnTo>
                    <a:pt x="11165" y="0"/>
                  </a:lnTo>
                  <a:cubicBezTo>
                    <a:pt x="4625" y="385"/>
                    <a:pt x="-364" y="5999"/>
                    <a:pt x="21" y="12538"/>
                  </a:cubicBezTo>
                  <a:cubicBezTo>
                    <a:pt x="375" y="18541"/>
                    <a:pt x="5163" y="23329"/>
                    <a:pt x="11165" y="23682"/>
                  </a:cubicBezTo>
                  <a:lnTo>
                    <a:pt x="81801" y="23682"/>
                  </a:lnTo>
                  <a:cubicBezTo>
                    <a:pt x="88340" y="23297"/>
                    <a:pt x="93330" y="17683"/>
                    <a:pt x="92945" y="11144"/>
                  </a:cubicBezTo>
                  <a:cubicBezTo>
                    <a:pt x="92591" y="5142"/>
                    <a:pt x="87803" y="353"/>
                    <a:pt x="81801" y="0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5F7D701-3889-E3F8-C817-3A77A2E962AA}"/>
                </a:ext>
              </a:extLst>
            </p:cNvPr>
            <p:cNvSpPr/>
            <p:nvPr/>
          </p:nvSpPr>
          <p:spPr>
            <a:xfrm>
              <a:off x="6779892" y="2223734"/>
              <a:ext cx="51263" cy="23682"/>
            </a:xfrm>
            <a:custGeom>
              <a:avLst/>
              <a:gdLst>
                <a:gd name="connsiteX0" fmla="*/ 25652 w 51263"/>
                <a:gd name="connsiteY0" fmla="*/ 23682 h 23682"/>
                <a:gd name="connsiteX1" fmla="*/ 51264 w 51263"/>
                <a:gd name="connsiteY1" fmla="*/ 0 h 23682"/>
                <a:gd name="connsiteX2" fmla="*/ 0 w 51263"/>
                <a:gd name="connsiteY2" fmla="*/ 0 h 23682"/>
                <a:gd name="connsiteX3" fmla="*/ 25652 w 51263"/>
                <a:gd name="connsiteY3" fmla="*/ 23682 h 23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263" h="23682">
                  <a:moveTo>
                    <a:pt x="25652" y="23682"/>
                  </a:moveTo>
                  <a:cubicBezTo>
                    <a:pt x="39054" y="23661"/>
                    <a:pt x="50195" y="13359"/>
                    <a:pt x="51264" y="0"/>
                  </a:cubicBezTo>
                  <a:lnTo>
                    <a:pt x="0" y="0"/>
                  </a:lnTo>
                  <a:cubicBezTo>
                    <a:pt x="1089" y="13365"/>
                    <a:pt x="12243" y="23663"/>
                    <a:pt x="25652" y="23682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CA08063-6B2E-0CA3-3524-975CC5BE43A7}"/>
                </a:ext>
              </a:extLst>
            </p:cNvPr>
            <p:cNvSpPr/>
            <p:nvPr/>
          </p:nvSpPr>
          <p:spPr>
            <a:xfrm>
              <a:off x="6702812" y="1954323"/>
              <a:ext cx="205218" cy="212894"/>
            </a:xfrm>
            <a:custGeom>
              <a:avLst/>
              <a:gdLst>
                <a:gd name="connsiteX0" fmla="*/ 205219 w 205218"/>
                <a:gd name="connsiteY0" fmla="*/ 104867 h 212894"/>
                <a:gd name="connsiteX1" fmla="*/ 205219 w 205218"/>
                <a:gd name="connsiteY1" fmla="*/ 101337 h 212894"/>
                <a:gd name="connsiteX2" fmla="*/ 102609 w 205218"/>
                <a:gd name="connsiteY2" fmla="*/ 0 h 212894"/>
                <a:gd name="connsiteX3" fmla="*/ 102609 w 205218"/>
                <a:gd name="connsiteY3" fmla="*/ 0 h 212894"/>
                <a:gd name="connsiteX4" fmla="*/ 0 w 205218"/>
                <a:gd name="connsiteY4" fmla="*/ 101337 h 212894"/>
                <a:gd name="connsiteX5" fmla="*/ 0 w 205218"/>
                <a:gd name="connsiteY5" fmla="*/ 104867 h 212894"/>
                <a:gd name="connsiteX6" fmla="*/ 7142 w 205218"/>
                <a:gd name="connsiteY6" fmla="*/ 140370 h 212894"/>
                <a:gd name="connsiteX7" fmla="*/ 24955 w 205218"/>
                <a:gd name="connsiteY7" fmla="*/ 169552 h 212894"/>
                <a:gd name="connsiteX8" fmla="*/ 48965 w 205218"/>
                <a:gd name="connsiteY8" fmla="*/ 208543 h 212894"/>
                <a:gd name="connsiteX9" fmla="*/ 56025 w 205218"/>
                <a:gd name="connsiteY9" fmla="*/ 212894 h 212894"/>
                <a:gd name="connsiteX10" fmla="*/ 149194 w 205218"/>
                <a:gd name="connsiteY10" fmla="*/ 212894 h 212894"/>
                <a:gd name="connsiteX11" fmla="*/ 156254 w 205218"/>
                <a:gd name="connsiteY11" fmla="*/ 208543 h 212894"/>
                <a:gd name="connsiteX12" fmla="*/ 180264 w 205218"/>
                <a:gd name="connsiteY12" fmla="*/ 169552 h 212894"/>
                <a:gd name="connsiteX13" fmla="*/ 198077 w 205218"/>
                <a:gd name="connsiteY13" fmla="*/ 140370 h 212894"/>
                <a:gd name="connsiteX14" fmla="*/ 205219 w 205218"/>
                <a:gd name="connsiteY14" fmla="*/ 104867 h 212894"/>
                <a:gd name="connsiteX15" fmla="*/ 181578 w 205218"/>
                <a:gd name="connsiteY15" fmla="*/ 104497 h 212894"/>
                <a:gd name="connsiteX16" fmla="*/ 176119 w 205218"/>
                <a:gd name="connsiteY16" fmla="*/ 132079 h 212894"/>
                <a:gd name="connsiteX17" fmla="*/ 162821 w 205218"/>
                <a:gd name="connsiteY17" fmla="*/ 153750 h 212894"/>
                <a:gd name="connsiteX18" fmla="*/ 139549 w 205218"/>
                <a:gd name="connsiteY18" fmla="*/ 189130 h 212894"/>
                <a:gd name="connsiteX19" fmla="*/ 65670 w 205218"/>
                <a:gd name="connsiteY19" fmla="*/ 189130 h 212894"/>
                <a:gd name="connsiteX20" fmla="*/ 42603 w 205218"/>
                <a:gd name="connsiteY20" fmla="*/ 153627 h 212894"/>
                <a:gd name="connsiteX21" fmla="*/ 29305 w 205218"/>
                <a:gd name="connsiteY21" fmla="*/ 131956 h 212894"/>
                <a:gd name="connsiteX22" fmla="*/ 23641 w 205218"/>
                <a:gd name="connsiteY22" fmla="*/ 104374 h 212894"/>
                <a:gd name="connsiteX23" fmla="*/ 23641 w 205218"/>
                <a:gd name="connsiteY23" fmla="*/ 101419 h 212894"/>
                <a:gd name="connsiteX24" fmla="*/ 102486 w 205218"/>
                <a:gd name="connsiteY24" fmla="*/ 23436 h 212894"/>
                <a:gd name="connsiteX25" fmla="*/ 102486 w 205218"/>
                <a:gd name="connsiteY25" fmla="*/ 23436 h 212894"/>
                <a:gd name="connsiteX26" fmla="*/ 181331 w 205218"/>
                <a:gd name="connsiteY26" fmla="*/ 101419 h 21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05218" h="212894">
                  <a:moveTo>
                    <a:pt x="205219" y="104867"/>
                  </a:moveTo>
                  <a:lnTo>
                    <a:pt x="205219" y="101337"/>
                  </a:lnTo>
                  <a:cubicBezTo>
                    <a:pt x="204173" y="45314"/>
                    <a:pt x="158641" y="346"/>
                    <a:pt x="102609" y="0"/>
                  </a:cubicBezTo>
                  <a:lnTo>
                    <a:pt x="102609" y="0"/>
                  </a:lnTo>
                  <a:cubicBezTo>
                    <a:pt x="46578" y="346"/>
                    <a:pt x="1046" y="45314"/>
                    <a:pt x="0" y="101337"/>
                  </a:cubicBezTo>
                  <a:lnTo>
                    <a:pt x="0" y="104867"/>
                  </a:lnTo>
                  <a:cubicBezTo>
                    <a:pt x="375" y="117017"/>
                    <a:pt x="2789" y="129019"/>
                    <a:pt x="7142" y="140370"/>
                  </a:cubicBezTo>
                  <a:cubicBezTo>
                    <a:pt x="11296" y="151079"/>
                    <a:pt x="17328" y="160962"/>
                    <a:pt x="24955" y="169552"/>
                  </a:cubicBezTo>
                  <a:cubicBezTo>
                    <a:pt x="34354" y="179772"/>
                    <a:pt x="44615" y="199678"/>
                    <a:pt x="48965" y="208543"/>
                  </a:cubicBezTo>
                  <a:cubicBezTo>
                    <a:pt x="50296" y="211221"/>
                    <a:pt x="53034" y="212909"/>
                    <a:pt x="56025" y="212894"/>
                  </a:cubicBezTo>
                  <a:lnTo>
                    <a:pt x="149194" y="212894"/>
                  </a:lnTo>
                  <a:cubicBezTo>
                    <a:pt x="152184" y="212909"/>
                    <a:pt x="154923" y="211221"/>
                    <a:pt x="156254" y="208543"/>
                  </a:cubicBezTo>
                  <a:cubicBezTo>
                    <a:pt x="160604" y="199678"/>
                    <a:pt x="170865" y="179813"/>
                    <a:pt x="180264" y="169552"/>
                  </a:cubicBezTo>
                  <a:cubicBezTo>
                    <a:pt x="187891" y="160962"/>
                    <a:pt x="193923" y="151079"/>
                    <a:pt x="198077" y="140370"/>
                  </a:cubicBezTo>
                  <a:cubicBezTo>
                    <a:pt x="202429" y="129019"/>
                    <a:pt x="204844" y="117017"/>
                    <a:pt x="205219" y="104867"/>
                  </a:cubicBezTo>
                  <a:close/>
                  <a:moveTo>
                    <a:pt x="181578" y="104497"/>
                  </a:moveTo>
                  <a:cubicBezTo>
                    <a:pt x="181286" y="113929"/>
                    <a:pt x="179442" y="123247"/>
                    <a:pt x="176119" y="132079"/>
                  </a:cubicBezTo>
                  <a:cubicBezTo>
                    <a:pt x="173002" y="140032"/>
                    <a:pt x="168500" y="147369"/>
                    <a:pt x="162821" y="153750"/>
                  </a:cubicBezTo>
                  <a:cubicBezTo>
                    <a:pt x="153710" y="164595"/>
                    <a:pt x="145899" y="176469"/>
                    <a:pt x="139549" y="189130"/>
                  </a:cubicBezTo>
                  <a:lnTo>
                    <a:pt x="65670" y="189130"/>
                  </a:lnTo>
                  <a:cubicBezTo>
                    <a:pt x="59392" y="176436"/>
                    <a:pt x="51650" y="164521"/>
                    <a:pt x="42603" y="153627"/>
                  </a:cubicBezTo>
                  <a:cubicBezTo>
                    <a:pt x="36924" y="147246"/>
                    <a:pt x="32422" y="139909"/>
                    <a:pt x="29305" y="131956"/>
                  </a:cubicBezTo>
                  <a:cubicBezTo>
                    <a:pt x="25913" y="123136"/>
                    <a:pt x="23999" y="113817"/>
                    <a:pt x="23641" y="104374"/>
                  </a:cubicBezTo>
                  <a:lnTo>
                    <a:pt x="23641" y="101419"/>
                  </a:lnTo>
                  <a:cubicBezTo>
                    <a:pt x="24376" y="58323"/>
                    <a:pt x="59385" y="23697"/>
                    <a:pt x="102486" y="23436"/>
                  </a:cubicBezTo>
                  <a:lnTo>
                    <a:pt x="102486" y="23436"/>
                  </a:lnTo>
                  <a:cubicBezTo>
                    <a:pt x="145588" y="23697"/>
                    <a:pt x="180596" y="58323"/>
                    <a:pt x="181331" y="101419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37B838B-8F73-5028-3965-859886E688BE}"/>
                </a:ext>
              </a:extLst>
            </p:cNvPr>
            <p:cNvSpPr/>
            <p:nvPr/>
          </p:nvSpPr>
          <p:spPr>
            <a:xfrm>
              <a:off x="6798116" y="1893086"/>
              <a:ext cx="16417" cy="45148"/>
            </a:xfrm>
            <a:custGeom>
              <a:avLst/>
              <a:gdLst>
                <a:gd name="connsiteX0" fmla="*/ 8209 w 16417"/>
                <a:gd name="connsiteY0" fmla="*/ 45148 h 45148"/>
                <a:gd name="connsiteX1" fmla="*/ 16418 w 16417"/>
                <a:gd name="connsiteY1" fmla="*/ 36939 h 45148"/>
                <a:gd name="connsiteX2" fmla="*/ 16418 w 16417"/>
                <a:gd name="connsiteY2" fmla="*/ 8209 h 45148"/>
                <a:gd name="connsiteX3" fmla="*/ 8209 w 16417"/>
                <a:gd name="connsiteY3" fmla="*/ 0 h 45148"/>
                <a:gd name="connsiteX4" fmla="*/ 0 w 16417"/>
                <a:gd name="connsiteY4" fmla="*/ 8209 h 45148"/>
                <a:gd name="connsiteX5" fmla="*/ 0 w 16417"/>
                <a:gd name="connsiteY5" fmla="*/ 36939 h 45148"/>
                <a:gd name="connsiteX6" fmla="*/ 8209 w 16417"/>
                <a:gd name="connsiteY6" fmla="*/ 45148 h 45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17" h="45148">
                  <a:moveTo>
                    <a:pt x="8209" y="45148"/>
                  </a:moveTo>
                  <a:cubicBezTo>
                    <a:pt x="12742" y="45148"/>
                    <a:pt x="16418" y="41473"/>
                    <a:pt x="16418" y="36939"/>
                  </a:cubicBezTo>
                  <a:lnTo>
                    <a:pt x="16418" y="8209"/>
                  </a:lnTo>
                  <a:cubicBezTo>
                    <a:pt x="16418" y="3675"/>
                    <a:pt x="12742" y="0"/>
                    <a:pt x="8209" y="0"/>
                  </a:cubicBezTo>
                  <a:cubicBezTo>
                    <a:pt x="3675" y="0"/>
                    <a:pt x="0" y="3675"/>
                    <a:pt x="0" y="8209"/>
                  </a:cubicBezTo>
                  <a:lnTo>
                    <a:pt x="0" y="36939"/>
                  </a:lnTo>
                  <a:cubicBezTo>
                    <a:pt x="0" y="41473"/>
                    <a:pt x="3675" y="45148"/>
                    <a:pt x="8209" y="45148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4E29862-E584-1BB4-E0AB-48BD23F902CB}"/>
                </a:ext>
              </a:extLst>
            </p:cNvPr>
            <p:cNvSpPr/>
            <p:nvPr/>
          </p:nvSpPr>
          <p:spPr>
            <a:xfrm>
              <a:off x="6686475" y="1940222"/>
              <a:ext cx="36413" cy="36476"/>
            </a:xfrm>
            <a:custGeom>
              <a:avLst/>
              <a:gdLst>
                <a:gd name="connsiteX0" fmla="*/ 22452 w 36413"/>
                <a:gd name="connsiteY0" fmla="*/ 34089 h 36476"/>
                <a:gd name="connsiteX1" fmla="*/ 34027 w 36413"/>
                <a:gd name="connsiteY1" fmla="*/ 34089 h 36476"/>
                <a:gd name="connsiteX2" fmla="*/ 34027 w 36413"/>
                <a:gd name="connsiteY2" fmla="*/ 22515 h 36476"/>
                <a:gd name="connsiteX3" fmla="*/ 13710 w 36413"/>
                <a:gd name="connsiteY3" fmla="*/ 2116 h 36476"/>
                <a:gd name="connsiteX4" fmla="*/ 2116 w 36413"/>
                <a:gd name="connsiteY4" fmla="*/ 2708 h 36476"/>
                <a:gd name="connsiteX5" fmla="*/ 2136 w 36413"/>
                <a:gd name="connsiteY5" fmla="*/ 13731 h 36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413" h="36476">
                  <a:moveTo>
                    <a:pt x="22452" y="34089"/>
                  </a:moveTo>
                  <a:cubicBezTo>
                    <a:pt x="25654" y="37272"/>
                    <a:pt x="30825" y="37272"/>
                    <a:pt x="34027" y="34089"/>
                  </a:cubicBezTo>
                  <a:cubicBezTo>
                    <a:pt x="37209" y="30887"/>
                    <a:pt x="37209" y="25717"/>
                    <a:pt x="34027" y="22515"/>
                  </a:cubicBezTo>
                  <a:lnTo>
                    <a:pt x="13710" y="2116"/>
                  </a:lnTo>
                  <a:cubicBezTo>
                    <a:pt x="10345" y="-922"/>
                    <a:pt x="5154" y="-657"/>
                    <a:pt x="2116" y="2708"/>
                  </a:cubicBezTo>
                  <a:cubicBezTo>
                    <a:pt x="-713" y="5841"/>
                    <a:pt x="-704" y="10608"/>
                    <a:pt x="2136" y="13731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D311AC7-29F9-C7CA-EDC4-0B232025D39E}"/>
                </a:ext>
              </a:extLst>
            </p:cNvPr>
            <p:cNvSpPr/>
            <p:nvPr/>
          </p:nvSpPr>
          <p:spPr>
            <a:xfrm>
              <a:off x="6889678" y="1942352"/>
              <a:ext cx="36025" cy="35949"/>
            </a:xfrm>
            <a:custGeom>
              <a:avLst/>
              <a:gdLst>
                <a:gd name="connsiteX0" fmla="*/ 8379 w 36025"/>
                <a:gd name="connsiteY0" fmla="*/ 35941 h 35949"/>
                <a:gd name="connsiteX1" fmla="*/ 14208 w 36025"/>
                <a:gd name="connsiteY1" fmla="*/ 33519 h 35949"/>
                <a:gd name="connsiteX2" fmla="*/ 34483 w 36025"/>
                <a:gd name="connsiteY2" fmla="*/ 12997 h 35949"/>
                <a:gd name="connsiteX3" fmla="*/ 32604 w 36025"/>
                <a:gd name="connsiteY3" fmla="*/ 1541 h 35949"/>
                <a:gd name="connsiteX4" fmla="*/ 22909 w 36025"/>
                <a:gd name="connsiteY4" fmla="*/ 1628 h 35949"/>
                <a:gd name="connsiteX5" fmla="*/ 2387 w 36025"/>
                <a:gd name="connsiteY5" fmla="*/ 22150 h 35949"/>
                <a:gd name="connsiteX6" fmla="*/ 2387 w 36025"/>
                <a:gd name="connsiteY6" fmla="*/ 33724 h 35949"/>
                <a:gd name="connsiteX7" fmla="*/ 8379 w 36025"/>
                <a:gd name="connsiteY7" fmla="*/ 35941 h 3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25" h="35949">
                  <a:moveTo>
                    <a:pt x="8379" y="35941"/>
                  </a:moveTo>
                  <a:cubicBezTo>
                    <a:pt x="10567" y="35942"/>
                    <a:pt x="12665" y="35070"/>
                    <a:pt x="14208" y="33519"/>
                  </a:cubicBezTo>
                  <a:lnTo>
                    <a:pt x="34483" y="12997"/>
                  </a:lnTo>
                  <a:cubicBezTo>
                    <a:pt x="37128" y="9315"/>
                    <a:pt x="36287" y="4186"/>
                    <a:pt x="32604" y="1541"/>
                  </a:cubicBezTo>
                  <a:cubicBezTo>
                    <a:pt x="29699" y="-545"/>
                    <a:pt x="25776" y="-510"/>
                    <a:pt x="22909" y="1628"/>
                  </a:cubicBezTo>
                  <a:lnTo>
                    <a:pt x="2387" y="22150"/>
                  </a:lnTo>
                  <a:cubicBezTo>
                    <a:pt x="-796" y="25352"/>
                    <a:pt x="-796" y="30522"/>
                    <a:pt x="2387" y="33724"/>
                  </a:cubicBezTo>
                  <a:cubicBezTo>
                    <a:pt x="4003" y="35242"/>
                    <a:pt x="6165" y="36042"/>
                    <a:pt x="8379" y="35941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8E04D6E-A5D2-4032-D07A-9EC9807E945D}"/>
                </a:ext>
              </a:extLst>
            </p:cNvPr>
            <p:cNvSpPr/>
            <p:nvPr/>
          </p:nvSpPr>
          <p:spPr>
            <a:xfrm>
              <a:off x="6641903" y="2047000"/>
              <a:ext cx="45148" cy="16417"/>
            </a:xfrm>
            <a:custGeom>
              <a:avLst/>
              <a:gdLst>
                <a:gd name="connsiteX0" fmla="*/ 36939 w 45148"/>
                <a:gd name="connsiteY0" fmla="*/ 0 h 16417"/>
                <a:gd name="connsiteX1" fmla="*/ 8209 w 45148"/>
                <a:gd name="connsiteY1" fmla="*/ 0 h 16417"/>
                <a:gd name="connsiteX2" fmla="*/ 0 w 45148"/>
                <a:gd name="connsiteY2" fmla="*/ 8209 h 16417"/>
                <a:gd name="connsiteX3" fmla="*/ 8209 w 45148"/>
                <a:gd name="connsiteY3" fmla="*/ 16418 h 16417"/>
                <a:gd name="connsiteX4" fmla="*/ 36939 w 45148"/>
                <a:gd name="connsiteY4" fmla="*/ 16418 h 16417"/>
                <a:gd name="connsiteX5" fmla="*/ 45148 w 45148"/>
                <a:gd name="connsiteY5" fmla="*/ 8209 h 16417"/>
                <a:gd name="connsiteX6" fmla="*/ 36939 w 45148"/>
                <a:gd name="connsiteY6" fmla="*/ 0 h 1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148" h="16417">
                  <a:moveTo>
                    <a:pt x="36939" y="0"/>
                  </a:moveTo>
                  <a:lnTo>
                    <a:pt x="8209" y="0"/>
                  </a:lnTo>
                  <a:cubicBezTo>
                    <a:pt x="3675" y="0"/>
                    <a:pt x="0" y="3675"/>
                    <a:pt x="0" y="8209"/>
                  </a:cubicBezTo>
                  <a:cubicBezTo>
                    <a:pt x="0" y="12742"/>
                    <a:pt x="3675" y="16418"/>
                    <a:pt x="8209" y="16418"/>
                  </a:cubicBezTo>
                  <a:lnTo>
                    <a:pt x="36939" y="16418"/>
                  </a:lnTo>
                  <a:cubicBezTo>
                    <a:pt x="41473" y="16418"/>
                    <a:pt x="45148" y="12742"/>
                    <a:pt x="45148" y="8209"/>
                  </a:cubicBezTo>
                  <a:cubicBezTo>
                    <a:pt x="45148" y="3675"/>
                    <a:pt x="41473" y="0"/>
                    <a:pt x="36939" y="0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1FBEAD6-0CE0-53BB-06CB-449720E51614}"/>
                </a:ext>
              </a:extLst>
            </p:cNvPr>
            <p:cNvSpPr/>
            <p:nvPr/>
          </p:nvSpPr>
          <p:spPr>
            <a:xfrm>
              <a:off x="6685741" y="2133845"/>
              <a:ext cx="36734" cy="36939"/>
            </a:xfrm>
            <a:custGeom>
              <a:avLst/>
              <a:gdLst>
                <a:gd name="connsiteX0" fmla="*/ 23186 w 36734"/>
                <a:gd name="connsiteY0" fmla="*/ 1974 h 36939"/>
                <a:gd name="connsiteX1" fmla="*/ 2870 w 36734"/>
                <a:gd name="connsiteY1" fmla="*/ 22496 h 36939"/>
                <a:gd name="connsiteX2" fmla="*/ 1974 w 36734"/>
                <a:gd name="connsiteY2" fmla="*/ 34070 h 36939"/>
                <a:gd name="connsiteX3" fmla="*/ 13548 w 36734"/>
                <a:gd name="connsiteY3" fmla="*/ 34966 h 36939"/>
                <a:gd name="connsiteX4" fmla="*/ 14444 w 36734"/>
                <a:gd name="connsiteY4" fmla="*/ 34070 h 36939"/>
                <a:gd name="connsiteX5" fmla="*/ 34761 w 36734"/>
                <a:gd name="connsiteY5" fmla="*/ 13548 h 36939"/>
                <a:gd name="connsiteX6" fmla="*/ 33865 w 36734"/>
                <a:gd name="connsiteY6" fmla="*/ 1974 h 36939"/>
                <a:gd name="connsiteX7" fmla="*/ 23186 w 36734"/>
                <a:gd name="connsiteY7" fmla="*/ 1974 h 36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734" h="36939">
                  <a:moveTo>
                    <a:pt x="23186" y="1974"/>
                  </a:moveTo>
                  <a:lnTo>
                    <a:pt x="2870" y="22496"/>
                  </a:lnTo>
                  <a:cubicBezTo>
                    <a:pt x="-574" y="25445"/>
                    <a:pt x="-975" y="30626"/>
                    <a:pt x="1974" y="34070"/>
                  </a:cubicBezTo>
                  <a:cubicBezTo>
                    <a:pt x="4923" y="37514"/>
                    <a:pt x="10105" y="37914"/>
                    <a:pt x="13548" y="34966"/>
                  </a:cubicBezTo>
                  <a:cubicBezTo>
                    <a:pt x="13870" y="34691"/>
                    <a:pt x="14169" y="34391"/>
                    <a:pt x="14444" y="34070"/>
                  </a:cubicBezTo>
                  <a:lnTo>
                    <a:pt x="34761" y="13548"/>
                  </a:lnTo>
                  <a:cubicBezTo>
                    <a:pt x="37710" y="10105"/>
                    <a:pt x="37309" y="4923"/>
                    <a:pt x="33865" y="1974"/>
                  </a:cubicBezTo>
                  <a:cubicBezTo>
                    <a:pt x="30792" y="-658"/>
                    <a:pt x="26260" y="-658"/>
                    <a:pt x="23186" y="1974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058FB1C-4651-0242-A2C1-C06CFC1F42C5}"/>
                </a:ext>
              </a:extLst>
            </p:cNvPr>
            <p:cNvSpPr/>
            <p:nvPr/>
          </p:nvSpPr>
          <p:spPr>
            <a:xfrm>
              <a:off x="6889584" y="2131552"/>
              <a:ext cx="37724" cy="37758"/>
            </a:xfrm>
            <a:custGeom>
              <a:avLst/>
              <a:gdLst>
                <a:gd name="connsiteX0" fmla="*/ 14302 w 37724"/>
                <a:gd name="connsiteY0" fmla="*/ 2707 h 37758"/>
                <a:gd name="connsiteX1" fmla="*/ 2708 w 37724"/>
                <a:gd name="connsiteY1" fmla="*/ 2116 h 37758"/>
                <a:gd name="connsiteX2" fmla="*/ 2116 w 37724"/>
                <a:gd name="connsiteY2" fmla="*/ 13710 h 37758"/>
                <a:gd name="connsiteX3" fmla="*/ 2686 w 37724"/>
                <a:gd name="connsiteY3" fmla="*/ 14282 h 37758"/>
                <a:gd name="connsiteX4" fmla="*/ 23208 w 37724"/>
                <a:gd name="connsiteY4" fmla="*/ 34804 h 37758"/>
                <a:gd name="connsiteX5" fmla="*/ 34769 w 37724"/>
                <a:gd name="connsiteY5" fmla="*/ 35857 h 37758"/>
                <a:gd name="connsiteX6" fmla="*/ 35822 w 37724"/>
                <a:gd name="connsiteY6" fmla="*/ 24296 h 37758"/>
                <a:gd name="connsiteX7" fmla="*/ 34495 w 37724"/>
                <a:gd name="connsiteY7" fmla="*/ 23024 h 3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724" h="37758">
                  <a:moveTo>
                    <a:pt x="14302" y="2707"/>
                  </a:moveTo>
                  <a:cubicBezTo>
                    <a:pt x="11263" y="-657"/>
                    <a:pt x="6073" y="-922"/>
                    <a:pt x="2708" y="2116"/>
                  </a:cubicBezTo>
                  <a:cubicBezTo>
                    <a:pt x="-657" y="5154"/>
                    <a:pt x="-922" y="10345"/>
                    <a:pt x="2116" y="13710"/>
                  </a:cubicBezTo>
                  <a:cubicBezTo>
                    <a:pt x="2297" y="13910"/>
                    <a:pt x="2487" y="14101"/>
                    <a:pt x="2686" y="14282"/>
                  </a:cubicBezTo>
                  <a:lnTo>
                    <a:pt x="23208" y="34804"/>
                  </a:lnTo>
                  <a:cubicBezTo>
                    <a:pt x="26110" y="38287"/>
                    <a:pt x="31286" y="38759"/>
                    <a:pt x="34769" y="35857"/>
                  </a:cubicBezTo>
                  <a:cubicBezTo>
                    <a:pt x="38253" y="32956"/>
                    <a:pt x="38724" y="27779"/>
                    <a:pt x="35822" y="24296"/>
                  </a:cubicBezTo>
                  <a:cubicBezTo>
                    <a:pt x="35429" y="23824"/>
                    <a:pt x="34984" y="23397"/>
                    <a:pt x="34495" y="23024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9A9AE46-7B23-DE21-A79A-7C10E74AC46C}"/>
                </a:ext>
              </a:extLst>
            </p:cNvPr>
            <p:cNvSpPr/>
            <p:nvPr/>
          </p:nvSpPr>
          <p:spPr>
            <a:xfrm>
              <a:off x="6924079" y="2046713"/>
              <a:ext cx="45148" cy="16417"/>
            </a:xfrm>
            <a:custGeom>
              <a:avLst/>
              <a:gdLst>
                <a:gd name="connsiteX0" fmla="*/ 36939 w 45148"/>
                <a:gd name="connsiteY0" fmla="*/ 0 h 16417"/>
                <a:gd name="connsiteX1" fmla="*/ 8209 w 45148"/>
                <a:gd name="connsiteY1" fmla="*/ 0 h 16417"/>
                <a:gd name="connsiteX2" fmla="*/ 0 w 45148"/>
                <a:gd name="connsiteY2" fmla="*/ 8209 h 16417"/>
                <a:gd name="connsiteX3" fmla="*/ 8209 w 45148"/>
                <a:gd name="connsiteY3" fmla="*/ 16418 h 16417"/>
                <a:gd name="connsiteX4" fmla="*/ 36939 w 45148"/>
                <a:gd name="connsiteY4" fmla="*/ 16418 h 16417"/>
                <a:gd name="connsiteX5" fmla="*/ 45148 w 45148"/>
                <a:gd name="connsiteY5" fmla="*/ 8209 h 16417"/>
                <a:gd name="connsiteX6" fmla="*/ 36939 w 45148"/>
                <a:gd name="connsiteY6" fmla="*/ 0 h 1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148" h="16417">
                  <a:moveTo>
                    <a:pt x="36939" y="0"/>
                  </a:moveTo>
                  <a:lnTo>
                    <a:pt x="8209" y="0"/>
                  </a:lnTo>
                  <a:cubicBezTo>
                    <a:pt x="3675" y="0"/>
                    <a:pt x="0" y="3675"/>
                    <a:pt x="0" y="8209"/>
                  </a:cubicBezTo>
                  <a:cubicBezTo>
                    <a:pt x="0" y="12742"/>
                    <a:pt x="3675" y="16418"/>
                    <a:pt x="8209" y="16418"/>
                  </a:cubicBezTo>
                  <a:lnTo>
                    <a:pt x="36939" y="16418"/>
                  </a:lnTo>
                  <a:cubicBezTo>
                    <a:pt x="41473" y="16418"/>
                    <a:pt x="45148" y="12742"/>
                    <a:pt x="45148" y="8209"/>
                  </a:cubicBezTo>
                  <a:cubicBezTo>
                    <a:pt x="45148" y="3675"/>
                    <a:pt x="41473" y="0"/>
                    <a:pt x="36939" y="0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6B93D71-9593-DC63-DA46-8B301A6167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586413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FF9BE3-FC19-DC76-7B96-57D5F79AC0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9E5EE47-62A1-0795-6DB6-CE9362185F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5BE06ED-708D-BEA5-89CE-6061A24327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539" y="2597743"/>
            <a:ext cx="3209568" cy="193819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AB1CC47-8E35-71AD-9E3E-A77E5AAD23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331" y="2597743"/>
            <a:ext cx="3209568" cy="1938196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8B4CB1E0-62BF-4231-A5E3-251EDAB18CA5}"/>
              </a:ext>
            </a:extLst>
          </p:cNvPr>
          <p:cNvSpPr/>
          <p:nvPr/>
        </p:nvSpPr>
        <p:spPr>
          <a:xfrm>
            <a:off x="2523067" y="2683436"/>
            <a:ext cx="7205132" cy="1539885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C8BAFD5-F305-3A0F-E5DC-62E1ADE3D42E}"/>
              </a:ext>
            </a:extLst>
          </p:cNvPr>
          <p:cNvCxnSpPr>
            <a:cxnSpLocks/>
          </p:cNvCxnSpPr>
          <p:nvPr/>
        </p:nvCxnSpPr>
        <p:spPr>
          <a:xfrm>
            <a:off x="11859492" y="4010139"/>
            <a:ext cx="0" cy="1496291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E949BAB-4851-5452-B85B-B4DBCC773B08}"/>
              </a:ext>
            </a:extLst>
          </p:cNvPr>
          <p:cNvSpPr/>
          <p:nvPr/>
        </p:nvSpPr>
        <p:spPr>
          <a:xfrm>
            <a:off x="1016000" y="5581650"/>
            <a:ext cx="10160000" cy="1276351"/>
          </a:xfrm>
          <a:custGeom>
            <a:avLst/>
            <a:gdLst>
              <a:gd name="connsiteX0" fmla="*/ 242196 w 10160000"/>
              <a:gd name="connsiteY0" fmla="*/ 0 h 1179941"/>
              <a:gd name="connsiteX1" fmla="*/ 9917804 w 10160000"/>
              <a:gd name="connsiteY1" fmla="*/ 0 h 1179941"/>
              <a:gd name="connsiteX2" fmla="*/ 10160000 w 10160000"/>
              <a:gd name="connsiteY2" fmla="*/ 242196 h 1179941"/>
              <a:gd name="connsiteX3" fmla="*/ 10160000 w 10160000"/>
              <a:gd name="connsiteY3" fmla="*/ 1179941 h 1179941"/>
              <a:gd name="connsiteX4" fmla="*/ 0 w 10160000"/>
              <a:gd name="connsiteY4" fmla="*/ 1179941 h 1179941"/>
              <a:gd name="connsiteX5" fmla="*/ 0 w 10160000"/>
              <a:gd name="connsiteY5" fmla="*/ 242196 h 1179941"/>
              <a:gd name="connsiteX6" fmla="*/ 242196 w 10160000"/>
              <a:gd name="connsiteY6" fmla="*/ 0 h 11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60000" h="1179941">
                <a:moveTo>
                  <a:pt x="242196" y="0"/>
                </a:moveTo>
                <a:lnTo>
                  <a:pt x="9917804" y="0"/>
                </a:lnTo>
                <a:cubicBezTo>
                  <a:pt x="10051565" y="0"/>
                  <a:pt x="10160000" y="108435"/>
                  <a:pt x="10160000" y="242196"/>
                </a:cubicBezTo>
                <a:lnTo>
                  <a:pt x="10160000" y="1179941"/>
                </a:lnTo>
                <a:lnTo>
                  <a:pt x="0" y="1179941"/>
                </a:lnTo>
                <a:lnTo>
                  <a:pt x="0" y="242196"/>
                </a:lnTo>
                <a:cubicBezTo>
                  <a:pt x="0" y="108435"/>
                  <a:pt x="108435" y="0"/>
                  <a:pt x="24219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86CAD2B-57B9-73FE-924C-FD2CB683D0B9}"/>
              </a:ext>
            </a:extLst>
          </p:cNvPr>
          <p:cNvSpPr txBox="1"/>
          <p:nvPr/>
        </p:nvSpPr>
        <p:spPr>
          <a:xfrm>
            <a:off x="4239413" y="5914455"/>
            <a:ext cx="1572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6"/>
                </a:solidFill>
                <a:latin typeface="+mj-lt"/>
              </a:rPr>
              <a:t>10</a:t>
            </a:r>
            <a:r>
              <a:rPr lang="en-US" sz="2400" baseline="30000" dirty="0">
                <a:solidFill>
                  <a:schemeClr val="accent6"/>
                </a:solidFill>
                <a:latin typeface="+mj-lt"/>
              </a:rPr>
              <a:t>+</a:t>
            </a:r>
            <a:endParaRPr lang="en-ID" sz="24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60D6DB1-8764-F80C-B981-D8B3A96542B2}"/>
              </a:ext>
            </a:extLst>
          </p:cNvPr>
          <p:cNvSpPr txBox="1"/>
          <p:nvPr/>
        </p:nvSpPr>
        <p:spPr>
          <a:xfrm>
            <a:off x="3621974" y="6331393"/>
            <a:ext cx="2807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Years In Business </a:t>
            </a:r>
            <a:endParaRPr lang="en-ID" sz="1400" dirty="0">
              <a:solidFill>
                <a:schemeClr val="accent6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00C8EC9-CF9C-CFC9-0BCB-E4C6EA6485DF}"/>
              </a:ext>
            </a:extLst>
          </p:cNvPr>
          <p:cNvSpPr txBox="1"/>
          <p:nvPr/>
        </p:nvSpPr>
        <p:spPr>
          <a:xfrm>
            <a:off x="1752518" y="5914455"/>
            <a:ext cx="1572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6"/>
                </a:solidFill>
                <a:latin typeface="+mj-lt"/>
              </a:rPr>
              <a:t>200</a:t>
            </a:r>
            <a:r>
              <a:rPr lang="en-US" sz="2400" baseline="30000" dirty="0">
                <a:solidFill>
                  <a:schemeClr val="accent6"/>
                </a:solidFill>
                <a:latin typeface="+mj-lt"/>
              </a:rPr>
              <a:t>+</a:t>
            </a:r>
            <a:endParaRPr lang="en-ID" sz="24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FDA4B28-4CCC-54B8-9A9F-2D3050706B77}"/>
              </a:ext>
            </a:extLst>
          </p:cNvPr>
          <p:cNvSpPr txBox="1"/>
          <p:nvPr/>
        </p:nvSpPr>
        <p:spPr>
          <a:xfrm>
            <a:off x="1135079" y="6331393"/>
            <a:ext cx="2807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Projects Completed</a:t>
            </a:r>
            <a:endParaRPr lang="en-ID" sz="1400" dirty="0">
              <a:solidFill>
                <a:schemeClr val="accent6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9173DA6-0E0C-C685-4E41-C8DB7C2B0CF3}"/>
              </a:ext>
            </a:extLst>
          </p:cNvPr>
          <p:cNvSpPr txBox="1"/>
          <p:nvPr/>
        </p:nvSpPr>
        <p:spPr>
          <a:xfrm>
            <a:off x="6630474" y="5914455"/>
            <a:ext cx="1572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6"/>
                </a:solidFill>
                <a:latin typeface="+mj-lt"/>
              </a:rPr>
              <a:t>90%</a:t>
            </a:r>
            <a:endParaRPr lang="en-ID" sz="24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DBE38EC-597E-9BCD-FFE5-FDA5D8650582}"/>
              </a:ext>
            </a:extLst>
          </p:cNvPr>
          <p:cNvSpPr txBox="1"/>
          <p:nvPr/>
        </p:nvSpPr>
        <p:spPr>
          <a:xfrm>
            <a:off x="6013035" y="6331393"/>
            <a:ext cx="2807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chemeClr val="accent6"/>
                </a:solidFill>
              </a:rPr>
              <a:t>Rentention</a:t>
            </a:r>
            <a:r>
              <a:rPr lang="en-US" sz="1400" dirty="0">
                <a:solidFill>
                  <a:schemeClr val="accent6"/>
                </a:solidFill>
              </a:rPr>
              <a:t> Rate</a:t>
            </a:r>
            <a:endParaRPr lang="en-ID" sz="1400" dirty="0">
              <a:solidFill>
                <a:schemeClr val="accent6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60538B7-E8F5-E2A6-06EF-A99C3DFB25C9}"/>
              </a:ext>
            </a:extLst>
          </p:cNvPr>
          <p:cNvSpPr txBox="1"/>
          <p:nvPr/>
        </p:nvSpPr>
        <p:spPr>
          <a:xfrm>
            <a:off x="9021535" y="5914455"/>
            <a:ext cx="1572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6"/>
                </a:solidFill>
                <a:latin typeface="+mj-lt"/>
              </a:rPr>
              <a:t>110</a:t>
            </a:r>
            <a:r>
              <a:rPr lang="en-US" sz="2400" baseline="30000" dirty="0">
                <a:solidFill>
                  <a:schemeClr val="accent6"/>
                </a:solidFill>
                <a:latin typeface="+mj-lt"/>
              </a:rPr>
              <a:t>+</a:t>
            </a:r>
            <a:endParaRPr lang="en-ID" sz="24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084BC82-E3A9-49F5-F448-966BE323DB78}"/>
              </a:ext>
            </a:extLst>
          </p:cNvPr>
          <p:cNvSpPr txBox="1"/>
          <p:nvPr/>
        </p:nvSpPr>
        <p:spPr>
          <a:xfrm>
            <a:off x="8404096" y="6331393"/>
            <a:ext cx="2807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Team Members</a:t>
            </a:r>
            <a:endParaRPr lang="en-ID" sz="1400" dirty="0">
              <a:solidFill>
                <a:schemeClr val="accent6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895B6D7-B3B2-5FAD-F90C-BAD6E15394AF}"/>
              </a:ext>
            </a:extLst>
          </p:cNvPr>
          <p:cNvCxnSpPr>
            <a:cxnSpLocks/>
          </p:cNvCxnSpPr>
          <p:nvPr/>
        </p:nvCxnSpPr>
        <p:spPr>
          <a:xfrm>
            <a:off x="3921490" y="6000030"/>
            <a:ext cx="0" cy="69978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D0D7242-468C-D8A2-38A8-25EE6E89FF5B}"/>
              </a:ext>
            </a:extLst>
          </p:cNvPr>
          <p:cNvCxnSpPr>
            <a:cxnSpLocks/>
          </p:cNvCxnSpPr>
          <p:nvPr/>
        </p:nvCxnSpPr>
        <p:spPr>
          <a:xfrm>
            <a:off x="6270553" y="6000030"/>
            <a:ext cx="0" cy="69978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6095510-2A0C-98EB-0674-21413A8D56FA}"/>
              </a:ext>
            </a:extLst>
          </p:cNvPr>
          <p:cNvCxnSpPr>
            <a:cxnSpLocks/>
          </p:cNvCxnSpPr>
          <p:nvPr/>
        </p:nvCxnSpPr>
        <p:spPr>
          <a:xfrm>
            <a:off x="8619616" y="6000030"/>
            <a:ext cx="0" cy="69978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335CA37-32C2-8ECC-4047-11857A703DA2}"/>
              </a:ext>
            </a:extLst>
          </p:cNvPr>
          <p:cNvSpPr txBox="1"/>
          <p:nvPr/>
        </p:nvSpPr>
        <p:spPr>
          <a:xfrm>
            <a:off x="2685415" y="1197004"/>
            <a:ext cx="6821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6"/>
                </a:solidFill>
                <a:latin typeface="+mj-lt"/>
              </a:rPr>
              <a:t>Monitoring and Evaluation</a:t>
            </a:r>
            <a:endParaRPr lang="en-ID" sz="36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C70F0FC-B2EA-773E-D57C-15B4DCE8E005}"/>
              </a:ext>
            </a:extLst>
          </p:cNvPr>
          <p:cNvSpPr/>
          <p:nvPr/>
        </p:nvSpPr>
        <p:spPr>
          <a:xfrm>
            <a:off x="4566404" y="930106"/>
            <a:ext cx="3059192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DC4B79F8-67E0-93F3-125B-986D280B5449}"/>
              </a:ext>
            </a:extLst>
          </p:cNvPr>
          <p:cNvSpPr/>
          <p:nvPr/>
        </p:nvSpPr>
        <p:spPr>
          <a:xfrm>
            <a:off x="4451350" y="5336847"/>
            <a:ext cx="3289300" cy="461818"/>
          </a:xfrm>
          <a:prstGeom prst="roundRect">
            <a:avLst/>
          </a:prstGeom>
          <a:gradFill>
            <a:gsLst>
              <a:gs pos="0">
                <a:schemeClr val="accent2"/>
              </a:gs>
              <a:gs pos="98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41AF01D-C5EA-1DFF-2F02-04424C263203}"/>
              </a:ext>
            </a:extLst>
          </p:cNvPr>
          <p:cNvSpPr txBox="1"/>
          <p:nvPr/>
        </p:nvSpPr>
        <p:spPr>
          <a:xfrm>
            <a:off x="3857204" y="5401061"/>
            <a:ext cx="4477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6"/>
                </a:solidFill>
              </a:rPr>
              <a:t>Assessing Strategy Performance</a:t>
            </a:r>
            <a:endParaRPr lang="en-ID" sz="1200" b="1" dirty="0">
              <a:solidFill>
                <a:schemeClr val="accent6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1D75E2-22D3-1446-7E7C-9FD6436568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064A483-14BF-0959-4AD4-C7F21713D9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7687" y="2147173"/>
            <a:ext cx="4680901" cy="28267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42940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9B5BF6-F487-D1A9-DE6D-C7315CB3CD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45E7ADE-E3B5-5D4E-40F3-D33F350A8346}"/>
              </a:ext>
            </a:extLst>
          </p:cNvPr>
          <p:cNvSpPr/>
          <p:nvPr/>
        </p:nvSpPr>
        <p:spPr>
          <a:xfrm>
            <a:off x="4610881" y="1621914"/>
            <a:ext cx="1429407" cy="4080611"/>
          </a:xfrm>
          <a:prstGeom prst="roundRect">
            <a:avLst/>
          </a:prstGeom>
          <a:gradFill>
            <a:gsLst>
              <a:gs pos="0">
                <a:schemeClr val="accent2"/>
              </a:gs>
              <a:gs pos="98000">
                <a:schemeClr val="accent3">
                  <a:alpha val="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7C9CA1-CF00-1F57-4066-177FDA73F897}"/>
              </a:ext>
            </a:extLst>
          </p:cNvPr>
          <p:cNvSpPr txBox="1"/>
          <p:nvPr/>
        </p:nvSpPr>
        <p:spPr>
          <a:xfrm>
            <a:off x="6714703" y="1622721"/>
            <a:ext cx="4906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Lessons Learned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0353BB-39C2-42B4-9A73-87FCFE3C18FB}"/>
              </a:ext>
            </a:extLst>
          </p:cNvPr>
          <p:cNvSpPr/>
          <p:nvPr/>
        </p:nvSpPr>
        <p:spPr>
          <a:xfrm>
            <a:off x="6714703" y="1355823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D70162-0EA5-E41F-DE08-460B4AFC16BD}"/>
              </a:ext>
            </a:extLst>
          </p:cNvPr>
          <p:cNvSpPr/>
          <p:nvPr/>
        </p:nvSpPr>
        <p:spPr>
          <a:xfrm>
            <a:off x="6714702" y="3529793"/>
            <a:ext cx="4346997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Lorem Ipsum is simply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dummy text of the printing and simply dummy text of the printing and typesetting industry. Lorem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0D8579-3F4D-0F3A-028E-B4DBE004904B}"/>
              </a:ext>
            </a:extLst>
          </p:cNvPr>
          <p:cNvSpPr txBox="1"/>
          <p:nvPr/>
        </p:nvSpPr>
        <p:spPr>
          <a:xfrm rot="18297">
            <a:off x="6715413" y="3121070"/>
            <a:ext cx="3947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Extracting Insights from Past Experiences</a:t>
            </a:r>
            <a:endParaRPr lang="id-ID" sz="1200" b="1" dirty="0">
              <a:solidFill>
                <a:schemeClr val="tx2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9AC3EAB-7F5A-3B47-7855-DD95D45C43B5}"/>
              </a:ext>
            </a:extLst>
          </p:cNvPr>
          <p:cNvSpPr/>
          <p:nvPr/>
        </p:nvSpPr>
        <p:spPr>
          <a:xfrm>
            <a:off x="6809953" y="4885886"/>
            <a:ext cx="1673311" cy="420923"/>
          </a:xfrm>
          <a:prstGeom prst="roundRect">
            <a:avLst>
              <a:gd name="adj" fmla="val 28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More Information </a:t>
            </a:r>
            <a:endParaRPr lang="en-ID" sz="11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2BCEA1E-6DC9-8162-AC4C-39C3C9121005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A7186E-BD41-2A44-9E6C-61336CEAC995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6893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B56E74E-1F7F-2B87-D6AA-2CE288F4892C}"/>
              </a:ext>
            </a:extLst>
          </p:cNvPr>
          <p:cNvSpPr txBox="1"/>
          <p:nvPr/>
        </p:nvSpPr>
        <p:spPr>
          <a:xfrm>
            <a:off x="772024" y="2391391"/>
            <a:ext cx="4906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Case Studies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BB16B7-6536-E4A1-AEA8-23691E9C989A}"/>
              </a:ext>
            </a:extLst>
          </p:cNvPr>
          <p:cNvSpPr/>
          <p:nvPr/>
        </p:nvSpPr>
        <p:spPr>
          <a:xfrm>
            <a:off x="772024" y="2124493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205562-717D-4113-4D5B-17B5FF6123C8}"/>
              </a:ext>
            </a:extLst>
          </p:cNvPr>
          <p:cNvSpPr/>
          <p:nvPr/>
        </p:nvSpPr>
        <p:spPr>
          <a:xfrm>
            <a:off x="772024" y="4141134"/>
            <a:ext cx="4271243" cy="1334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Lorem Ipsum is simply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dummy text of the printing and simply dummy text of the printing and typesetting text of the printing and typesetting industry. Lorem Ipsum has Lorem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D7741F-64F6-6466-7F2C-E177AF6DFB31}"/>
              </a:ext>
            </a:extLst>
          </p:cNvPr>
          <p:cNvSpPr txBox="1"/>
          <p:nvPr/>
        </p:nvSpPr>
        <p:spPr>
          <a:xfrm rot="18297">
            <a:off x="772734" y="3783907"/>
            <a:ext cx="3947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Real-World Examples of Successful Strategies</a:t>
            </a:r>
            <a:endParaRPr lang="id-ID" sz="1200" b="1" dirty="0">
              <a:solidFill>
                <a:schemeClr val="tx2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2180D8B5-FA27-DB4A-87FA-0C65805F468F}"/>
              </a:ext>
            </a:extLst>
          </p:cNvPr>
          <p:cNvSpPr>
            <a:spLocks/>
          </p:cNvSpPr>
          <p:nvPr/>
        </p:nvSpPr>
        <p:spPr bwMode="auto">
          <a:xfrm>
            <a:off x="5238003" y="2623681"/>
            <a:ext cx="2115115" cy="1881543"/>
          </a:xfrm>
          <a:custGeom>
            <a:avLst/>
            <a:gdLst>
              <a:gd name="T0" fmla="*/ 297 w 299"/>
              <a:gd name="T1" fmla="*/ 131 h 266"/>
              <a:gd name="T2" fmla="*/ 287 w 299"/>
              <a:gd name="T3" fmla="*/ 119 h 266"/>
              <a:gd name="T4" fmla="*/ 286 w 299"/>
              <a:gd name="T5" fmla="*/ 118 h 266"/>
              <a:gd name="T6" fmla="*/ 273 w 299"/>
              <a:gd name="T7" fmla="*/ 114 h 266"/>
              <a:gd name="T8" fmla="*/ 248 w 299"/>
              <a:gd name="T9" fmla="*/ 122 h 266"/>
              <a:gd name="T10" fmla="*/ 248 w 299"/>
              <a:gd name="T11" fmla="*/ 122 h 266"/>
              <a:gd name="T12" fmla="*/ 238 w 299"/>
              <a:gd name="T13" fmla="*/ 124 h 266"/>
              <a:gd name="T14" fmla="*/ 219 w 299"/>
              <a:gd name="T15" fmla="*/ 103 h 266"/>
              <a:gd name="T16" fmla="*/ 219 w 299"/>
              <a:gd name="T17" fmla="*/ 0 h 266"/>
              <a:gd name="T18" fmla="*/ 116 w 299"/>
              <a:gd name="T19" fmla="*/ 0 h 266"/>
              <a:gd name="T20" fmla="*/ 108 w 299"/>
              <a:gd name="T21" fmla="*/ 3 h 266"/>
              <a:gd name="T22" fmla="*/ 108 w 299"/>
              <a:gd name="T23" fmla="*/ 12 h 266"/>
              <a:gd name="T24" fmla="*/ 117 w 299"/>
              <a:gd name="T25" fmla="*/ 42 h 266"/>
              <a:gd name="T26" fmla="*/ 78 w 299"/>
              <a:gd name="T27" fmla="*/ 80 h 266"/>
              <a:gd name="T28" fmla="*/ 40 w 299"/>
              <a:gd name="T29" fmla="*/ 42 h 266"/>
              <a:gd name="T30" fmla="*/ 49 w 299"/>
              <a:gd name="T31" fmla="*/ 12 h 266"/>
              <a:gd name="T32" fmla="*/ 49 w 299"/>
              <a:gd name="T33" fmla="*/ 3 h 266"/>
              <a:gd name="T34" fmla="*/ 41 w 299"/>
              <a:gd name="T35" fmla="*/ 0 h 266"/>
              <a:gd name="T36" fmla="*/ 0 w 299"/>
              <a:gd name="T37" fmla="*/ 0 h 266"/>
              <a:gd name="T38" fmla="*/ 26 w 299"/>
              <a:gd name="T39" fmla="*/ 67 h 266"/>
              <a:gd name="T40" fmla="*/ 106 w 299"/>
              <a:gd name="T41" fmla="*/ 203 h 266"/>
              <a:gd name="T42" fmla="*/ 114 w 299"/>
              <a:gd name="T43" fmla="*/ 233 h 266"/>
              <a:gd name="T44" fmla="*/ 107 w 299"/>
              <a:gd name="T45" fmla="*/ 244 h 266"/>
              <a:gd name="T46" fmla="*/ 107 w 299"/>
              <a:gd name="T47" fmla="*/ 248 h 266"/>
              <a:gd name="T48" fmla="*/ 107 w 299"/>
              <a:gd name="T49" fmla="*/ 253 h 266"/>
              <a:gd name="T50" fmla="*/ 122 w 299"/>
              <a:gd name="T51" fmla="*/ 266 h 266"/>
              <a:gd name="T52" fmla="*/ 219 w 299"/>
              <a:gd name="T53" fmla="*/ 266 h 266"/>
              <a:gd name="T54" fmla="*/ 219 w 299"/>
              <a:gd name="T55" fmla="*/ 198 h 266"/>
              <a:gd name="T56" fmla="*/ 219 w 299"/>
              <a:gd name="T57" fmla="*/ 177 h 266"/>
              <a:gd name="T58" fmla="*/ 238 w 299"/>
              <a:gd name="T59" fmla="*/ 156 h 266"/>
              <a:gd name="T60" fmla="*/ 248 w 299"/>
              <a:gd name="T61" fmla="*/ 158 h 266"/>
              <a:gd name="T62" fmla="*/ 248 w 299"/>
              <a:gd name="T63" fmla="*/ 158 h 266"/>
              <a:gd name="T64" fmla="*/ 264 w 299"/>
              <a:gd name="T65" fmla="*/ 164 h 266"/>
              <a:gd name="T66" fmla="*/ 273 w 299"/>
              <a:gd name="T67" fmla="*/ 166 h 266"/>
              <a:gd name="T68" fmla="*/ 286 w 299"/>
              <a:gd name="T69" fmla="*/ 162 h 266"/>
              <a:gd name="T70" fmla="*/ 287 w 299"/>
              <a:gd name="T71" fmla="*/ 161 h 266"/>
              <a:gd name="T72" fmla="*/ 299 w 299"/>
              <a:gd name="T73" fmla="*/ 140 h 266"/>
              <a:gd name="T74" fmla="*/ 297 w 299"/>
              <a:gd name="T75" fmla="*/ 131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9" h="266">
                <a:moveTo>
                  <a:pt x="297" y="131"/>
                </a:moveTo>
                <a:cubicBezTo>
                  <a:pt x="295" y="126"/>
                  <a:pt x="292" y="122"/>
                  <a:pt x="287" y="119"/>
                </a:cubicBezTo>
                <a:cubicBezTo>
                  <a:pt x="287" y="118"/>
                  <a:pt x="287" y="118"/>
                  <a:pt x="286" y="118"/>
                </a:cubicBezTo>
                <a:cubicBezTo>
                  <a:pt x="282" y="115"/>
                  <a:pt x="278" y="114"/>
                  <a:pt x="273" y="114"/>
                </a:cubicBezTo>
                <a:cubicBezTo>
                  <a:pt x="267" y="114"/>
                  <a:pt x="255" y="119"/>
                  <a:pt x="248" y="122"/>
                </a:cubicBezTo>
                <a:cubicBezTo>
                  <a:pt x="248" y="122"/>
                  <a:pt x="248" y="122"/>
                  <a:pt x="248" y="122"/>
                </a:cubicBezTo>
                <a:cubicBezTo>
                  <a:pt x="244" y="123"/>
                  <a:pt x="241" y="124"/>
                  <a:pt x="238" y="124"/>
                </a:cubicBezTo>
                <a:cubicBezTo>
                  <a:pt x="227" y="124"/>
                  <a:pt x="219" y="115"/>
                  <a:pt x="219" y="103"/>
                </a:cubicBezTo>
                <a:cubicBezTo>
                  <a:pt x="219" y="0"/>
                  <a:pt x="219" y="0"/>
                  <a:pt x="219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2" y="0"/>
                  <a:pt x="109" y="1"/>
                  <a:pt x="108" y="3"/>
                </a:cubicBezTo>
                <a:cubicBezTo>
                  <a:pt x="107" y="5"/>
                  <a:pt x="107" y="8"/>
                  <a:pt x="108" y="12"/>
                </a:cubicBezTo>
                <a:cubicBezTo>
                  <a:pt x="109" y="14"/>
                  <a:pt x="117" y="31"/>
                  <a:pt x="117" y="42"/>
                </a:cubicBezTo>
                <a:cubicBezTo>
                  <a:pt x="117" y="63"/>
                  <a:pt x="100" y="80"/>
                  <a:pt x="78" y="80"/>
                </a:cubicBezTo>
                <a:cubicBezTo>
                  <a:pt x="57" y="80"/>
                  <a:pt x="40" y="63"/>
                  <a:pt x="40" y="42"/>
                </a:cubicBezTo>
                <a:cubicBezTo>
                  <a:pt x="40" y="31"/>
                  <a:pt x="48" y="14"/>
                  <a:pt x="49" y="12"/>
                </a:cubicBezTo>
                <a:cubicBezTo>
                  <a:pt x="50" y="8"/>
                  <a:pt x="50" y="5"/>
                  <a:pt x="49" y="3"/>
                </a:cubicBezTo>
                <a:cubicBezTo>
                  <a:pt x="48" y="1"/>
                  <a:pt x="45" y="0"/>
                  <a:pt x="41" y="0"/>
                </a:cubicBezTo>
                <a:cubicBezTo>
                  <a:pt x="0" y="0"/>
                  <a:pt x="0" y="0"/>
                  <a:pt x="0" y="0"/>
                </a:cubicBezTo>
                <a:cubicBezTo>
                  <a:pt x="6" y="24"/>
                  <a:pt x="14" y="46"/>
                  <a:pt x="26" y="67"/>
                </a:cubicBezTo>
                <a:cubicBezTo>
                  <a:pt x="82" y="168"/>
                  <a:pt x="97" y="148"/>
                  <a:pt x="106" y="203"/>
                </a:cubicBezTo>
                <a:cubicBezTo>
                  <a:pt x="109" y="216"/>
                  <a:pt x="111" y="226"/>
                  <a:pt x="114" y="233"/>
                </a:cubicBezTo>
                <a:cubicBezTo>
                  <a:pt x="109" y="236"/>
                  <a:pt x="107" y="240"/>
                  <a:pt x="107" y="244"/>
                </a:cubicBezTo>
                <a:cubicBezTo>
                  <a:pt x="107" y="248"/>
                  <a:pt x="107" y="248"/>
                  <a:pt x="107" y="248"/>
                </a:cubicBezTo>
                <a:cubicBezTo>
                  <a:pt x="107" y="253"/>
                  <a:pt x="107" y="253"/>
                  <a:pt x="107" y="253"/>
                </a:cubicBezTo>
                <a:cubicBezTo>
                  <a:pt x="107" y="260"/>
                  <a:pt x="114" y="266"/>
                  <a:pt x="122" y="266"/>
                </a:cubicBezTo>
                <a:cubicBezTo>
                  <a:pt x="219" y="266"/>
                  <a:pt x="219" y="266"/>
                  <a:pt x="219" y="266"/>
                </a:cubicBezTo>
                <a:cubicBezTo>
                  <a:pt x="219" y="198"/>
                  <a:pt x="219" y="198"/>
                  <a:pt x="219" y="198"/>
                </a:cubicBezTo>
                <a:cubicBezTo>
                  <a:pt x="219" y="177"/>
                  <a:pt x="219" y="177"/>
                  <a:pt x="219" y="177"/>
                </a:cubicBezTo>
                <a:cubicBezTo>
                  <a:pt x="219" y="165"/>
                  <a:pt x="227" y="156"/>
                  <a:pt x="238" y="156"/>
                </a:cubicBezTo>
                <a:cubicBezTo>
                  <a:pt x="241" y="156"/>
                  <a:pt x="244" y="157"/>
                  <a:pt x="248" y="158"/>
                </a:cubicBezTo>
                <a:cubicBezTo>
                  <a:pt x="248" y="158"/>
                  <a:pt x="248" y="158"/>
                  <a:pt x="248" y="158"/>
                </a:cubicBezTo>
                <a:cubicBezTo>
                  <a:pt x="252" y="160"/>
                  <a:pt x="259" y="163"/>
                  <a:pt x="264" y="164"/>
                </a:cubicBezTo>
                <a:cubicBezTo>
                  <a:pt x="268" y="165"/>
                  <a:pt x="271" y="166"/>
                  <a:pt x="273" y="166"/>
                </a:cubicBezTo>
                <a:cubicBezTo>
                  <a:pt x="278" y="166"/>
                  <a:pt x="282" y="164"/>
                  <a:pt x="286" y="162"/>
                </a:cubicBezTo>
                <a:cubicBezTo>
                  <a:pt x="287" y="162"/>
                  <a:pt x="287" y="161"/>
                  <a:pt x="287" y="161"/>
                </a:cubicBezTo>
                <a:cubicBezTo>
                  <a:pt x="294" y="156"/>
                  <a:pt x="299" y="148"/>
                  <a:pt x="299" y="140"/>
                </a:cubicBezTo>
                <a:cubicBezTo>
                  <a:pt x="299" y="137"/>
                  <a:pt x="298" y="134"/>
                  <a:pt x="297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78EF5AD9-2367-BD86-B4BE-462F349DF47E}"/>
              </a:ext>
            </a:extLst>
          </p:cNvPr>
          <p:cNvSpPr>
            <a:spLocks/>
          </p:cNvSpPr>
          <p:nvPr/>
        </p:nvSpPr>
        <p:spPr bwMode="auto">
          <a:xfrm>
            <a:off x="6878988" y="2057720"/>
            <a:ext cx="1542168" cy="2447501"/>
          </a:xfrm>
          <a:custGeom>
            <a:avLst/>
            <a:gdLst>
              <a:gd name="T0" fmla="*/ 177 w 218"/>
              <a:gd name="T1" fmla="*/ 80 h 346"/>
              <a:gd name="T2" fmla="*/ 156 w 218"/>
              <a:gd name="T3" fmla="*/ 61 h 346"/>
              <a:gd name="T4" fmla="*/ 158 w 218"/>
              <a:gd name="T5" fmla="*/ 51 h 346"/>
              <a:gd name="T6" fmla="*/ 158 w 218"/>
              <a:gd name="T7" fmla="*/ 51 h 346"/>
              <a:gd name="T8" fmla="*/ 165 w 218"/>
              <a:gd name="T9" fmla="*/ 26 h 346"/>
              <a:gd name="T10" fmla="*/ 162 w 218"/>
              <a:gd name="T11" fmla="*/ 13 h 346"/>
              <a:gd name="T12" fmla="*/ 161 w 218"/>
              <a:gd name="T13" fmla="*/ 11 h 346"/>
              <a:gd name="T14" fmla="*/ 140 w 218"/>
              <a:gd name="T15" fmla="*/ 0 h 346"/>
              <a:gd name="T16" fmla="*/ 118 w 218"/>
              <a:gd name="T17" fmla="*/ 11 h 346"/>
              <a:gd name="T18" fmla="*/ 118 w 218"/>
              <a:gd name="T19" fmla="*/ 12 h 346"/>
              <a:gd name="T20" fmla="*/ 118 w 218"/>
              <a:gd name="T21" fmla="*/ 12 h 346"/>
              <a:gd name="T22" fmla="*/ 114 w 218"/>
              <a:gd name="T23" fmla="*/ 26 h 346"/>
              <a:gd name="T24" fmla="*/ 121 w 218"/>
              <a:gd name="T25" fmla="*/ 51 h 346"/>
              <a:gd name="T26" fmla="*/ 121 w 218"/>
              <a:gd name="T27" fmla="*/ 51 h 346"/>
              <a:gd name="T28" fmla="*/ 123 w 218"/>
              <a:gd name="T29" fmla="*/ 54 h 346"/>
              <a:gd name="T30" fmla="*/ 124 w 218"/>
              <a:gd name="T31" fmla="*/ 61 h 346"/>
              <a:gd name="T32" fmla="*/ 122 w 218"/>
              <a:gd name="T33" fmla="*/ 67 h 346"/>
              <a:gd name="T34" fmla="*/ 102 w 218"/>
              <a:gd name="T35" fmla="*/ 80 h 346"/>
              <a:gd name="T36" fmla="*/ 0 w 218"/>
              <a:gd name="T37" fmla="*/ 80 h 346"/>
              <a:gd name="T38" fmla="*/ 0 w 218"/>
              <a:gd name="T39" fmla="*/ 183 h 346"/>
              <a:gd name="T40" fmla="*/ 3 w 218"/>
              <a:gd name="T41" fmla="*/ 191 h 346"/>
              <a:gd name="T42" fmla="*/ 11 w 218"/>
              <a:gd name="T43" fmla="*/ 190 h 346"/>
              <a:gd name="T44" fmla="*/ 41 w 218"/>
              <a:gd name="T45" fmla="*/ 182 h 346"/>
              <a:gd name="T46" fmla="*/ 74 w 218"/>
              <a:gd name="T47" fmla="*/ 199 h 346"/>
              <a:gd name="T48" fmla="*/ 80 w 218"/>
              <a:gd name="T49" fmla="*/ 220 h 346"/>
              <a:gd name="T50" fmla="*/ 41 w 218"/>
              <a:gd name="T51" fmla="*/ 259 h 346"/>
              <a:gd name="T52" fmla="*/ 21 w 218"/>
              <a:gd name="T53" fmla="*/ 254 h 346"/>
              <a:gd name="T54" fmla="*/ 11 w 218"/>
              <a:gd name="T55" fmla="*/ 250 h 346"/>
              <a:gd name="T56" fmla="*/ 3 w 218"/>
              <a:gd name="T57" fmla="*/ 250 h 346"/>
              <a:gd name="T58" fmla="*/ 0 w 218"/>
              <a:gd name="T59" fmla="*/ 258 h 346"/>
              <a:gd name="T60" fmla="*/ 0 w 218"/>
              <a:gd name="T61" fmla="*/ 270 h 346"/>
              <a:gd name="T62" fmla="*/ 0 w 218"/>
              <a:gd name="T63" fmla="*/ 346 h 346"/>
              <a:gd name="T64" fmla="*/ 96 w 218"/>
              <a:gd name="T65" fmla="*/ 346 h 346"/>
              <a:gd name="T66" fmla="*/ 112 w 218"/>
              <a:gd name="T67" fmla="*/ 333 h 346"/>
              <a:gd name="T68" fmla="*/ 112 w 218"/>
              <a:gd name="T69" fmla="*/ 324 h 346"/>
              <a:gd name="T70" fmla="*/ 105 w 218"/>
              <a:gd name="T71" fmla="*/ 313 h 346"/>
              <a:gd name="T72" fmla="*/ 112 w 218"/>
              <a:gd name="T73" fmla="*/ 283 h 346"/>
              <a:gd name="T74" fmla="*/ 193 w 218"/>
              <a:gd name="T75" fmla="*/ 147 h 346"/>
              <a:gd name="T76" fmla="*/ 218 w 218"/>
              <a:gd name="T77" fmla="*/ 80 h 346"/>
              <a:gd name="T78" fmla="*/ 177 w 218"/>
              <a:gd name="T79" fmla="*/ 8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8" h="346">
                <a:moveTo>
                  <a:pt x="177" y="80"/>
                </a:moveTo>
                <a:cubicBezTo>
                  <a:pt x="164" y="80"/>
                  <a:pt x="156" y="72"/>
                  <a:pt x="156" y="61"/>
                </a:cubicBezTo>
                <a:cubicBezTo>
                  <a:pt x="156" y="58"/>
                  <a:pt x="156" y="54"/>
                  <a:pt x="158" y="51"/>
                </a:cubicBezTo>
                <a:cubicBezTo>
                  <a:pt x="158" y="51"/>
                  <a:pt x="158" y="51"/>
                  <a:pt x="158" y="51"/>
                </a:cubicBezTo>
                <a:cubicBezTo>
                  <a:pt x="161" y="44"/>
                  <a:pt x="165" y="31"/>
                  <a:pt x="165" y="26"/>
                </a:cubicBezTo>
                <a:cubicBezTo>
                  <a:pt x="165" y="21"/>
                  <a:pt x="164" y="16"/>
                  <a:pt x="162" y="13"/>
                </a:cubicBezTo>
                <a:cubicBezTo>
                  <a:pt x="161" y="12"/>
                  <a:pt x="161" y="12"/>
                  <a:pt x="161" y="11"/>
                </a:cubicBezTo>
                <a:cubicBezTo>
                  <a:pt x="156" y="4"/>
                  <a:pt x="148" y="0"/>
                  <a:pt x="140" y="0"/>
                </a:cubicBezTo>
                <a:cubicBezTo>
                  <a:pt x="131" y="0"/>
                  <a:pt x="123" y="4"/>
                  <a:pt x="118" y="11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5" y="16"/>
                  <a:pt x="114" y="21"/>
                  <a:pt x="114" y="26"/>
                </a:cubicBezTo>
                <a:cubicBezTo>
                  <a:pt x="114" y="31"/>
                  <a:pt x="118" y="44"/>
                  <a:pt x="121" y="51"/>
                </a:cubicBezTo>
                <a:cubicBezTo>
                  <a:pt x="121" y="51"/>
                  <a:pt x="121" y="51"/>
                  <a:pt x="121" y="51"/>
                </a:cubicBezTo>
                <a:cubicBezTo>
                  <a:pt x="122" y="52"/>
                  <a:pt x="122" y="53"/>
                  <a:pt x="123" y="54"/>
                </a:cubicBezTo>
                <a:cubicBezTo>
                  <a:pt x="123" y="57"/>
                  <a:pt x="124" y="59"/>
                  <a:pt x="124" y="61"/>
                </a:cubicBezTo>
                <a:cubicBezTo>
                  <a:pt x="124" y="63"/>
                  <a:pt x="123" y="65"/>
                  <a:pt x="122" y="67"/>
                </a:cubicBezTo>
                <a:cubicBezTo>
                  <a:pt x="120" y="75"/>
                  <a:pt x="112" y="80"/>
                  <a:pt x="102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7"/>
                  <a:pt x="1" y="189"/>
                  <a:pt x="3" y="191"/>
                </a:cubicBezTo>
                <a:cubicBezTo>
                  <a:pt x="5" y="192"/>
                  <a:pt x="8" y="192"/>
                  <a:pt x="11" y="190"/>
                </a:cubicBezTo>
                <a:cubicBezTo>
                  <a:pt x="13" y="190"/>
                  <a:pt x="31" y="182"/>
                  <a:pt x="41" y="182"/>
                </a:cubicBezTo>
                <a:cubicBezTo>
                  <a:pt x="55" y="182"/>
                  <a:pt x="67" y="189"/>
                  <a:pt x="74" y="199"/>
                </a:cubicBezTo>
                <a:cubicBezTo>
                  <a:pt x="78" y="205"/>
                  <a:pt x="80" y="213"/>
                  <a:pt x="80" y="220"/>
                </a:cubicBezTo>
                <a:cubicBezTo>
                  <a:pt x="80" y="241"/>
                  <a:pt x="63" y="259"/>
                  <a:pt x="41" y="259"/>
                </a:cubicBezTo>
                <a:cubicBezTo>
                  <a:pt x="36" y="259"/>
                  <a:pt x="27" y="256"/>
                  <a:pt x="21" y="254"/>
                </a:cubicBezTo>
                <a:cubicBezTo>
                  <a:pt x="16" y="252"/>
                  <a:pt x="12" y="251"/>
                  <a:pt x="11" y="250"/>
                </a:cubicBezTo>
                <a:cubicBezTo>
                  <a:pt x="8" y="249"/>
                  <a:pt x="5" y="249"/>
                  <a:pt x="3" y="250"/>
                </a:cubicBezTo>
                <a:cubicBezTo>
                  <a:pt x="1" y="251"/>
                  <a:pt x="0" y="254"/>
                  <a:pt x="0" y="258"/>
                </a:cubicBezTo>
                <a:cubicBezTo>
                  <a:pt x="0" y="270"/>
                  <a:pt x="0" y="270"/>
                  <a:pt x="0" y="270"/>
                </a:cubicBezTo>
                <a:cubicBezTo>
                  <a:pt x="0" y="346"/>
                  <a:pt x="0" y="346"/>
                  <a:pt x="0" y="346"/>
                </a:cubicBezTo>
                <a:cubicBezTo>
                  <a:pt x="96" y="346"/>
                  <a:pt x="96" y="346"/>
                  <a:pt x="96" y="346"/>
                </a:cubicBezTo>
                <a:cubicBezTo>
                  <a:pt x="105" y="346"/>
                  <a:pt x="112" y="340"/>
                  <a:pt x="112" y="333"/>
                </a:cubicBezTo>
                <a:cubicBezTo>
                  <a:pt x="112" y="324"/>
                  <a:pt x="112" y="324"/>
                  <a:pt x="112" y="324"/>
                </a:cubicBezTo>
                <a:cubicBezTo>
                  <a:pt x="112" y="320"/>
                  <a:pt x="109" y="316"/>
                  <a:pt x="105" y="313"/>
                </a:cubicBezTo>
                <a:cubicBezTo>
                  <a:pt x="108" y="306"/>
                  <a:pt x="110" y="296"/>
                  <a:pt x="112" y="283"/>
                </a:cubicBezTo>
                <a:cubicBezTo>
                  <a:pt x="121" y="228"/>
                  <a:pt x="136" y="248"/>
                  <a:pt x="193" y="147"/>
                </a:cubicBezTo>
                <a:cubicBezTo>
                  <a:pt x="204" y="126"/>
                  <a:pt x="213" y="104"/>
                  <a:pt x="218" y="80"/>
                </a:cubicBezTo>
                <a:lnTo>
                  <a:pt x="177" y="8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98000">
                <a:schemeClr val="accent3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C91AA120-54B5-3499-5F9C-C494958E96DE}"/>
              </a:ext>
            </a:extLst>
          </p:cNvPr>
          <p:cNvSpPr>
            <a:spLocks/>
          </p:cNvSpPr>
          <p:nvPr/>
        </p:nvSpPr>
        <p:spPr bwMode="auto">
          <a:xfrm>
            <a:off x="5202069" y="657294"/>
            <a:ext cx="1585088" cy="2440514"/>
          </a:xfrm>
          <a:custGeom>
            <a:avLst/>
            <a:gdLst>
              <a:gd name="T0" fmla="*/ 221 w 224"/>
              <a:gd name="T1" fmla="*/ 154 h 345"/>
              <a:gd name="T2" fmla="*/ 212 w 224"/>
              <a:gd name="T3" fmla="*/ 155 h 345"/>
              <a:gd name="T4" fmla="*/ 182 w 224"/>
              <a:gd name="T5" fmla="*/ 163 h 345"/>
              <a:gd name="T6" fmla="*/ 144 w 224"/>
              <a:gd name="T7" fmla="*/ 125 h 345"/>
              <a:gd name="T8" fmla="*/ 182 w 224"/>
              <a:gd name="T9" fmla="*/ 86 h 345"/>
              <a:gd name="T10" fmla="*/ 212 w 224"/>
              <a:gd name="T11" fmla="*/ 95 h 345"/>
              <a:gd name="T12" fmla="*/ 221 w 224"/>
              <a:gd name="T13" fmla="*/ 95 h 345"/>
              <a:gd name="T14" fmla="*/ 224 w 224"/>
              <a:gd name="T15" fmla="*/ 87 h 345"/>
              <a:gd name="T16" fmla="*/ 224 w 224"/>
              <a:gd name="T17" fmla="*/ 36 h 345"/>
              <a:gd name="T18" fmla="*/ 224 w 224"/>
              <a:gd name="T19" fmla="*/ 0 h 345"/>
              <a:gd name="T20" fmla="*/ 169 w 224"/>
              <a:gd name="T21" fmla="*/ 8 h 345"/>
              <a:gd name="T22" fmla="*/ 0 w 224"/>
              <a:gd name="T23" fmla="*/ 230 h 345"/>
              <a:gd name="T24" fmla="*/ 3 w 224"/>
              <a:gd name="T25" fmla="*/ 265 h 345"/>
              <a:gd name="T26" fmla="*/ 47 w 224"/>
              <a:gd name="T27" fmla="*/ 265 h 345"/>
              <a:gd name="T28" fmla="*/ 68 w 224"/>
              <a:gd name="T29" fmla="*/ 284 h 345"/>
              <a:gd name="T30" fmla="*/ 66 w 224"/>
              <a:gd name="T31" fmla="*/ 294 h 345"/>
              <a:gd name="T32" fmla="*/ 66 w 224"/>
              <a:gd name="T33" fmla="*/ 294 h 345"/>
              <a:gd name="T34" fmla="*/ 58 w 224"/>
              <a:gd name="T35" fmla="*/ 319 h 345"/>
              <a:gd name="T36" fmla="*/ 62 w 224"/>
              <a:gd name="T37" fmla="*/ 332 h 345"/>
              <a:gd name="T38" fmla="*/ 63 w 224"/>
              <a:gd name="T39" fmla="*/ 334 h 345"/>
              <a:gd name="T40" fmla="*/ 84 w 224"/>
              <a:gd name="T41" fmla="*/ 345 h 345"/>
              <a:gd name="T42" fmla="*/ 105 w 224"/>
              <a:gd name="T43" fmla="*/ 333 h 345"/>
              <a:gd name="T44" fmla="*/ 106 w 224"/>
              <a:gd name="T45" fmla="*/ 332 h 345"/>
              <a:gd name="T46" fmla="*/ 110 w 224"/>
              <a:gd name="T47" fmla="*/ 319 h 345"/>
              <a:gd name="T48" fmla="*/ 102 w 224"/>
              <a:gd name="T49" fmla="*/ 294 h 345"/>
              <a:gd name="T50" fmla="*/ 102 w 224"/>
              <a:gd name="T51" fmla="*/ 294 h 345"/>
              <a:gd name="T52" fmla="*/ 100 w 224"/>
              <a:gd name="T53" fmla="*/ 284 h 345"/>
              <a:gd name="T54" fmla="*/ 121 w 224"/>
              <a:gd name="T55" fmla="*/ 265 h 345"/>
              <a:gd name="T56" fmla="*/ 224 w 224"/>
              <a:gd name="T57" fmla="*/ 265 h 345"/>
              <a:gd name="T58" fmla="*/ 224 w 224"/>
              <a:gd name="T59" fmla="*/ 162 h 345"/>
              <a:gd name="T60" fmla="*/ 221 w 224"/>
              <a:gd name="T61" fmla="*/ 154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24" h="345">
                <a:moveTo>
                  <a:pt x="221" y="154"/>
                </a:moveTo>
                <a:cubicBezTo>
                  <a:pt x="219" y="153"/>
                  <a:pt x="216" y="153"/>
                  <a:pt x="212" y="155"/>
                </a:cubicBezTo>
                <a:cubicBezTo>
                  <a:pt x="210" y="155"/>
                  <a:pt x="192" y="163"/>
                  <a:pt x="182" y="163"/>
                </a:cubicBezTo>
                <a:cubicBezTo>
                  <a:pt x="161" y="163"/>
                  <a:pt x="144" y="146"/>
                  <a:pt x="144" y="125"/>
                </a:cubicBezTo>
                <a:cubicBezTo>
                  <a:pt x="144" y="103"/>
                  <a:pt x="161" y="86"/>
                  <a:pt x="182" y="86"/>
                </a:cubicBezTo>
                <a:cubicBezTo>
                  <a:pt x="192" y="86"/>
                  <a:pt x="210" y="94"/>
                  <a:pt x="212" y="95"/>
                </a:cubicBezTo>
                <a:cubicBezTo>
                  <a:pt x="216" y="96"/>
                  <a:pt x="219" y="96"/>
                  <a:pt x="221" y="95"/>
                </a:cubicBezTo>
                <a:cubicBezTo>
                  <a:pt x="223" y="94"/>
                  <a:pt x="224" y="91"/>
                  <a:pt x="224" y="87"/>
                </a:cubicBezTo>
                <a:cubicBezTo>
                  <a:pt x="224" y="36"/>
                  <a:pt x="224" y="36"/>
                  <a:pt x="224" y="36"/>
                </a:cubicBezTo>
                <a:cubicBezTo>
                  <a:pt x="224" y="0"/>
                  <a:pt x="224" y="0"/>
                  <a:pt x="224" y="0"/>
                </a:cubicBezTo>
                <a:cubicBezTo>
                  <a:pt x="205" y="0"/>
                  <a:pt x="187" y="3"/>
                  <a:pt x="169" y="8"/>
                </a:cubicBezTo>
                <a:cubicBezTo>
                  <a:pt x="72" y="34"/>
                  <a:pt x="0" y="123"/>
                  <a:pt x="0" y="230"/>
                </a:cubicBezTo>
                <a:cubicBezTo>
                  <a:pt x="0" y="242"/>
                  <a:pt x="1" y="253"/>
                  <a:pt x="3" y="265"/>
                </a:cubicBezTo>
                <a:cubicBezTo>
                  <a:pt x="47" y="265"/>
                  <a:pt x="47" y="265"/>
                  <a:pt x="47" y="265"/>
                </a:cubicBezTo>
                <a:cubicBezTo>
                  <a:pt x="59" y="265"/>
                  <a:pt x="68" y="273"/>
                  <a:pt x="68" y="284"/>
                </a:cubicBezTo>
                <a:cubicBezTo>
                  <a:pt x="68" y="287"/>
                  <a:pt x="67" y="291"/>
                  <a:pt x="66" y="294"/>
                </a:cubicBezTo>
                <a:cubicBezTo>
                  <a:pt x="66" y="294"/>
                  <a:pt x="66" y="294"/>
                  <a:pt x="66" y="294"/>
                </a:cubicBezTo>
                <a:cubicBezTo>
                  <a:pt x="63" y="301"/>
                  <a:pt x="58" y="313"/>
                  <a:pt x="58" y="319"/>
                </a:cubicBezTo>
                <a:cubicBezTo>
                  <a:pt x="58" y="324"/>
                  <a:pt x="59" y="328"/>
                  <a:pt x="62" y="332"/>
                </a:cubicBezTo>
                <a:cubicBezTo>
                  <a:pt x="62" y="333"/>
                  <a:pt x="62" y="333"/>
                  <a:pt x="63" y="334"/>
                </a:cubicBezTo>
                <a:cubicBezTo>
                  <a:pt x="67" y="341"/>
                  <a:pt x="75" y="345"/>
                  <a:pt x="84" y="345"/>
                </a:cubicBezTo>
                <a:cubicBezTo>
                  <a:pt x="92" y="345"/>
                  <a:pt x="100" y="341"/>
                  <a:pt x="105" y="333"/>
                </a:cubicBezTo>
                <a:cubicBezTo>
                  <a:pt x="105" y="333"/>
                  <a:pt x="106" y="333"/>
                  <a:pt x="106" y="332"/>
                </a:cubicBezTo>
                <a:cubicBezTo>
                  <a:pt x="108" y="328"/>
                  <a:pt x="110" y="324"/>
                  <a:pt x="110" y="319"/>
                </a:cubicBezTo>
                <a:cubicBezTo>
                  <a:pt x="110" y="313"/>
                  <a:pt x="105" y="301"/>
                  <a:pt x="102" y="294"/>
                </a:cubicBezTo>
                <a:cubicBezTo>
                  <a:pt x="102" y="294"/>
                  <a:pt x="102" y="294"/>
                  <a:pt x="102" y="294"/>
                </a:cubicBezTo>
                <a:cubicBezTo>
                  <a:pt x="101" y="291"/>
                  <a:pt x="100" y="287"/>
                  <a:pt x="100" y="284"/>
                </a:cubicBezTo>
                <a:cubicBezTo>
                  <a:pt x="100" y="273"/>
                  <a:pt x="109" y="265"/>
                  <a:pt x="121" y="265"/>
                </a:cubicBezTo>
                <a:cubicBezTo>
                  <a:pt x="224" y="265"/>
                  <a:pt x="224" y="265"/>
                  <a:pt x="224" y="265"/>
                </a:cubicBezTo>
                <a:cubicBezTo>
                  <a:pt x="224" y="162"/>
                  <a:pt x="224" y="162"/>
                  <a:pt x="224" y="162"/>
                </a:cubicBezTo>
                <a:cubicBezTo>
                  <a:pt x="224" y="158"/>
                  <a:pt x="223" y="156"/>
                  <a:pt x="221" y="1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0571B66F-D6CB-9CFB-928F-3F90687513D5}"/>
              </a:ext>
            </a:extLst>
          </p:cNvPr>
          <p:cNvSpPr>
            <a:spLocks/>
          </p:cNvSpPr>
          <p:nvPr/>
        </p:nvSpPr>
        <p:spPr bwMode="auto">
          <a:xfrm>
            <a:off x="6313030" y="657294"/>
            <a:ext cx="2143063" cy="1874556"/>
          </a:xfrm>
          <a:custGeom>
            <a:avLst/>
            <a:gdLst>
              <a:gd name="T0" fmla="*/ 80 w 303"/>
              <a:gd name="T1" fmla="*/ 0 h 265"/>
              <a:gd name="T2" fmla="*/ 80 w 303"/>
              <a:gd name="T3" fmla="*/ 45 h 265"/>
              <a:gd name="T4" fmla="*/ 80 w 303"/>
              <a:gd name="T5" fmla="*/ 88 h 265"/>
              <a:gd name="T6" fmla="*/ 61 w 303"/>
              <a:gd name="T7" fmla="*/ 109 h 265"/>
              <a:gd name="T8" fmla="*/ 51 w 303"/>
              <a:gd name="T9" fmla="*/ 107 h 265"/>
              <a:gd name="T10" fmla="*/ 50 w 303"/>
              <a:gd name="T11" fmla="*/ 107 h 265"/>
              <a:gd name="T12" fmla="*/ 26 w 303"/>
              <a:gd name="T13" fmla="*/ 99 h 265"/>
              <a:gd name="T14" fmla="*/ 12 w 303"/>
              <a:gd name="T15" fmla="*/ 103 h 265"/>
              <a:gd name="T16" fmla="*/ 11 w 303"/>
              <a:gd name="T17" fmla="*/ 104 h 265"/>
              <a:gd name="T18" fmla="*/ 0 w 303"/>
              <a:gd name="T19" fmla="*/ 125 h 265"/>
              <a:gd name="T20" fmla="*/ 11 w 303"/>
              <a:gd name="T21" fmla="*/ 146 h 265"/>
              <a:gd name="T22" fmla="*/ 12 w 303"/>
              <a:gd name="T23" fmla="*/ 147 h 265"/>
              <a:gd name="T24" fmla="*/ 26 w 303"/>
              <a:gd name="T25" fmla="*/ 151 h 265"/>
              <a:gd name="T26" fmla="*/ 50 w 303"/>
              <a:gd name="T27" fmla="*/ 143 h 265"/>
              <a:gd name="T28" fmla="*/ 51 w 303"/>
              <a:gd name="T29" fmla="*/ 143 h 265"/>
              <a:gd name="T30" fmla="*/ 61 w 303"/>
              <a:gd name="T31" fmla="*/ 141 h 265"/>
              <a:gd name="T32" fmla="*/ 80 w 303"/>
              <a:gd name="T33" fmla="*/ 162 h 265"/>
              <a:gd name="T34" fmla="*/ 80 w 303"/>
              <a:gd name="T35" fmla="*/ 265 h 265"/>
              <a:gd name="T36" fmla="*/ 183 w 303"/>
              <a:gd name="T37" fmla="*/ 265 h 265"/>
              <a:gd name="T38" fmla="*/ 190 w 303"/>
              <a:gd name="T39" fmla="*/ 262 h 265"/>
              <a:gd name="T40" fmla="*/ 190 w 303"/>
              <a:gd name="T41" fmla="*/ 253 h 265"/>
              <a:gd name="T42" fmla="*/ 182 w 303"/>
              <a:gd name="T43" fmla="*/ 223 h 265"/>
              <a:gd name="T44" fmla="*/ 194 w 303"/>
              <a:gd name="T45" fmla="*/ 195 h 265"/>
              <a:gd name="T46" fmla="*/ 220 w 303"/>
              <a:gd name="T47" fmla="*/ 185 h 265"/>
              <a:gd name="T48" fmla="*/ 258 w 303"/>
              <a:gd name="T49" fmla="*/ 223 h 265"/>
              <a:gd name="T50" fmla="*/ 250 w 303"/>
              <a:gd name="T51" fmla="*/ 253 h 265"/>
              <a:gd name="T52" fmla="*/ 250 w 303"/>
              <a:gd name="T53" fmla="*/ 262 h 265"/>
              <a:gd name="T54" fmla="*/ 257 w 303"/>
              <a:gd name="T55" fmla="*/ 265 h 265"/>
              <a:gd name="T56" fmla="*/ 301 w 303"/>
              <a:gd name="T57" fmla="*/ 265 h 265"/>
              <a:gd name="T58" fmla="*/ 303 w 303"/>
              <a:gd name="T59" fmla="*/ 230 h 265"/>
              <a:gd name="T60" fmla="*/ 80 w 303"/>
              <a:gd name="T61" fmla="*/ 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03" h="265">
                <a:moveTo>
                  <a:pt x="80" y="0"/>
                </a:moveTo>
                <a:cubicBezTo>
                  <a:pt x="80" y="45"/>
                  <a:pt x="80" y="45"/>
                  <a:pt x="80" y="45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100"/>
                  <a:pt x="72" y="109"/>
                  <a:pt x="61" y="109"/>
                </a:cubicBezTo>
                <a:cubicBezTo>
                  <a:pt x="57" y="109"/>
                  <a:pt x="54" y="108"/>
                  <a:pt x="51" y="107"/>
                </a:cubicBezTo>
                <a:cubicBezTo>
                  <a:pt x="50" y="107"/>
                  <a:pt x="50" y="107"/>
                  <a:pt x="50" y="107"/>
                </a:cubicBezTo>
                <a:cubicBezTo>
                  <a:pt x="44" y="104"/>
                  <a:pt x="31" y="99"/>
                  <a:pt x="26" y="99"/>
                </a:cubicBezTo>
                <a:cubicBezTo>
                  <a:pt x="21" y="99"/>
                  <a:pt x="16" y="101"/>
                  <a:pt x="12" y="103"/>
                </a:cubicBezTo>
                <a:cubicBezTo>
                  <a:pt x="12" y="103"/>
                  <a:pt x="12" y="103"/>
                  <a:pt x="11" y="104"/>
                </a:cubicBezTo>
                <a:cubicBezTo>
                  <a:pt x="4" y="109"/>
                  <a:pt x="0" y="117"/>
                  <a:pt x="0" y="125"/>
                </a:cubicBezTo>
                <a:cubicBezTo>
                  <a:pt x="0" y="134"/>
                  <a:pt x="4" y="142"/>
                  <a:pt x="11" y="146"/>
                </a:cubicBezTo>
                <a:cubicBezTo>
                  <a:pt x="12" y="147"/>
                  <a:pt x="12" y="147"/>
                  <a:pt x="12" y="147"/>
                </a:cubicBezTo>
                <a:cubicBezTo>
                  <a:pt x="16" y="150"/>
                  <a:pt x="21" y="151"/>
                  <a:pt x="26" y="151"/>
                </a:cubicBezTo>
                <a:cubicBezTo>
                  <a:pt x="31" y="151"/>
                  <a:pt x="44" y="146"/>
                  <a:pt x="50" y="143"/>
                </a:cubicBezTo>
                <a:cubicBezTo>
                  <a:pt x="51" y="143"/>
                  <a:pt x="51" y="143"/>
                  <a:pt x="51" y="143"/>
                </a:cubicBezTo>
                <a:cubicBezTo>
                  <a:pt x="54" y="142"/>
                  <a:pt x="57" y="141"/>
                  <a:pt x="61" y="141"/>
                </a:cubicBezTo>
                <a:cubicBezTo>
                  <a:pt x="72" y="141"/>
                  <a:pt x="80" y="150"/>
                  <a:pt x="80" y="162"/>
                </a:cubicBezTo>
                <a:cubicBezTo>
                  <a:pt x="80" y="265"/>
                  <a:pt x="80" y="265"/>
                  <a:pt x="80" y="265"/>
                </a:cubicBezTo>
                <a:cubicBezTo>
                  <a:pt x="183" y="265"/>
                  <a:pt x="183" y="265"/>
                  <a:pt x="183" y="265"/>
                </a:cubicBezTo>
                <a:cubicBezTo>
                  <a:pt x="186" y="265"/>
                  <a:pt x="189" y="264"/>
                  <a:pt x="190" y="262"/>
                </a:cubicBezTo>
                <a:cubicBezTo>
                  <a:pt x="192" y="260"/>
                  <a:pt x="192" y="257"/>
                  <a:pt x="190" y="253"/>
                </a:cubicBezTo>
                <a:cubicBezTo>
                  <a:pt x="189" y="251"/>
                  <a:pt x="182" y="234"/>
                  <a:pt x="182" y="223"/>
                </a:cubicBezTo>
                <a:cubicBezTo>
                  <a:pt x="182" y="212"/>
                  <a:pt x="186" y="202"/>
                  <a:pt x="194" y="195"/>
                </a:cubicBezTo>
                <a:cubicBezTo>
                  <a:pt x="201" y="189"/>
                  <a:pt x="210" y="185"/>
                  <a:pt x="220" y="185"/>
                </a:cubicBezTo>
                <a:cubicBezTo>
                  <a:pt x="241" y="185"/>
                  <a:pt x="258" y="202"/>
                  <a:pt x="258" y="223"/>
                </a:cubicBezTo>
                <a:cubicBezTo>
                  <a:pt x="258" y="234"/>
                  <a:pt x="251" y="251"/>
                  <a:pt x="250" y="253"/>
                </a:cubicBezTo>
                <a:cubicBezTo>
                  <a:pt x="248" y="257"/>
                  <a:pt x="248" y="260"/>
                  <a:pt x="250" y="262"/>
                </a:cubicBezTo>
                <a:cubicBezTo>
                  <a:pt x="251" y="264"/>
                  <a:pt x="254" y="265"/>
                  <a:pt x="257" y="265"/>
                </a:cubicBezTo>
                <a:cubicBezTo>
                  <a:pt x="301" y="265"/>
                  <a:pt x="301" y="265"/>
                  <a:pt x="301" y="265"/>
                </a:cubicBezTo>
                <a:cubicBezTo>
                  <a:pt x="302" y="253"/>
                  <a:pt x="303" y="242"/>
                  <a:pt x="303" y="230"/>
                </a:cubicBezTo>
                <a:cubicBezTo>
                  <a:pt x="303" y="105"/>
                  <a:pt x="204" y="3"/>
                  <a:pt x="8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E890FFE-05E1-48FD-3F4B-F8F607AFF3A2}"/>
              </a:ext>
            </a:extLst>
          </p:cNvPr>
          <p:cNvSpPr/>
          <p:nvPr/>
        </p:nvSpPr>
        <p:spPr>
          <a:xfrm>
            <a:off x="6192503" y="4691090"/>
            <a:ext cx="1372972" cy="316840"/>
          </a:xfrm>
          <a:custGeom>
            <a:avLst/>
            <a:gdLst>
              <a:gd name="connsiteX0" fmla="*/ 144018 w 162803"/>
              <a:gd name="connsiteY0" fmla="*/ 0 h 37570"/>
              <a:gd name="connsiteX1" fmla="*/ 18785 w 162803"/>
              <a:gd name="connsiteY1" fmla="*/ 0 h 37570"/>
              <a:gd name="connsiteX2" fmla="*/ 0 w 162803"/>
              <a:gd name="connsiteY2" fmla="*/ 18785 h 37570"/>
              <a:gd name="connsiteX3" fmla="*/ 18785 w 162803"/>
              <a:gd name="connsiteY3" fmla="*/ 37570 h 37570"/>
              <a:gd name="connsiteX4" fmla="*/ 144018 w 162803"/>
              <a:gd name="connsiteY4" fmla="*/ 37570 h 37570"/>
              <a:gd name="connsiteX5" fmla="*/ 162803 w 162803"/>
              <a:gd name="connsiteY5" fmla="*/ 18785 h 37570"/>
              <a:gd name="connsiteX6" fmla="*/ 144018 w 162803"/>
              <a:gd name="connsiteY6" fmla="*/ 0 h 37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803" h="37570">
                <a:moveTo>
                  <a:pt x="144018" y="0"/>
                </a:moveTo>
                <a:lnTo>
                  <a:pt x="18785" y="0"/>
                </a:lnTo>
                <a:cubicBezTo>
                  <a:pt x="8410" y="0"/>
                  <a:pt x="0" y="8410"/>
                  <a:pt x="0" y="18785"/>
                </a:cubicBezTo>
                <a:cubicBezTo>
                  <a:pt x="0" y="29160"/>
                  <a:pt x="8410" y="37570"/>
                  <a:pt x="18785" y="37570"/>
                </a:cubicBezTo>
                <a:lnTo>
                  <a:pt x="144018" y="37570"/>
                </a:lnTo>
                <a:cubicBezTo>
                  <a:pt x="154393" y="37570"/>
                  <a:pt x="162803" y="29160"/>
                  <a:pt x="162803" y="18785"/>
                </a:cubicBezTo>
                <a:cubicBezTo>
                  <a:pt x="162803" y="8410"/>
                  <a:pt x="154393" y="0"/>
                  <a:pt x="144018" y="0"/>
                </a:cubicBezTo>
                <a:close/>
              </a:path>
            </a:pathLst>
          </a:custGeom>
          <a:solidFill>
            <a:schemeClr val="accent1"/>
          </a:solidFill>
          <a:ln w="62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9A75A47-57C6-1C06-3BB5-607EB53E9C3B}"/>
              </a:ext>
            </a:extLst>
          </p:cNvPr>
          <p:cNvSpPr/>
          <p:nvPr/>
        </p:nvSpPr>
        <p:spPr>
          <a:xfrm>
            <a:off x="6404859" y="5219158"/>
            <a:ext cx="948261" cy="316840"/>
          </a:xfrm>
          <a:custGeom>
            <a:avLst/>
            <a:gdLst>
              <a:gd name="connsiteX0" fmla="*/ 144018 w 162803"/>
              <a:gd name="connsiteY0" fmla="*/ 0 h 37570"/>
              <a:gd name="connsiteX1" fmla="*/ 18785 w 162803"/>
              <a:gd name="connsiteY1" fmla="*/ 0 h 37570"/>
              <a:gd name="connsiteX2" fmla="*/ 0 w 162803"/>
              <a:gd name="connsiteY2" fmla="*/ 18785 h 37570"/>
              <a:gd name="connsiteX3" fmla="*/ 18785 w 162803"/>
              <a:gd name="connsiteY3" fmla="*/ 37570 h 37570"/>
              <a:gd name="connsiteX4" fmla="*/ 144018 w 162803"/>
              <a:gd name="connsiteY4" fmla="*/ 37570 h 37570"/>
              <a:gd name="connsiteX5" fmla="*/ 162803 w 162803"/>
              <a:gd name="connsiteY5" fmla="*/ 18785 h 37570"/>
              <a:gd name="connsiteX6" fmla="*/ 144018 w 162803"/>
              <a:gd name="connsiteY6" fmla="*/ 0 h 37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803" h="37570">
                <a:moveTo>
                  <a:pt x="144018" y="0"/>
                </a:moveTo>
                <a:lnTo>
                  <a:pt x="18785" y="0"/>
                </a:lnTo>
                <a:cubicBezTo>
                  <a:pt x="8410" y="0"/>
                  <a:pt x="0" y="8410"/>
                  <a:pt x="0" y="18785"/>
                </a:cubicBezTo>
                <a:cubicBezTo>
                  <a:pt x="0" y="29160"/>
                  <a:pt x="8410" y="37570"/>
                  <a:pt x="18785" y="37570"/>
                </a:cubicBezTo>
                <a:lnTo>
                  <a:pt x="144018" y="37570"/>
                </a:lnTo>
                <a:cubicBezTo>
                  <a:pt x="154393" y="37570"/>
                  <a:pt x="162803" y="29160"/>
                  <a:pt x="162803" y="18785"/>
                </a:cubicBezTo>
                <a:cubicBezTo>
                  <a:pt x="162803" y="8410"/>
                  <a:pt x="154393" y="0"/>
                  <a:pt x="144018" y="0"/>
                </a:cubicBezTo>
                <a:close/>
              </a:path>
            </a:pathLst>
          </a:custGeom>
          <a:solidFill>
            <a:schemeClr val="accent1">
              <a:lumMod val="90000"/>
              <a:lumOff val="10000"/>
            </a:schemeClr>
          </a:solidFill>
          <a:ln w="62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9D2E89E-0A12-F0A1-4829-B3A862BDF056}"/>
              </a:ext>
            </a:extLst>
          </p:cNvPr>
          <p:cNvSpPr/>
          <p:nvPr/>
        </p:nvSpPr>
        <p:spPr>
          <a:xfrm>
            <a:off x="6572823" y="5644623"/>
            <a:ext cx="612330" cy="261025"/>
          </a:xfrm>
          <a:custGeom>
            <a:avLst/>
            <a:gdLst>
              <a:gd name="connsiteX0" fmla="*/ 144018 w 162803"/>
              <a:gd name="connsiteY0" fmla="*/ 0 h 37570"/>
              <a:gd name="connsiteX1" fmla="*/ 18785 w 162803"/>
              <a:gd name="connsiteY1" fmla="*/ 0 h 37570"/>
              <a:gd name="connsiteX2" fmla="*/ 0 w 162803"/>
              <a:gd name="connsiteY2" fmla="*/ 18785 h 37570"/>
              <a:gd name="connsiteX3" fmla="*/ 18785 w 162803"/>
              <a:gd name="connsiteY3" fmla="*/ 37570 h 37570"/>
              <a:gd name="connsiteX4" fmla="*/ 144018 w 162803"/>
              <a:gd name="connsiteY4" fmla="*/ 37570 h 37570"/>
              <a:gd name="connsiteX5" fmla="*/ 162803 w 162803"/>
              <a:gd name="connsiteY5" fmla="*/ 18785 h 37570"/>
              <a:gd name="connsiteX6" fmla="*/ 144018 w 162803"/>
              <a:gd name="connsiteY6" fmla="*/ 0 h 37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2803" h="37570">
                <a:moveTo>
                  <a:pt x="144018" y="0"/>
                </a:moveTo>
                <a:lnTo>
                  <a:pt x="18785" y="0"/>
                </a:lnTo>
                <a:cubicBezTo>
                  <a:pt x="8410" y="0"/>
                  <a:pt x="0" y="8410"/>
                  <a:pt x="0" y="18785"/>
                </a:cubicBezTo>
                <a:cubicBezTo>
                  <a:pt x="0" y="29160"/>
                  <a:pt x="8410" y="37570"/>
                  <a:pt x="18785" y="37570"/>
                </a:cubicBezTo>
                <a:lnTo>
                  <a:pt x="144018" y="37570"/>
                </a:lnTo>
                <a:cubicBezTo>
                  <a:pt x="154393" y="37570"/>
                  <a:pt x="162803" y="29160"/>
                  <a:pt x="162803" y="18785"/>
                </a:cubicBezTo>
                <a:cubicBezTo>
                  <a:pt x="162803" y="8410"/>
                  <a:pt x="154393" y="0"/>
                  <a:pt x="14401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98000">
                <a:schemeClr val="accent3"/>
              </a:gs>
            </a:gsLst>
            <a:lin ang="2700000" scaled="1"/>
          </a:gradFill>
          <a:ln w="62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24" name="Graphic 23" descr="Customer review with solid fill">
            <a:extLst>
              <a:ext uri="{FF2B5EF4-FFF2-40B4-BE49-F238E27FC236}">
                <a16:creationId xmlns:a16="http://schemas.microsoft.com/office/drawing/2014/main" id="{FD42C9E7-6386-3C9D-D439-C7A1719F46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03605" y="1247176"/>
            <a:ext cx="566779" cy="566779"/>
          </a:xfrm>
          <a:prstGeom prst="rect">
            <a:avLst/>
          </a:prstGeom>
        </p:spPr>
      </p:pic>
      <p:grpSp>
        <p:nvGrpSpPr>
          <p:cNvPr id="25" name="Graphic 21" descr="Hold Gesture outline">
            <a:extLst>
              <a:ext uri="{FF2B5EF4-FFF2-40B4-BE49-F238E27FC236}">
                <a16:creationId xmlns:a16="http://schemas.microsoft.com/office/drawing/2014/main" id="{20AFF3EA-AD2C-FED8-988B-572636176DA4}"/>
              </a:ext>
            </a:extLst>
          </p:cNvPr>
          <p:cNvGrpSpPr/>
          <p:nvPr/>
        </p:nvGrpSpPr>
        <p:grpSpPr>
          <a:xfrm>
            <a:off x="5615908" y="1507830"/>
            <a:ext cx="467428" cy="549891"/>
            <a:chOff x="9795841" y="2417085"/>
            <a:chExt cx="520105" cy="611865"/>
          </a:xfrm>
          <a:solidFill>
            <a:schemeClr val="accent6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150ED3E-90E3-0D9C-2FCD-51384B183FFE}"/>
                </a:ext>
              </a:extLst>
            </p:cNvPr>
            <p:cNvSpPr/>
            <p:nvPr/>
          </p:nvSpPr>
          <p:spPr>
            <a:xfrm>
              <a:off x="9907584" y="2417085"/>
              <a:ext cx="408362" cy="611865"/>
            </a:xfrm>
            <a:custGeom>
              <a:avLst/>
              <a:gdLst>
                <a:gd name="connsiteX0" fmla="*/ 370088 w 408362"/>
                <a:gd name="connsiteY0" fmla="*/ 255288 h 611865"/>
                <a:gd name="connsiteX1" fmla="*/ 337266 w 408362"/>
                <a:gd name="connsiteY1" fmla="*/ 258732 h 611865"/>
                <a:gd name="connsiteX2" fmla="*/ 278564 w 408362"/>
                <a:gd name="connsiteY2" fmla="*/ 219873 h 611865"/>
                <a:gd name="connsiteX3" fmla="*/ 263048 w 408362"/>
                <a:gd name="connsiteY3" fmla="*/ 225864 h 611865"/>
                <a:gd name="connsiteX4" fmla="*/ 196465 w 408362"/>
                <a:gd name="connsiteY4" fmla="*/ 202933 h 611865"/>
                <a:gd name="connsiteX5" fmla="*/ 183883 w 408362"/>
                <a:gd name="connsiteY5" fmla="*/ 211696 h 611865"/>
                <a:gd name="connsiteX6" fmla="*/ 183883 w 408362"/>
                <a:gd name="connsiteY6" fmla="*/ 115034 h 611865"/>
                <a:gd name="connsiteX7" fmla="*/ 205918 w 408362"/>
                <a:gd name="connsiteY7" fmla="*/ 56479 h 611865"/>
                <a:gd name="connsiteX8" fmla="*/ 132035 w 408362"/>
                <a:gd name="connsiteY8" fmla="*/ 632 h 611865"/>
                <a:gd name="connsiteX9" fmla="*/ 75564 w 408362"/>
                <a:gd name="connsiteY9" fmla="*/ 65632 h 611865"/>
                <a:gd name="connsiteX10" fmla="*/ 98231 w 408362"/>
                <a:gd name="connsiteY10" fmla="*/ 114995 h 611865"/>
                <a:gd name="connsiteX11" fmla="*/ 98231 w 408362"/>
                <a:gd name="connsiteY11" fmla="*/ 334130 h 611865"/>
                <a:gd name="connsiteX12" fmla="*/ 98077 w 408362"/>
                <a:gd name="connsiteY12" fmla="*/ 334130 h 611865"/>
                <a:gd name="connsiteX13" fmla="*/ 84879 w 408362"/>
                <a:gd name="connsiteY13" fmla="*/ 274897 h 611865"/>
                <a:gd name="connsiteX14" fmla="*/ 68876 w 408362"/>
                <a:gd name="connsiteY14" fmla="*/ 248755 h 611865"/>
                <a:gd name="connsiteX15" fmla="*/ 8901 w 408362"/>
                <a:gd name="connsiteY15" fmla="*/ 256499 h 611865"/>
                <a:gd name="connsiteX16" fmla="*/ 1029 w 408362"/>
                <a:gd name="connsiteY16" fmla="*/ 291939 h 611865"/>
                <a:gd name="connsiteX17" fmla="*/ 43127 w 408362"/>
                <a:gd name="connsiteY17" fmla="*/ 481049 h 611865"/>
                <a:gd name="connsiteX18" fmla="*/ 58829 w 408362"/>
                <a:gd name="connsiteY18" fmla="*/ 505626 h 611865"/>
                <a:gd name="connsiteX19" fmla="*/ 133356 w 408362"/>
                <a:gd name="connsiteY19" fmla="*/ 562872 h 611865"/>
                <a:gd name="connsiteX20" fmla="*/ 133356 w 408362"/>
                <a:gd name="connsiteY20" fmla="*/ 611865 h 611865"/>
                <a:gd name="connsiteX21" fmla="*/ 148765 w 408362"/>
                <a:gd name="connsiteY21" fmla="*/ 611865 h 611865"/>
                <a:gd name="connsiteX22" fmla="*/ 148765 w 408362"/>
                <a:gd name="connsiteY22" fmla="*/ 559019 h 611865"/>
                <a:gd name="connsiteX23" fmla="*/ 145753 w 408362"/>
                <a:gd name="connsiteY23" fmla="*/ 552910 h 611865"/>
                <a:gd name="connsiteX24" fmla="*/ 68190 w 408362"/>
                <a:gd name="connsiteY24" fmla="*/ 493376 h 611865"/>
                <a:gd name="connsiteX25" fmla="*/ 58174 w 408362"/>
                <a:gd name="connsiteY25" fmla="*/ 477713 h 611865"/>
                <a:gd name="connsiteX26" fmla="*/ 16069 w 408362"/>
                <a:gd name="connsiteY26" fmla="*/ 288588 h 611865"/>
                <a:gd name="connsiteX27" fmla="*/ 36684 w 408362"/>
                <a:gd name="connsiteY27" fmla="*/ 256039 h 611865"/>
                <a:gd name="connsiteX28" fmla="*/ 36871 w 408362"/>
                <a:gd name="connsiteY28" fmla="*/ 255997 h 611865"/>
                <a:gd name="connsiteX29" fmla="*/ 61595 w 408362"/>
                <a:gd name="connsiteY29" fmla="*/ 262723 h 611865"/>
                <a:gd name="connsiteX30" fmla="*/ 69747 w 408362"/>
                <a:gd name="connsiteY30" fmla="*/ 277670 h 611865"/>
                <a:gd name="connsiteX31" fmla="*/ 98377 w 408362"/>
                <a:gd name="connsiteY31" fmla="*/ 406129 h 611865"/>
                <a:gd name="connsiteX32" fmla="*/ 107617 w 408362"/>
                <a:gd name="connsiteY32" fmla="*/ 412005 h 611865"/>
                <a:gd name="connsiteX33" fmla="*/ 113678 w 408362"/>
                <a:gd name="connsiteY33" fmla="*/ 404457 h 611865"/>
                <a:gd name="connsiteX34" fmla="*/ 113678 w 408362"/>
                <a:gd name="connsiteY34" fmla="*/ 74014 h 611865"/>
                <a:gd name="connsiteX35" fmla="*/ 141232 w 408362"/>
                <a:gd name="connsiteY35" fmla="*/ 46728 h 611865"/>
                <a:gd name="connsiteX36" fmla="*/ 142640 w 408362"/>
                <a:gd name="connsiteY36" fmla="*/ 46771 h 611865"/>
                <a:gd name="connsiteX37" fmla="*/ 168512 w 408362"/>
                <a:gd name="connsiteY37" fmla="*/ 75578 h 611865"/>
                <a:gd name="connsiteX38" fmla="*/ 168512 w 408362"/>
                <a:gd name="connsiteY38" fmla="*/ 247630 h 611865"/>
                <a:gd name="connsiteX39" fmla="*/ 176463 w 408362"/>
                <a:gd name="connsiteY39" fmla="*/ 255088 h 611865"/>
                <a:gd name="connsiteX40" fmla="*/ 183921 w 408362"/>
                <a:gd name="connsiteY40" fmla="*/ 247137 h 611865"/>
                <a:gd name="connsiteX41" fmla="*/ 190085 w 408362"/>
                <a:gd name="connsiteY41" fmla="*/ 226558 h 611865"/>
                <a:gd name="connsiteX42" fmla="*/ 251791 w 408362"/>
                <a:gd name="connsiteY42" fmla="*/ 240049 h 611865"/>
                <a:gd name="connsiteX43" fmla="*/ 261018 w 408362"/>
                <a:gd name="connsiteY43" fmla="*/ 245843 h 611865"/>
                <a:gd name="connsiteX44" fmla="*/ 264627 w 408362"/>
                <a:gd name="connsiteY44" fmla="*/ 243901 h 611865"/>
                <a:gd name="connsiteX45" fmla="*/ 313215 w 408362"/>
                <a:gd name="connsiteY45" fmla="*/ 244782 h 611865"/>
                <a:gd name="connsiteX46" fmla="*/ 322843 w 408362"/>
                <a:gd name="connsiteY46" fmla="*/ 268602 h 611865"/>
                <a:gd name="connsiteX47" fmla="*/ 322666 w 408362"/>
                <a:gd name="connsiteY47" fmla="*/ 271630 h 611865"/>
                <a:gd name="connsiteX48" fmla="*/ 329393 w 408362"/>
                <a:gd name="connsiteY48" fmla="*/ 280201 h 611865"/>
                <a:gd name="connsiteX49" fmla="*/ 335486 w 408362"/>
                <a:gd name="connsiteY49" fmla="*/ 278263 h 611865"/>
                <a:gd name="connsiteX50" fmla="*/ 371629 w 408362"/>
                <a:gd name="connsiteY50" fmla="*/ 271899 h 611865"/>
                <a:gd name="connsiteX51" fmla="*/ 392939 w 408362"/>
                <a:gd name="connsiteY51" fmla="*/ 304883 h 611865"/>
                <a:gd name="connsiteX52" fmla="*/ 392939 w 408362"/>
                <a:gd name="connsiteY52" fmla="*/ 429767 h 611865"/>
                <a:gd name="connsiteX53" fmla="*/ 359925 w 408362"/>
                <a:gd name="connsiteY53" fmla="*/ 523647 h 611865"/>
                <a:gd name="connsiteX54" fmla="*/ 336811 w 408362"/>
                <a:gd name="connsiteY54" fmla="*/ 576809 h 611865"/>
                <a:gd name="connsiteX55" fmla="*/ 336811 w 408362"/>
                <a:gd name="connsiteY55" fmla="*/ 611796 h 611865"/>
                <a:gd name="connsiteX56" fmla="*/ 352221 w 408362"/>
                <a:gd name="connsiteY56" fmla="*/ 611796 h 611865"/>
                <a:gd name="connsiteX57" fmla="*/ 352221 w 408362"/>
                <a:gd name="connsiteY57" fmla="*/ 576840 h 611865"/>
                <a:gd name="connsiteX58" fmla="*/ 372083 w 408362"/>
                <a:gd name="connsiteY58" fmla="*/ 533132 h 611865"/>
                <a:gd name="connsiteX59" fmla="*/ 408356 w 408362"/>
                <a:gd name="connsiteY59" fmla="*/ 429767 h 611865"/>
                <a:gd name="connsiteX60" fmla="*/ 408356 w 408362"/>
                <a:gd name="connsiteY60" fmla="*/ 305638 h 611865"/>
                <a:gd name="connsiteX61" fmla="*/ 370088 w 408362"/>
                <a:gd name="connsiteY61" fmla="*/ 255288 h 61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408362" h="611865">
                  <a:moveTo>
                    <a:pt x="370088" y="255288"/>
                  </a:moveTo>
                  <a:cubicBezTo>
                    <a:pt x="359074" y="252665"/>
                    <a:pt x="347495" y="253880"/>
                    <a:pt x="337266" y="258732"/>
                  </a:cubicBezTo>
                  <a:cubicBezTo>
                    <a:pt x="331787" y="231792"/>
                    <a:pt x="305505" y="214394"/>
                    <a:pt x="278564" y="219873"/>
                  </a:cubicBezTo>
                  <a:cubicBezTo>
                    <a:pt x="273092" y="220986"/>
                    <a:pt x="267847" y="223011"/>
                    <a:pt x="263048" y="225864"/>
                  </a:cubicBezTo>
                  <a:cubicBezTo>
                    <a:pt x="250994" y="201146"/>
                    <a:pt x="221184" y="190879"/>
                    <a:pt x="196465" y="202933"/>
                  </a:cubicBezTo>
                  <a:cubicBezTo>
                    <a:pt x="191844" y="205187"/>
                    <a:pt x="187599" y="208143"/>
                    <a:pt x="183883" y="211696"/>
                  </a:cubicBezTo>
                  <a:lnTo>
                    <a:pt x="183883" y="115034"/>
                  </a:lnTo>
                  <a:cubicBezTo>
                    <a:pt x="200733" y="100551"/>
                    <a:pt x="209040" y="78478"/>
                    <a:pt x="205918" y="56479"/>
                  </a:cubicBezTo>
                  <a:cubicBezTo>
                    <a:pt x="200937" y="20655"/>
                    <a:pt x="167859" y="-4349"/>
                    <a:pt x="132035" y="632"/>
                  </a:cubicBezTo>
                  <a:cubicBezTo>
                    <a:pt x="99611" y="5140"/>
                    <a:pt x="75497" y="32896"/>
                    <a:pt x="75564" y="65632"/>
                  </a:cubicBezTo>
                  <a:cubicBezTo>
                    <a:pt x="75571" y="84602"/>
                    <a:pt x="83848" y="102626"/>
                    <a:pt x="98231" y="114995"/>
                  </a:cubicBezTo>
                  <a:lnTo>
                    <a:pt x="98231" y="334130"/>
                  </a:lnTo>
                  <a:cubicBezTo>
                    <a:pt x="98231" y="334515"/>
                    <a:pt x="98161" y="334522"/>
                    <a:pt x="98077" y="334130"/>
                  </a:cubicBezTo>
                  <a:lnTo>
                    <a:pt x="84879" y="274897"/>
                  </a:lnTo>
                  <a:cubicBezTo>
                    <a:pt x="82781" y="264573"/>
                    <a:pt x="77116" y="255318"/>
                    <a:pt x="68876" y="248755"/>
                  </a:cubicBezTo>
                  <a:cubicBezTo>
                    <a:pt x="50176" y="234332"/>
                    <a:pt x="23324" y="237799"/>
                    <a:pt x="8901" y="256499"/>
                  </a:cubicBezTo>
                  <a:cubicBezTo>
                    <a:pt x="1144" y="266556"/>
                    <a:pt x="-1740" y="279543"/>
                    <a:pt x="1029" y="291939"/>
                  </a:cubicBezTo>
                  <a:lnTo>
                    <a:pt x="43127" y="481049"/>
                  </a:lnTo>
                  <a:cubicBezTo>
                    <a:pt x="45299" y="490837"/>
                    <a:pt x="50860" y="499542"/>
                    <a:pt x="58829" y="505626"/>
                  </a:cubicBezTo>
                  <a:lnTo>
                    <a:pt x="133356" y="562872"/>
                  </a:lnTo>
                  <a:lnTo>
                    <a:pt x="133356" y="611865"/>
                  </a:lnTo>
                  <a:lnTo>
                    <a:pt x="148765" y="611865"/>
                  </a:lnTo>
                  <a:lnTo>
                    <a:pt x="148765" y="559019"/>
                  </a:lnTo>
                  <a:cubicBezTo>
                    <a:pt x="148764" y="556625"/>
                    <a:pt x="147652" y="554367"/>
                    <a:pt x="145753" y="552910"/>
                  </a:cubicBezTo>
                  <a:lnTo>
                    <a:pt x="68190" y="493376"/>
                  </a:lnTo>
                  <a:cubicBezTo>
                    <a:pt x="63101" y="489508"/>
                    <a:pt x="59550" y="483956"/>
                    <a:pt x="58174" y="477713"/>
                  </a:cubicBezTo>
                  <a:lnTo>
                    <a:pt x="16069" y="288588"/>
                  </a:lnTo>
                  <a:cubicBezTo>
                    <a:pt x="12774" y="273907"/>
                    <a:pt x="22003" y="259334"/>
                    <a:pt x="36684" y="256039"/>
                  </a:cubicBezTo>
                  <a:cubicBezTo>
                    <a:pt x="36746" y="256025"/>
                    <a:pt x="36809" y="256011"/>
                    <a:pt x="36871" y="255997"/>
                  </a:cubicBezTo>
                  <a:cubicBezTo>
                    <a:pt x="45718" y="253997"/>
                    <a:pt x="54981" y="256517"/>
                    <a:pt x="61595" y="262723"/>
                  </a:cubicBezTo>
                  <a:cubicBezTo>
                    <a:pt x="65769" y="266761"/>
                    <a:pt x="68613" y="271975"/>
                    <a:pt x="69747" y="277670"/>
                  </a:cubicBezTo>
                  <a:lnTo>
                    <a:pt x="98377" y="406129"/>
                  </a:lnTo>
                  <a:cubicBezTo>
                    <a:pt x="99306" y="410303"/>
                    <a:pt x="103443" y="412935"/>
                    <a:pt x="107617" y="412005"/>
                  </a:cubicBezTo>
                  <a:cubicBezTo>
                    <a:pt x="111155" y="411218"/>
                    <a:pt x="113674" y="408081"/>
                    <a:pt x="113678" y="404457"/>
                  </a:cubicBezTo>
                  <a:lnTo>
                    <a:pt x="113678" y="74014"/>
                  </a:lnTo>
                  <a:cubicBezTo>
                    <a:pt x="113752" y="58870"/>
                    <a:pt x="126089" y="46654"/>
                    <a:pt x="141232" y="46728"/>
                  </a:cubicBezTo>
                  <a:cubicBezTo>
                    <a:pt x="141702" y="46730"/>
                    <a:pt x="142172" y="46745"/>
                    <a:pt x="142640" y="46771"/>
                  </a:cubicBezTo>
                  <a:cubicBezTo>
                    <a:pt x="157501" y="48069"/>
                    <a:pt x="168812" y="60664"/>
                    <a:pt x="168512" y="75578"/>
                  </a:cubicBezTo>
                  <a:lnTo>
                    <a:pt x="168512" y="247630"/>
                  </a:lnTo>
                  <a:cubicBezTo>
                    <a:pt x="168648" y="251885"/>
                    <a:pt x="172208" y="255224"/>
                    <a:pt x="176463" y="255088"/>
                  </a:cubicBezTo>
                  <a:cubicBezTo>
                    <a:pt x="180718" y="254952"/>
                    <a:pt x="184058" y="251392"/>
                    <a:pt x="183921" y="247137"/>
                  </a:cubicBezTo>
                  <a:cubicBezTo>
                    <a:pt x="183003" y="239717"/>
                    <a:pt x="185239" y="232252"/>
                    <a:pt x="190085" y="226558"/>
                  </a:cubicBezTo>
                  <a:cubicBezTo>
                    <a:pt x="213823" y="201526"/>
                    <a:pt x="246159" y="215394"/>
                    <a:pt x="251791" y="240049"/>
                  </a:cubicBezTo>
                  <a:cubicBezTo>
                    <a:pt x="252739" y="244197"/>
                    <a:pt x="256870" y="246792"/>
                    <a:pt x="261018" y="245843"/>
                  </a:cubicBezTo>
                  <a:cubicBezTo>
                    <a:pt x="262374" y="245534"/>
                    <a:pt x="263622" y="244862"/>
                    <a:pt x="264627" y="243901"/>
                  </a:cubicBezTo>
                  <a:cubicBezTo>
                    <a:pt x="278287" y="230727"/>
                    <a:pt x="300041" y="231121"/>
                    <a:pt x="313215" y="244782"/>
                  </a:cubicBezTo>
                  <a:cubicBezTo>
                    <a:pt x="319384" y="251179"/>
                    <a:pt x="322835" y="259715"/>
                    <a:pt x="322843" y="268602"/>
                  </a:cubicBezTo>
                  <a:cubicBezTo>
                    <a:pt x="322845" y="269613"/>
                    <a:pt x="322786" y="270625"/>
                    <a:pt x="322666" y="271630"/>
                  </a:cubicBezTo>
                  <a:cubicBezTo>
                    <a:pt x="322157" y="275854"/>
                    <a:pt x="325168" y="279692"/>
                    <a:pt x="329393" y="280201"/>
                  </a:cubicBezTo>
                  <a:cubicBezTo>
                    <a:pt x="331609" y="280469"/>
                    <a:pt x="333831" y="279762"/>
                    <a:pt x="335486" y="278263"/>
                  </a:cubicBezTo>
                  <a:cubicBezTo>
                    <a:pt x="345297" y="269348"/>
                    <a:pt x="359362" y="266871"/>
                    <a:pt x="371629" y="271899"/>
                  </a:cubicBezTo>
                  <a:cubicBezTo>
                    <a:pt x="384763" y="277556"/>
                    <a:pt x="393181" y="290585"/>
                    <a:pt x="392939" y="304883"/>
                  </a:cubicBezTo>
                  <a:lnTo>
                    <a:pt x="392939" y="429767"/>
                  </a:lnTo>
                  <a:cubicBezTo>
                    <a:pt x="392939" y="481326"/>
                    <a:pt x="375404" y="503808"/>
                    <a:pt x="359925" y="523647"/>
                  </a:cubicBezTo>
                  <a:cubicBezTo>
                    <a:pt x="348037" y="538895"/>
                    <a:pt x="336811" y="553287"/>
                    <a:pt x="336811" y="576809"/>
                  </a:cubicBezTo>
                  <a:lnTo>
                    <a:pt x="336811" y="611796"/>
                  </a:lnTo>
                  <a:lnTo>
                    <a:pt x="352221" y="611796"/>
                  </a:lnTo>
                  <a:lnTo>
                    <a:pt x="352221" y="576840"/>
                  </a:lnTo>
                  <a:cubicBezTo>
                    <a:pt x="352221" y="558588"/>
                    <a:pt x="360989" y="547354"/>
                    <a:pt x="372083" y="533132"/>
                  </a:cubicBezTo>
                  <a:cubicBezTo>
                    <a:pt x="388263" y="512414"/>
                    <a:pt x="408356" y="486627"/>
                    <a:pt x="408356" y="429767"/>
                  </a:cubicBezTo>
                  <a:lnTo>
                    <a:pt x="408356" y="305638"/>
                  </a:lnTo>
                  <a:cubicBezTo>
                    <a:pt x="408719" y="282044"/>
                    <a:pt x="392917" y="261255"/>
                    <a:pt x="370088" y="255288"/>
                  </a:cubicBezTo>
                  <a:close/>
                </a:path>
              </a:pathLst>
            </a:custGeom>
            <a:grpFill/>
            <a:ln w="76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A2A5E72-1097-6A88-8AD1-138C9323799C}"/>
                </a:ext>
              </a:extLst>
            </p:cNvPr>
            <p:cNvSpPr/>
            <p:nvPr/>
          </p:nvSpPr>
          <p:spPr>
            <a:xfrm>
              <a:off x="9795841" y="2509733"/>
              <a:ext cx="130999" cy="130989"/>
            </a:xfrm>
            <a:custGeom>
              <a:avLst/>
              <a:gdLst>
                <a:gd name="connsiteX0" fmla="*/ 130046 w 130999"/>
                <a:gd name="connsiteY0" fmla="*/ 76572 h 130989"/>
                <a:gd name="connsiteX1" fmla="*/ 76572 w 130999"/>
                <a:gd name="connsiteY1" fmla="*/ 953 h 130989"/>
                <a:gd name="connsiteX2" fmla="*/ 953 w 130999"/>
                <a:gd name="connsiteY2" fmla="*/ 54429 h 130989"/>
                <a:gd name="connsiteX3" fmla="*/ 54428 w 130999"/>
                <a:gd name="connsiteY3" fmla="*/ 130046 h 130989"/>
                <a:gd name="connsiteX4" fmla="*/ 76599 w 130999"/>
                <a:gd name="connsiteY4" fmla="*/ 130042 h 130989"/>
                <a:gd name="connsiteX5" fmla="*/ 130046 w 130999"/>
                <a:gd name="connsiteY5" fmla="*/ 76572 h 130989"/>
                <a:gd name="connsiteX6" fmla="*/ 76946 w 130999"/>
                <a:gd name="connsiteY6" fmla="*/ 114270 h 130989"/>
                <a:gd name="connsiteX7" fmla="*/ 16681 w 130999"/>
                <a:gd name="connsiteY7" fmla="*/ 76941 h 130989"/>
                <a:gd name="connsiteX8" fmla="*/ 54010 w 130999"/>
                <a:gd name="connsiteY8" fmla="*/ 16677 h 130989"/>
                <a:gd name="connsiteX9" fmla="*/ 114275 w 130999"/>
                <a:gd name="connsiteY9" fmla="*/ 54006 h 130989"/>
                <a:gd name="connsiteX10" fmla="*/ 114275 w 130999"/>
                <a:gd name="connsiteY10" fmla="*/ 76941 h 130989"/>
                <a:gd name="connsiteX11" fmla="*/ 76946 w 130999"/>
                <a:gd name="connsiteY11" fmla="*/ 114270 h 13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999" h="130989">
                  <a:moveTo>
                    <a:pt x="130046" y="76572"/>
                  </a:moveTo>
                  <a:cubicBezTo>
                    <a:pt x="136161" y="40924"/>
                    <a:pt x="112219" y="7068"/>
                    <a:pt x="76572" y="953"/>
                  </a:cubicBezTo>
                  <a:cubicBezTo>
                    <a:pt x="40923" y="-5161"/>
                    <a:pt x="7068" y="18780"/>
                    <a:pt x="953" y="54429"/>
                  </a:cubicBezTo>
                  <a:cubicBezTo>
                    <a:pt x="-5161" y="90076"/>
                    <a:pt x="18780" y="123932"/>
                    <a:pt x="54428" y="130046"/>
                  </a:cubicBezTo>
                  <a:cubicBezTo>
                    <a:pt x="61765" y="131305"/>
                    <a:pt x="69263" y="131304"/>
                    <a:pt x="76599" y="130042"/>
                  </a:cubicBezTo>
                  <a:cubicBezTo>
                    <a:pt x="103926" y="125307"/>
                    <a:pt x="125323" y="103901"/>
                    <a:pt x="130046" y="76572"/>
                  </a:cubicBezTo>
                  <a:close/>
                  <a:moveTo>
                    <a:pt x="76946" y="114270"/>
                  </a:moveTo>
                  <a:cubicBezTo>
                    <a:pt x="49996" y="120603"/>
                    <a:pt x="23015" y="103891"/>
                    <a:pt x="16681" y="76941"/>
                  </a:cubicBezTo>
                  <a:cubicBezTo>
                    <a:pt x="10348" y="49991"/>
                    <a:pt x="27060" y="23011"/>
                    <a:pt x="54010" y="16677"/>
                  </a:cubicBezTo>
                  <a:cubicBezTo>
                    <a:pt x="80960" y="10344"/>
                    <a:pt x="107942" y="27056"/>
                    <a:pt x="114275" y="54006"/>
                  </a:cubicBezTo>
                  <a:cubicBezTo>
                    <a:pt x="116048" y="61548"/>
                    <a:pt x="116048" y="69399"/>
                    <a:pt x="114275" y="76941"/>
                  </a:cubicBezTo>
                  <a:cubicBezTo>
                    <a:pt x="109905" y="95449"/>
                    <a:pt x="95454" y="109900"/>
                    <a:pt x="76946" y="114270"/>
                  </a:cubicBezTo>
                  <a:close/>
                </a:path>
              </a:pathLst>
            </a:custGeom>
            <a:grpFill/>
            <a:ln w="76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7B4616C-7098-E6D3-5285-3537662CB7EC}"/>
                </a:ext>
              </a:extLst>
            </p:cNvPr>
            <p:cNvSpPr/>
            <p:nvPr/>
          </p:nvSpPr>
          <p:spPr>
            <a:xfrm>
              <a:off x="9853610" y="2540540"/>
              <a:ext cx="38523" cy="46227"/>
            </a:xfrm>
            <a:custGeom>
              <a:avLst/>
              <a:gdLst>
                <a:gd name="connsiteX0" fmla="*/ 15409 w 38523"/>
                <a:gd name="connsiteY0" fmla="*/ 0 h 46227"/>
                <a:gd name="connsiteX1" fmla="*/ 0 w 38523"/>
                <a:gd name="connsiteY1" fmla="*/ 0 h 46227"/>
                <a:gd name="connsiteX2" fmla="*/ 0 w 38523"/>
                <a:gd name="connsiteY2" fmla="*/ 46228 h 46227"/>
                <a:gd name="connsiteX3" fmla="*/ 38523 w 38523"/>
                <a:gd name="connsiteY3" fmla="*/ 46228 h 46227"/>
                <a:gd name="connsiteX4" fmla="*/ 38523 w 38523"/>
                <a:gd name="connsiteY4" fmla="*/ 30818 h 46227"/>
                <a:gd name="connsiteX5" fmla="*/ 15409 w 38523"/>
                <a:gd name="connsiteY5" fmla="*/ 30818 h 46227"/>
                <a:gd name="connsiteX6" fmla="*/ 15409 w 38523"/>
                <a:gd name="connsiteY6" fmla="*/ 0 h 4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23" h="46227">
                  <a:moveTo>
                    <a:pt x="15409" y="0"/>
                  </a:moveTo>
                  <a:lnTo>
                    <a:pt x="0" y="0"/>
                  </a:lnTo>
                  <a:lnTo>
                    <a:pt x="0" y="46228"/>
                  </a:lnTo>
                  <a:lnTo>
                    <a:pt x="38523" y="46228"/>
                  </a:lnTo>
                  <a:lnTo>
                    <a:pt x="38523" y="30818"/>
                  </a:lnTo>
                  <a:lnTo>
                    <a:pt x="15409" y="30818"/>
                  </a:lnTo>
                  <a:lnTo>
                    <a:pt x="15409" y="0"/>
                  </a:lnTo>
                  <a:close/>
                </a:path>
              </a:pathLst>
            </a:custGeom>
            <a:grpFill/>
            <a:ln w="76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6E2E6700-C984-49BE-DF0C-BDF5E9E70C9B}"/>
              </a:ext>
            </a:extLst>
          </p:cNvPr>
          <p:cNvSpPr txBox="1"/>
          <p:nvPr/>
        </p:nvSpPr>
        <p:spPr>
          <a:xfrm rot="18297">
            <a:off x="8880228" y="1089274"/>
            <a:ext cx="236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Revolves Around Creating Innovative</a:t>
            </a:r>
            <a:endParaRPr lang="id-ID" sz="1400" b="1" dirty="0">
              <a:solidFill>
                <a:schemeClr val="tx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D4ABB3C-ED08-8A7A-3A77-430F3BDA0C56}"/>
              </a:ext>
            </a:extLst>
          </p:cNvPr>
          <p:cNvSpPr/>
          <p:nvPr/>
        </p:nvSpPr>
        <p:spPr>
          <a:xfrm>
            <a:off x="8880029" y="1534133"/>
            <a:ext cx="2516617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endParaRPr lang="en-US" sz="11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83E9B227-4C6C-A707-9BEF-DE27FB7C314C}"/>
              </a:ext>
            </a:extLst>
          </p:cNvPr>
          <p:cNvSpPr/>
          <p:nvPr/>
        </p:nvSpPr>
        <p:spPr>
          <a:xfrm rot="5400000">
            <a:off x="9184068" y="755476"/>
            <a:ext cx="90843" cy="47580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B8B968-0D9E-22EC-A3D0-441358D0045B}"/>
              </a:ext>
            </a:extLst>
          </p:cNvPr>
          <p:cNvSpPr txBox="1"/>
          <p:nvPr/>
        </p:nvSpPr>
        <p:spPr>
          <a:xfrm rot="18297">
            <a:off x="8880229" y="2556642"/>
            <a:ext cx="2363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Offering High-quality</a:t>
            </a:r>
            <a:endParaRPr lang="id-ID" sz="1400" b="1" dirty="0">
              <a:solidFill>
                <a:schemeClr val="tx2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8A19B70-CFE8-2E16-C151-5DE9C04ABCB9}"/>
              </a:ext>
            </a:extLst>
          </p:cNvPr>
          <p:cNvSpPr/>
          <p:nvPr/>
        </p:nvSpPr>
        <p:spPr>
          <a:xfrm>
            <a:off x="8880030" y="2844052"/>
            <a:ext cx="2516617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endParaRPr lang="en-US" sz="11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A51F8E2-046F-D36B-3068-D3FAA9B83F06}"/>
              </a:ext>
            </a:extLst>
          </p:cNvPr>
          <p:cNvSpPr/>
          <p:nvPr/>
        </p:nvSpPr>
        <p:spPr>
          <a:xfrm rot="5400000">
            <a:off x="9184069" y="2257174"/>
            <a:ext cx="90843" cy="47580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C7C6CA5-D575-8D0E-5E0C-E071B31DAF81}"/>
              </a:ext>
            </a:extLst>
          </p:cNvPr>
          <p:cNvSpPr txBox="1"/>
          <p:nvPr/>
        </p:nvSpPr>
        <p:spPr>
          <a:xfrm rot="18297">
            <a:off x="8903558" y="3823700"/>
            <a:ext cx="2363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Search Engine Markets</a:t>
            </a:r>
            <a:endParaRPr lang="id-ID" sz="1400" b="1" dirty="0">
              <a:solidFill>
                <a:schemeClr val="tx2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109469F-7A51-3591-6E9D-99BE5AD9A500}"/>
              </a:ext>
            </a:extLst>
          </p:cNvPr>
          <p:cNvSpPr/>
          <p:nvPr/>
        </p:nvSpPr>
        <p:spPr>
          <a:xfrm>
            <a:off x="8903359" y="4111110"/>
            <a:ext cx="2516617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endParaRPr lang="en-US" sz="11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6580B494-0F54-DC51-F185-B3CC509DB321}"/>
              </a:ext>
            </a:extLst>
          </p:cNvPr>
          <p:cNvSpPr/>
          <p:nvPr/>
        </p:nvSpPr>
        <p:spPr>
          <a:xfrm rot="5400000">
            <a:off x="9207398" y="3524232"/>
            <a:ext cx="90843" cy="475801"/>
          </a:xfrm>
          <a:prstGeom prst="roundRect">
            <a:avLst/>
          </a:prstGeom>
          <a:gradFill>
            <a:gsLst>
              <a:gs pos="0">
                <a:schemeClr val="accent2"/>
              </a:gs>
              <a:gs pos="98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40B9B77-AA25-143E-D95C-4D418359E173}"/>
              </a:ext>
            </a:extLst>
          </p:cNvPr>
          <p:cNvSpPr txBox="1"/>
          <p:nvPr/>
        </p:nvSpPr>
        <p:spPr>
          <a:xfrm rot="18297">
            <a:off x="8879655" y="5089640"/>
            <a:ext cx="2363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Building trust &amp; loyalty</a:t>
            </a:r>
            <a:endParaRPr lang="id-ID" sz="1400" b="1" dirty="0">
              <a:solidFill>
                <a:schemeClr val="tx2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6B04B5A-AAAB-16E6-AA91-7D5AA2820E1F}"/>
              </a:ext>
            </a:extLst>
          </p:cNvPr>
          <p:cNvSpPr/>
          <p:nvPr/>
        </p:nvSpPr>
        <p:spPr>
          <a:xfrm>
            <a:off x="8878852" y="5356374"/>
            <a:ext cx="2516617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endParaRPr lang="en-US" sz="11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4748FBE-9BE2-B011-6D9F-5EE6308EE7C4}"/>
              </a:ext>
            </a:extLst>
          </p:cNvPr>
          <p:cNvSpPr/>
          <p:nvPr/>
        </p:nvSpPr>
        <p:spPr>
          <a:xfrm rot="5400000">
            <a:off x="9183495" y="4774098"/>
            <a:ext cx="90843" cy="47580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18715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A5FB21-6566-43DF-24B5-1A2EEBB826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E686308-CE62-129C-80A0-320E8CC57CDA}"/>
              </a:ext>
            </a:extLst>
          </p:cNvPr>
          <p:cNvSpPr/>
          <p:nvPr/>
        </p:nvSpPr>
        <p:spPr>
          <a:xfrm>
            <a:off x="0" y="725083"/>
            <a:ext cx="4727642" cy="2462314"/>
          </a:xfrm>
          <a:custGeom>
            <a:avLst/>
            <a:gdLst>
              <a:gd name="connsiteX0" fmla="*/ 0 w 4727642"/>
              <a:gd name="connsiteY0" fmla="*/ 0 h 2462314"/>
              <a:gd name="connsiteX1" fmla="*/ 4317248 w 4727642"/>
              <a:gd name="connsiteY1" fmla="*/ 0 h 2462314"/>
              <a:gd name="connsiteX2" fmla="*/ 4727642 w 4727642"/>
              <a:gd name="connsiteY2" fmla="*/ 410394 h 2462314"/>
              <a:gd name="connsiteX3" fmla="*/ 4727642 w 4727642"/>
              <a:gd name="connsiteY3" fmla="*/ 2051920 h 2462314"/>
              <a:gd name="connsiteX4" fmla="*/ 4317248 w 4727642"/>
              <a:gd name="connsiteY4" fmla="*/ 2462314 h 2462314"/>
              <a:gd name="connsiteX5" fmla="*/ 0 w 4727642"/>
              <a:gd name="connsiteY5" fmla="*/ 2462314 h 246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27642" h="2462314">
                <a:moveTo>
                  <a:pt x="0" y="0"/>
                </a:moveTo>
                <a:lnTo>
                  <a:pt x="4317248" y="0"/>
                </a:lnTo>
                <a:cubicBezTo>
                  <a:pt x="4543902" y="0"/>
                  <a:pt x="4727642" y="183740"/>
                  <a:pt x="4727642" y="410394"/>
                </a:cubicBezTo>
                <a:lnTo>
                  <a:pt x="4727642" y="2051920"/>
                </a:lnTo>
                <a:cubicBezTo>
                  <a:pt x="4727642" y="2278574"/>
                  <a:pt x="4543902" y="2462314"/>
                  <a:pt x="4317248" y="2462314"/>
                </a:cubicBezTo>
                <a:lnTo>
                  <a:pt x="0" y="2462314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8000">
                <a:schemeClr val="accent3">
                  <a:alpha val="7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2068D8-8801-17A5-A101-F0ED9107F2FA}"/>
              </a:ext>
            </a:extLst>
          </p:cNvPr>
          <p:cNvSpPr txBox="1"/>
          <p:nvPr/>
        </p:nvSpPr>
        <p:spPr>
          <a:xfrm>
            <a:off x="5249327" y="1267998"/>
            <a:ext cx="4906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Best Practices 01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C532B2-BB40-7C49-7964-A88D20DC9025}"/>
              </a:ext>
            </a:extLst>
          </p:cNvPr>
          <p:cNvSpPr/>
          <p:nvPr/>
        </p:nvSpPr>
        <p:spPr>
          <a:xfrm>
            <a:off x="5249327" y="1001100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DAE820-DFEA-83FE-0AE8-F0562D727851}"/>
              </a:ext>
            </a:extLst>
          </p:cNvPr>
          <p:cNvSpPr/>
          <p:nvPr/>
        </p:nvSpPr>
        <p:spPr>
          <a:xfrm>
            <a:off x="5249327" y="1992760"/>
            <a:ext cx="575615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Lorem Ipsum is simply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dummy text of the printing and simply dummy text of the printing and typesetting industry. Lorem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4A47DEB-0269-4247-7F54-70216C2F51BC}"/>
              </a:ext>
            </a:extLst>
          </p:cNvPr>
          <p:cNvSpPr/>
          <p:nvPr/>
        </p:nvSpPr>
        <p:spPr>
          <a:xfrm>
            <a:off x="879534" y="3429000"/>
            <a:ext cx="3323618" cy="215102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38BB56-5E78-5DCC-961C-8D1171CF8531}"/>
              </a:ext>
            </a:extLst>
          </p:cNvPr>
          <p:cNvSpPr/>
          <p:nvPr/>
        </p:nvSpPr>
        <p:spPr>
          <a:xfrm>
            <a:off x="1238667" y="4484520"/>
            <a:ext cx="274449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556643E-10D5-D888-8A72-A6DDD56B8705}"/>
              </a:ext>
            </a:extLst>
          </p:cNvPr>
          <p:cNvSpPr/>
          <p:nvPr/>
        </p:nvSpPr>
        <p:spPr>
          <a:xfrm>
            <a:off x="782576" y="4124360"/>
            <a:ext cx="3526970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Clear Communication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50E8A62-6DB2-977E-8E71-E6289696E87A}"/>
              </a:ext>
            </a:extLst>
          </p:cNvPr>
          <p:cNvSpPr/>
          <p:nvPr/>
        </p:nvSpPr>
        <p:spPr>
          <a:xfrm>
            <a:off x="4434191" y="3449060"/>
            <a:ext cx="3323618" cy="215102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3E81E6C-CEE9-505D-2E64-EF50E82ED024}"/>
              </a:ext>
            </a:extLst>
          </p:cNvPr>
          <p:cNvSpPr/>
          <p:nvPr/>
        </p:nvSpPr>
        <p:spPr>
          <a:xfrm>
            <a:off x="4734017" y="4484520"/>
            <a:ext cx="274449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8D69E5B-53E4-B6E2-8A43-9CFA017D7D09}"/>
              </a:ext>
            </a:extLst>
          </p:cNvPr>
          <p:cNvSpPr/>
          <p:nvPr/>
        </p:nvSpPr>
        <p:spPr>
          <a:xfrm>
            <a:off x="4277926" y="4124360"/>
            <a:ext cx="3526970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Leadership Commitment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73D5FDE-2F2E-B02C-1F17-94291BD09EA3}"/>
              </a:ext>
            </a:extLst>
          </p:cNvPr>
          <p:cNvSpPr/>
          <p:nvPr/>
        </p:nvSpPr>
        <p:spPr>
          <a:xfrm>
            <a:off x="7961161" y="3469120"/>
            <a:ext cx="3323618" cy="215102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5D6AEC2-AE6D-5C1A-2B39-DF0691A7E0B4}"/>
              </a:ext>
            </a:extLst>
          </p:cNvPr>
          <p:cNvSpPr/>
          <p:nvPr/>
        </p:nvSpPr>
        <p:spPr>
          <a:xfrm>
            <a:off x="8260987" y="4484520"/>
            <a:ext cx="274449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AF12ED2-9BE0-A469-A459-09DBD32F0CDD}"/>
              </a:ext>
            </a:extLst>
          </p:cNvPr>
          <p:cNvSpPr/>
          <p:nvPr/>
        </p:nvSpPr>
        <p:spPr>
          <a:xfrm>
            <a:off x="7804896" y="4124360"/>
            <a:ext cx="3526970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Resource Allocation</a:t>
            </a:r>
          </a:p>
        </p:txBody>
      </p:sp>
      <p:pic>
        <p:nvPicPr>
          <p:cNvPr id="28" name="Graphic 27" descr="Cycle with people with solid fill">
            <a:extLst>
              <a:ext uri="{FF2B5EF4-FFF2-40B4-BE49-F238E27FC236}">
                <a16:creationId xmlns:a16="http://schemas.microsoft.com/office/drawing/2014/main" id="{F8EA4328-229F-EFE5-5B41-082D6927DD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43842" y="3660882"/>
            <a:ext cx="474246" cy="474246"/>
          </a:xfrm>
          <a:prstGeom prst="rect">
            <a:avLst/>
          </a:prstGeom>
        </p:spPr>
      </p:pic>
      <p:pic>
        <p:nvPicPr>
          <p:cNvPr id="30" name="Graphic 29" descr="Group brainstorm with solid fill">
            <a:extLst>
              <a:ext uri="{FF2B5EF4-FFF2-40B4-BE49-F238E27FC236}">
                <a16:creationId xmlns:a16="http://schemas.microsoft.com/office/drawing/2014/main" id="{AFDE5077-274D-328A-A8B3-1A36458461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15724" y="3695635"/>
            <a:ext cx="474246" cy="474246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8FF449C7-6BE7-B479-3A18-89C3E47ACF1E}"/>
              </a:ext>
            </a:extLst>
          </p:cNvPr>
          <p:cNvGrpSpPr/>
          <p:nvPr/>
        </p:nvGrpSpPr>
        <p:grpSpPr>
          <a:xfrm>
            <a:off x="2378320" y="3779543"/>
            <a:ext cx="330984" cy="335924"/>
            <a:chOff x="2378320" y="3779543"/>
            <a:chExt cx="330984" cy="335924"/>
          </a:xfrm>
          <a:solidFill>
            <a:schemeClr val="accent6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A4BEA75-58A2-7448-D27F-E975D4B278D6}"/>
                </a:ext>
              </a:extLst>
            </p:cNvPr>
            <p:cNvSpPr/>
            <p:nvPr/>
          </p:nvSpPr>
          <p:spPr>
            <a:xfrm>
              <a:off x="2378320" y="3779543"/>
              <a:ext cx="118462" cy="118462"/>
            </a:xfrm>
            <a:custGeom>
              <a:avLst/>
              <a:gdLst>
                <a:gd name="connsiteX0" fmla="*/ 118463 w 118462"/>
                <a:gd name="connsiteY0" fmla="*/ 59231 h 118462"/>
                <a:gd name="connsiteX1" fmla="*/ 59231 w 118462"/>
                <a:gd name="connsiteY1" fmla="*/ 118463 h 118462"/>
                <a:gd name="connsiteX2" fmla="*/ 0 w 118462"/>
                <a:gd name="connsiteY2" fmla="*/ 59231 h 118462"/>
                <a:gd name="connsiteX3" fmla="*/ 59231 w 118462"/>
                <a:gd name="connsiteY3" fmla="*/ 0 h 118462"/>
                <a:gd name="connsiteX4" fmla="*/ 118463 w 118462"/>
                <a:gd name="connsiteY4" fmla="*/ 59231 h 11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462" h="118462">
                  <a:moveTo>
                    <a:pt x="118463" y="59231"/>
                  </a:moveTo>
                  <a:cubicBezTo>
                    <a:pt x="118463" y="91944"/>
                    <a:pt x="91944" y="118463"/>
                    <a:pt x="59231" y="118463"/>
                  </a:cubicBezTo>
                  <a:cubicBezTo>
                    <a:pt x="26519" y="118463"/>
                    <a:pt x="0" y="91944"/>
                    <a:pt x="0" y="59231"/>
                  </a:cubicBezTo>
                  <a:cubicBezTo>
                    <a:pt x="0" y="26519"/>
                    <a:pt x="26519" y="0"/>
                    <a:pt x="59231" y="0"/>
                  </a:cubicBezTo>
                  <a:cubicBezTo>
                    <a:pt x="91944" y="0"/>
                    <a:pt x="118463" y="26519"/>
                    <a:pt x="118463" y="59231"/>
                  </a:cubicBezTo>
                  <a:close/>
                </a:path>
              </a:pathLst>
            </a:custGeom>
            <a:grpFill/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D3F4FF2-76AF-4DFC-A1DA-CA07DF77F1E9}"/>
                </a:ext>
              </a:extLst>
            </p:cNvPr>
            <p:cNvSpPr/>
            <p:nvPr/>
          </p:nvSpPr>
          <p:spPr>
            <a:xfrm>
              <a:off x="2378617" y="3788611"/>
              <a:ext cx="330687" cy="326856"/>
            </a:xfrm>
            <a:custGeom>
              <a:avLst/>
              <a:gdLst>
                <a:gd name="connsiteX0" fmla="*/ 324019 w 330687"/>
                <a:gd name="connsiteY0" fmla="*/ 170 h 326856"/>
                <a:gd name="connsiteX1" fmla="*/ 157786 w 330687"/>
                <a:gd name="connsiteY1" fmla="*/ 41667 h 326856"/>
                <a:gd name="connsiteX2" fmla="*/ 157786 w 330687"/>
                <a:gd name="connsiteY2" fmla="*/ 89190 h 326856"/>
                <a:gd name="connsiteX3" fmla="*/ 190637 w 330687"/>
                <a:gd name="connsiteY3" fmla="*/ 97440 h 326856"/>
                <a:gd name="connsiteX4" fmla="*/ 194046 w 330687"/>
                <a:gd name="connsiteY4" fmla="*/ 112013 h 326856"/>
                <a:gd name="connsiteX5" fmla="*/ 185450 w 330687"/>
                <a:gd name="connsiteY5" fmla="*/ 117595 h 326856"/>
                <a:gd name="connsiteX6" fmla="*/ 137482 w 330687"/>
                <a:gd name="connsiteY6" fmla="*/ 165514 h 326856"/>
                <a:gd name="connsiteX7" fmla="*/ 115252 w 330687"/>
                <a:gd name="connsiteY7" fmla="*/ 165514 h 326856"/>
                <a:gd name="connsiteX8" fmla="*/ 39781 w 330687"/>
                <a:gd name="connsiteY8" fmla="*/ 129010 h 326856"/>
                <a:gd name="connsiteX9" fmla="*/ 0 w 330687"/>
                <a:gd name="connsiteY9" fmla="*/ 183595 h 326856"/>
                <a:gd name="connsiteX10" fmla="*/ 0 w 330687"/>
                <a:gd name="connsiteY10" fmla="*/ 326856 h 326856"/>
                <a:gd name="connsiteX11" fmla="*/ 118265 w 330687"/>
                <a:gd name="connsiteY11" fmla="*/ 326856 h 326856"/>
                <a:gd name="connsiteX12" fmla="*/ 118265 w 330687"/>
                <a:gd name="connsiteY12" fmla="*/ 214915 h 326856"/>
                <a:gd name="connsiteX13" fmla="*/ 147905 w 330687"/>
                <a:gd name="connsiteY13" fmla="*/ 214915 h 326856"/>
                <a:gd name="connsiteX14" fmla="*/ 165393 w 330687"/>
                <a:gd name="connsiteY14" fmla="*/ 207702 h 326856"/>
                <a:gd name="connsiteX15" fmla="*/ 220574 w 330687"/>
                <a:gd name="connsiteY15" fmla="*/ 152522 h 326856"/>
                <a:gd name="connsiteX16" fmla="*/ 226946 w 330687"/>
                <a:gd name="connsiteY16" fmla="*/ 129254 h 326856"/>
                <a:gd name="connsiteX17" fmla="*/ 241767 w 330687"/>
                <a:gd name="connsiteY17" fmla="*/ 132909 h 326856"/>
                <a:gd name="connsiteX18" fmla="*/ 243792 w 330687"/>
                <a:gd name="connsiteY18" fmla="*/ 132909 h 326856"/>
                <a:gd name="connsiteX19" fmla="*/ 249671 w 330687"/>
                <a:gd name="connsiteY19" fmla="*/ 130143 h 326856"/>
                <a:gd name="connsiteX20" fmla="*/ 262762 w 330687"/>
                <a:gd name="connsiteY20" fmla="*/ 114829 h 326856"/>
                <a:gd name="connsiteX21" fmla="*/ 323969 w 330687"/>
                <a:gd name="connsiteY21" fmla="*/ 130143 h 326856"/>
                <a:gd name="connsiteX22" fmla="*/ 330632 w 330687"/>
                <a:gd name="connsiteY22" fmla="*/ 125289 h 326856"/>
                <a:gd name="connsiteX23" fmla="*/ 330688 w 330687"/>
                <a:gd name="connsiteY23" fmla="*/ 124808 h 326856"/>
                <a:gd name="connsiteX24" fmla="*/ 330688 w 330687"/>
                <a:gd name="connsiteY24" fmla="*/ 5209 h 326856"/>
                <a:gd name="connsiteX25" fmla="*/ 325228 w 330687"/>
                <a:gd name="connsiteY25" fmla="*/ 2 h 326856"/>
                <a:gd name="connsiteX26" fmla="*/ 324019 w 330687"/>
                <a:gd name="connsiteY26" fmla="*/ 170 h 326856"/>
                <a:gd name="connsiteX27" fmla="*/ 242903 w 330687"/>
                <a:gd name="connsiteY27" fmla="*/ 121992 h 326856"/>
                <a:gd name="connsiteX28" fmla="*/ 218746 w 330687"/>
                <a:gd name="connsiteY28" fmla="*/ 116113 h 326856"/>
                <a:gd name="connsiteX29" fmla="*/ 204864 w 330687"/>
                <a:gd name="connsiteY29" fmla="*/ 110531 h 326856"/>
                <a:gd name="connsiteX30" fmla="*/ 202543 w 330687"/>
                <a:gd name="connsiteY30" fmla="*/ 100107 h 326856"/>
                <a:gd name="connsiteX31" fmla="*/ 251350 w 330687"/>
                <a:gd name="connsiteY31" fmla="*/ 112062 h 326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0687" h="326856">
                  <a:moveTo>
                    <a:pt x="324019" y="170"/>
                  </a:moveTo>
                  <a:lnTo>
                    <a:pt x="157786" y="41667"/>
                  </a:lnTo>
                  <a:lnTo>
                    <a:pt x="157786" y="89190"/>
                  </a:lnTo>
                  <a:lnTo>
                    <a:pt x="190637" y="97440"/>
                  </a:lnTo>
                  <a:lnTo>
                    <a:pt x="194046" y="112013"/>
                  </a:lnTo>
                  <a:cubicBezTo>
                    <a:pt x="190804" y="113217"/>
                    <a:pt x="187869" y="115124"/>
                    <a:pt x="185450" y="117595"/>
                  </a:cubicBezTo>
                  <a:lnTo>
                    <a:pt x="137482" y="165514"/>
                  </a:lnTo>
                  <a:lnTo>
                    <a:pt x="115252" y="165514"/>
                  </a:lnTo>
                  <a:cubicBezTo>
                    <a:pt x="104491" y="134593"/>
                    <a:pt x="70702" y="118249"/>
                    <a:pt x="39781" y="129010"/>
                  </a:cubicBezTo>
                  <a:cubicBezTo>
                    <a:pt x="16438" y="137133"/>
                    <a:pt x="585" y="158886"/>
                    <a:pt x="0" y="183595"/>
                  </a:cubicBezTo>
                  <a:lnTo>
                    <a:pt x="0" y="326856"/>
                  </a:lnTo>
                  <a:lnTo>
                    <a:pt x="118265" y="326856"/>
                  </a:lnTo>
                  <a:lnTo>
                    <a:pt x="118265" y="214915"/>
                  </a:lnTo>
                  <a:lnTo>
                    <a:pt x="147905" y="214915"/>
                  </a:lnTo>
                  <a:cubicBezTo>
                    <a:pt x="154461" y="214926"/>
                    <a:pt x="160752" y="212331"/>
                    <a:pt x="165393" y="207702"/>
                  </a:cubicBezTo>
                  <a:lnTo>
                    <a:pt x="220574" y="152522"/>
                  </a:lnTo>
                  <a:cubicBezTo>
                    <a:pt x="226599" y="146401"/>
                    <a:pt x="229012" y="137590"/>
                    <a:pt x="226946" y="129254"/>
                  </a:cubicBezTo>
                  <a:lnTo>
                    <a:pt x="241767" y="132909"/>
                  </a:lnTo>
                  <a:lnTo>
                    <a:pt x="243792" y="132909"/>
                  </a:lnTo>
                  <a:cubicBezTo>
                    <a:pt x="246062" y="132892"/>
                    <a:pt x="248210" y="131881"/>
                    <a:pt x="249671" y="130143"/>
                  </a:cubicBezTo>
                  <a:lnTo>
                    <a:pt x="262762" y="114829"/>
                  </a:lnTo>
                  <a:lnTo>
                    <a:pt x="323969" y="130143"/>
                  </a:lnTo>
                  <a:cubicBezTo>
                    <a:pt x="327150" y="130642"/>
                    <a:pt x="330133" y="128469"/>
                    <a:pt x="330632" y="125289"/>
                  </a:cubicBezTo>
                  <a:cubicBezTo>
                    <a:pt x="330658" y="125129"/>
                    <a:pt x="330676" y="124969"/>
                    <a:pt x="330688" y="124808"/>
                  </a:cubicBezTo>
                  <a:lnTo>
                    <a:pt x="330688" y="5209"/>
                  </a:lnTo>
                  <a:cubicBezTo>
                    <a:pt x="330618" y="2263"/>
                    <a:pt x="328173" y="-68"/>
                    <a:pt x="325228" y="2"/>
                  </a:cubicBezTo>
                  <a:cubicBezTo>
                    <a:pt x="324820" y="11"/>
                    <a:pt x="324414" y="68"/>
                    <a:pt x="324019" y="170"/>
                  </a:cubicBezTo>
                  <a:close/>
                  <a:moveTo>
                    <a:pt x="242903" y="121992"/>
                  </a:moveTo>
                  <a:lnTo>
                    <a:pt x="218746" y="116113"/>
                  </a:lnTo>
                  <a:cubicBezTo>
                    <a:pt x="214821" y="112839"/>
                    <a:pt x="209964" y="110886"/>
                    <a:pt x="204864" y="110531"/>
                  </a:cubicBezTo>
                  <a:lnTo>
                    <a:pt x="202543" y="100107"/>
                  </a:lnTo>
                  <a:lnTo>
                    <a:pt x="251350" y="112062"/>
                  </a:lnTo>
                  <a:close/>
                </a:path>
              </a:pathLst>
            </a:custGeom>
            <a:grpFill/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9633066-68BD-6D29-024A-A28A318867A0}"/>
                </a:ext>
              </a:extLst>
            </p:cNvPr>
            <p:cNvSpPr/>
            <p:nvPr/>
          </p:nvSpPr>
          <p:spPr>
            <a:xfrm>
              <a:off x="2512097" y="3830377"/>
              <a:ext cx="14424" cy="44065"/>
            </a:xfrm>
            <a:custGeom>
              <a:avLst/>
              <a:gdLst>
                <a:gd name="connsiteX0" fmla="*/ 7212 w 14424"/>
                <a:gd name="connsiteY0" fmla="*/ 44065 h 44065"/>
                <a:gd name="connsiteX1" fmla="*/ 14425 w 14424"/>
                <a:gd name="connsiteY1" fmla="*/ 36853 h 44065"/>
                <a:gd name="connsiteX2" fmla="*/ 14425 w 14424"/>
                <a:gd name="connsiteY2" fmla="*/ 7212 h 44065"/>
                <a:gd name="connsiteX3" fmla="*/ 7212 w 14424"/>
                <a:gd name="connsiteY3" fmla="*/ 0 h 44065"/>
                <a:gd name="connsiteX4" fmla="*/ 0 w 14424"/>
                <a:gd name="connsiteY4" fmla="*/ 7212 h 44065"/>
                <a:gd name="connsiteX5" fmla="*/ 0 w 14424"/>
                <a:gd name="connsiteY5" fmla="*/ 36853 h 44065"/>
                <a:gd name="connsiteX6" fmla="*/ 7212 w 14424"/>
                <a:gd name="connsiteY6" fmla="*/ 44065 h 44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24" h="44065">
                  <a:moveTo>
                    <a:pt x="7212" y="44065"/>
                  </a:moveTo>
                  <a:cubicBezTo>
                    <a:pt x="11196" y="44065"/>
                    <a:pt x="14425" y="40836"/>
                    <a:pt x="14425" y="36853"/>
                  </a:cubicBezTo>
                  <a:lnTo>
                    <a:pt x="14425" y="7212"/>
                  </a:lnTo>
                  <a:cubicBezTo>
                    <a:pt x="14425" y="3229"/>
                    <a:pt x="11196" y="0"/>
                    <a:pt x="7212" y="0"/>
                  </a:cubicBezTo>
                  <a:cubicBezTo>
                    <a:pt x="3229" y="0"/>
                    <a:pt x="0" y="3229"/>
                    <a:pt x="0" y="7212"/>
                  </a:cubicBezTo>
                  <a:lnTo>
                    <a:pt x="0" y="36853"/>
                  </a:lnTo>
                  <a:cubicBezTo>
                    <a:pt x="0" y="40836"/>
                    <a:pt x="3229" y="44065"/>
                    <a:pt x="7212" y="44065"/>
                  </a:cubicBezTo>
                  <a:close/>
                </a:path>
              </a:pathLst>
            </a:custGeom>
            <a:grpFill/>
            <a:ln w="48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158FDDDC-6D88-6B5D-F5C9-7D3C5F6971FC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8852053-5A7B-4E85-B1F3-C82F1B7BFAC0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6608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D3F5AB-A2BC-CB46-8897-65B492F628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97D54F8-1124-F19F-A601-3FD6226AD7C0}"/>
              </a:ext>
            </a:extLst>
          </p:cNvPr>
          <p:cNvSpPr/>
          <p:nvPr/>
        </p:nvSpPr>
        <p:spPr>
          <a:xfrm>
            <a:off x="891686" y="994461"/>
            <a:ext cx="10443893" cy="2462314"/>
          </a:xfrm>
          <a:prstGeom prst="roundRect">
            <a:avLst/>
          </a:prstGeom>
          <a:gradFill>
            <a:gsLst>
              <a:gs pos="0">
                <a:schemeClr val="accent2">
                  <a:alpha val="80000"/>
                </a:schemeClr>
              </a:gs>
              <a:gs pos="98000">
                <a:schemeClr val="accent3">
                  <a:alpha val="78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3D21E39-E01B-A88E-FBF4-BC92DF7C0508}"/>
              </a:ext>
            </a:extLst>
          </p:cNvPr>
          <p:cNvSpPr/>
          <p:nvPr/>
        </p:nvSpPr>
        <p:spPr>
          <a:xfrm>
            <a:off x="7961161" y="3670300"/>
            <a:ext cx="3323618" cy="215102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AFE84B-A052-8D4D-23A9-9407335B0D06}"/>
              </a:ext>
            </a:extLst>
          </p:cNvPr>
          <p:cNvSpPr/>
          <p:nvPr/>
        </p:nvSpPr>
        <p:spPr>
          <a:xfrm>
            <a:off x="8250722" y="4831471"/>
            <a:ext cx="2744497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indu</a:t>
            </a:r>
            <a:endParaRPr lang="en-US" sz="11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461B6E-3DA7-03C7-F537-4BC6A5C904F4}"/>
              </a:ext>
            </a:extLst>
          </p:cNvPr>
          <p:cNvSpPr/>
          <p:nvPr/>
        </p:nvSpPr>
        <p:spPr>
          <a:xfrm>
            <a:off x="7859485" y="4491372"/>
            <a:ext cx="3526970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Agile Approach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55C4D88-216E-8EBB-EC14-0CF71C31777D}"/>
              </a:ext>
            </a:extLst>
          </p:cNvPr>
          <p:cNvSpPr/>
          <p:nvPr/>
        </p:nvSpPr>
        <p:spPr>
          <a:xfrm>
            <a:off x="907221" y="3690360"/>
            <a:ext cx="3323618" cy="215102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B944B7-D428-1697-629A-15C2B2D53745}"/>
              </a:ext>
            </a:extLst>
          </p:cNvPr>
          <p:cNvSpPr/>
          <p:nvPr/>
        </p:nvSpPr>
        <p:spPr>
          <a:xfrm>
            <a:off x="1196782" y="4851531"/>
            <a:ext cx="2744497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indust</a:t>
            </a:r>
            <a:endParaRPr lang="en-US" sz="11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8D81FC-2CA1-28BF-1F99-3D894CE212D7}"/>
              </a:ext>
            </a:extLst>
          </p:cNvPr>
          <p:cNvSpPr/>
          <p:nvPr/>
        </p:nvSpPr>
        <p:spPr>
          <a:xfrm>
            <a:off x="805545" y="4471312"/>
            <a:ext cx="3526970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Accountability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98BFA5B-52C3-9BCD-7569-C78F1208348D}"/>
              </a:ext>
            </a:extLst>
          </p:cNvPr>
          <p:cNvSpPr/>
          <p:nvPr/>
        </p:nvSpPr>
        <p:spPr>
          <a:xfrm>
            <a:off x="4434191" y="3710420"/>
            <a:ext cx="3323618" cy="215102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4007E5-50EB-0524-7F4B-D05347679408}"/>
              </a:ext>
            </a:extLst>
          </p:cNvPr>
          <p:cNvSpPr/>
          <p:nvPr/>
        </p:nvSpPr>
        <p:spPr>
          <a:xfrm>
            <a:off x="4723752" y="4871591"/>
            <a:ext cx="2744497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indu</a:t>
            </a:r>
            <a:endParaRPr lang="en-US" sz="11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2CE4FA-41D1-DBCF-BE35-5F48D396FCB1}"/>
              </a:ext>
            </a:extLst>
          </p:cNvPr>
          <p:cNvSpPr/>
          <p:nvPr/>
        </p:nvSpPr>
        <p:spPr>
          <a:xfrm>
            <a:off x="4332515" y="4491372"/>
            <a:ext cx="3526970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Performance Measurement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5E2D0E-BC5C-82A0-AF0A-111C3A002442}"/>
              </a:ext>
            </a:extLst>
          </p:cNvPr>
          <p:cNvSpPr txBox="1"/>
          <p:nvPr/>
        </p:nvSpPr>
        <p:spPr>
          <a:xfrm>
            <a:off x="1482887" y="2014233"/>
            <a:ext cx="4906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6"/>
                </a:solidFill>
                <a:latin typeface="+mj-lt"/>
              </a:rPr>
              <a:t>Best Practices 02</a:t>
            </a:r>
            <a:endParaRPr lang="en-ID" sz="36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34FEA-51B8-D37B-3AF1-2829D6AC936A}"/>
              </a:ext>
            </a:extLst>
          </p:cNvPr>
          <p:cNvSpPr/>
          <p:nvPr/>
        </p:nvSpPr>
        <p:spPr>
          <a:xfrm>
            <a:off x="1482887" y="1747335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pic>
        <p:nvPicPr>
          <p:cNvPr id="28" name="Graphic 27" descr="Bank with solid fill">
            <a:extLst>
              <a:ext uri="{FF2B5EF4-FFF2-40B4-BE49-F238E27FC236}">
                <a16:creationId xmlns:a16="http://schemas.microsoft.com/office/drawing/2014/main" id="{048B8A7E-D8A0-5273-DE61-D60458370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30036" y="3966149"/>
            <a:ext cx="532686" cy="532686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D2E2E523-5F49-D8DF-9C0F-1D861B1EA671}"/>
              </a:ext>
            </a:extLst>
          </p:cNvPr>
          <p:cNvGrpSpPr/>
          <p:nvPr/>
        </p:nvGrpSpPr>
        <p:grpSpPr>
          <a:xfrm>
            <a:off x="5862331" y="4180630"/>
            <a:ext cx="467337" cy="261959"/>
            <a:chOff x="5879963" y="4171876"/>
            <a:chExt cx="467337" cy="261959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912F6CE-EF80-DE61-F0D5-CBEBB0ACB7D4}"/>
                </a:ext>
              </a:extLst>
            </p:cNvPr>
            <p:cNvSpPr/>
            <p:nvPr/>
          </p:nvSpPr>
          <p:spPr>
            <a:xfrm>
              <a:off x="5879963" y="4171876"/>
              <a:ext cx="373338" cy="254911"/>
            </a:xfrm>
            <a:custGeom>
              <a:avLst/>
              <a:gdLst>
                <a:gd name="connsiteX0" fmla="*/ 223047 w 373338"/>
                <a:gd name="connsiteY0" fmla="*/ 32395 h 254911"/>
                <a:gd name="connsiteX1" fmla="*/ 223047 w 373338"/>
                <a:gd name="connsiteY1" fmla="*/ 53638 h 254911"/>
                <a:gd name="connsiteX2" fmla="*/ 233668 w 373338"/>
                <a:gd name="connsiteY2" fmla="*/ 53106 h 254911"/>
                <a:gd name="connsiteX3" fmla="*/ 244290 w 373338"/>
                <a:gd name="connsiteY3" fmla="*/ 53638 h 254911"/>
                <a:gd name="connsiteX4" fmla="*/ 244290 w 373338"/>
                <a:gd name="connsiteY4" fmla="*/ 32395 h 254911"/>
                <a:gd name="connsiteX5" fmla="*/ 302707 w 373338"/>
                <a:gd name="connsiteY5" fmla="*/ 44609 h 254911"/>
                <a:gd name="connsiteX6" fmla="*/ 294741 w 373338"/>
                <a:gd name="connsiteY6" fmla="*/ 63728 h 254911"/>
                <a:gd name="connsiteX7" fmla="*/ 314390 w 373338"/>
                <a:gd name="connsiteY7" fmla="*/ 72225 h 254911"/>
                <a:gd name="connsiteX8" fmla="*/ 322356 w 373338"/>
                <a:gd name="connsiteY8" fmla="*/ 52575 h 254911"/>
                <a:gd name="connsiteX9" fmla="*/ 350503 w 373338"/>
                <a:gd name="connsiteY9" fmla="*/ 69569 h 254911"/>
                <a:gd name="connsiteX10" fmla="*/ 373338 w 373338"/>
                <a:gd name="connsiteY10" fmla="*/ 46734 h 254911"/>
                <a:gd name="connsiteX11" fmla="*/ 233668 w 373338"/>
                <a:gd name="connsiteY11" fmla="*/ 0 h 254911"/>
                <a:gd name="connsiteX12" fmla="*/ 0 w 373338"/>
                <a:gd name="connsiteY12" fmla="*/ 233668 h 254911"/>
                <a:gd name="connsiteX13" fmla="*/ 0 w 373338"/>
                <a:gd name="connsiteY13" fmla="*/ 254911 h 254911"/>
                <a:gd name="connsiteX14" fmla="*/ 31864 w 373338"/>
                <a:gd name="connsiteY14" fmla="*/ 254911 h 254911"/>
                <a:gd name="connsiteX15" fmla="*/ 31864 w 373338"/>
                <a:gd name="connsiteY15" fmla="*/ 233668 h 254911"/>
                <a:gd name="connsiteX16" fmla="*/ 41954 w 373338"/>
                <a:gd name="connsiteY16" fmla="*/ 171003 h 254911"/>
                <a:gd name="connsiteX17" fmla="*/ 61603 w 373338"/>
                <a:gd name="connsiteY17" fmla="*/ 178969 h 254911"/>
                <a:gd name="connsiteX18" fmla="*/ 69038 w 373338"/>
                <a:gd name="connsiteY18" fmla="*/ 159319 h 254911"/>
                <a:gd name="connsiteX19" fmla="*/ 49389 w 373338"/>
                <a:gd name="connsiteY19" fmla="*/ 151353 h 254911"/>
                <a:gd name="connsiteX20" fmla="*/ 81253 w 373338"/>
                <a:gd name="connsiteY20" fmla="*/ 101964 h 254911"/>
                <a:gd name="connsiteX21" fmla="*/ 96123 w 373338"/>
                <a:gd name="connsiteY21" fmla="*/ 116834 h 254911"/>
                <a:gd name="connsiteX22" fmla="*/ 110992 w 373338"/>
                <a:gd name="connsiteY22" fmla="*/ 101433 h 254911"/>
                <a:gd name="connsiteX23" fmla="*/ 96123 w 373338"/>
                <a:gd name="connsiteY23" fmla="*/ 86564 h 254911"/>
                <a:gd name="connsiteX24" fmla="*/ 144981 w 373338"/>
                <a:gd name="connsiteY24" fmla="*/ 52575 h 254911"/>
                <a:gd name="connsiteX25" fmla="*/ 152947 w 373338"/>
                <a:gd name="connsiteY25" fmla="*/ 72225 h 254911"/>
                <a:gd name="connsiteX26" fmla="*/ 172596 w 373338"/>
                <a:gd name="connsiteY26" fmla="*/ 63728 h 254911"/>
                <a:gd name="connsiteX27" fmla="*/ 164630 w 373338"/>
                <a:gd name="connsiteY27" fmla="*/ 44078 h 254911"/>
                <a:gd name="connsiteX28" fmla="*/ 223047 w 373338"/>
                <a:gd name="connsiteY28" fmla="*/ 32395 h 25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73338" h="254911">
                  <a:moveTo>
                    <a:pt x="223047" y="32395"/>
                  </a:moveTo>
                  <a:lnTo>
                    <a:pt x="223047" y="53638"/>
                  </a:lnTo>
                  <a:cubicBezTo>
                    <a:pt x="226765" y="53638"/>
                    <a:pt x="229951" y="53106"/>
                    <a:pt x="233668" y="53106"/>
                  </a:cubicBezTo>
                  <a:cubicBezTo>
                    <a:pt x="237386" y="53106"/>
                    <a:pt x="240572" y="53106"/>
                    <a:pt x="244290" y="53638"/>
                  </a:cubicBezTo>
                  <a:lnTo>
                    <a:pt x="244290" y="32395"/>
                  </a:lnTo>
                  <a:cubicBezTo>
                    <a:pt x="265001" y="33457"/>
                    <a:pt x="284651" y="37706"/>
                    <a:pt x="302707" y="44609"/>
                  </a:cubicBezTo>
                  <a:lnTo>
                    <a:pt x="294741" y="63728"/>
                  </a:lnTo>
                  <a:cubicBezTo>
                    <a:pt x="301645" y="66383"/>
                    <a:pt x="308017" y="69038"/>
                    <a:pt x="314390" y="72225"/>
                  </a:cubicBezTo>
                  <a:lnTo>
                    <a:pt x="322356" y="52575"/>
                  </a:lnTo>
                  <a:cubicBezTo>
                    <a:pt x="332446" y="57355"/>
                    <a:pt x="341475" y="63197"/>
                    <a:pt x="350503" y="69569"/>
                  </a:cubicBezTo>
                  <a:lnTo>
                    <a:pt x="373338" y="46734"/>
                  </a:lnTo>
                  <a:cubicBezTo>
                    <a:pt x="334571" y="17525"/>
                    <a:pt x="286244" y="0"/>
                    <a:pt x="233668" y="0"/>
                  </a:cubicBezTo>
                  <a:cubicBezTo>
                    <a:pt x="104620" y="0"/>
                    <a:pt x="0" y="104620"/>
                    <a:pt x="0" y="233668"/>
                  </a:cubicBezTo>
                  <a:lnTo>
                    <a:pt x="0" y="254911"/>
                  </a:lnTo>
                  <a:lnTo>
                    <a:pt x="31864" y="254911"/>
                  </a:lnTo>
                  <a:lnTo>
                    <a:pt x="31864" y="233668"/>
                  </a:lnTo>
                  <a:cubicBezTo>
                    <a:pt x="31864" y="211895"/>
                    <a:pt x="35581" y="190652"/>
                    <a:pt x="41954" y="171003"/>
                  </a:cubicBezTo>
                  <a:lnTo>
                    <a:pt x="61603" y="178969"/>
                  </a:lnTo>
                  <a:cubicBezTo>
                    <a:pt x="63728" y="172065"/>
                    <a:pt x="66383" y="165692"/>
                    <a:pt x="69038" y="159319"/>
                  </a:cubicBezTo>
                  <a:lnTo>
                    <a:pt x="49389" y="151353"/>
                  </a:lnTo>
                  <a:cubicBezTo>
                    <a:pt x="57355" y="133297"/>
                    <a:pt x="68507" y="116303"/>
                    <a:pt x="81253" y="101964"/>
                  </a:cubicBezTo>
                  <a:lnTo>
                    <a:pt x="96123" y="116834"/>
                  </a:lnTo>
                  <a:cubicBezTo>
                    <a:pt x="100902" y="111524"/>
                    <a:pt x="105682" y="106213"/>
                    <a:pt x="110992" y="101433"/>
                  </a:cubicBezTo>
                  <a:lnTo>
                    <a:pt x="96123" y="86564"/>
                  </a:lnTo>
                  <a:cubicBezTo>
                    <a:pt x="110461" y="73287"/>
                    <a:pt x="126924" y="61603"/>
                    <a:pt x="144981" y="52575"/>
                  </a:cubicBezTo>
                  <a:lnTo>
                    <a:pt x="152947" y="72225"/>
                  </a:lnTo>
                  <a:cubicBezTo>
                    <a:pt x="159319" y="69038"/>
                    <a:pt x="165692" y="66383"/>
                    <a:pt x="172596" y="63728"/>
                  </a:cubicBezTo>
                  <a:lnTo>
                    <a:pt x="164630" y="44078"/>
                  </a:lnTo>
                  <a:cubicBezTo>
                    <a:pt x="182686" y="37175"/>
                    <a:pt x="202336" y="33457"/>
                    <a:pt x="223047" y="32395"/>
                  </a:cubicBezTo>
                  <a:close/>
                </a:path>
              </a:pathLst>
            </a:custGeom>
            <a:grpFill/>
            <a:ln w="52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5A92981-F30A-2D06-631D-F6ADEA640ED4}"/>
                </a:ext>
              </a:extLst>
            </p:cNvPr>
            <p:cNvSpPr/>
            <p:nvPr/>
          </p:nvSpPr>
          <p:spPr>
            <a:xfrm>
              <a:off x="6278262" y="4271716"/>
              <a:ext cx="69038" cy="155070"/>
            </a:xfrm>
            <a:custGeom>
              <a:avLst/>
              <a:gdLst>
                <a:gd name="connsiteX0" fmla="*/ 27084 w 69038"/>
                <a:gd name="connsiteY0" fmla="*/ 0 h 155070"/>
                <a:gd name="connsiteX1" fmla="*/ 4249 w 69038"/>
                <a:gd name="connsiteY1" fmla="*/ 22836 h 155070"/>
                <a:gd name="connsiteX2" fmla="*/ 19649 w 69038"/>
                <a:gd name="connsiteY2" fmla="*/ 50982 h 155070"/>
                <a:gd name="connsiteX3" fmla="*/ 0 w 69038"/>
                <a:gd name="connsiteY3" fmla="*/ 59479 h 155070"/>
                <a:gd name="connsiteX4" fmla="*/ 7435 w 69038"/>
                <a:gd name="connsiteY4" fmla="*/ 79129 h 155070"/>
                <a:gd name="connsiteX5" fmla="*/ 27084 w 69038"/>
                <a:gd name="connsiteY5" fmla="*/ 71163 h 155070"/>
                <a:gd name="connsiteX6" fmla="*/ 37175 w 69038"/>
                <a:gd name="connsiteY6" fmla="*/ 133828 h 155070"/>
                <a:gd name="connsiteX7" fmla="*/ 37175 w 69038"/>
                <a:gd name="connsiteY7" fmla="*/ 155071 h 155070"/>
                <a:gd name="connsiteX8" fmla="*/ 69038 w 69038"/>
                <a:gd name="connsiteY8" fmla="*/ 155071 h 155070"/>
                <a:gd name="connsiteX9" fmla="*/ 69038 w 69038"/>
                <a:gd name="connsiteY9" fmla="*/ 133828 h 155070"/>
                <a:gd name="connsiteX10" fmla="*/ 27084 w 69038"/>
                <a:gd name="connsiteY10" fmla="*/ 0 h 15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038" h="155070">
                  <a:moveTo>
                    <a:pt x="27084" y="0"/>
                  </a:moveTo>
                  <a:lnTo>
                    <a:pt x="4249" y="22836"/>
                  </a:lnTo>
                  <a:cubicBezTo>
                    <a:pt x="10090" y="31864"/>
                    <a:pt x="15401" y="41423"/>
                    <a:pt x="19649" y="50982"/>
                  </a:cubicBezTo>
                  <a:lnTo>
                    <a:pt x="0" y="59479"/>
                  </a:lnTo>
                  <a:cubicBezTo>
                    <a:pt x="2655" y="65852"/>
                    <a:pt x="5311" y="72756"/>
                    <a:pt x="7435" y="79129"/>
                  </a:cubicBezTo>
                  <a:lnTo>
                    <a:pt x="27084" y="71163"/>
                  </a:lnTo>
                  <a:cubicBezTo>
                    <a:pt x="33457" y="90812"/>
                    <a:pt x="37175" y="112055"/>
                    <a:pt x="37175" y="133828"/>
                  </a:cubicBezTo>
                  <a:lnTo>
                    <a:pt x="37175" y="155071"/>
                  </a:lnTo>
                  <a:lnTo>
                    <a:pt x="69038" y="155071"/>
                  </a:lnTo>
                  <a:lnTo>
                    <a:pt x="69038" y="133828"/>
                  </a:lnTo>
                  <a:cubicBezTo>
                    <a:pt x="69038" y="83908"/>
                    <a:pt x="53638" y="38237"/>
                    <a:pt x="27084" y="0"/>
                  </a:cubicBezTo>
                  <a:close/>
                </a:path>
              </a:pathLst>
            </a:custGeom>
            <a:grpFill/>
            <a:ln w="52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353C57A-64DF-7594-0A56-AEE9BA4D51F5}"/>
                </a:ext>
              </a:extLst>
            </p:cNvPr>
            <p:cNvSpPr/>
            <p:nvPr/>
          </p:nvSpPr>
          <p:spPr>
            <a:xfrm>
              <a:off x="6091182" y="4230293"/>
              <a:ext cx="203011" cy="203542"/>
            </a:xfrm>
            <a:custGeom>
              <a:avLst/>
              <a:gdLst>
                <a:gd name="connsiteX0" fmla="*/ 7580 w 203011"/>
                <a:gd name="connsiteY0" fmla="*/ 165692 h 203542"/>
                <a:gd name="connsiteX1" fmla="*/ 4925 w 203011"/>
                <a:gd name="connsiteY1" fmla="*/ 168347 h 203542"/>
                <a:gd name="connsiteX2" fmla="*/ 7580 w 203011"/>
                <a:gd name="connsiteY2" fmla="*/ 198618 h 203542"/>
                <a:gd name="connsiteX3" fmla="*/ 37851 w 203011"/>
                <a:gd name="connsiteY3" fmla="*/ 195963 h 203542"/>
                <a:gd name="connsiteX4" fmla="*/ 203012 w 203011"/>
                <a:gd name="connsiteY4" fmla="*/ 0 h 203542"/>
                <a:gd name="connsiteX5" fmla="*/ 7580 w 203011"/>
                <a:gd name="connsiteY5" fmla="*/ 165692 h 203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11" h="203542">
                  <a:moveTo>
                    <a:pt x="7580" y="165692"/>
                  </a:moveTo>
                  <a:cubicBezTo>
                    <a:pt x="6518" y="166223"/>
                    <a:pt x="5987" y="167285"/>
                    <a:pt x="4925" y="168347"/>
                  </a:cubicBezTo>
                  <a:cubicBezTo>
                    <a:pt x="-2510" y="177376"/>
                    <a:pt x="-1448" y="190652"/>
                    <a:pt x="7580" y="198618"/>
                  </a:cubicBezTo>
                  <a:cubicBezTo>
                    <a:pt x="16608" y="206053"/>
                    <a:pt x="29885" y="204991"/>
                    <a:pt x="37851" y="195963"/>
                  </a:cubicBezTo>
                  <a:lnTo>
                    <a:pt x="203012" y="0"/>
                  </a:lnTo>
                  <a:lnTo>
                    <a:pt x="7580" y="165692"/>
                  </a:lnTo>
                  <a:close/>
                </a:path>
              </a:pathLst>
            </a:custGeom>
            <a:grpFill/>
            <a:ln w="52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37" name="Graphic 36" descr="Head with gears with solid fill">
            <a:extLst>
              <a:ext uri="{FF2B5EF4-FFF2-40B4-BE49-F238E27FC236}">
                <a16:creationId xmlns:a16="http://schemas.microsoft.com/office/drawing/2014/main" id="{1D044598-CC13-2CF7-20FC-148660B537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97168" y="4005783"/>
            <a:ext cx="490824" cy="49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16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3EA5EDF-8AFD-72E6-49DD-48A1ECBD95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C498A55-C019-72C0-6F42-729352679E94}"/>
              </a:ext>
            </a:extLst>
          </p:cNvPr>
          <p:cNvSpPr/>
          <p:nvPr/>
        </p:nvSpPr>
        <p:spPr>
          <a:xfrm>
            <a:off x="787719" y="1194026"/>
            <a:ext cx="4201264" cy="5663974"/>
          </a:xfrm>
          <a:custGeom>
            <a:avLst/>
            <a:gdLst>
              <a:gd name="connsiteX0" fmla="*/ 236195 w 4201264"/>
              <a:gd name="connsiteY0" fmla="*/ 0 h 5321300"/>
              <a:gd name="connsiteX1" fmla="*/ 3965069 w 4201264"/>
              <a:gd name="connsiteY1" fmla="*/ 0 h 5321300"/>
              <a:gd name="connsiteX2" fmla="*/ 4201264 w 4201264"/>
              <a:gd name="connsiteY2" fmla="*/ 236195 h 5321300"/>
              <a:gd name="connsiteX3" fmla="*/ 4201264 w 4201264"/>
              <a:gd name="connsiteY3" fmla="*/ 5321300 h 5321300"/>
              <a:gd name="connsiteX4" fmla="*/ 0 w 4201264"/>
              <a:gd name="connsiteY4" fmla="*/ 5321300 h 5321300"/>
              <a:gd name="connsiteX5" fmla="*/ 0 w 4201264"/>
              <a:gd name="connsiteY5" fmla="*/ 236195 h 5321300"/>
              <a:gd name="connsiteX6" fmla="*/ 236195 w 4201264"/>
              <a:gd name="connsiteY6" fmla="*/ 0 h 532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01264" h="5321300">
                <a:moveTo>
                  <a:pt x="236195" y="0"/>
                </a:moveTo>
                <a:lnTo>
                  <a:pt x="3965069" y="0"/>
                </a:lnTo>
                <a:cubicBezTo>
                  <a:pt x="4095516" y="0"/>
                  <a:pt x="4201264" y="105748"/>
                  <a:pt x="4201264" y="236195"/>
                </a:cubicBezTo>
                <a:lnTo>
                  <a:pt x="4201264" y="5321300"/>
                </a:lnTo>
                <a:lnTo>
                  <a:pt x="0" y="5321300"/>
                </a:lnTo>
                <a:lnTo>
                  <a:pt x="0" y="236195"/>
                </a:lnTo>
                <a:cubicBezTo>
                  <a:pt x="0" y="105748"/>
                  <a:pt x="105748" y="0"/>
                  <a:pt x="23619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7E9188-F66B-B882-436D-1474CE47ACDF}"/>
              </a:ext>
            </a:extLst>
          </p:cNvPr>
          <p:cNvSpPr txBox="1"/>
          <p:nvPr/>
        </p:nvSpPr>
        <p:spPr>
          <a:xfrm>
            <a:off x="5479530" y="1461482"/>
            <a:ext cx="4610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Defining Strategy</a:t>
            </a:r>
            <a:endParaRPr lang="en-ID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F3F4453-ABBD-AD0B-66BF-4C5E13D03215}"/>
              </a:ext>
            </a:extLst>
          </p:cNvPr>
          <p:cNvSpPr/>
          <p:nvPr/>
        </p:nvSpPr>
        <p:spPr>
          <a:xfrm>
            <a:off x="5487694" y="1183201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58C0BA-B5B1-BDDC-593A-B9EBDBD268D5}"/>
              </a:ext>
            </a:extLst>
          </p:cNvPr>
          <p:cNvSpPr/>
          <p:nvPr/>
        </p:nvSpPr>
        <p:spPr>
          <a:xfrm>
            <a:off x="5479530" y="2196287"/>
            <a:ext cx="5232670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text of the printing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79974DF-0671-7C99-958A-7A21F8376DC0}"/>
              </a:ext>
            </a:extLst>
          </p:cNvPr>
          <p:cNvSpPr/>
          <p:nvPr/>
        </p:nvSpPr>
        <p:spPr>
          <a:xfrm>
            <a:off x="5479530" y="4160717"/>
            <a:ext cx="5232670" cy="42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Foundation of Success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431C093-E569-64C2-5B21-3E5E7BB4EB20}"/>
              </a:ext>
            </a:extLst>
          </p:cNvPr>
          <p:cNvSpPr/>
          <p:nvPr/>
        </p:nvSpPr>
        <p:spPr>
          <a:xfrm>
            <a:off x="5487694" y="4638626"/>
            <a:ext cx="522450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C6FD82A-05B1-8F29-D2E8-F9B91237F872}"/>
              </a:ext>
            </a:extLst>
          </p:cNvPr>
          <p:cNvSpPr/>
          <p:nvPr/>
        </p:nvSpPr>
        <p:spPr>
          <a:xfrm>
            <a:off x="5487694" y="5379090"/>
            <a:ext cx="522450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4CEDE1-1430-286C-C21A-12063BFF9B29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BDE3CCB-D0C4-2B4E-492C-4ADEEB750E27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0524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2EE37BD-2674-4C18-D342-32841CCCF2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0A0239D-CDE6-C8A1-9DA0-AAADD936B051}"/>
              </a:ext>
            </a:extLst>
          </p:cNvPr>
          <p:cNvSpPr/>
          <p:nvPr/>
        </p:nvSpPr>
        <p:spPr>
          <a:xfrm>
            <a:off x="0" y="4090278"/>
            <a:ext cx="7365999" cy="2048142"/>
          </a:xfrm>
          <a:custGeom>
            <a:avLst/>
            <a:gdLst>
              <a:gd name="connsiteX0" fmla="*/ 0 w 7365999"/>
              <a:gd name="connsiteY0" fmla="*/ 0 h 2048142"/>
              <a:gd name="connsiteX1" fmla="*/ 7236331 w 7365999"/>
              <a:gd name="connsiteY1" fmla="*/ 0 h 2048142"/>
              <a:gd name="connsiteX2" fmla="*/ 7365999 w 7365999"/>
              <a:gd name="connsiteY2" fmla="*/ 129668 h 2048142"/>
              <a:gd name="connsiteX3" fmla="*/ 7365999 w 7365999"/>
              <a:gd name="connsiteY3" fmla="*/ 1918474 h 2048142"/>
              <a:gd name="connsiteX4" fmla="*/ 7236331 w 7365999"/>
              <a:gd name="connsiteY4" fmla="*/ 2048142 h 2048142"/>
              <a:gd name="connsiteX5" fmla="*/ 0 w 7365999"/>
              <a:gd name="connsiteY5" fmla="*/ 2048142 h 204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65999" h="2048142">
                <a:moveTo>
                  <a:pt x="0" y="0"/>
                </a:moveTo>
                <a:lnTo>
                  <a:pt x="7236331" y="0"/>
                </a:lnTo>
                <a:cubicBezTo>
                  <a:pt x="7307945" y="0"/>
                  <a:pt x="7365999" y="58054"/>
                  <a:pt x="7365999" y="129668"/>
                </a:cubicBezTo>
                <a:lnTo>
                  <a:pt x="7365999" y="1918474"/>
                </a:lnTo>
                <a:cubicBezTo>
                  <a:pt x="7365999" y="1990088"/>
                  <a:pt x="7307945" y="2048142"/>
                  <a:pt x="7236331" y="2048142"/>
                </a:cubicBezTo>
                <a:lnTo>
                  <a:pt x="0" y="2048142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70000"/>
                </a:schemeClr>
              </a:gs>
              <a:gs pos="100000">
                <a:schemeClr val="accent3"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487EDE1-8087-CFB6-3121-9F95C08A2D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1A3850F-889B-FC63-0C10-F0A4DF048D15}"/>
              </a:ext>
            </a:extLst>
          </p:cNvPr>
          <p:cNvSpPr/>
          <p:nvPr/>
        </p:nvSpPr>
        <p:spPr>
          <a:xfrm>
            <a:off x="5497500" y="0"/>
            <a:ext cx="6694500" cy="1687150"/>
          </a:xfrm>
          <a:custGeom>
            <a:avLst/>
            <a:gdLst>
              <a:gd name="connsiteX0" fmla="*/ 106797 w 6694500"/>
              <a:gd name="connsiteY0" fmla="*/ 0 h 1687150"/>
              <a:gd name="connsiteX1" fmla="*/ 6694500 w 6694500"/>
              <a:gd name="connsiteY1" fmla="*/ 0 h 1687150"/>
              <a:gd name="connsiteX2" fmla="*/ 6694500 w 6694500"/>
              <a:gd name="connsiteY2" fmla="*/ 1687150 h 1687150"/>
              <a:gd name="connsiteX3" fmla="*/ 106797 w 6694500"/>
              <a:gd name="connsiteY3" fmla="*/ 1687150 h 1687150"/>
              <a:gd name="connsiteX4" fmla="*/ 0 w 6694500"/>
              <a:gd name="connsiteY4" fmla="*/ 1580353 h 1687150"/>
              <a:gd name="connsiteX5" fmla="*/ 0 w 6694500"/>
              <a:gd name="connsiteY5" fmla="*/ 106797 h 1687150"/>
              <a:gd name="connsiteX6" fmla="*/ 106797 w 6694500"/>
              <a:gd name="connsiteY6" fmla="*/ 0 h 168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94500" h="1687150">
                <a:moveTo>
                  <a:pt x="106797" y="0"/>
                </a:moveTo>
                <a:lnTo>
                  <a:pt x="6694500" y="0"/>
                </a:lnTo>
                <a:lnTo>
                  <a:pt x="6694500" y="1687150"/>
                </a:lnTo>
                <a:lnTo>
                  <a:pt x="106797" y="1687150"/>
                </a:lnTo>
                <a:cubicBezTo>
                  <a:pt x="47815" y="1687150"/>
                  <a:pt x="0" y="1639335"/>
                  <a:pt x="0" y="1580353"/>
                </a:cubicBezTo>
                <a:lnTo>
                  <a:pt x="0" y="106797"/>
                </a:lnTo>
                <a:cubicBezTo>
                  <a:pt x="0" y="47815"/>
                  <a:pt x="47815" y="0"/>
                  <a:pt x="106797" y="0"/>
                </a:cubicBezTo>
                <a:close/>
              </a:path>
            </a:pathLst>
          </a:custGeom>
          <a:solidFill>
            <a:schemeClr val="accent1">
              <a:alpha val="83000"/>
            </a:schemeClr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C90F117-0DE9-CC8A-FF63-EA38560C2141}"/>
              </a:ext>
            </a:extLst>
          </p:cNvPr>
          <p:cNvSpPr/>
          <p:nvPr/>
        </p:nvSpPr>
        <p:spPr>
          <a:xfrm>
            <a:off x="0" y="2382751"/>
            <a:ext cx="1782529" cy="961187"/>
          </a:xfrm>
          <a:custGeom>
            <a:avLst/>
            <a:gdLst>
              <a:gd name="connsiteX0" fmla="*/ 0 w 1782529"/>
              <a:gd name="connsiteY0" fmla="*/ 0 h 961187"/>
              <a:gd name="connsiteX1" fmla="*/ 1721676 w 1782529"/>
              <a:gd name="connsiteY1" fmla="*/ 0 h 961187"/>
              <a:gd name="connsiteX2" fmla="*/ 1782529 w 1782529"/>
              <a:gd name="connsiteY2" fmla="*/ 60853 h 961187"/>
              <a:gd name="connsiteX3" fmla="*/ 1782529 w 1782529"/>
              <a:gd name="connsiteY3" fmla="*/ 900334 h 961187"/>
              <a:gd name="connsiteX4" fmla="*/ 1721676 w 1782529"/>
              <a:gd name="connsiteY4" fmla="*/ 961187 h 961187"/>
              <a:gd name="connsiteX5" fmla="*/ 0 w 1782529"/>
              <a:gd name="connsiteY5" fmla="*/ 961187 h 961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82529" h="961187">
                <a:moveTo>
                  <a:pt x="0" y="0"/>
                </a:moveTo>
                <a:lnTo>
                  <a:pt x="1721676" y="0"/>
                </a:lnTo>
                <a:cubicBezTo>
                  <a:pt x="1755284" y="0"/>
                  <a:pt x="1782529" y="27245"/>
                  <a:pt x="1782529" y="60853"/>
                </a:cubicBezTo>
                <a:lnTo>
                  <a:pt x="1782529" y="900334"/>
                </a:lnTo>
                <a:cubicBezTo>
                  <a:pt x="1782529" y="933942"/>
                  <a:pt x="1755284" y="961187"/>
                  <a:pt x="1721676" y="961187"/>
                </a:cubicBezTo>
                <a:lnTo>
                  <a:pt x="0" y="961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71C6C76-A1B4-D731-083E-18CE6EB8D2D0}"/>
              </a:ext>
            </a:extLst>
          </p:cNvPr>
          <p:cNvSpPr/>
          <p:nvPr/>
        </p:nvSpPr>
        <p:spPr>
          <a:xfrm>
            <a:off x="9852658" y="2565963"/>
            <a:ext cx="1056397" cy="1873078"/>
          </a:xfrm>
          <a:prstGeom prst="roundRect">
            <a:avLst>
              <a:gd name="adj" fmla="val 6331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792DF2-446E-1CFC-0B0E-AB5FAD5C8FEB}"/>
              </a:ext>
            </a:extLst>
          </p:cNvPr>
          <p:cNvSpPr txBox="1"/>
          <p:nvPr/>
        </p:nvSpPr>
        <p:spPr>
          <a:xfrm>
            <a:off x="2210104" y="2402454"/>
            <a:ext cx="7771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2700000" scaled="1"/>
                </a:gradFill>
                <a:latin typeface="+mj-lt"/>
              </a:rPr>
              <a:t>END OF </a:t>
            </a:r>
            <a:r>
              <a:rPr lang="en-US" sz="4800" dirty="0">
                <a:solidFill>
                  <a:schemeClr val="tx2"/>
                </a:solidFill>
                <a:latin typeface="+mj-lt"/>
              </a:rPr>
              <a:t>SLIDES </a:t>
            </a:r>
            <a:endParaRPr lang="en-ID" sz="4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DCBB030-2EF7-C92F-BE2E-1A387FD91DEB}"/>
              </a:ext>
            </a:extLst>
          </p:cNvPr>
          <p:cNvSpPr/>
          <p:nvPr/>
        </p:nvSpPr>
        <p:spPr>
          <a:xfrm>
            <a:off x="4064424" y="3080142"/>
            <a:ext cx="4063153" cy="42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6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6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A1B51F6-1AF8-56D2-F878-94D309FBE791}"/>
              </a:ext>
            </a:extLst>
          </p:cNvPr>
          <p:cNvSpPr/>
          <p:nvPr/>
        </p:nvSpPr>
        <p:spPr>
          <a:xfrm>
            <a:off x="8519625" y="5125929"/>
            <a:ext cx="905718" cy="851438"/>
          </a:xfrm>
          <a:prstGeom prst="roundRect">
            <a:avLst>
              <a:gd name="adj" fmla="val 6331"/>
            </a:avLst>
          </a:prstGeom>
          <a:solidFill>
            <a:schemeClr val="accent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4946BB-478E-7519-5F84-59C916DC5695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308B3BD-24D9-8E8D-B70D-8B07B4DAB06F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D9BC8FB-6437-5974-4DD8-5CD2F7AD3E0F}"/>
              </a:ext>
            </a:extLst>
          </p:cNvPr>
          <p:cNvSpPr/>
          <p:nvPr/>
        </p:nvSpPr>
        <p:spPr>
          <a:xfrm>
            <a:off x="2764962" y="509976"/>
            <a:ext cx="918038" cy="863020"/>
          </a:xfrm>
          <a:prstGeom prst="roundRect">
            <a:avLst>
              <a:gd name="adj" fmla="val 6331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2700000" scaled="1"/>
            <a:tileRect/>
          </a:gra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76867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58DC744-2F25-E916-CD79-974C6CE53E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EEE09E3-19F1-F965-D6F2-DD5C0BACA9AF}"/>
              </a:ext>
            </a:extLst>
          </p:cNvPr>
          <p:cNvSpPr/>
          <p:nvPr/>
        </p:nvSpPr>
        <p:spPr>
          <a:xfrm>
            <a:off x="5511397" y="754097"/>
            <a:ext cx="4572264" cy="3025716"/>
          </a:xfrm>
          <a:custGeom>
            <a:avLst/>
            <a:gdLst>
              <a:gd name="connsiteX0" fmla="*/ 191558 w 4572264"/>
              <a:gd name="connsiteY0" fmla="*/ 0 h 3025716"/>
              <a:gd name="connsiteX1" fmla="*/ 4380706 w 4572264"/>
              <a:gd name="connsiteY1" fmla="*/ 0 h 3025716"/>
              <a:gd name="connsiteX2" fmla="*/ 4572264 w 4572264"/>
              <a:gd name="connsiteY2" fmla="*/ 191558 h 3025716"/>
              <a:gd name="connsiteX3" fmla="*/ 4572264 w 4572264"/>
              <a:gd name="connsiteY3" fmla="*/ 2834158 h 3025716"/>
              <a:gd name="connsiteX4" fmla="*/ 4380706 w 4572264"/>
              <a:gd name="connsiteY4" fmla="*/ 3025716 h 3025716"/>
              <a:gd name="connsiteX5" fmla="*/ 191558 w 4572264"/>
              <a:gd name="connsiteY5" fmla="*/ 3025716 h 3025716"/>
              <a:gd name="connsiteX6" fmla="*/ 0 w 4572264"/>
              <a:gd name="connsiteY6" fmla="*/ 2834158 h 3025716"/>
              <a:gd name="connsiteX7" fmla="*/ 0 w 4572264"/>
              <a:gd name="connsiteY7" fmla="*/ 191558 h 3025716"/>
              <a:gd name="connsiteX8" fmla="*/ 191558 w 4572264"/>
              <a:gd name="connsiteY8" fmla="*/ 0 h 3025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2264" h="3025716">
                <a:moveTo>
                  <a:pt x="191558" y="0"/>
                </a:moveTo>
                <a:lnTo>
                  <a:pt x="4380706" y="0"/>
                </a:lnTo>
                <a:cubicBezTo>
                  <a:pt x="4486501" y="0"/>
                  <a:pt x="4572264" y="85763"/>
                  <a:pt x="4572264" y="191558"/>
                </a:cubicBezTo>
                <a:lnTo>
                  <a:pt x="4572264" y="2834158"/>
                </a:lnTo>
                <a:cubicBezTo>
                  <a:pt x="4572264" y="2939953"/>
                  <a:pt x="4486501" y="3025716"/>
                  <a:pt x="4380706" y="3025716"/>
                </a:cubicBezTo>
                <a:lnTo>
                  <a:pt x="191558" y="3025716"/>
                </a:lnTo>
                <a:cubicBezTo>
                  <a:pt x="85763" y="3025716"/>
                  <a:pt x="0" y="2939953"/>
                  <a:pt x="0" y="2834158"/>
                </a:cubicBezTo>
                <a:lnTo>
                  <a:pt x="0" y="191558"/>
                </a:lnTo>
                <a:cubicBezTo>
                  <a:pt x="0" y="85763"/>
                  <a:pt x="85763" y="0"/>
                  <a:pt x="191558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2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E15FA5-71F2-3526-B265-6EA46B58CBEF}"/>
              </a:ext>
            </a:extLst>
          </p:cNvPr>
          <p:cNvSpPr txBox="1"/>
          <p:nvPr/>
        </p:nvSpPr>
        <p:spPr>
          <a:xfrm>
            <a:off x="627039" y="2786402"/>
            <a:ext cx="46101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Setting Clear Objectives</a:t>
            </a:r>
            <a:endParaRPr lang="en-ID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A58D4EC-61E9-8385-3C10-748DF14B8339}"/>
              </a:ext>
            </a:extLst>
          </p:cNvPr>
          <p:cNvSpPr/>
          <p:nvPr/>
        </p:nvSpPr>
        <p:spPr>
          <a:xfrm>
            <a:off x="7950795" y="3888461"/>
            <a:ext cx="3555080" cy="2070901"/>
          </a:xfrm>
          <a:prstGeom prst="roundRect">
            <a:avLst>
              <a:gd name="adj" fmla="val 6331"/>
            </a:avLst>
          </a:prstGeom>
          <a:solidFill>
            <a:schemeClr val="bg1"/>
          </a:solidFill>
          <a:ln>
            <a:noFill/>
          </a:ln>
          <a:effectLst>
            <a:outerShdw blurRad="444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030838-8D84-F6C9-2BF9-0C38E564E750}"/>
              </a:ext>
            </a:extLst>
          </p:cNvPr>
          <p:cNvSpPr/>
          <p:nvPr/>
        </p:nvSpPr>
        <p:spPr>
          <a:xfrm>
            <a:off x="686125" y="4593888"/>
            <a:ext cx="5708953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printing and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Lorem Ipsum has text of the printing and ty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Lorem Ipsum has been the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indust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ry's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standard 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 text of the printing the printing and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Lorem Ipsum has text of the printing and ty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endParaRPr lang="en-US" sz="11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2666653-7210-A1EE-A67A-5AAE2959D1AA}"/>
              </a:ext>
            </a:extLst>
          </p:cNvPr>
          <p:cNvSpPr/>
          <p:nvPr/>
        </p:nvSpPr>
        <p:spPr>
          <a:xfrm>
            <a:off x="7453733" y="3479978"/>
            <a:ext cx="823494" cy="823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AE52F14-7AA3-0F7F-AF95-079956F75E61}"/>
              </a:ext>
            </a:extLst>
          </p:cNvPr>
          <p:cNvSpPr/>
          <p:nvPr/>
        </p:nvSpPr>
        <p:spPr>
          <a:xfrm>
            <a:off x="7509833" y="3536077"/>
            <a:ext cx="711295" cy="711295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E38E6D0-C877-3236-7937-BAA776C09EC3}"/>
              </a:ext>
            </a:extLst>
          </p:cNvPr>
          <p:cNvSpPr/>
          <p:nvPr/>
        </p:nvSpPr>
        <p:spPr>
          <a:xfrm>
            <a:off x="8248591" y="4160819"/>
            <a:ext cx="20783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Charting the Course for Success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A2ECEF4-5DFA-29B5-77FE-11A7219867E7}"/>
              </a:ext>
            </a:extLst>
          </p:cNvPr>
          <p:cNvSpPr/>
          <p:nvPr/>
        </p:nvSpPr>
        <p:spPr>
          <a:xfrm>
            <a:off x="8245697" y="4847804"/>
            <a:ext cx="3071926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pri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Lorem Ipsum has text of the printing simply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US" sz="11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F855BAF-A4AD-D1A3-36AE-43B7578DE0AA}"/>
              </a:ext>
            </a:extLst>
          </p:cNvPr>
          <p:cNvCxnSpPr>
            <a:cxnSpLocks/>
          </p:cNvCxnSpPr>
          <p:nvPr/>
        </p:nvCxnSpPr>
        <p:spPr>
          <a:xfrm>
            <a:off x="8344788" y="4760432"/>
            <a:ext cx="28592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1CB1AC43-074B-BC32-3ABD-683A5D3DABB2}"/>
              </a:ext>
            </a:extLst>
          </p:cNvPr>
          <p:cNvSpPr/>
          <p:nvPr/>
        </p:nvSpPr>
        <p:spPr>
          <a:xfrm>
            <a:off x="686125" y="2554510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>
                    <a:lumMod val="20000"/>
                    <a:lumOff val="8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95F78B9-AD1F-AFE1-609C-FB90EB41DDC3}"/>
              </a:ext>
            </a:extLst>
          </p:cNvPr>
          <p:cNvCxnSpPr>
            <a:cxnSpLocks/>
          </p:cNvCxnSpPr>
          <p:nvPr/>
        </p:nvCxnSpPr>
        <p:spPr>
          <a:xfrm>
            <a:off x="627039" y="4361995"/>
            <a:ext cx="5768039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3B27054-5856-994A-DB1A-56389D0A17FF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1286D2B-64F9-D375-4105-22E64CA2CA21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phic 11" descr="Badge Tick with solid fill">
            <a:extLst>
              <a:ext uri="{FF2B5EF4-FFF2-40B4-BE49-F238E27FC236}">
                <a16:creationId xmlns:a16="http://schemas.microsoft.com/office/drawing/2014/main" id="{B68791AE-398F-1243-A7D3-1FFE7617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17959" y="3641709"/>
            <a:ext cx="493504" cy="49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966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67F611-4F1C-F18C-7105-23A48E2D55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A654B2-2755-2845-DC1D-4307526CA1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4D63AB6-11A7-6D2C-EC22-2F5FFF0AFE29}"/>
              </a:ext>
            </a:extLst>
          </p:cNvPr>
          <p:cNvSpPr/>
          <p:nvPr/>
        </p:nvSpPr>
        <p:spPr>
          <a:xfrm>
            <a:off x="6397682" y="506701"/>
            <a:ext cx="5794319" cy="2805360"/>
          </a:xfrm>
          <a:custGeom>
            <a:avLst/>
            <a:gdLst>
              <a:gd name="connsiteX0" fmla="*/ 185995 w 5794319"/>
              <a:gd name="connsiteY0" fmla="*/ 0 h 2805360"/>
              <a:gd name="connsiteX1" fmla="*/ 5794319 w 5794319"/>
              <a:gd name="connsiteY1" fmla="*/ 0 h 2805360"/>
              <a:gd name="connsiteX2" fmla="*/ 5794319 w 5794319"/>
              <a:gd name="connsiteY2" fmla="*/ 2805360 h 2805360"/>
              <a:gd name="connsiteX3" fmla="*/ 185995 w 5794319"/>
              <a:gd name="connsiteY3" fmla="*/ 2805360 h 2805360"/>
              <a:gd name="connsiteX4" fmla="*/ 0 w 5794319"/>
              <a:gd name="connsiteY4" fmla="*/ 2619365 h 2805360"/>
              <a:gd name="connsiteX5" fmla="*/ 0 w 5794319"/>
              <a:gd name="connsiteY5" fmla="*/ 185995 h 2805360"/>
              <a:gd name="connsiteX6" fmla="*/ 185995 w 5794319"/>
              <a:gd name="connsiteY6" fmla="*/ 0 h 280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4319" h="2805360">
                <a:moveTo>
                  <a:pt x="185995" y="0"/>
                </a:moveTo>
                <a:lnTo>
                  <a:pt x="5794319" y="0"/>
                </a:lnTo>
                <a:lnTo>
                  <a:pt x="5794319" y="2805360"/>
                </a:lnTo>
                <a:lnTo>
                  <a:pt x="185995" y="2805360"/>
                </a:lnTo>
                <a:cubicBezTo>
                  <a:pt x="83273" y="2805360"/>
                  <a:pt x="0" y="2722087"/>
                  <a:pt x="0" y="2619365"/>
                </a:cubicBezTo>
                <a:lnTo>
                  <a:pt x="0" y="185995"/>
                </a:lnTo>
                <a:cubicBezTo>
                  <a:pt x="0" y="83273"/>
                  <a:pt x="83273" y="0"/>
                  <a:pt x="18599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99F416-83C2-C7AF-419B-153F82F2B91E}"/>
              </a:ext>
            </a:extLst>
          </p:cNvPr>
          <p:cNvSpPr/>
          <p:nvPr/>
        </p:nvSpPr>
        <p:spPr>
          <a:xfrm>
            <a:off x="0" y="531451"/>
            <a:ext cx="2697008" cy="2559362"/>
          </a:xfrm>
          <a:custGeom>
            <a:avLst/>
            <a:gdLst>
              <a:gd name="connsiteX0" fmla="*/ 0 w 2697008"/>
              <a:gd name="connsiteY0" fmla="*/ 0 h 2559362"/>
              <a:gd name="connsiteX1" fmla="*/ 2500498 w 2697008"/>
              <a:gd name="connsiteY1" fmla="*/ 0 h 2559362"/>
              <a:gd name="connsiteX2" fmla="*/ 2697008 w 2697008"/>
              <a:gd name="connsiteY2" fmla="*/ 162033 h 2559362"/>
              <a:gd name="connsiteX3" fmla="*/ 2697008 w 2697008"/>
              <a:gd name="connsiteY3" fmla="*/ 2397329 h 2559362"/>
              <a:gd name="connsiteX4" fmla="*/ 2500498 w 2697008"/>
              <a:gd name="connsiteY4" fmla="*/ 2559362 h 2559362"/>
              <a:gd name="connsiteX5" fmla="*/ 0 w 2697008"/>
              <a:gd name="connsiteY5" fmla="*/ 2559362 h 255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7008" h="2559362">
                <a:moveTo>
                  <a:pt x="0" y="0"/>
                </a:moveTo>
                <a:lnTo>
                  <a:pt x="2500498" y="0"/>
                </a:lnTo>
                <a:cubicBezTo>
                  <a:pt x="2609027" y="0"/>
                  <a:pt x="2697008" y="72545"/>
                  <a:pt x="2697008" y="162033"/>
                </a:cubicBezTo>
                <a:lnTo>
                  <a:pt x="2697008" y="2397329"/>
                </a:lnTo>
                <a:cubicBezTo>
                  <a:pt x="2697008" y="2486817"/>
                  <a:pt x="2609027" y="2559362"/>
                  <a:pt x="2500498" y="2559362"/>
                </a:cubicBezTo>
                <a:lnTo>
                  <a:pt x="0" y="2559362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7471361-4EA2-FF72-1773-D82953E6B556}"/>
              </a:ext>
            </a:extLst>
          </p:cNvPr>
          <p:cNvSpPr/>
          <p:nvPr/>
        </p:nvSpPr>
        <p:spPr>
          <a:xfrm>
            <a:off x="8710545" y="4229100"/>
            <a:ext cx="2899903" cy="2628900"/>
          </a:xfrm>
          <a:custGeom>
            <a:avLst/>
            <a:gdLst>
              <a:gd name="connsiteX0" fmla="*/ 192264 w 2899903"/>
              <a:gd name="connsiteY0" fmla="*/ 0 h 2628900"/>
              <a:gd name="connsiteX1" fmla="*/ 2707639 w 2899903"/>
              <a:gd name="connsiteY1" fmla="*/ 0 h 2628900"/>
              <a:gd name="connsiteX2" fmla="*/ 2899903 w 2899903"/>
              <a:gd name="connsiteY2" fmla="*/ 192264 h 2628900"/>
              <a:gd name="connsiteX3" fmla="*/ 2899903 w 2899903"/>
              <a:gd name="connsiteY3" fmla="*/ 2628900 h 2628900"/>
              <a:gd name="connsiteX4" fmla="*/ 0 w 2899903"/>
              <a:gd name="connsiteY4" fmla="*/ 2628900 h 2628900"/>
              <a:gd name="connsiteX5" fmla="*/ 0 w 2899903"/>
              <a:gd name="connsiteY5" fmla="*/ 192264 h 2628900"/>
              <a:gd name="connsiteX6" fmla="*/ 192264 w 2899903"/>
              <a:gd name="connsiteY6" fmla="*/ 0 h 262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9903" h="2628900">
                <a:moveTo>
                  <a:pt x="192264" y="0"/>
                </a:moveTo>
                <a:lnTo>
                  <a:pt x="2707639" y="0"/>
                </a:lnTo>
                <a:cubicBezTo>
                  <a:pt x="2813823" y="0"/>
                  <a:pt x="2899903" y="86080"/>
                  <a:pt x="2899903" y="192264"/>
                </a:cubicBezTo>
                <a:lnTo>
                  <a:pt x="2899903" y="2628900"/>
                </a:lnTo>
                <a:lnTo>
                  <a:pt x="0" y="2628900"/>
                </a:lnTo>
                <a:lnTo>
                  <a:pt x="0" y="192264"/>
                </a:lnTo>
                <a:cubicBezTo>
                  <a:pt x="0" y="86080"/>
                  <a:pt x="86080" y="0"/>
                  <a:pt x="192264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0FBD89-6302-F716-221F-F448BE7C2A14}"/>
              </a:ext>
            </a:extLst>
          </p:cNvPr>
          <p:cNvSpPr txBox="1"/>
          <p:nvPr/>
        </p:nvSpPr>
        <p:spPr>
          <a:xfrm>
            <a:off x="8806664" y="4304345"/>
            <a:ext cx="8399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accent1">
                    <a:lumMod val="90000"/>
                    <a:lumOff val="10000"/>
                  </a:schemeClr>
                </a:solidFill>
                <a:latin typeface="+mj-lt"/>
              </a:rPr>
              <a:t>T</a:t>
            </a:r>
            <a:endParaRPr lang="en-ID" sz="6600" dirty="0">
              <a:solidFill>
                <a:schemeClr val="accent1">
                  <a:lumMod val="90000"/>
                  <a:lumOff val="10000"/>
                </a:schemeClr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47D6B2B-EDB2-1BFE-DB7A-F998024E247A}"/>
              </a:ext>
            </a:extLst>
          </p:cNvPr>
          <p:cNvSpPr txBox="1"/>
          <p:nvPr/>
        </p:nvSpPr>
        <p:spPr>
          <a:xfrm>
            <a:off x="404657" y="4304345"/>
            <a:ext cx="8399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S</a:t>
            </a:r>
            <a:endParaRPr lang="en-ID" sz="66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9EC0C60-EC28-0E0E-845E-8DC72829C294}"/>
              </a:ext>
            </a:extLst>
          </p:cNvPr>
          <p:cNvSpPr txBox="1"/>
          <p:nvPr/>
        </p:nvSpPr>
        <p:spPr>
          <a:xfrm>
            <a:off x="3126695" y="4304345"/>
            <a:ext cx="8399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W</a:t>
            </a:r>
            <a:endParaRPr lang="en-ID" sz="66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39E2760-503A-5664-8F9A-A3DD1084D66F}"/>
              </a:ext>
            </a:extLst>
          </p:cNvPr>
          <p:cNvSpPr txBox="1"/>
          <p:nvPr/>
        </p:nvSpPr>
        <p:spPr>
          <a:xfrm>
            <a:off x="5848733" y="4304345"/>
            <a:ext cx="8399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O</a:t>
            </a:r>
            <a:endParaRPr lang="en-ID" sz="66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7EB2D1-33A6-9A39-2395-FD274709B75B}"/>
              </a:ext>
            </a:extLst>
          </p:cNvPr>
          <p:cNvSpPr txBox="1"/>
          <p:nvPr/>
        </p:nvSpPr>
        <p:spPr>
          <a:xfrm>
            <a:off x="7000346" y="2075555"/>
            <a:ext cx="4610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SWOT Analysis</a:t>
            </a:r>
            <a:endParaRPr lang="en-ID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49069F4-1851-BC76-EBBF-E80D72BE6279}"/>
              </a:ext>
            </a:extLst>
          </p:cNvPr>
          <p:cNvSpPr/>
          <p:nvPr/>
        </p:nvSpPr>
        <p:spPr>
          <a:xfrm>
            <a:off x="7000346" y="1772863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F8B6BB5-ADB4-14A1-2789-68DE8755AD56}"/>
              </a:ext>
            </a:extLst>
          </p:cNvPr>
          <p:cNvSpPr/>
          <p:nvPr/>
        </p:nvSpPr>
        <p:spPr>
          <a:xfrm>
            <a:off x="623679" y="5007118"/>
            <a:ext cx="2324169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pri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nting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ng industry. Lor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Ipsum has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7EC7780-1313-E5D1-3DEE-A293E8D38F09}"/>
              </a:ext>
            </a:extLst>
          </p:cNvPr>
          <p:cNvSpPr/>
          <p:nvPr/>
        </p:nvSpPr>
        <p:spPr>
          <a:xfrm>
            <a:off x="623679" y="4670304"/>
            <a:ext cx="232416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Assessing Strengths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18B997C-712A-66A0-7AD1-24C3B1960D64}"/>
              </a:ext>
            </a:extLst>
          </p:cNvPr>
          <p:cNvSpPr/>
          <p:nvPr/>
        </p:nvSpPr>
        <p:spPr>
          <a:xfrm>
            <a:off x="3414561" y="4670304"/>
            <a:ext cx="232416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Weaknesses Analysis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D710624-BFA4-98DD-48EF-F2CA4278BF3E}"/>
              </a:ext>
            </a:extLst>
          </p:cNvPr>
          <p:cNvSpPr/>
          <p:nvPr/>
        </p:nvSpPr>
        <p:spPr>
          <a:xfrm>
            <a:off x="3428445" y="5007118"/>
            <a:ext cx="2324169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pri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nting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ng industry. Lor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Ipsum has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007643C-3A78-6EC2-91F7-1C5263D9CF78}"/>
              </a:ext>
            </a:extLst>
          </p:cNvPr>
          <p:cNvSpPr/>
          <p:nvPr/>
        </p:nvSpPr>
        <p:spPr>
          <a:xfrm>
            <a:off x="6084626" y="4670304"/>
            <a:ext cx="232416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Opportunities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6C9E605-7A7F-F73D-1226-FF68E1C1C74C}"/>
              </a:ext>
            </a:extLst>
          </p:cNvPr>
          <p:cNvSpPr/>
          <p:nvPr/>
        </p:nvSpPr>
        <p:spPr>
          <a:xfrm>
            <a:off x="6098510" y="5007118"/>
            <a:ext cx="2324169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pri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nting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ng industry. Lor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Ipsum has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F10208E-728D-76F0-07E3-EAEE8A64936F}"/>
              </a:ext>
            </a:extLst>
          </p:cNvPr>
          <p:cNvSpPr/>
          <p:nvPr/>
        </p:nvSpPr>
        <p:spPr>
          <a:xfrm>
            <a:off x="8984529" y="4670304"/>
            <a:ext cx="232416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Threats Analysis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0DA5AB0-FA2F-8127-FE41-E86A9D222571}"/>
              </a:ext>
            </a:extLst>
          </p:cNvPr>
          <p:cNvSpPr/>
          <p:nvPr/>
        </p:nvSpPr>
        <p:spPr>
          <a:xfrm>
            <a:off x="8998413" y="5007118"/>
            <a:ext cx="2324169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</a:t>
            </a:r>
            <a:r>
              <a:rPr lang="id-ID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11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pri</a:t>
            </a:r>
            <a:r>
              <a: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nting</a:t>
            </a:r>
            <a:r>
              <a: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en-US" sz="11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</a:t>
            </a:r>
            <a:r>
              <a: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ng industry. Lor </a:t>
            </a:r>
            <a:r>
              <a:rPr lang="en-US" sz="11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</a:t>
            </a:r>
            <a:r>
              <a: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Ipsum has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E9277CF-B198-5A2B-D31E-AB856ABA2C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47041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D0751D9-FC6C-3DD8-B6DC-F1E173A6AA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DDD3ED7-C158-BC27-DC3B-7FBD54BBDE5D}"/>
              </a:ext>
            </a:extLst>
          </p:cNvPr>
          <p:cNvSpPr/>
          <p:nvPr/>
        </p:nvSpPr>
        <p:spPr>
          <a:xfrm>
            <a:off x="8745331" y="1651000"/>
            <a:ext cx="3446669" cy="4506266"/>
          </a:xfrm>
          <a:custGeom>
            <a:avLst/>
            <a:gdLst>
              <a:gd name="connsiteX0" fmla="*/ 414486 w 3446669"/>
              <a:gd name="connsiteY0" fmla="*/ 0 h 4506266"/>
              <a:gd name="connsiteX1" fmla="*/ 3446669 w 3446669"/>
              <a:gd name="connsiteY1" fmla="*/ 0 h 4506266"/>
              <a:gd name="connsiteX2" fmla="*/ 3446669 w 3446669"/>
              <a:gd name="connsiteY2" fmla="*/ 4506266 h 4506266"/>
              <a:gd name="connsiteX3" fmla="*/ 414486 w 3446669"/>
              <a:gd name="connsiteY3" fmla="*/ 4506266 h 4506266"/>
              <a:gd name="connsiteX4" fmla="*/ 0 w 3446669"/>
              <a:gd name="connsiteY4" fmla="*/ 4091780 h 4506266"/>
              <a:gd name="connsiteX5" fmla="*/ 0 w 3446669"/>
              <a:gd name="connsiteY5" fmla="*/ 414486 h 4506266"/>
              <a:gd name="connsiteX6" fmla="*/ 414486 w 3446669"/>
              <a:gd name="connsiteY6" fmla="*/ 0 h 450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46669" h="4506266">
                <a:moveTo>
                  <a:pt x="414486" y="0"/>
                </a:moveTo>
                <a:lnTo>
                  <a:pt x="3446669" y="0"/>
                </a:lnTo>
                <a:lnTo>
                  <a:pt x="3446669" y="4506266"/>
                </a:lnTo>
                <a:lnTo>
                  <a:pt x="414486" y="4506266"/>
                </a:lnTo>
                <a:cubicBezTo>
                  <a:pt x="185572" y="4506266"/>
                  <a:pt x="0" y="4320694"/>
                  <a:pt x="0" y="4091780"/>
                </a:cubicBezTo>
                <a:lnTo>
                  <a:pt x="0" y="414486"/>
                </a:lnTo>
                <a:cubicBezTo>
                  <a:pt x="0" y="185572"/>
                  <a:pt x="185572" y="0"/>
                  <a:pt x="414486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2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EE5C60-99C2-991C-5076-D76579B46A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3310AAF-E1E1-124E-DAF4-759889DCF44C}"/>
              </a:ext>
            </a:extLst>
          </p:cNvPr>
          <p:cNvSpPr/>
          <p:nvPr/>
        </p:nvSpPr>
        <p:spPr>
          <a:xfrm>
            <a:off x="1" y="700733"/>
            <a:ext cx="5926901" cy="2550467"/>
          </a:xfrm>
          <a:custGeom>
            <a:avLst/>
            <a:gdLst>
              <a:gd name="connsiteX0" fmla="*/ 0 w 5926901"/>
              <a:gd name="connsiteY0" fmla="*/ 0 h 2550467"/>
              <a:gd name="connsiteX1" fmla="*/ 5692309 w 5926901"/>
              <a:gd name="connsiteY1" fmla="*/ 0 h 2550467"/>
              <a:gd name="connsiteX2" fmla="*/ 5926901 w 5926901"/>
              <a:gd name="connsiteY2" fmla="*/ 234592 h 2550467"/>
              <a:gd name="connsiteX3" fmla="*/ 5926901 w 5926901"/>
              <a:gd name="connsiteY3" fmla="*/ 2315875 h 2550467"/>
              <a:gd name="connsiteX4" fmla="*/ 5692309 w 5926901"/>
              <a:gd name="connsiteY4" fmla="*/ 2550467 h 2550467"/>
              <a:gd name="connsiteX5" fmla="*/ 0 w 5926901"/>
              <a:gd name="connsiteY5" fmla="*/ 2550467 h 255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6901" h="2550467">
                <a:moveTo>
                  <a:pt x="0" y="0"/>
                </a:moveTo>
                <a:lnTo>
                  <a:pt x="5692309" y="0"/>
                </a:lnTo>
                <a:cubicBezTo>
                  <a:pt x="5821871" y="0"/>
                  <a:pt x="5926901" y="105030"/>
                  <a:pt x="5926901" y="234592"/>
                </a:cubicBezTo>
                <a:lnTo>
                  <a:pt x="5926901" y="2315875"/>
                </a:lnTo>
                <a:cubicBezTo>
                  <a:pt x="5926901" y="2445437"/>
                  <a:pt x="5821871" y="2550467"/>
                  <a:pt x="5692309" y="2550467"/>
                </a:cubicBezTo>
                <a:lnTo>
                  <a:pt x="0" y="2550467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66E0C3-0E3C-1CCA-982D-6C961E1F35A3}"/>
              </a:ext>
            </a:extLst>
          </p:cNvPr>
          <p:cNvSpPr txBox="1"/>
          <p:nvPr/>
        </p:nvSpPr>
        <p:spPr>
          <a:xfrm>
            <a:off x="851384" y="2151254"/>
            <a:ext cx="4610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6"/>
                </a:solidFill>
                <a:latin typeface="+mj-lt"/>
              </a:rPr>
              <a:t>PESTEL Analysis</a:t>
            </a:r>
            <a:endParaRPr lang="en-ID" sz="36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416EAF-8DD9-C8DC-851F-815A440BA1F9}"/>
              </a:ext>
            </a:extLst>
          </p:cNvPr>
          <p:cNvSpPr/>
          <p:nvPr/>
        </p:nvSpPr>
        <p:spPr>
          <a:xfrm>
            <a:off x="851383" y="1892151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4EE24EE-298B-F23C-8566-DEF5D3BFBA3E}"/>
              </a:ext>
            </a:extLst>
          </p:cNvPr>
          <p:cNvSpPr/>
          <p:nvPr/>
        </p:nvSpPr>
        <p:spPr>
          <a:xfrm>
            <a:off x="851384" y="3933686"/>
            <a:ext cx="4355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Understanding External Factors for Strategic Planning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8B760A6-5E28-F9F3-066D-B993BD254F08}"/>
              </a:ext>
            </a:extLst>
          </p:cNvPr>
          <p:cNvSpPr/>
          <p:nvPr/>
        </p:nvSpPr>
        <p:spPr>
          <a:xfrm>
            <a:off x="851384" y="4617969"/>
            <a:ext cx="6743216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of the printing dummy text of the printing and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text of the printing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of the printing dummy text of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B29164-DD05-0108-AD83-51950AEFEC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06868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E74E91-248B-0DBA-2B68-46B10ECDA7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730D123-BA0F-784B-45C3-F89DF4B512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0229E28-3F8A-4A4A-7B3D-60BDD600C47C}"/>
              </a:ext>
            </a:extLst>
          </p:cNvPr>
          <p:cNvSpPr/>
          <p:nvPr/>
        </p:nvSpPr>
        <p:spPr>
          <a:xfrm>
            <a:off x="0" y="1092275"/>
            <a:ext cx="3339963" cy="2247825"/>
          </a:xfrm>
          <a:custGeom>
            <a:avLst/>
            <a:gdLst>
              <a:gd name="connsiteX0" fmla="*/ 0 w 3339963"/>
              <a:gd name="connsiteY0" fmla="*/ 0 h 2247825"/>
              <a:gd name="connsiteX1" fmla="*/ 3197653 w 3339963"/>
              <a:gd name="connsiteY1" fmla="*/ 0 h 2247825"/>
              <a:gd name="connsiteX2" fmla="*/ 3339963 w 3339963"/>
              <a:gd name="connsiteY2" fmla="*/ 142310 h 2247825"/>
              <a:gd name="connsiteX3" fmla="*/ 3339963 w 3339963"/>
              <a:gd name="connsiteY3" fmla="*/ 2105515 h 2247825"/>
              <a:gd name="connsiteX4" fmla="*/ 3197653 w 3339963"/>
              <a:gd name="connsiteY4" fmla="*/ 2247825 h 2247825"/>
              <a:gd name="connsiteX5" fmla="*/ 0 w 3339963"/>
              <a:gd name="connsiteY5" fmla="*/ 2247825 h 224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9963" h="2247825">
                <a:moveTo>
                  <a:pt x="0" y="0"/>
                </a:moveTo>
                <a:lnTo>
                  <a:pt x="3197653" y="0"/>
                </a:lnTo>
                <a:cubicBezTo>
                  <a:pt x="3276249" y="0"/>
                  <a:pt x="3339963" y="63714"/>
                  <a:pt x="3339963" y="142310"/>
                </a:cubicBezTo>
                <a:lnTo>
                  <a:pt x="3339963" y="2105515"/>
                </a:lnTo>
                <a:cubicBezTo>
                  <a:pt x="3339963" y="2184111"/>
                  <a:pt x="3276249" y="2247825"/>
                  <a:pt x="3197653" y="2247825"/>
                </a:cubicBezTo>
                <a:lnTo>
                  <a:pt x="0" y="224782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F9AFEB8-2708-4915-310D-3B85A6F93D08}"/>
              </a:ext>
            </a:extLst>
          </p:cNvPr>
          <p:cNvSpPr/>
          <p:nvPr/>
        </p:nvSpPr>
        <p:spPr>
          <a:xfrm>
            <a:off x="2913028" y="3775505"/>
            <a:ext cx="2311334" cy="2179578"/>
          </a:xfrm>
          <a:custGeom>
            <a:avLst/>
            <a:gdLst>
              <a:gd name="connsiteX0" fmla="*/ 137989 w 2311334"/>
              <a:gd name="connsiteY0" fmla="*/ 0 h 2179578"/>
              <a:gd name="connsiteX1" fmla="*/ 2173345 w 2311334"/>
              <a:gd name="connsiteY1" fmla="*/ 0 h 2179578"/>
              <a:gd name="connsiteX2" fmla="*/ 2311334 w 2311334"/>
              <a:gd name="connsiteY2" fmla="*/ 137989 h 2179578"/>
              <a:gd name="connsiteX3" fmla="*/ 2311334 w 2311334"/>
              <a:gd name="connsiteY3" fmla="*/ 2041589 h 2179578"/>
              <a:gd name="connsiteX4" fmla="*/ 2173345 w 2311334"/>
              <a:gd name="connsiteY4" fmla="*/ 2179578 h 2179578"/>
              <a:gd name="connsiteX5" fmla="*/ 137989 w 2311334"/>
              <a:gd name="connsiteY5" fmla="*/ 2179578 h 2179578"/>
              <a:gd name="connsiteX6" fmla="*/ 0 w 2311334"/>
              <a:gd name="connsiteY6" fmla="*/ 2041589 h 2179578"/>
              <a:gd name="connsiteX7" fmla="*/ 0 w 2311334"/>
              <a:gd name="connsiteY7" fmla="*/ 137989 h 2179578"/>
              <a:gd name="connsiteX8" fmla="*/ 137989 w 2311334"/>
              <a:gd name="connsiteY8" fmla="*/ 0 h 217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1334" h="2179578">
                <a:moveTo>
                  <a:pt x="137989" y="0"/>
                </a:moveTo>
                <a:lnTo>
                  <a:pt x="2173345" y="0"/>
                </a:lnTo>
                <a:cubicBezTo>
                  <a:pt x="2249554" y="0"/>
                  <a:pt x="2311334" y="61780"/>
                  <a:pt x="2311334" y="137989"/>
                </a:cubicBezTo>
                <a:lnTo>
                  <a:pt x="2311334" y="2041589"/>
                </a:lnTo>
                <a:cubicBezTo>
                  <a:pt x="2311334" y="2117798"/>
                  <a:pt x="2249554" y="2179578"/>
                  <a:pt x="2173345" y="2179578"/>
                </a:cubicBezTo>
                <a:lnTo>
                  <a:pt x="137989" y="2179578"/>
                </a:lnTo>
                <a:cubicBezTo>
                  <a:pt x="61780" y="2179578"/>
                  <a:pt x="0" y="2117798"/>
                  <a:pt x="0" y="2041589"/>
                </a:cubicBezTo>
                <a:lnTo>
                  <a:pt x="0" y="137989"/>
                </a:lnTo>
                <a:cubicBezTo>
                  <a:pt x="0" y="61780"/>
                  <a:pt x="61780" y="0"/>
                  <a:pt x="13798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8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33522D4-C6DE-72BD-A99F-0C29BBD5D9F1}"/>
              </a:ext>
            </a:extLst>
          </p:cNvPr>
          <p:cNvSpPr/>
          <p:nvPr/>
        </p:nvSpPr>
        <p:spPr>
          <a:xfrm>
            <a:off x="5511530" y="3844617"/>
            <a:ext cx="3058624" cy="2066123"/>
          </a:xfrm>
          <a:prstGeom prst="roundRect">
            <a:avLst>
              <a:gd name="adj" fmla="val 801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AE5C2A-3A01-F062-272E-FC9C969BC495}"/>
              </a:ext>
            </a:extLst>
          </p:cNvPr>
          <p:cNvSpPr txBox="1"/>
          <p:nvPr/>
        </p:nvSpPr>
        <p:spPr>
          <a:xfrm>
            <a:off x="5817065" y="4151705"/>
            <a:ext cx="2753089" cy="42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6"/>
                </a:solidFill>
                <a:ea typeface="Source Sans Pro" panose="020B0503030403020204" pitchFamily="34" charset="0"/>
              </a:rPr>
              <a:t>111.024 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C25BB66-5D04-321E-2DD0-3D9D23816E8C}"/>
              </a:ext>
            </a:extLst>
          </p:cNvPr>
          <p:cNvSpPr/>
          <p:nvPr/>
        </p:nvSpPr>
        <p:spPr>
          <a:xfrm>
            <a:off x="6760065" y="4255848"/>
            <a:ext cx="131642" cy="181906"/>
          </a:xfrm>
          <a:custGeom>
            <a:avLst/>
            <a:gdLst>
              <a:gd name="connsiteX0" fmla="*/ 139700 w 279400"/>
              <a:gd name="connsiteY0" fmla="*/ 0 h 386080"/>
              <a:gd name="connsiteX1" fmla="*/ 279400 w 279400"/>
              <a:gd name="connsiteY1" fmla="*/ 386080 h 386080"/>
              <a:gd name="connsiteX2" fmla="*/ 139700 w 279400"/>
              <a:gd name="connsiteY2" fmla="*/ 301752 h 386080"/>
              <a:gd name="connsiteX3" fmla="*/ 0 w 279400"/>
              <a:gd name="connsiteY3" fmla="*/ 386080 h 386080"/>
              <a:gd name="connsiteX4" fmla="*/ 139700 w 279400"/>
              <a:gd name="connsiteY4" fmla="*/ 0 h 38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400" h="386080">
                <a:moveTo>
                  <a:pt x="139700" y="0"/>
                </a:moveTo>
                <a:lnTo>
                  <a:pt x="279400" y="386080"/>
                </a:lnTo>
                <a:lnTo>
                  <a:pt x="139700" y="301752"/>
                </a:lnTo>
                <a:lnTo>
                  <a:pt x="0" y="386080"/>
                </a:lnTo>
                <a:lnTo>
                  <a:pt x="13970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6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0F21B2-A5D8-84C9-DC39-941D43C274B5}"/>
              </a:ext>
            </a:extLst>
          </p:cNvPr>
          <p:cNvSpPr txBox="1"/>
          <p:nvPr/>
        </p:nvSpPr>
        <p:spPr>
          <a:xfrm>
            <a:off x="6942993" y="4172352"/>
            <a:ext cx="1108648" cy="38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accent6"/>
                </a:solidFill>
                <a:ea typeface="Source Sans Pro" panose="020B0503030403020204" pitchFamily="34" charset="0"/>
              </a:rPr>
              <a:t>[+0.24%]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35C1C4C-5569-0C14-0FBC-3F49D4586BA2}"/>
              </a:ext>
            </a:extLst>
          </p:cNvPr>
          <p:cNvSpPr/>
          <p:nvPr/>
        </p:nvSpPr>
        <p:spPr>
          <a:xfrm>
            <a:off x="5817065" y="4738364"/>
            <a:ext cx="2485323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printing and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Lorem Ipsum has text of the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039AC82-48BF-5B01-63B8-A0661D461EA8}"/>
              </a:ext>
            </a:extLst>
          </p:cNvPr>
          <p:cNvSpPr/>
          <p:nvPr/>
        </p:nvSpPr>
        <p:spPr>
          <a:xfrm>
            <a:off x="7038184" y="2601979"/>
            <a:ext cx="4313159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C42286-B7CC-196E-850C-D8480D8F4506}"/>
              </a:ext>
            </a:extLst>
          </p:cNvPr>
          <p:cNvSpPr txBox="1"/>
          <p:nvPr/>
        </p:nvSpPr>
        <p:spPr>
          <a:xfrm>
            <a:off x="7038184" y="1219860"/>
            <a:ext cx="3924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Porter's Five Forces Here </a:t>
            </a:r>
            <a:endParaRPr lang="en-ID" sz="3600" dirty="0"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82F150-95F9-594F-E05F-B42801AB478F}"/>
              </a:ext>
            </a:extLst>
          </p:cNvPr>
          <p:cNvSpPr/>
          <p:nvPr/>
        </p:nvSpPr>
        <p:spPr>
          <a:xfrm>
            <a:off x="7095468" y="949279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7FAB74-82C6-3396-0DCE-CFE18F41558D}"/>
              </a:ext>
            </a:extLst>
          </p:cNvPr>
          <p:cNvSpPr txBox="1"/>
          <p:nvPr/>
        </p:nvSpPr>
        <p:spPr>
          <a:xfrm>
            <a:off x="8866020" y="4111239"/>
            <a:ext cx="2753089" cy="42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ea typeface="Source Sans Pro" panose="020B0503030403020204" pitchFamily="34" charset="0"/>
              </a:rPr>
              <a:t>61.024 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534ACAF-9E6C-BFC3-3C62-17812B564BC6}"/>
              </a:ext>
            </a:extLst>
          </p:cNvPr>
          <p:cNvSpPr/>
          <p:nvPr/>
        </p:nvSpPr>
        <p:spPr>
          <a:xfrm>
            <a:off x="9809020" y="4255848"/>
            <a:ext cx="131642" cy="181906"/>
          </a:xfrm>
          <a:custGeom>
            <a:avLst/>
            <a:gdLst>
              <a:gd name="connsiteX0" fmla="*/ 139700 w 279400"/>
              <a:gd name="connsiteY0" fmla="*/ 0 h 386080"/>
              <a:gd name="connsiteX1" fmla="*/ 279400 w 279400"/>
              <a:gd name="connsiteY1" fmla="*/ 386080 h 386080"/>
              <a:gd name="connsiteX2" fmla="*/ 139700 w 279400"/>
              <a:gd name="connsiteY2" fmla="*/ 301752 h 386080"/>
              <a:gd name="connsiteX3" fmla="*/ 0 w 279400"/>
              <a:gd name="connsiteY3" fmla="*/ 386080 h 386080"/>
              <a:gd name="connsiteX4" fmla="*/ 139700 w 279400"/>
              <a:gd name="connsiteY4" fmla="*/ 0 h 38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400" h="386080">
                <a:moveTo>
                  <a:pt x="139700" y="0"/>
                </a:moveTo>
                <a:lnTo>
                  <a:pt x="279400" y="386080"/>
                </a:lnTo>
                <a:lnTo>
                  <a:pt x="139700" y="301752"/>
                </a:lnTo>
                <a:lnTo>
                  <a:pt x="0" y="386080"/>
                </a:lnTo>
                <a:lnTo>
                  <a:pt x="13970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4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D6434D-F85A-532F-F3AF-BC2950294C9C}"/>
              </a:ext>
            </a:extLst>
          </p:cNvPr>
          <p:cNvSpPr txBox="1"/>
          <p:nvPr/>
        </p:nvSpPr>
        <p:spPr>
          <a:xfrm>
            <a:off x="9667244" y="4131886"/>
            <a:ext cx="1108648" cy="38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accent4"/>
                </a:solidFill>
                <a:ea typeface="Source Sans Pro" panose="020B0503030403020204" pitchFamily="34" charset="0"/>
              </a:rPr>
              <a:t>[3.52%]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0758B25-E027-09E2-6006-9A14BF6526A6}"/>
              </a:ext>
            </a:extLst>
          </p:cNvPr>
          <p:cNvSpPr/>
          <p:nvPr/>
        </p:nvSpPr>
        <p:spPr>
          <a:xfrm>
            <a:off x="8866020" y="4738364"/>
            <a:ext cx="2485323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the printing and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Lorem Ipsum has text of the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A58DF0F-EEB0-9DBE-A697-C0143A5EDF80}"/>
              </a:ext>
            </a:extLst>
          </p:cNvPr>
          <p:cNvCxnSpPr>
            <a:cxnSpLocks/>
          </p:cNvCxnSpPr>
          <p:nvPr/>
        </p:nvCxnSpPr>
        <p:spPr>
          <a:xfrm>
            <a:off x="5833023" y="4637703"/>
            <a:ext cx="246936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3CB292D-4323-7974-FDB5-33EF94B59493}"/>
              </a:ext>
            </a:extLst>
          </p:cNvPr>
          <p:cNvCxnSpPr>
            <a:cxnSpLocks/>
          </p:cNvCxnSpPr>
          <p:nvPr/>
        </p:nvCxnSpPr>
        <p:spPr>
          <a:xfrm>
            <a:off x="8866020" y="4607769"/>
            <a:ext cx="246936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2A055DC-2E91-E78F-F9A3-484CB8060200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4C30C08-9325-34B3-C24C-382023C2A001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50B9033-3D43-B029-1AAF-C8F364F68A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577EF3E-839B-69FD-898E-2870800ECB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06038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E1C8E3B-71D5-28F0-6615-CD8F89DE6A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A564EDC-292C-B8EB-1522-907BF7E46714}"/>
              </a:ext>
            </a:extLst>
          </p:cNvPr>
          <p:cNvSpPr/>
          <p:nvPr/>
        </p:nvSpPr>
        <p:spPr>
          <a:xfrm>
            <a:off x="0" y="3940881"/>
            <a:ext cx="3519162" cy="1983540"/>
          </a:xfrm>
          <a:custGeom>
            <a:avLst/>
            <a:gdLst>
              <a:gd name="connsiteX0" fmla="*/ 0 w 3519162"/>
              <a:gd name="connsiteY0" fmla="*/ 0 h 1983540"/>
              <a:gd name="connsiteX1" fmla="*/ 3393584 w 3519162"/>
              <a:gd name="connsiteY1" fmla="*/ 0 h 1983540"/>
              <a:gd name="connsiteX2" fmla="*/ 3519162 w 3519162"/>
              <a:gd name="connsiteY2" fmla="*/ 125578 h 1983540"/>
              <a:gd name="connsiteX3" fmla="*/ 3519162 w 3519162"/>
              <a:gd name="connsiteY3" fmla="*/ 1857962 h 1983540"/>
              <a:gd name="connsiteX4" fmla="*/ 3393584 w 3519162"/>
              <a:gd name="connsiteY4" fmla="*/ 1983540 h 1983540"/>
              <a:gd name="connsiteX5" fmla="*/ 0 w 3519162"/>
              <a:gd name="connsiteY5" fmla="*/ 1983540 h 1983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9162" h="1983540">
                <a:moveTo>
                  <a:pt x="0" y="0"/>
                </a:moveTo>
                <a:lnTo>
                  <a:pt x="3393584" y="0"/>
                </a:lnTo>
                <a:cubicBezTo>
                  <a:pt x="3462939" y="0"/>
                  <a:pt x="3519162" y="56223"/>
                  <a:pt x="3519162" y="125578"/>
                </a:cubicBezTo>
                <a:lnTo>
                  <a:pt x="3519162" y="1857962"/>
                </a:lnTo>
                <a:cubicBezTo>
                  <a:pt x="3519162" y="1927317"/>
                  <a:pt x="3462939" y="1983540"/>
                  <a:pt x="3393584" y="1983540"/>
                </a:cubicBezTo>
                <a:lnTo>
                  <a:pt x="0" y="198354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3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CF1849D-A5F9-1BCC-B029-555BBD48AD3A}"/>
              </a:ext>
            </a:extLst>
          </p:cNvPr>
          <p:cNvSpPr/>
          <p:nvPr/>
        </p:nvSpPr>
        <p:spPr>
          <a:xfrm>
            <a:off x="3779512" y="3940881"/>
            <a:ext cx="3746500" cy="1983540"/>
          </a:xfrm>
          <a:prstGeom prst="roundRect">
            <a:avLst>
              <a:gd name="adj" fmla="val 6331"/>
            </a:avLst>
          </a:prstGeom>
          <a:solidFill>
            <a:schemeClr val="accent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2FFEA96-CEFB-48DF-446E-57D5E49567B6}"/>
              </a:ext>
            </a:extLst>
          </p:cNvPr>
          <p:cNvSpPr/>
          <p:nvPr/>
        </p:nvSpPr>
        <p:spPr>
          <a:xfrm>
            <a:off x="980682" y="2601979"/>
            <a:ext cx="3746501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032C18A-CB7A-25A7-C459-74165E6CC783}"/>
              </a:ext>
            </a:extLst>
          </p:cNvPr>
          <p:cNvSpPr/>
          <p:nvPr/>
        </p:nvSpPr>
        <p:spPr>
          <a:xfrm>
            <a:off x="4083931" y="4785240"/>
            <a:ext cx="31376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274E43-D323-10A8-E015-B30B337C3852}"/>
              </a:ext>
            </a:extLst>
          </p:cNvPr>
          <p:cNvSpPr txBox="1"/>
          <p:nvPr/>
        </p:nvSpPr>
        <p:spPr>
          <a:xfrm>
            <a:off x="980682" y="1117056"/>
            <a:ext cx="3924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Value Chain Analysis</a:t>
            </a:r>
            <a:endParaRPr lang="en-ID" sz="36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D9D90F-A378-9395-57E0-44F497CA3248}"/>
              </a:ext>
            </a:extLst>
          </p:cNvPr>
          <p:cNvSpPr/>
          <p:nvPr/>
        </p:nvSpPr>
        <p:spPr>
          <a:xfrm>
            <a:off x="980682" y="850158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25F8D0-1898-F2FC-843C-9F5235D5FC4F}"/>
              </a:ext>
            </a:extLst>
          </p:cNvPr>
          <p:cNvSpPr/>
          <p:nvPr/>
        </p:nvSpPr>
        <p:spPr>
          <a:xfrm>
            <a:off x="4083931" y="4362880"/>
            <a:ext cx="3137661" cy="42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Identifying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F045A66-828E-52E1-0BC5-DDF137CF96CF}"/>
              </a:ext>
            </a:extLst>
          </p:cNvPr>
          <p:cNvSpPr/>
          <p:nvPr/>
        </p:nvSpPr>
        <p:spPr>
          <a:xfrm>
            <a:off x="7927583" y="4771189"/>
            <a:ext cx="3184918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543E51-48D8-4C45-6B34-543F2A560AA8}"/>
              </a:ext>
            </a:extLst>
          </p:cNvPr>
          <p:cNvSpPr/>
          <p:nvPr/>
        </p:nvSpPr>
        <p:spPr>
          <a:xfrm>
            <a:off x="7927583" y="4362880"/>
            <a:ext cx="3137661" cy="42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Enhancing Value Creation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33E9B4-5D9B-85FB-E268-E1F962AC84F9}"/>
              </a:ext>
            </a:extLst>
          </p:cNvPr>
          <p:cNvSpPr txBox="1"/>
          <p:nvPr/>
        </p:nvSpPr>
        <p:spPr>
          <a:xfrm>
            <a:off x="10466271" y="6042984"/>
            <a:ext cx="13785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Strategy Toolbox Presentation Templates </a:t>
            </a:r>
            <a:endParaRPr lang="en-ID" sz="9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8E316C-3870-A83F-ED04-00AF24128623}"/>
              </a:ext>
            </a:extLst>
          </p:cNvPr>
          <p:cNvCxnSpPr/>
          <p:nvPr/>
        </p:nvCxnSpPr>
        <p:spPr>
          <a:xfrm>
            <a:off x="11709400" y="5573183"/>
            <a:ext cx="0" cy="2709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3E3330-C333-FD28-3A7F-6F14079A94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64692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4454A8F-13D7-6A1F-29DC-2996AB5081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0D9B0DB-EFB2-047D-806F-1F58677EF1C9}"/>
              </a:ext>
            </a:extLst>
          </p:cNvPr>
          <p:cNvSpPr/>
          <p:nvPr/>
        </p:nvSpPr>
        <p:spPr>
          <a:xfrm>
            <a:off x="665103" y="2870200"/>
            <a:ext cx="5135316" cy="2497225"/>
          </a:xfrm>
          <a:prstGeom prst="roundRect">
            <a:avLst>
              <a:gd name="adj" fmla="val 6331"/>
            </a:avLst>
          </a:prstGeom>
          <a:gradFill>
            <a:gsLst>
              <a:gs pos="0">
                <a:schemeClr val="accent2">
                  <a:alpha val="30000"/>
                </a:schemeClr>
              </a:gs>
              <a:gs pos="99000">
                <a:schemeClr val="accent3">
                  <a:alpha val="80000"/>
                </a:schemeClr>
              </a:gs>
            </a:gsLst>
            <a:lin ang="2700000" scaled="1"/>
          </a:gra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0967F6D-FABE-F4B7-7B64-B79D9D0DEC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67930F5-4AA2-EF52-26C3-8AA430ACAE70}"/>
              </a:ext>
            </a:extLst>
          </p:cNvPr>
          <p:cNvSpPr/>
          <p:nvPr/>
        </p:nvSpPr>
        <p:spPr>
          <a:xfrm>
            <a:off x="7302500" y="2870200"/>
            <a:ext cx="4889500" cy="39878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553730-76B7-8CF1-EA40-A1E4B6B4A684}"/>
              </a:ext>
            </a:extLst>
          </p:cNvPr>
          <p:cNvSpPr txBox="1"/>
          <p:nvPr/>
        </p:nvSpPr>
        <p:spPr>
          <a:xfrm>
            <a:off x="665103" y="1748991"/>
            <a:ext cx="5459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Core Competencies</a:t>
            </a:r>
            <a:endParaRPr lang="en-ID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FD8786-2577-825D-92DC-628D70A342EF}"/>
              </a:ext>
            </a:extLst>
          </p:cNvPr>
          <p:cNvSpPr/>
          <p:nvPr/>
        </p:nvSpPr>
        <p:spPr>
          <a:xfrm>
            <a:off x="665103" y="1482093"/>
            <a:ext cx="2429178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Strategy </a:t>
            </a:r>
            <a:r>
              <a:rPr lang="en-US" sz="1100" i="1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Toolboox</a:t>
            </a:r>
            <a:r>
              <a:rPr lang="en-US" sz="1100" i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Presentation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00F0043-BEF7-144C-7A74-A9CA217E9510}"/>
              </a:ext>
            </a:extLst>
          </p:cNvPr>
          <p:cNvSpPr/>
          <p:nvPr/>
        </p:nvSpPr>
        <p:spPr>
          <a:xfrm>
            <a:off x="6208784" y="1261370"/>
            <a:ext cx="5267313" cy="2720944"/>
          </a:xfrm>
          <a:prstGeom prst="roundRect">
            <a:avLst>
              <a:gd name="adj" fmla="val 6331"/>
            </a:avLst>
          </a:prstGeom>
          <a:solidFill>
            <a:schemeClr val="accent1"/>
          </a:solidFill>
          <a:ln>
            <a:noFill/>
          </a:ln>
          <a:effectLst>
            <a:outerShdw blurRad="444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54FED5-A1FE-8F14-0A1F-E3B953AEECFB}"/>
              </a:ext>
            </a:extLst>
          </p:cNvPr>
          <p:cNvSpPr/>
          <p:nvPr/>
        </p:nvSpPr>
        <p:spPr>
          <a:xfrm>
            <a:off x="6738626" y="1772594"/>
            <a:ext cx="3923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Leveraging Strengths for Competitive Advantage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A148D2-40F8-E3A7-14FE-7E7025F9261F}"/>
              </a:ext>
            </a:extLst>
          </p:cNvPr>
          <p:cNvSpPr/>
          <p:nvPr/>
        </p:nvSpPr>
        <p:spPr>
          <a:xfrm>
            <a:off x="6738626" y="2456877"/>
            <a:ext cx="4302266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</a:t>
            </a:r>
            <a:r>
              <a:rPr lang="en-US" sz="1100" dirty="0" err="1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typese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tting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industry. the industry's standard dummy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dummy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has been text of the printing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</a:t>
            </a:r>
            <a:r>
              <a:rPr lang="id-ID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>
                <a:solidFill>
                  <a:schemeClr val="accent6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simply dummy text of the printing dummy text of</a:t>
            </a:r>
          </a:p>
        </p:txBody>
      </p:sp>
      <p:sp>
        <p:nvSpPr>
          <p:cNvPr id="19" name="Graphic 17" descr="Back with solid fill">
            <a:extLst>
              <a:ext uri="{FF2B5EF4-FFF2-40B4-BE49-F238E27FC236}">
                <a16:creationId xmlns:a16="http://schemas.microsoft.com/office/drawing/2014/main" id="{1F4C8F45-6AC2-E63A-4A0B-DCBEB3CDE794}"/>
              </a:ext>
            </a:extLst>
          </p:cNvPr>
          <p:cNvSpPr/>
          <p:nvPr/>
        </p:nvSpPr>
        <p:spPr>
          <a:xfrm flipH="1">
            <a:off x="10883906" y="1511793"/>
            <a:ext cx="313971" cy="231554"/>
          </a:xfrm>
          <a:custGeom>
            <a:avLst/>
            <a:gdLst>
              <a:gd name="connsiteX0" fmla="*/ 0 w 313971"/>
              <a:gd name="connsiteY0" fmla="*/ 94192 h 231554"/>
              <a:gd name="connsiteX1" fmla="*/ 112245 w 313971"/>
              <a:gd name="connsiteY1" fmla="*/ 0 h 231554"/>
              <a:gd name="connsiteX2" fmla="*/ 112245 w 313971"/>
              <a:gd name="connsiteY2" fmla="*/ 54945 h 231554"/>
              <a:gd name="connsiteX3" fmla="*/ 313972 w 313971"/>
              <a:gd name="connsiteY3" fmla="*/ 231554 h 231554"/>
              <a:gd name="connsiteX4" fmla="*/ 112245 w 313971"/>
              <a:gd name="connsiteY4" fmla="*/ 137363 h 231554"/>
              <a:gd name="connsiteX5" fmla="*/ 112245 w 313971"/>
              <a:gd name="connsiteY5" fmla="*/ 188383 h 231554"/>
              <a:gd name="connsiteX6" fmla="*/ 0 w 313971"/>
              <a:gd name="connsiteY6" fmla="*/ 94192 h 231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3971" h="231554">
                <a:moveTo>
                  <a:pt x="0" y="94192"/>
                </a:moveTo>
                <a:lnTo>
                  <a:pt x="112245" y="0"/>
                </a:lnTo>
                <a:lnTo>
                  <a:pt x="112245" y="54945"/>
                </a:lnTo>
                <a:cubicBezTo>
                  <a:pt x="284537" y="56515"/>
                  <a:pt x="313972" y="231554"/>
                  <a:pt x="313972" y="231554"/>
                </a:cubicBezTo>
                <a:cubicBezTo>
                  <a:pt x="313972" y="231554"/>
                  <a:pt x="250000" y="138540"/>
                  <a:pt x="112245" y="137363"/>
                </a:cubicBezTo>
                <a:lnTo>
                  <a:pt x="112245" y="188383"/>
                </a:lnTo>
                <a:lnTo>
                  <a:pt x="0" y="94192"/>
                </a:lnTo>
                <a:close/>
              </a:path>
            </a:pathLst>
          </a:custGeom>
          <a:solidFill>
            <a:schemeClr val="accent6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68966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3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31C3D"/>
      </a:accent1>
      <a:accent2>
        <a:srgbClr val="C9137E"/>
      </a:accent2>
      <a:accent3>
        <a:srgbClr val="C85635"/>
      </a:accent3>
      <a:accent4>
        <a:srgbClr val="7F7F7F"/>
      </a:accent4>
      <a:accent5>
        <a:srgbClr val="A5A5A5"/>
      </a:accent5>
      <a:accent6>
        <a:srgbClr val="FFFFFF"/>
      </a:accent6>
      <a:hlink>
        <a:srgbClr val="0563C1"/>
      </a:hlink>
      <a:folHlink>
        <a:srgbClr val="954F72"/>
      </a:folHlink>
    </a:clrScheme>
    <a:fontScheme name="Custom 21">
      <a:majorFont>
        <a:latin typeface="Rubik Medium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2252</Words>
  <Application>Microsoft Office PowerPoint</Application>
  <PresentationFormat>Widescreen</PresentationFormat>
  <Paragraphs>238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Open Sans</vt:lpstr>
      <vt:lpstr>Rubik Medium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Razes Maskawaih Avicienna</dc:creator>
  <cp:lastModifiedBy>WAHYU NUGROHO</cp:lastModifiedBy>
  <cp:revision>20</cp:revision>
  <dcterms:created xsi:type="dcterms:W3CDTF">2022-09-10T05:35:22Z</dcterms:created>
  <dcterms:modified xsi:type="dcterms:W3CDTF">2023-05-25T15:16:58Z</dcterms:modified>
</cp:coreProperties>
</file>