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7"/>
    <p:restoredTop sz="94649"/>
  </p:normalViewPr>
  <p:slideViewPr>
    <p:cSldViewPr snapToGrid="0" snapToObjects="1">
      <p:cViewPr varScale="1">
        <p:scale>
          <a:sx n="67" d="100"/>
          <a:sy n="67" d="100"/>
        </p:scale>
        <p:origin x="1112" y="20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86">
      <a:dk1>
        <a:srgbClr val="323C40"/>
      </a:dk1>
      <a:lt1>
        <a:srgbClr val="FFFFFF"/>
      </a:lt1>
      <a:dk2>
        <a:srgbClr val="323C40"/>
      </a:dk2>
      <a:lt2>
        <a:srgbClr val="FFFFFF"/>
      </a:lt2>
      <a:accent1>
        <a:srgbClr val="45BCA0"/>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146</cp:revision>
  <dcterms:modified xsi:type="dcterms:W3CDTF">2019-03-02T13:23:11Z</dcterms:modified>
</cp:coreProperties>
</file>