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EFC1C5E-4434-4140-AFFB-96A9B09C668E}">
  <a:tblStyle styleId="{9EFC1C5E-4434-4140-AFFB-96A9B09C668E}"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3.jpg"/><Relationship Id="rId4" Type="http://schemas.openxmlformats.org/officeDocument/2006/relationships/image" Target="../media/image2.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3.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3.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3.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3.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3.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3.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3.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{9EFC1C5E-4434-4140-AFFB-96A9B09C668E}</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{9EFC1C5E-4434-4140-AFFB-96A9B09C668E}</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{9EFC1C5E-4434-4140-AFFB-96A9B09C668E}</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{9EFC1C5E-4434-4140-AFFB-96A9B09C668E}</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{9EFC1C5E-4434-4140-AFFB-96A9B09C668E}</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{9EFC1C5E-4434-4140-AFFB-96A9B09C668E}</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{9EFC1C5E-4434-4140-AFFB-96A9B09C668E}</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9CD6DB"/>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