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y="13716000" cx="24384000"/>
  <p:notesSz cx="6858000" cy="9144000"/>
  <p:embeddedFontLst>
    <p:embeddedFont>
      <p:font typeface="Ubuntu"/>
      <p:regular r:id="rId86"/>
      <p:bold r:id="rId87"/>
      <p:italic r:id="rId88"/>
      <p:boldItalic r:id="rId89"/>
    </p:embeddedFont>
    <p:embeddedFont>
      <p:font typeface="Ubuntu Light"/>
      <p:regular r:id="rId90"/>
      <p:bold r:id="rId91"/>
      <p:italic r:id="rId92"/>
      <p:boldItalic r:id="rId93"/>
    </p:embeddedFont>
    <p:embeddedFont>
      <p:font typeface="Merriweather Sans"/>
      <p:regular r:id="rId94"/>
      <p:bold r:id="rId95"/>
      <p:italic r:id="rId96"/>
      <p:boldItalic r:id="rId97"/>
    </p:embeddedFont>
    <p:embeddedFont>
      <p:font typeface="Ubuntu Medium"/>
      <p:regular r:id="rId98"/>
      <p:bold r:id="rId99"/>
      <p:italic r:id="rId100"/>
      <p:boldItalic r:id="rId101"/>
    </p:embeddedFont>
    <p:embeddedFont>
      <p:font typeface="Helvetica Neue Light"/>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A12E20A-34E7-4D37-BAD5-385637086C63}">
  <a:tblStyle styleId="{7A12E20A-34E7-4D37-BAD5-385637086C63}"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EFEDED">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0" orient="horz"/>
        <p:guide pos="76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HelveticaNeueLight-boldItalic.fntdata"/><Relationship Id="rId104" Type="http://schemas.openxmlformats.org/officeDocument/2006/relationships/font" Target="fonts/HelveticaNeueLight-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HelveticaNeueLight-bold.fntdata"/><Relationship Id="rId102" Type="http://schemas.openxmlformats.org/officeDocument/2006/relationships/font" Target="fonts/HelveticaNeueLight-regular.fntdata"/><Relationship Id="rId101" Type="http://schemas.openxmlformats.org/officeDocument/2006/relationships/font" Target="fonts/UbuntuMedium-boldItalic.fntdata"/><Relationship Id="rId100" Type="http://schemas.openxmlformats.org/officeDocument/2006/relationships/font" Target="fonts/UbuntuMedium-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erriweatherSans-bold.fntdata"/><Relationship Id="rId94" Type="http://schemas.openxmlformats.org/officeDocument/2006/relationships/font" Target="fonts/MerriweatherSans-regular.fntdata"/><Relationship Id="rId97" Type="http://schemas.openxmlformats.org/officeDocument/2006/relationships/font" Target="fonts/MerriweatherSans-boldItalic.fntdata"/><Relationship Id="rId96" Type="http://schemas.openxmlformats.org/officeDocument/2006/relationships/font" Target="fonts/MerriweatherSans-italic.fntdata"/><Relationship Id="rId11" Type="http://schemas.openxmlformats.org/officeDocument/2006/relationships/slide" Target="slides/slide5.xml"/><Relationship Id="rId99" Type="http://schemas.openxmlformats.org/officeDocument/2006/relationships/font" Target="fonts/UbuntuMedium-bold.fntdata"/><Relationship Id="rId10" Type="http://schemas.openxmlformats.org/officeDocument/2006/relationships/slide" Target="slides/slide4.xml"/><Relationship Id="rId98" Type="http://schemas.openxmlformats.org/officeDocument/2006/relationships/font" Target="fonts/UbuntuMedium-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UbuntuLight-bold.fntdata"/><Relationship Id="rId90" Type="http://schemas.openxmlformats.org/officeDocument/2006/relationships/font" Target="fonts/UbuntuLight-regular.fntdata"/><Relationship Id="rId93" Type="http://schemas.openxmlformats.org/officeDocument/2006/relationships/font" Target="fonts/UbuntuLight-boldItalic.fntdata"/><Relationship Id="rId92" Type="http://schemas.openxmlformats.org/officeDocument/2006/relationships/font" Target="fonts/UbuntuLigh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font" Target="fonts/Ubuntu-regular.fntdata"/><Relationship Id="rId85" Type="http://schemas.openxmlformats.org/officeDocument/2006/relationships/slide" Target="slides/slide79.xml"/><Relationship Id="rId88" Type="http://schemas.openxmlformats.org/officeDocument/2006/relationships/font" Target="fonts/Ubuntu-italic.fntdata"/><Relationship Id="rId87" Type="http://schemas.openxmlformats.org/officeDocument/2006/relationships/font" Target="fonts/Ubuntu-bold.fntdata"/><Relationship Id="rId89" Type="http://schemas.openxmlformats.org/officeDocument/2006/relationships/font" Target="fonts/Ubuntu-boldItalic.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Arial"/>
                <a:ea typeface="Arial"/>
                <a:cs typeface="Arial"/>
                <a:sym typeface="Arial"/>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 name="Shape 7"/>
        <p:cNvGrpSpPr/>
        <p:nvPr/>
      </p:nvGrpSpPr>
      <p:grpSpPr>
        <a:xfrm>
          <a:off x="0" y="0"/>
          <a:ext cx="0" cy="0"/>
          <a:chOff x="0" y="0"/>
          <a:chExt cx="0" cy="0"/>
        </a:xfrm>
      </p:grpSpPr>
      <p:sp>
        <p:nvSpPr>
          <p:cNvPr id="8" name="Google Shape;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6" name="Google Shape;71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5" name="Google Shape;74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6" name="Google Shape;77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7" name="Google Shape;79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9" name="Google Shape;84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4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5" name="Google Shape;89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1" name="Google Shape;971;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4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4" name="Google Shape;1004;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5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5" name="Google Shape;1015;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5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p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1" name="Google Shape;1061;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p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7" name="Google Shape;1077;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2" name="Shape 1092"/>
        <p:cNvGrpSpPr/>
        <p:nvPr/>
      </p:nvGrpSpPr>
      <p:grpSpPr>
        <a:xfrm>
          <a:off x="0" y="0"/>
          <a:ext cx="0" cy="0"/>
          <a:chOff x="0" y="0"/>
          <a:chExt cx="0" cy="0"/>
        </a:xfrm>
      </p:grpSpPr>
      <p:sp>
        <p:nvSpPr>
          <p:cNvPr id="1093" name="Google Shape;1093;p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4" name="Google Shape;109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9" name="Shape 1129"/>
        <p:cNvGrpSpPr/>
        <p:nvPr/>
      </p:nvGrpSpPr>
      <p:grpSpPr>
        <a:xfrm>
          <a:off x="0" y="0"/>
          <a:ext cx="0" cy="0"/>
          <a:chOff x="0" y="0"/>
          <a:chExt cx="0" cy="0"/>
        </a:xfrm>
      </p:grpSpPr>
      <p:sp>
        <p:nvSpPr>
          <p:cNvPr id="1130" name="Google Shape;1130;p5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1" name="Google Shape;1131;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6" name="Google Shape;1156;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p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0" name="Google Shape;122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6" name="Google Shape;122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p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4" name="Google Shape;1244;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6" name="Google Shape;1256;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p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5" name="Google Shape;1265;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8" name="Shape 1288"/>
        <p:cNvGrpSpPr/>
        <p:nvPr/>
      </p:nvGrpSpPr>
      <p:grpSpPr>
        <a:xfrm>
          <a:off x="0" y="0"/>
          <a:ext cx="0" cy="0"/>
          <a:chOff x="0" y="0"/>
          <a:chExt cx="0" cy="0"/>
        </a:xfrm>
      </p:grpSpPr>
      <p:sp>
        <p:nvSpPr>
          <p:cNvPr id="1289" name="Google Shape;1289;p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0" name="Google Shape;1290;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6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0" name="Google Shape;1310;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7" name="Google Shape;1327;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5" name="Shape 1345"/>
        <p:cNvGrpSpPr/>
        <p:nvPr/>
      </p:nvGrpSpPr>
      <p:grpSpPr>
        <a:xfrm>
          <a:off x="0" y="0"/>
          <a:ext cx="0" cy="0"/>
          <a:chOff x="0" y="0"/>
          <a:chExt cx="0" cy="0"/>
        </a:xfrm>
      </p:grpSpPr>
      <p:sp>
        <p:nvSpPr>
          <p:cNvPr id="1346" name="Google Shape;1346;p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7" name="Google Shape;1347;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6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p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6" name="Google Shape;1376;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p6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0" name="Google Shape;1390;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4" name="Google Shape;1404;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1" name="Shape 1411"/>
        <p:cNvGrpSpPr/>
        <p:nvPr/>
      </p:nvGrpSpPr>
      <p:grpSpPr>
        <a:xfrm>
          <a:off x="0" y="0"/>
          <a:ext cx="0" cy="0"/>
          <a:chOff x="0" y="0"/>
          <a:chExt cx="0" cy="0"/>
        </a:xfrm>
      </p:grpSpPr>
      <p:sp>
        <p:nvSpPr>
          <p:cNvPr id="1412" name="Google Shape;1412;p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3" name="Google Shape;141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7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0" name="Google Shape;1440;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4" name="Shape 1514"/>
        <p:cNvGrpSpPr/>
        <p:nvPr/>
      </p:nvGrpSpPr>
      <p:grpSpPr>
        <a:xfrm>
          <a:off x="0" y="0"/>
          <a:ext cx="0" cy="0"/>
          <a:chOff x="0" y="0"/>
          <a:chExt cx="0" cy="0"/>
        </a:xfrm>
      </p:grpSpPr>
      <p:sp>
        <p:nvSpPr>
          <p:cNvPr id="1515" name="Google Shape;1515;p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6" name="Google Shape;1516;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4" name="Google Shape;1604;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1" name="Google Shape;1621;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7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8" name="Google Shape;1638;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7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4" name="Shape 1674"/>
        <p:cNvGrpSpPr/>
        <p:nvPr/>
      </p:nvGrpSpPr>
      <p:grpSpPr>
        <a:xfrm>
          <a:off x="0" y="0"/>
          <a:ext cx="0" cy="0"/>
          <a:chOff x="0" y="0"/>
          <a:chExt cx="0" cy="0"/>
        </a:xfrm>
      </p:grpSpPr>
      <p:sp>
        <p:nvSpPr>
          <p:cNvPr id="1675" name="Google Shape;1675;p7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6" name="Google Shape;167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7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3" name="Google Shape;1693;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8" name="Shape 1708"/>
        <p:cNvGrpSpPr/>
        <p:nvPr/>
      </p:nvGrpSpPr>
      <p:grpSpPr>
        <a:xfrm>
          <a:off x="0" y="0"/>
          <a:ext cx="0" cy="0"/>
          <a:chOff x="0" y="0"/>
          <a:chExt cx="0" cy="0"/>
        </a:xfrm>
      </p:grpSpPr>
      <p:sp>
        <p:nvSpPr>
          <p:cNvPr id="1709" name="Google Shape;1709;p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0" name="Google Shape;1710;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p8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7" name="Google Shape;1727;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p:cSld name="CUSTOM">
    <p:spTree>
      <p:nvGrpSpPr>
        <p:cNvPr id="6" name="Shape 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3.jpg"/><Relationship Id="rId4" Type="http://schemas.openxmlformats.org/officeDocument/2006/relationships/image" Target="../media/image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3.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3.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3.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 name="Shape 10"/>
        <p:cNvGrpSpPr/>
        <p:nvPr/>
      </p:nvGrpSpPr>
      <p:grpSpPr>
        <a:xfrm>
          <a:off x="0" y="0"/>
          <a:ext cx="0" cy="0"/>
          <a:chOff x="0" y="0"/>
          <a:chExt cx="0" cy="0"/>
        </a:xfrm>
      </p:grpSpPr>
      <p:pic>
        <p:nvPicPr>
          <p:cNvPr id="11" name="Google Shape;11;p3"/>
          <p:cNvPicPr preferRelativeResize="0"/>
          <p:nvPr/>
        </p:nvPicPr>
        <p:blipFill rotWithShape="1">
          <a:blip r:embed="rId3">
            <a:alphaModFix/>
          </a:blip>
          <a:srcRect b="19256" l="0" r="0" t="22725"/>
          <a:stretch/>
        </p:blipFill>
        <p:spPr>
          <a:xfrm>
            <a:off x="0" y="0"/>
            <a:ext cx="24384000" cy="13716000"/>
          </a:xfrm>
          <a:prstGeom prst="rect">
            <a:avLst/>
          </a:prstGeom>
          <a:noFill/>
          <a:ln>
            <a:noFill/>
          </a:ln>
        </p:spPr>
      </p:pic>
      <p:sp>
        <p:nvSpPr>
          <p:cNvPr id="12" name="Google Shape;12;p3"/>
          <p:cNvSpPr/>
          <p:nvPr/>
        </p:nvSpPr>
        <p:spPr>
          <a:xfrm>
            <a:off x="26316" y="0"/>
            <a:ext cx="243840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 name="Google Shape;13;p3"/>
          <p:cNvSpPr/>
          <p:nvPr/>
        </p:nvSpPr>
        <p:spPr>
          <a:xfrm>
            <a:off x="3963168" y="5654873"/>
            <a:ext cx="10062050"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7600"/>
              <a:buFont typeface="Ubuntu"/>
              <a:buNone/>
            </a:pPr>
            <a:r>
              <a:rPr b="1" i="0" lang="en-US" sz="7600" u="none" cap="none" strike="noStrike">
                <a:solidFill>
                  <a:schemeClr val="lt1"/>
                </a:solidFill>
                <a:latin typeface="Ubuntu"/>
                <a:ea typeface="Ubuntu"/>
                <a:cs typeface="Ubuntu"/>
                <a:sym typeface="Ubuntu"/>
              </a:rPr>
              <a:t>STRATEGY</a:t>
            </a:r>
            <a:r>
              <a:rPr b="0" i="0" lang="en-US" sz="7600" u="none" cap="none" strike="noStrike">
                <a:solidFill>
                  <a:schemeClr val="lt1"/>
                </a:solidFill>
                <a:latin typeface="Ubuntu Medium"/>
                <a:ea typeface="Ubuntu Medium"/>
                <a:cs typeface="Ubuntu Medium"/>
                <a:sym typeface="Ubuntu Medium"/>
              </a:rPr>
              <a:t> </a:t>
            </a:r>
            <a:r>
              <a:rPr b="0" i="0" lang="en-US" sz="7600" u="none" cap="none" strike="noStrike">
                <a:solidFill>
                  <a:schemeClr val="lt1"/>
                </a:solidFill>
                <a:latin typeface="Ubuntu"/>
                <a:ea typeface="Ubuntu"/>
                <a:cs typeface="Ubuntu"/>
                <a:sym typeface="Ubuntu"/>
              </a:rPr>
              <a:t>TOOLBOX </a:t>
            </a:r>
            <a:endParaRPr/>
          </a:p>
        </p:txBody>
      </p:sp>
      <p:sp>
        <p:nvSpPr>
          <p:cNvPr id="14" name="Google Shape;14;p3"/>
          <p:cNvSpPr/>
          <p:nvPr/>
        </p:nvSpPr>
        <p:spPr>
          <a:xfrm>
            <a:off x="3968750" y="7582268"/>
            <a:ext cx="33401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a:ea typeface="Ubuntu"/>
                <a:cs typeface="Ubuntu"/>
                <a:sym typeface="Ubuntu"/>
              </a:rPr>
              <a:t>Date: 10/11/2017</a:t>
            </a:r>
            <a:endParaRPr/>
          </a:p>
        </p:txBody>
      </p:sp>
      <p:sp>
        <p:nvSpPr>
          <p:cNvPr id="15" name="Google Shape;15;p3"/>
          <p:cNvSpPr/>
          <p:nvPr/>
        </p:nvSpPr>
        <p:spPr>
          <a:xfrm>
            <a:off x="3968750" y="6947268"/>
            <a:ext cx="5067300" cy="46166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Ubuntu Medium"/>
                <a:ea typeface="Ubuntu Medium"/>
                <a:cs typeface="Ubuntu Medium"/>
                <a:sym typeface="Ubuntu Medium"/>
              </a:rPr>
              <a:t>www.mycompany.com</a:t>
            </a:r>
            <a:endParaRPr/>
          </a:p>
        </p:txBody>
      </p:sp>
      <p:sp>
        <p:nvSpPr>
          <p:cNvPr id="16" name="Google Shape;16;p3"/>
          <p:cNvSpPr/>
          <p:nvPr/>
        </p:nvSpPr>
        <p:spPr>
          <a:xfrm>
            <a:off x="1351050" y="5918423"/>
            <a:ext cx="1834823" cy="2083996"/>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p:nvPr/>
        </p:nvSpPr>
        <p:spPr>
          <a:xfrm>
            <a:off x="4839008" y="439452"/>
            <a:ext cx="14693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COMPETITION REVIEW</a:t>
            </a:r>
            <a:endParaRPr/>
          </a:p>
        </p:txBody>
      </p:sp>
      <p:graphicFrame>
        <p:nvGraphicFramePr>
          <p:cNvPr id="204" name="Google Shape;204;p12"/>
          <p:cNvGraphicFramePr/>
          <p:nvPr/>
        </p:nvGraphicFramePr>
        <p:xfrm>
          <a:off x="836689" y="2167994"/>
          <a:ext cx="3000000" cy="3000000"/>
        </p:xfrm>
        <a:graphic>
          <a:graphicData uri="http://schemas.openxmlformats.org/drawingml/2006/table">
            <a:tbl>
              <a:tblPr firstCol="1" firstRow="1" lastRow="1">
                <a:noFill/>
                <a:tableStyleId>{7A12E20A-34E7-4D37-BAD5-385637086C63}</a:tableStyleId>
              </a:tblPr>
              <a:tblGrid>
                <a:gridCol w="5644075"/>
                <a:gridCol w="3369525"/>
                <a:gridCol w="3369525"/>
                <a:gridCol w="3369525"/>
                <a:gridCol w="3369525"/>
                <a:gridCol w="3369525"/>
              </a:tblGrid>
              <a:tr h="1136050">
                <a:tc>
                  <a:txBody>
                    <a:bodyPr/>
                    <a:lstStyle/>
                    <a:p>
                      <a:pPr indent="0" lvl="0" marL="0" marR="0" rtl="0" algn="l">
                        <a:lnSpc>
                          <a:spcPct val="90000"/>
                        </a:lnSpc>
                        <a:spcBef>
                          <a:spcPts val="0"/>
                        </a:spcBef>
                        <a:spcAft>
                          <a:spcPts val="0"/>
                        </a:spcAft>
                        <a:buClr>
                          <a:srgbClr val="FFFFFF"/>
                        </a:buClr>
                        <a:buSzPts val="2400"/>
                        <a:buFont typeface="Ubuntu"/>
                        <a:buNone/>
                      </a:pPr>
                      <a:r>
                        <a:t/>
                      </a:r>
                      <a:endParaRPr sz="2400" u="none" cap="none" strike="noStrike">
                        <a:solidFill>
                          <a:schemeClr val="lt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2017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a:buNone/>
                      </a:pPr>
                      <a:r>
                        <a:rPr b="1" lang="en-US" sz="3000" u="none" cap="none" strike="noStrike">
                          <a:solidFill>
                            <a:schemeClr val="lt1"/>
                          </a:solidFill>
                          <a:latin typeface="Ubuntu"/>
                          <a:ea typeface="Ubuntu"/>
                          <a:cs typeface="Ubuntu"/>
                          <a:sym typeface="Ubuntu"/>
                        </a:rPr>
                        <a:t>CAGR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Network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234</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8.5%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Local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97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Small Competitors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55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792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Freelance Workers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3.2%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5051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Other</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23</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91780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Total</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426</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429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p:nvPr/>
        </p:nvSpPr>
        <p:spPr>
          <a:xfrm>
            <a:off x="58928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0" name="Google Shape;210;p13"/>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1" name="Google Shape;211;p13"/>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2" name="Google Shape;212;p13"/>
          <p:cNvSpPr/>
          <p:nvPr/>
        </p:nvSpPr>
        <p:spPr>
          <a:xfrm>
            <a:off x="1816100" y="38735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3" name="Google Shape;213;p13"/>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PRODUCT</a:t>
            </a:r>
            <a:endParaRPr/>
          </a:p>
        </p:txBody>
      </p:sp>
      <p:sp>
        <p:nvSpPr>
          <p:cNvPr id="214" name="Google Shape;214;p13"/>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15" name="Google Shape;215;p13"/>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16" name="Google Shape;216;p13"/>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217" name="Google Shape;217;p13"/>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18" name="Google Shape;218;p13"/>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19" name="Google Shape;219;p13"/>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
        <p:nvSpPr>
          <p:cNvPr id="220" name="Google Shape;220;p13"/>
          <p:cNvSpPr/>
          <p:nvPr/>
        </p:nvSpPr>
        <p:spPr>
          <a:xfrm>
            <a:off x="1138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1" name="Google Shape;221;p13"/>
          <p:cNvSpPr/>
          <p:nvPr/>
        </p:nvSpPr>
        <p:spPr>
          <a:xfrm>
            <a:off x="11382474"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Functionality</a:t>
            </a:r>
            <a:endParaRPr/>
          </a:p>
        </p:txBody>
      </p:sp>
      <p:sp>
        <p:nvSpPr>
          <p:cNvPr id="222" name="Google Shape;222;p13"/>
          <p:cNvSpPr/>
          <p:nvPr/>
        </p:nvSpPr>
        <p:spPr>
          <a:xfrm>
            <a:off x="17735550" y="51117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3" name="Google Shape;223;p13"/>
          <p:cNvSpPr/>
          <p:nvPr/>
        </p:nvSpPr>
        <p:spPr>
          <a:xfrm>
            <a:off x="17732473" y="41022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a:t>
            </a:r>
            <a:endParaRPr/>
          </a:p>
        </p:txBody>
      </p:sp>
      <p:sp>
        <p:nvSpPr>
          <p:cNvPr id="224" name="Google Shape;224;p13"/>
          <p:cNvSpPr/>
          <p:nvPr/>
        </p:nvSpPr>
        <p:spPr>
          <a:xfrm>
            <a:off x="1138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5" name="Google Shape;225;p13"/>
          <p:cNvSpPr/>
          <p:nvPr/>
        </p:nvSpPr>
        <p:spPr>
          <a:xfrm>
            <a:off x="11382474"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Packaging</a:t>
            </a:r>
            <a:endParaRPr/>
          </a:p>
        </p:txBody>
      </p:sp>
      <p:sp>
        <p:nvSpPr>
          <p:cNvPr id="226" name="Google Shape;226;p13"/>
          <p:cNvSpPr/>
          <p:nvPr/>
        </p:nvSpPr>
        <p:spPr>
          <a:xfrm>
            <a:off x="17735550" y="88328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27" name="Google Shape;227;p13"/>
          <p:cNvSpPr/>
          <p:nvPr/>
        </p:nvSpPr>
        <p:spPr>
          <a:xfrm>
            <a:off x="17732473" y="78233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Services</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PRICE</a:t>
            </a:r>
            <a:endParaRPr/>
          </a:p>
        </p:txBody>
      </p:sp>
      <p:sp>
        <p:nvSpPr>
          <p:cNvPr id="233" name="Google Shape;233;p14"/>
          <p:cNvSpPr/>
          <p:nvPr/>
        </p:nvSpPr>
        <p:spPr>
          <a:xfrm>
            <a:off x="141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4" name="Google Shape;234;p14"/>
          <p:cNvSpPr/>
          <p:nvPr/>
        </p:nvSpPr>
        <p:spPr>
          <a:xfrm>
            <a:off x="141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List Price</a:t>
            </a:r>
            <a:endParaRPr/>
          </a:p>
        </p:txBody>
      </p:sp>
      <p:sp>
        <p:nvSpPr>
          <p:cNvPr id="235" name="Google Shape;235;p14"/>
          <p:cNvSpPr/>
          <p:nvPr/>
        </p:nvSpPr>
        <p:spPr>
          <a:xfrm>
            <a:off x="7766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6" name="Google Shape;236;p14"/>
          <p:cNvSpPr/>
          <p:nvPr/>
        </p:nvSpPr>
        <p:spPr>
          <a:xfrm>
            <a:off x="7762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Discounts</a:t>
            </a:r>
            <a:endParaRPr/>
          </a:p>
        </p:txBody>
      </p:sp>
      <p:sp>
        <p:nvSpPr>
          <p:cNvPr id="237" name="Google Shape;237;p14"/>
          <p:cNvSpPr/>
          <p:nvPr/>
        </p:nvSpPr>
        <p:spPr>
          <a:xfrm>
            <a:off x="141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38" name="Google Shape;238;p14"/>
          <p:cNvSpPr/>
          <p:nvPr/>
        </p:nvSpPr>
        <p:spPr>
          <a:xfrm>
            <a:off x="141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Bundling</a:t>
            </a:r>
            <a:endParaRPr/>
          </a:p>
        </p:txBody>
      </p:sp>
      <p:sp>
        <p:nvSpPr>
          <p:cNvPr id="239" name="Google Shape;239;p14"/>
          <p:cNvSpPr/>
          <p:nvPr/>
        </p:nvSpPr>
        <p:spPr>
          <a:xfrm>
            <a:off x="7766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40" name="Google Shape;240;p14"/>
          <p:cNvSpPr/>
          <p:nvPr/>
        </p:nvSpPr>
        <p:spPr>
          <a:xfrm>
            <a:off x="7762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Credit Terms</a:t>
            </a:r>
            <a:endParaRPr/>
          </a:p>
        </p:txBody>
      </p:sp>
      <p:sp>
        <p:nvSpPr>
          <p:cNvPr id="241" name="Google Shape;241;p14"/>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2" name="Google Shape;242;p14"/>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3" name="Google Shape;243;p14"/>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4" name="Google Shape;244;p14"/>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5" name="Google Shape;245;p14"/>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46" name="Google Shape;246;p14"/>
          <p:cNvSpPr/>
          <p:nvPr/>
        </p:nvSpPr>
        <p:spPr>
          <a:xfrm>
            <a:off x="18190247" y="7264400"/>
            <a:ext cx="1695832" cy="939800"/>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47" name="Google Shape;247;p14"/>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48" name="Google Shape;248;p14"/>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49" name="Google Shape;249;p14"/>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50" name="Google Shape;250;p14"/>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PLACE</a:t>
            </a:r>
            <a:endParaRPr/>
          </a:p>
        </p:txBody>
      </p:sp>
      <p:sp>
        <p:nvSpPr>
          <p:cNvPr id="256" name="Google Shape;256;p15"/>
          <p:cNvSpPr/>
          <p:nvPr/>
        </p:nvSpPr>
        <p:spPr>
          <a:xfrm>
            <a:off x="1144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7" name="Google Shape;257;p15"/>
          <p:cNvSpPr/>
          <p:nvPr/>
        </p:nvSpPr>
        <p:spPr>
          <a:xfrm>
            <a:off x="114459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Channels</a:t>
            </a:r>
            <a:endParaRPr/>
          </a:p>
        </p:txBody>
      </p:sp>
      <p:sp>
        <p:nvSpPr>
          <p:cNvPr id="258" name="Google Shape;258;p15"/>
          <p:cNvSpPr/>
          <p:nvPr/>
        </p:nvSpPr>
        <p:spPr>
          <a:xfrm>
            <a:off x="177990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59" name="Google Shape;259;p15"/>
          <p:cNvSpPr/>
          <p:nvPr/>
        </p:nvSpPr>
        <p:spPr>
          <a:xfrm>
            <a:off x="17795973"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Inventory</a:t>
            </a:r>
            <a:endParaRPr/>
          </a:p>
        </p:txBody>
      </p:sp>
      <p:sp>
        <p:nvSpPr>
          <p:cNvPr id="260" name="Google Shape;260;p15"/>
          <p:cNvSpPr/>
          <p:nvPr/>
        </p:nvSpPr>
        <p:spPr>
          <a:xfrm>
            <a:off x="1144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1" name="Google Shape;261;p15"/>
          <p:cNvSpPr/>
          <p:nvPr/>
        </p:nvSpPr>
        <p:spPr>
          <a:xfrm>
            <a:off x="114459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Logistics</a:t>
            </a:r>
            <a:endParaRPr/>
          </a:p>
        </p:txBody>
      </p:sp>
      <p:sp>
        <p:nvSpPr>
          <p:cNvPr id="262" name="Google Shape;262;p15"/>
          <p:cNvSpPr/>
          <p:nvPr/>
        </p:nvSpPr>
        <p:spPr>
          <a:xfrm>
            <a:off x="177990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63" name="Google Shape;263;p15"/>
          <p:cNvSpPr/>
          <p:nvPr/>
        </p:nvSpPr>
        <p:spPr>
          <a:xfrm>
            <a:off x="17795973"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Distribution</a:t>
            </a:r>
            <a:endParaRPr/>
          </a:p>
        </p:txBody>
      </p:sp>
      <p:sp>
        <p:nvSpPr>
          <p:cNvPr id="264" name="Google Shape;264;p15"/>
          <p:cNvSpPr/>
          <p:nvPr/>
        </p:nvSpPr>
        <p:spPr>
          <a:xfrm>
            <a:off x="5892800" y="78867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5" name="Google Shape;265;p15"/>
          <p:cNvSpPr/>
          <p:nvPr/>
        </p:nvSpPr>
        <p:spPr>
          <a:xfrm>
            <a:off x="1816100" y="78867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6" name="Google Shape;266;p15"/>
          <p:cNvSpPr/>
          <p:nvPr/>
        </p:nvSpPr>
        <p:spPr>
          <a:xfrm>
            <a:off x="58928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7" name="Google Shape;267;p15"/>
          <p:cNvSpPr/>
          <p:nvPr/>
        </p:nvSpPr>
        <p:spPr>
          <a:xfrm>
            <a:off x="1816100" y="38735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8" name="Google Shape;268;p15"/>
          <p:cNvSpPr/>
          <p:nvPr/>
        </p:nvSpPr>
        <p:spPr>
          <a:xfrm>
            <a:off x="4171950" y="61658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269" name="Google Shape;269;p15"/>
          <p:cNvSpPr/>
          <p:nvPr/>
        </p:nvSpPr>
        <p:spPr>
          <a:xfrm>
            <a:off x="4890317" y="72294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70" name="Google Shape;270;p15"/>
          <p:cNvSpPr/>
          <p:nvPr/>
        </p:nvSpPr>
        <p:spPr>
          <a:xfrm>
            <a:off x="21145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71" name="Google Shape;271;p15"/>
          <p:cNvSpPr/>
          <p:nvPr/>
        </p:nvSpPr>
        <p:spPr>
          <a:xfrm>
            <a:off x="6191250" y="5488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PRICE</a:t>
            </a:r>
            <a:endParaRPr/>
          </a:p>
        </p:txBody>
      </p:sp>
      <p:sp>
        <p:nvSpPr>
          <p:cNvPr id="272" name="Google Shape;272;p15"/>
          <p:cNvSpPr/>
          <p:nvPr/>
        </p:nvSpPr>
        <p:spPr>
          <a:xfrm>
            <a:off x="2114550" y="95141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73" name="Google Shape;273;p15"/>
          <p:cNvSpPr/>
          <p:nvPr/>
        </p:nvSpPr>
        <p:spPr>
          <a:xfrm>
            <a:off x="6191250" y="95014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6"/>
          <p:cNvSpPr/>
          <p:nvPr/>
        </p:nvSpPr>
        <p:spPr>
          <a:xfrm>
            <a:off x="4077008" y="4585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4PS MODEL - PROMOTION</a:t>
            </a:r>
            <a:endParaRPr/>
          </a:p>
        </p:txBody>
      </p:sp>
      <p:sp>
        <p:nvSpPr>
          <p:cNvPr id="279" name="Google Shape;279;p16"/>
          <p:cNvSpPr/>
          <p:nvPr/>
        </p:nvSpPr>
        <p:spPr>
          <a:xfrm>
            <a:off x="150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0" name="Google Shape;280;p16"/>
          <p:cNvSpPr/>
          <p:nvPr/>
        </p:nvSpPr>
        <p:spPr>
          <a:xfrm>
            <a:off x="150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Advertising</a:t>
            </a:r>
            <a:endParaRPr/>
          </a:p>
        </p:txBody>
      </p:sp>
      <p:sp>
        <p:nvSpPr>
          <p:cNvPr id="281" name="Google Shape;281;p16"/>
          <p:cNvSpPr/>
          <p:nvPr/>
        </p:nvSpPr>
        <p:spPr>
          <a:xfrm>
            <a:off x="7854950" y="50355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2" name="Google Shape;282;p16"/>
          <p:cNvSpPr/>
          <p:nvPr/>
        </p:nvSpPr>
        <p:spPr>
          <a:xfrm>
            <a:off x="7851874" y="40260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Force</a:t>
            </a:r>
            <a:endParaRPr/>
          </a:p>
        </p:txBody>
      </p:sp>
      <p:sp>
        <p:nvSpPr>
          <p:cNvPr id="283" name="Google Shape;283;p16"/>
          <p:cNvSpPr/>
          <p:nvPr/>
        </p:nvSpPr>
        <p:spPr>
          <a:xfrm>
            <a:off x="150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4" name="Google Shape;284;p16"/>
          <p:cNvSpPr/>
          <p:nvPr/>
        </p:nvSpPr>
        <p:spPr>
          <a:xfrm>
            <a:off x="150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Publicity</a:t>
            </a:r>
            <a:endParaRPr/>
          </a:p>
        </p:txBody>
      </p:sp>
      <p:sp>
        <p:nvSpPr>
          <p:cNvPr id="285" name="Google Shape;285;p16"/>
          <p:cNvSpPr/>
          <p:nvPr/>
        </p:nvSpPr>
        <p:spPr>
          <a:xfrm>
            <a:off x="7854950" y="8756650"/>
            <a:ext cx="56896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286" name="Google Shape;286;p16"/>
          <p:cNvSpPr/>
          <p:nvPr/>
        </p:nvSpPr>
        <p:spPr>
          <a:xfrm>
            <a:off x="7851874" y="77471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 Promotion</a:t>
            </a:r>
            <a:endParaRPr/>
          </a:p>
        </p:txBody>
      </p:sp>
      <p:sp>
        <p:nvSpPr>
          <p:cNvPr id="287" name="Google Shape;287;p16"/>
          <p:cNvSpPr/>
          <p:nvPr/>
        </p:nvSpPr>
        <p:spPr>
          <a:xfrm>
            <a:off x="192151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8" name="Google Shape;288;p16"/>
          <p:cNvSpPr/>
          <p:nvPr/>
        </p:nvSpPr>
        <p:spPr>
          <a:xfrm>
            <a:off x="15138400" y="79248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89" name="Google Shape;289;p16"/>
          <p:cNvSpPr/>
          <p:nvPr/>
        </p:nvSpPr>
        <p:spPr>
          <a:xfrm>
            <a:off x="19215100" y="3911600"/>
            <a:ext cx="3657600" cy="36576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0" name="Google Shape;290;p16"/>
          <p:cNvSpPr/>
          <p:nvPr/>
        </p:nvSpPr>
        <p:spPr>
          <a:xfrm>
            <a:off x="15138400" y="3911600"/>
            <a:ext cx="3657600" cy="36576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1" name="Google Shape;291;p16"/>
          <p:cNvSpPr/>
          <p:nvPr/>
        </p:nvSpPr>
        <p:spPr>
          <a:xfrm>
            <a:off x="17494250" y="6203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292" name="Google Shape;292;p16"/>
          <p:cNvSpPr/>
          <p:nvPr/>
        </p:nvSpPr>
        <p:spPr>
          <a:xfrm>
            <a:off x="18212617" y="7267505"/>
            <a:ext cx="1651093" cy="933589"/>
          </a:xfrm>
          <a:prstGeom prst="rect">
            <a:avLst/>
          </a:prstGeom>
          <a:noFill/>
          <a:ln>
            <a:noFill/>
          </a:ln>
        </p:spPr>
        <p:txBody>
          <a:bodyPr anchorCtr="0" anchor="ctr" bIns="50800" lIns="50800" spcFirstLastPara="1" rIns="50800" wrap="square" tIns="5080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TARGET</a:t>
            </a:r>
            <a:endParaRPr b="0" i="0" sz="5600" u="none" cap="none" strike="noStrike">
              <a:solidFill>
                <a:schemeClr val="lt1"/>
              </a:solidFill>
              <a:latin typeface="Helvetica Neue Light"/>
              <a:ea typeface="Helvetica Neue Light"/>
              <a:cs typeface="Helvetica Neue Light"/>
              <a:sym typeface="Helvetica Neue Light"/>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p:txBody>
      </p:sp>
      <p:sp>
        <p:nvSpPr>
          <p:cNvPr id="293" name="Google Shape;293;p16"/>
          <p:cNvSpPr/>
          <p:nvPr/>
        </p:nvSpPr>
        <p:spPr>
          <a:xfrm>
            <a:off x="154368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p:txBody>
      </p:sp>
      <p:sp>
        <p:nvSpPr>
          <p:cNvPr id="294" name="Google Shape;294;p16"/>
          <p:cNvSpPr/>
          <p:nvPr/>
        </p:nvSpPr>
        <p:spPr>
          <a:xfrm>
            <a:off x="19513550" y="55263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PRICE</a:t>
            </a:r>
            <a:endParaRPr/>
          </a:p>
        </p:txBody>
      </p:sp>
      <p:sp>
        <p:nvSpPr>
          <p:cNvPr id="295" name="Google Shape;295;p16"/>
          <p:cNvSpPr/>
          <p:nvPr/>
        </p:nvSpPr>
        <p:spPr>
          <a:xfrm>
            <a:off x="15436850" y="95522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PROMOTION</a:t>
            </a:r>
            <a:endParaRPr/>
          </a:p>
        </p:txBody>
      </p:sp>
      <p:sp>
        <p:nvSpPr>
          <p:cNvPr id="296" name="Google Shape;296;p16"/>
          <p:cNvSpPr/>
          <p:nvPr/>
        </p:nvSpPr>
        <p:spPr>
          <a:xfrm>
            <a:off x="19513550" y="95395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PLACE</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7"/>
          <p:cNvSpPr/>
          <p:nvPr/>
        </p:nvSpPr>
        <p:spPr>
          <a:xfrm>
            <a:off x="4077008" y="4331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PEST ANALYSIS</a:t>
            </a:r>
            <a:endParaRPr/>
          </a:p>
        </p:txBody>
      </p:sp>
      <p:sp>
        <p:nvSpPr>
          <p:cNvPr id="302" name="Google Shape;302;p17"/>
          <p:cNvSpPr/>
          <p:nvPr/>
        </p:nvSpPr>
        <p:spPr>
          <a:xfrm>
            <a:off x="2441697" y="38672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Political Factor</a:t>
            </a:r>
            <a:endParaRPr/>
          </a:p>
        </p:txBody>
      </p:sp>
      <p:sp>
        <p:nvSpPr>
          <p:cNvPr id="303" name="Google Shape;303;p17"/>
          <p:cNvSpPr/>
          <p:nvPr/>
        </p:nvSpPr>
        <p:spPr>
          <a:xfrm>
            <a:off x="993796" y="48323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4" name="Google Shape;304;p17"/>
          <p:cNvSpPr/>
          <p:nvPr/>
        </p:nvSpPr>
        <p:spPr>
          <a:xfrm>
            <a:off x="2441697" y="7715302"/>
            <a:ext cx="5638801" cy="6858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Social Factor</a:t>
            </a:r>
            <a:endParaRPr/>
          </a:p>
        </p:txBody>
      </p:sp>
      <p:sp>
        <p:nvSpPr>
          <p:cNvPr id="305" name="Google Shape;305;p17"/>
          <p:cNvSpPr/>
          <p:nvPr/>
        </p:nvSpPr>
        <p:spPr>
          <a:xfrm>
            <a:off x="993796" y="8680450"/>
            <a:ext cx="70993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6" name="Google Shape;306;p17"/>
          <p:cNvSpPr/>
          <p:nvPr/>
        </p:nvSpPr>
        <p:spPr>
          <a:xfrm>
            <a:off x="16246597" y="3867202"/>
            <a:ext cx="56388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Economical Factor</a:t>
            </a:r>
            <a:endParaRPr/>
          </a:p>
        </p:txBody>
      </p:sp>
      <p:sp>
        <p:nvSpPr>
          <p:cNvPr id="307" name="Google Shape;307;p17"/>
          <p:cNvSpPr/>
          <p:nvPr/>
        </p:nvSpPr>
        <p:spPr>
          <a:xfrm>
            <a:off x="16246495" y="48323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08" name="Google Shape;308;p17"/>
          <p:cNvSpPr/>
          <p:nvPr/>
        </p:nvSpPr>
        <p:spPr>
          <a:xfrm>
            <a:off x="16246597" y="7715302"/>
            <a:ext cx="6324601" cy="6858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Technological Factor</a:t>
            </a:r>
            <a:endParaRPr/>
          </a:p>
        </p:txBody>
      </p:sp>
      <p:sp>
        <p:nvSpPr>
          <p:cNvPr id="309" name="Google Shape;309;p17"/>
          <p:cNvSpPr/>
          <p:nvPr/>
        </p:nvSpPr>
        <p:spPr>
          <a:xfrm>
            <a:off x="16246495" y="8680450"/>
            <a:ext cx="70993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310" name="Google Shape;310;p17"/>
          <p:cNvSpPr/>
          <p:nvPr/>
        </p:nvSpPr>
        <p:spPr>
          <a:xfrm>
            <a:off x="8763000" y="41529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1" name="Google Shape;311;p17"/>
          <p:cNvSpPr/>
          <p:nvPr/>
        </p:nvSpPr>
        <p:spPr>
          <a:xfrm>
            <a:off x="13550900" y="41656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2" name="Google Shape;312;p17"/>
          <p:cNvSpPr/>
          <p:nvPr/>
        </p:nvSpPr>
        <p:spPr>
          <a:xfrm>
            <a:off x="8763000" y="88138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313" name="Google Shape;313;p17"/>
          <p:cNvSpPr/>
          <p:nvPr/>
        </p:nvSpPr>
        <p:spPr>
          <a:xfrm>
            <a:off x="13550900" y="8826500"/>
            <a:ext cx="1955700" cy="19557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314" name="Google Shape;314;p17"/>
          <p:cNvCxnSpPr/>
          <p:nvPr/>
        </p:nvCxnSpPr>
        <p:spPr>
          <a:xfrm>
            <a:off x="8780539" y="7454343"/>
            <a:ext cx="3125712" cy="0"/>
          </a:xfrm>
          <a:prstGeom prst="straightConnector1">
            <a:avLst/>
          </a:prstGeom>
          <a:noFill/>
          <a:ln cap="flat" cmpd="sng" w="38100">
            <a:solidFill>
              <a:schemeClr val="dk2"/>
            </a:solidFill>
            <a:prstDash val="dash"/>
            <a:miter lim="400000"/>
            <a:headEnd len="sm" w="sm" type="none"/>
            <a:tailEnd len="sm" w="sm" type="none"/>
          </a:ln>
        </p:spPr>
      </p:cxnSp>
      <p:cxnSp>
        <p:nvCxnSpPr>
          <p:cNvPr id="315" name="Google Shape;315;p17"/>
          <p:cNvCxnSpPr/>
          <p:nvPr/>
        </p:nvCxnSpPr>
        <p:spPr>
          <a:xfrm>
            <a:off x="12168438" y="7763657"/>
            <a:ext cx="0" cy="3018643"/>
          </a:xfrm>
          <a:prstGeom prst="straightConnector1">
            <a:avLst/>
          </a:prstGeom>
          <a:noFill/>
          <a:ln cap="flat" cmpd="sng" w="38100">
            <a:solidFill>
              <a:schemeClr val="dk2"/>
            </a:solidFill>
            <a:prstDash val="dash"/>
            <a:miter lim="400000"/>
            <a:headEnd len="sm" w="sm" type="none"/>
            <a:tailEnd len="sm" w="sm" type="none"/>
          </a:ln>
        </p:spPr>
      </p:cxnSp>
      <p:sp>
        <p:nvSpPr>
          <p:cNvPr id="316" name="Google Shape;316;p17"/>
          <p:cNvSpPr/>
          <p:nvPr/>
        </p:nvSpPr>
        <p:spPr>
          <a:xfrm>
            <a:off x="9163049" y="460586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P</a:t>
            </a:r>
            <a:endParaRPr/>
          </a:p>
        </p:txBody>
      </p:sp>
      <p:sp>
        <p:nvSpPr>
          <p:cNvPr id="317" name="Google Shape;317;p17"/>
          <p:cNvSpPr/>
          <p:nvPr/>
        </p:nvSpPr>
        <p:spPr>
          <a:xfrm>
            <a:off x="13950949" y="4618863"/>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E</a:t>
            </a:r>
            <a:endParaRPr/>
          </a:p>
        </p:txBody>
      </p:sp>
      <p:sp>
        <p:nvSpPr>
          <p:cNvPr id="318" name="Google Shape;318;p17"/>
          <p:cNvSpPr/>
          <p:nvPr/>
        </p:nvSpPr>
        <p:spPr>
          <a:xfrm>
            <a:off x="91630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S</a:t>
            </a:r>
            <a:endParaRPr/>
          </a:p>
        </p:txBody>
      </p:sp>
      <p:sp>
        <p:nvSpPr>
          <p:cNvPr id="319" name="Google Shape;319;p17"/>
          <p:cNvSpPr/>
          <p:nvPr/>
        </p:nvSpPr>
        <p:spPr>
          <a:xfrm>
            <a:off x="13950949" y="9283898"/>
            <a:ext cx="1155600" cy="1028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7200"/>
              <a:buFont typeface="Ubuntu"/>
              <a:buNone/>
            </a:pPr>
            <a:r>
              <a:rPr b="1" i="0" lang="en-US" sz="7200" u="none" cap="none" strike="noStrike">
                <a:solidFill>
                  <a:srgbClr val="FFFFFF"/>
                </a:solidFill>
                <a:latin typeface="Ubuntu"/>
                <a:ea typeface="Ubuntu"/>
                <a:cs typeface="Ubuntu"/>
                <a:sym typeface="Ubuntu"/>
              </a:rPr>
              <a:t>T</a:t>
            </a:r>
            <a:endParaRPr/>
          </a:p>
        </p:txBody>
      </p:sp>
      <p:sp>
        <p:nvSpPr>
          <p:cNvPr id="320" name="Google Shape;320;p17"/>
          <p:cNvSpPr/>
          <p:nvPr/>
        </p:nvSpPr>
        <p:spPr>
          <a:xfrm>
            <a:off x="12052300" y="7315200"/>
            <a:ext cx="254000" cy="2540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cxnSp>
        <p:nvCxnSpPr>
          <p:cNvPr id="321" name="Google Shape;321;p17"/>
          <p:cNvCxnSpPr/>
          <p:nvPr/>
        </p:nvCxnSpPr>
        <p:spPr>
          <a:xfrm>
            <a:off x="12168439" y="4194958"/>
            <a:ext cx="0" cy="2929742"/>
          </a:xfrm>
          <a:prstGeom prst="straightConnector1">
            <a:avLst/>
          </a:prstGeom>
          <a:noFill/>
          <a:ln cap="flat" cmpd="sng" w="38100">
            <a:solidFill>
              <a:schemeClr val="dk2"/>
            </a:solidFill>
            <a:prstDash val="dash"/>
            <a:miter lim="400000"/>
            <a:headEnd len="sm" w="sm" type="none"/>
            <a:tailEnd len="sm" w="sm" type="none"/>
          </a:ln>
        </p:spPr>
      </p:cxnSp>
      <p:cxnSp>
        <p:nvCxnSpPr>
          <p:cNvPr id="322" name="Google Shape;322;p17"/>
          <p:cNvCxnSpPr/>
          <p:nvPr/>
        </p:nvCxnSpPr>
        <p:spPr>
          <a:xfrm>
            <a:off x="12496800" y="7454343"/>
            <a:ext cx="3162300"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p:nvPr/>
        </p:nvSpPr>
        <p:spPr>
          <a:xfrm>
            <a:off x="4077008" y="3442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FIVE FORCES MODEL</a:t>
            </a:r>
            <a:endParaRPr/>
          </a:p>
        </p:txBody>
      </p:sp>
      <p:sp>
        <p:nvSpPr>
          <p:cNvPr id="328" name="Google Shape;328;p18"/>
          <p:cNvSpPr/>
          <p:nvPr/>
        </p:nvSpPr>
        <p:spPr>
          <a:xfrm rot="10800000">
            <a:off x="10234461" y="5563165"/>
            <a:ext cx="3873501" cy="387350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29" name="Google Shape;329;p18"/>
          <p:cNvSpPr/>
          <p:nvPr/>
        </p:nvSpPr>
        <p:spPr>
          <a:xfrm>
            <a:off x="10575473" y="70931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COMPETITION </a:t>
            </a:r>
            <a:br>
              <a:rPr b="0" i="0" lang="en-US" sz="3000" u="none" cap="none" strike="noStrike">
                <a:solidFill>
                  <a:schemeClr val="lt1"/>
                </a:solidFill>
                <a:latin typeface="Ubuntu Medium"/>
                <a:ea typeface="Ubuntu Medium"/>
                <a:cs typeface="Ubuntu Medium"/>
                <a:sym typeface="Ubuntu Medium"/>
              </a:rPr>
            </a:br>
            <a:r>
              <a:rPr b="0" i="0" lang="en-US" sz="3000" u="none" cap="none" strike="noStrike">
                <a:solidFill>
                  <a:schemeClr val="lt1"/>
                </a:solidFill>
                <a:latin typeface="Ubuntu Medium"/>
                <a:ea typeface="Ubuntu Medium"/>
                <a:cs typeface="Ubuntu Medium"/>
                <a:sym typeface="Ubuntu Medium"/>
              </a:rPr>
              <a:t>&amp;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330" name="Google Shape;330;p18"/>
          <p:cNvSpPr/>
          <p:nvPr/>
        </p:nvSpPr>
        <p:spPr>
          <a:xfrm flipH="1" rot="2700000">
            <a:off x="9753600" y="50800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1" name="Google Shape;331;p18"/>
          <p:cNvSpPr/>
          <p:nvPr/>
        </p:nvSpPr>
        <p:spPr>
          <a:xfrm rot="-2700000">
            <a:off x="13339135" y="5101265"/>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2" name="Google Shape;332;p18"/>
          <p:cNvSpPr/>
          <p:nvPr/>
        </p:nvSpPr>
        <p:spPr>
          <a:xfrm flipH="1" rot="-8100000">
            <a:off x="13360400" y="8597900"/>
            <a:ext cx="1270000" cy="1270000"/>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3" name="Google Shape;333;p18"/>
          <p:cNvSpPr/>
          <p:nvPr/>
        </p:nvSpPr>
        <p:spPr>
          <a:xfrm rot="8100000">
            <a:off x="9753600" y="8610600"/>
            <a:ext cx="1270000" cy="1270001"/>
          </a:xfrm>
          <a:prstGeom prst="rightArrow">
            <a:avLst>
              <a:gd fmla="val 32000" name="adj1"/>
              <a:gd fmla="val 44000" name="adj2"/>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4" name="Google Shape;334;p18"/>
          <p:cNvSpPr/>
          <p:nvPr/>
        </p:nvSpPr>
        <p:spPr>
          <a:xfrm rot="10800000">
            <a:off x="6579675"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5" name="Google Shape;335;p18"/>
          <p:cNvSpPr/>
          <p:nvPr/>
        </p:nvSpPr>
        <p:spPr>
          <a:xfrm>
            <a:off x="6816273" y="40822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Buyer Power</a:t>
            </a:r>
            <a:endParaRPr/>
          </a:p>
        </p:txBody>
      </p:sp>
      <p:sp>
        <p:nvSpPr>
          <p:cNvPr id="336" name="Google Shape;336;p18"/>
          <p:cNvSpPr/>
          <p:nvPr/>
        </p:nvSpPr>
        <p:spPr>
          <a:xfrm>
            <a:off x="1082696" y="31686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37" name="Google Shape;337;p18"/>
          <p:cNvSpPr/>
          <p:nvPr/>
        </p:nvSpPr>
        <p:spPr>
          <a:xfrm rot="10800000">
            <a:off x="6579675"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38" name="Google Shape;338;p18"/>
          <p:cNvSpPr/>
          <p:nvPr/>
        </p:nvSpPr>
        <p:spPr>
          <a:xfrm>
            <a:off x="6663873" y="10318948"/>
            <a:ext cx="30734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lang="en-US" sz="3000">
                <a:solidFill>
                  <a:srgbClr val="FFFFFF"/>
                </a:solidFill>
                <a:latin typeface="Ubuntu Medium"/>
                <a:ea typeface="Ubuntu Medium"/>
                <a:cs typeface="Ubuntu Medium"/>
                <a:sym typeface="Ubuntu Medium"/>
              </a:rPr>
              <a:t>Threat</a:t>
            </a:r>
            <a:r>
              <a:rPr b="0" i="0" lang="en-US" sz="3000" u="none" cap="none" strike="noStrike">
                <a:solidFill>
                  <a:srgbClr val="FFFFFF"/>
                </a:solidFill>
                <a:latin typeface="Ubuntu Medium"/>
                <a:ea typeface="Ubuntu Medium"/>
                <a:cs typeface="Ubuntu Medium"/>
                <a:sym typeface="Ubuntu Medium"/>
              </a:rPr>
              <a:t> of Substitutes</a:t>
            </a:r>
            <a:endParaRPr b="0" i="0" sz="3000" u="none" cap="none" strike="noStrike">
              <a:solidFill>
                <a:srgbClr val="FFFFFF"/>
              </a:solidFill>
              <a:latin typeface="Ubuntu Medium"/>
              <a:ea typeface="Ubuntu Medium"/>
              <a:cs typeface="Ubuntu Medium"/>
              <a:sym typeface="Ubuntu Medium"/>
            </a:endParaRPr>
          </a:p>
        </p:txBody>
      </p:sp>
      <p:sp>
        <p:nvSpPr>
          <p:cNvPr id="339" name="Google Shape;339;p18"/>
          <p:cNvSpPr/>
          <p:nvPr/>
        </p:nvSpPr>
        <p:spPr>
          <a:xfrm>
            <a:off x="1044596" y="9620250"/>
            <a:ext cx="5054601" cy="2451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0" name="Google Shape;340;p18"/>
          <p:cNvSpPr/>
          <p:nvPr/>
        </p:nvSpPr>
        <p:spPr>
          <a:xfrm rot="10800000">
            <a:off x="14555274" y="91219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1" name="Google Shape;341;p18"/>
          <p:cNvSpPr/>
          <p:nvPr/>
        </p:nvSpPr>
        <p:spPr>
          <a:xfrm>
            <a:off x="14779173" y="10521132"/>
            <a:ext cx="2768601" cy="43383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Supplier Power</a:t>
            </a:r>
            <a:endParaRPr/>
          </a:p>
        </p:txBody>
      </p:sp>
      <p:sp>
        <p:nvSpPr>
          <p:cNvPr id="342" name="Google Shape;342;p18"/>
          <p:cNvSpPr/>
          <p:nvPr/>
        </p:nvSpPr>
        <p:spPr>
          <a:xfrm>
            <a:off x="18291195" y="95059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43" name="Google Shape;343;p18"/>
          <p:cNvSpPr/>
          <p:nvPr/>
        </p:nvSpPr>
        <p:spPr>
          <a:xfrm rot="10800000">
            <a:off x="14555274" y="2683081"/>
            <a:ext cx="3232871" cy="323287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44" name="Google Shape;344;p18"/>
          <p:cNvSpPr/>
          <p:nvPr/>
        </p:nvSpPr>
        <p:spPr>
          <a:xfrm>
            <a:off x="14779173" y="38800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Barriers to Entry</a:t>
            </a:r>
            <a:endParaRPr/>
          </a:p>
        </p:txBody>
      </p:sp>
      <p:sp>
        <p:nvSpPr>
          <p:cNvPr id="345" name="Google Shape;345;p18"/>
          <p:cNvSpPr/>
          <p:nvPr/>
        </p:nvSpPr>
        <p:spPr>
          <a:xfrm>
            <a:off x="18291195" y="30670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19"/>
          <p:cNvSpPr/>
          <p:nvPr/>
        </p:nvSpPr>
        <p:spPr>
          <a:xfrm>
            <a:off x="4077008" y="336550"/>
            <a:ext cx="16217902"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VALUE CHAIN ANALYSIS</a:t>
            </a:r>
            <a:endParaRPr/>
          </a:p>
        </p:txBody>
      </p:sp>
      <p:graphicFrame>
        <p:nvGraphicFramePr>
          <p:cNvPr id="351" name="Google Shape;351;p19"/>
          <p:cNvGraphicFramePr/>
          <p:nvPr/>
        </p:nvGraphicFramePr>
        <p:xfrm>
          <a:off x="2078106" y="2706971"/>
          <a:ext cx="3000000" cy="3000000"/>
        </p:xfrm>
        <a:graphic>
          <a:graphicData uri="http://schemas.openxmlformats.org/drawingml/2006/table">
            <a:tbl>
              <a:tblPr firstCol="1">
                <a:noFill/>
                <a:tableStyleId>{7A12E20A-34E7-4D37-BAD5-385637086C63}</a:tableStyleId>
              </a:tblPr>
              <a:tblGrid>
                <a:gridCol w="3202500"/>
                <a:gridCol w="3202500"/>
                <a:gridCol w="3202500"/>
                <a:gridCol w="3202500"/>
                <a:gridCol w="3202500"/>
                <a:gridCol w="3202500"/>
              </a:tblGrid>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Firm Infrastructure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Human Resource Management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Technology Development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085700">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gridSpan="3">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Procurement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517125">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Inbound</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Operations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Outbound Logistics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Marketing </a:t>
                      </a:r>
                      <a:endParaRPr sz="3000" u="none" cap="none" strike="noStrike">
                        <a:solidFill>
                          <a:schemeClr val="dk1"/>
                        </a:solidFill>
                        <a:latin typeface="Ubuntu Medium"/>
                        <a:ea typeface="Ubuntu Medium"/>
                        <a:cs typeface="Ubuntu Medium"/>
                        <a:sym typeface="Ubuntu Medium"/>
                      </a:endParaRPr>
                    </a:p>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&amp; Sales</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Service</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C40"/>
                        </a:buClr>
                        <a:buSzPts val="2400"/>
                        <a:buFont typeface="Ubuntu Medium"/>
                        <a:buNone/>
                      </a:pPr>
                      <a:r>
                        <a:t/>
                      </a:r>
                      <a:endParaRPr sz="2400" u="none" cap="none" strike="noStrike">
                        <a:solidFill>
                          <a:schemeClr val="dk1"/>
                        </a:solidFill>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
        <p:nvSpPr>
          <p:cNvPr id="352" name="Google Shape;352;p19"/>
          <p:cNvSpPr/>
          <p:nvPr/>
        </p:nvSpPr>
        <p:spPr>
          <a:xfrm>
            <a:off x="18739727" y="2724344"/>
            <a:ext cx="4407679" cy="8859927"/>
          </a:xfrm>
          <a:prstGeom prst="chevron">
            <a:avLst>
              <a:gd fmla="val 42320" name="adj"/>
            </a:avLst>
          </a:prstGeom>
          <a:solidFill>
            <a:schemeClr val="accen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53" name="Google Shape;353;p19"/>
          <p:cNvSpPr/>
          <p:nvPr/>
        </p:nvSpPr>
        <p:spPr>
          <a:xfrm rot="-3994239">
            <a:off x="19415222" y="8915509"/>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4" name="Google Shape;354;p19"/>
          <p:cNvSpPr/>
          <p:nvPr/>
        </p:nvSpPr>
        <p:spPr>
          <a:xfrm rot="3977433">
            <a:off x="19415222" y="4546710"/>
            <a:ext cx="3073401" cy="774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600"/>
              <a:buFont typeface="Ubuntu Medium"/>
              <a:buNone/>
            </a:pPr>
            <a:r>
              <a:rPr b="0" i="0" lang="en-US" sz="3600" u="none" cap="none" strike="noStrike">
                <a:solidFill>
                  <a:schemeClr val="lt1"/>
                </a:solidFill>
                <a:latin typeface="Ubuntu Medium"/>
                <a:ea typeface="Ubuntu Medium"/>
                <a:cs typeface="Ubuntu Medium"/>
                <a:sym typeface="Ubuntu Medium"/>
              </a:rPr>
              <a:t>Margin</a:t>
            </a:r>
            <a:endParaRPr/>
          </a:p>
        </p:txBody>
      </p:sp>
      <p:sp>
        <p:nvSpPr>
          <p:cNvPr id="355" name="Google Shape;355;p19"/>
          <p:cNvSpPr/>
          <p:nvPr/>
        </p:nvSpPr>
        <p:spPr>
          <a:xfrm rot="-5400004">
            <a:off x="-124441" y="4216755"/>
            <a:ext cx="2668430" cy="1270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Support Activities</a:t>
            </a:r>
            <a:endParaRPr/>
          </a:p>
        </p:txBody>
      </p:sp>
      <p:sp>
        <p:nvSpPr>
          <p:cNvPr id="356" name="Google Shape;356;p19"/>
          <p:cNvSpPr/>
          <p:nvPr/>
        </p:nvSpPr>
        <p:spPr>
          <a:xfrm>
            <a:off x="8526857" y="11785710"/>
            <a:ext cx="39243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Primary Activities</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p:nvPr/>
        </p:nvSpPr>
        <p:spPr>
          <a:xfrm>
            <a:off x="4077008" y="382302"/>
            <a:ext cx="162179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BCG MODEL</a:t>
            </a:r>
            <a:endParaRPr/>
          </a:p>
        </p:txBody>
      </p:sp>
      <p:sp>
        <p:nvSpPr>
          <p:cNvPr id="362" name="Google Shape;362;p20"/>
          <p:cNvSpPr/>
          <p:nvPr/>
        </p:nvSpPr>
        <p:spPr>
          <a:xfrm>
            <a:off x="11012324" y="8193588"/>
            <a:ext cx="5954851"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3" name="Google Shape;363;p20"/>
          <p:cNvSpPr/>
          <p:nvPr/>
        </p:nvSpPr>
        <p:spPr>
          <a:xfrm>
            <a:off x="17376313" y="8193588"/>
            <a:ext cx="5954850" cy="4389135"/>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4" name="Google Shape;364;p20"/>
          <p:cNvSpPr/>
          <p:nvPr/>
        </p:nvSpPr>
        <p:spPr>
          <a:xfrm>
            <a:off x="11012324" y="3420405"/>
            <a:ext cx="5954851" cy="4389136"/>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5" name="Google Shape;365;p20"/>
          <p:cNvSpPr/>
          <p:nvPr/>
        </p:nvSpPr>
        <p:spPr>
          <a:xfrm>
            <a:off x="17377463" y="3417873"/>
            <a:ext cx="5943601" cy="43942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366" name="Google Shape;366;p20"/>
          <p:cNvSpPr/>
          <p:nvPr/>
        </p:nvSpPr>
        <p:spPr>
          <a:xfrm>
            <a:off x="11750859" y="3839584"/>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STARS</a:t>
            </a:r>
            <a:endParaRPr/>
          </a:p>
        </p:txBody>
      </p:sp>
      <p:sp>
        <p:nvSpPr>
          <p:cNvPr id="367" name="Google Shape;367;p20"/>
          <p:cNvSpPr/>
          <p:nvPr/>
        </p:nvSpPr>
        <p:spPr>
          <a:xfrm>
            <a:off x="17717823" y="3845938"/>
            <a:ext cx="5263933"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QUESTION MARK </a:t>
            </a:r>
            <a:endParaRPr/>
          </a:p>
        </p:txBody>
      </p:sp>
      <p:sp>
        <p:nvSpPr>
          <p:cNvPr id="368" name="Google Shape;368;p20"/>
          <p:cNvSpPr/>
          <p:nvPr/>
        </p:nvSpPr>
        <p:spPr>
          <a:xfrm>
            <a:off x="11750859" y="8617717"/>
            <a:ext cx="448352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DOGS</a:t>
            </a:r>
            <a:endParaRPr/>
          </a:p>
        </p:txBody>
      </p:sp>
      <p:sp>
        <p:nvSpPr>
          <p:cNvPr id="369" name="Google Shape;369;p20"/>
          <p:cNvSpPr/>
          <p:nvPr/>
        </p:nvSpPr>
        <p:spPr>
          <a:xfrm>
            <a:off x="17816259" y="8617717"/>
            <a:ext cx="5065004" cy="64809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600"/>
              <a:buFont typeface="Ubuntu"/>
              <a:buNone/>
            </a:pPr>
            <a:r>
              <a:rPr b="1" i="0" lang="en-US" sz="3600" u="none" cap="none" strike="noStrike">
                <a:solidFill>
                  <a:schemeClr val="dk1"/>
                </a:solidFill>
                <a:latin typeface="Ubuntu"/>
                <a:ea typeface="Ubuntu"/>
                <a:cs typeface="Ubuntu"/>
                <a:sym typeface="Ubuntu"/>
              </a:rPr>
              <a:t>CASH COWS</a:t>
            </a:r>
            <a:endParaRPr/>
          </a:p>
        </p:txBody>
      </p:sp>
      <p:sp>
        <p:nvSpPr>
          <p:cNvPr id="370" name="Google Shape;370;p20"/>
          <p:cNvSpPr/>
          <p:nvPr/>
        </p:nvSpPr>
        <p:spPr>
          <a:xfrm rot="-5400018">
            <a:off x="8784035" y="5322731"/>
            <a:ext cx="3329443" cy="57965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1" name="Google Shape;371;p20"/>
          <p:cNvSpPr/>
          <p:nvPr/>
        </p:nvSpPr>
        <p:spPr>
          <a:xfrm rot="-5400018">
            <a:off x="9263984" y="10070335"/>
            <a:ext cx="2376359" cy="62739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2" name="Google Shape;372;p20"/>
          <p:cNvSpPr/>
          <p:nvPr/>
        </p:nvSpPr>
        <p:spPr>
          <a:xfrm>
            <a:off x="11983457" y="2613221"/>
            <a:ext cx="4009157"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Hight</a:t>
            </a:r>
            <a:endParaRPr/>
          </a:p>
        </p:txBody>
      </p:sp>
      <p:sp>
        <p:nvSpPr>
          <p:cNvPr id="373" name="Google Shape;373;p20"/>
          <p:cNvSpPr/>
          <p:nvPr/>
        </p:nvSpPr>
        <p:spPr>
          <a:xfrm>
            <a:off x="18347159" y="2613221"/>
            <a:ext cx="4009156" cy="54643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374" name="Google Shape;374;p20"/>
          <p:cNvSpPr/>
          <p:nvPr/>
        </p:nvSpPr>
        <p:spPr>
          <a:xfrm>
            <a:off x="11458596" y="50101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5" name="Google Shape;375;p20"/>
          <p:cNvSpPr/>
          <p:nvPr/>
        </p:nvSpPr>
        <p:spPr>
          <a:xfrm>
            <a:off x="17922895" y="49974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6" name="Google Shape;376;p20"/>
          <p:cNvSpPr/>
          <p:nvPr/>
        </p:nvSpPr>
        <p:spPr>
          <a:xfrm>
            <a:off x="11560196" y="9709150"/>
            <a:ext cx="48514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377" name="Google Shape;377;p20"/>
          <p:cNvSpPr/>
          <p:nvPr/>
        </p:nvSpPr>
        <p:spPr>
          <a:xfrm>
            <a:off x="17821295" y="9696450"/>
            <a:ext cx="5054601" cy="2451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Maecenas nec odio et ante tincidunt tempus.</a:t>
            </a:r>
            <a:br>
              <a:rPr b="0" i="0" lang="en-US" sz="3000" u="none" cap="none" strike="noStrike">
                <a:solidFill>
                  <a:schemeClr val="dk1"/>
                </a:solidFill>
                <a:latin typeface="Arial"/>
                <a:ea typeface="Arial"/>
                <a:cs typeface="Arial"/>
                <a:sym typeface="Arial"/>
              </a:rPr>
            </a:br>
            <a:r>
              <a:rPr b="0" i="0" lang="en-US" sz="3000" u="none" cap="none" strike="noStrike">
                <a:solidFill>
                  <a:schemeClr val="dk1"/>
                </a:solidFill>
                <a:latin typeface="Arial"/>
                <a:ea typeface="Arial"/>
                <a:cs typeface="Arial"/>
                <a:sym typeface="Arial"/>
              </a:rPr>
              <a:t>Donec vitae sapien ut libero venenatis faucibus. </a:t>
            </a:r>
            <a:endParaRPr/>
          </a:p>
        </p:txBody>
      </p:sp>
      <p:sp>
        <p:nvSpPr>
          <p:cNvPr id="378" name="Google Shape;378;p20"/>
          <p:cNvSpPr/>
          <p:nvPr/>
        </p:nvSpPr>
        <p:spPr>
          <a:xfrm>
            <a:off x="1192361" y="3526853"/>
            <a:ext cx="83947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379" name="Google Shape;379;p20"/>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380" name="Google Shape;380;p20"/>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p:nvPr/>
        </p:nvSpPr>
        <p:spPr>
          <a:xfrm>
            <a:off x="2910993"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6" name="Google Shape;386;p21"/>
          <p:cNvSpPr/>
          <p:nvPr/>
        </p:nvSpPr>
        <p:spPr>
          <a:xfrm>
            <a:off x="10602124"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7" name="Google Shape;387;p21"/>
          <p:cNvSpPr/>
          <p:nvPr/>
        </p:nvSpPr>
        <p:spPr>
          <a:xfrm>
            <a:off x="18293255"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8" name="Google Shape;388;p21"/>
          <p:cNvSpPr/>
          <p:nvPr/>
        </p:nvSpPr>
        <p:spPr>
          <a:xfrm>
            <a:off x="6756558" y="3540547"/>
            <a:ext cx="3096252"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9" name="Google Shape;389;p21"/>
          <p:cNvSpPr/>
          <p:nvPr/>
        </p:nvSpPr>
        <p:spPr>
          <a:xfrm>
            <a:off x="14447691" y="3540547"/>
            <a:ext cx="3096251" cy="309625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0" name="Google Shape;390;p21"/>
          <p:cNvSpPr/>
          <p:nvPr/>
        </p:nvSpPr>
        <p:spPr>
          <a:xfrm>
            <a:off x="5599164"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1" name="Google Shape;391;p21"/>
          <p:cNvSpPr/>
          <p:nvPr/>
        </p:nvSpPr>
        <p:spPr>
          <a:xfrm>
            <a:off x="9454650" y="3067247"/>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2" name="Google Shape;392;p21"/>
          <p:cNvSpPr/>
          <p:nvPr/>
        </p:nvSpPr>
        <p:spPr>
          <a:xfrm>
            <a:off x="13307248"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3" name="Google Shape;393;p21"/>
          <p:cNvSpPr/>
          <p:nvPr/>
        </p:nvSpPr>
        <p:spPr>
          <a:xfrm>
            <a:off x="17162731" y="3067247"/>
            <a:ext cx="1582577"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4" name="Google Shape;394;p21"/>
          <p:cNvSpPr/>
          <p:nvPr/>
        </p:nvSpPr>
        <p:spPr>
          <a:xfrm rot="10800000">
            <a:off x="17113636"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5" name="Google Shape;395;p21"/>
          <p:cNvSpPr/>
          <p:nvPr/>
        </p:nvSpPr>
        <p:spPr>
          <a:xfrm rot="10800000">
            <a:off x="13268125"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6" name="Google Shape;396;p21"/>
          <p:cNvSpPr/>
          <p:nvPr/>
        </p:nvSpPr>
        <p:spPr>
          <a:xfrm rot="10800000">
            <a:off x="9422614"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7" name="Google Shape;397;p21"/>
          <p:cNvSpPr/>
          <p:nvPr/>
        </p:nvSpPr>
        <p:spPr>
          <a:xfrm rot="10800000">
            <a:off x="5577109" y="6429900"/>
            <a:ext cx="1582578" cy="612448"/>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8" name="Google Shape;398;p21"/>
          <p:cNvSpPr/>
          <p:nvPr/>
        </p:nvSpPr>
        <p:spPr>
          <a:xfrm>
            <a:off x="3272973" y="4532550"/>
            <a:ext cx="2425701" cy="110799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is our winning aspiration?</a:t>
            </a:r>
            <a:endParaRPr/>
          </a:p>
        </p:txBody>
      </p:sp>
      <p:sp>
        <p:nvSpPr>
          <p:cNvPr id="399" name="Google Shape;399;p21"/>
          <p:cNvSpPr/>
          <p:nvPr/>
        </p:nvSpPr>
        <p:spPr>
          <a:xfrm>
            <a:off x="6994073" y="4717216"/>
            <a:ext cx="26670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Where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play? </a:t>
            </a:r>
            <a:endParaRPr/>
          </a:p>
        </p:txBody>
      </p:sp>
      <p:sp>
        <p:nvSpPr>
          <p:cNvPr id="400" name="Google Shape;400;p21"/>
          <p:cNvSpPr/>
          <p:nvPr/>
        </p:nvSpPr>
        <p:spPr>
          <a:xfrm>
            <a:off x="11083473" y="4742616"/>
            <a:ext cx="2273301" cy="7386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How will</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we win? </a:t>
            </a:r>
            <a:endParaRPr/>
          </a:p>
        </p:txBody>
      </p:sp>
      <p:sp>
        <p:nvSpPr>
          <p:cNvPr id="401" name="Google Shape;401;p21"/>
          <p:cNvSpPr/>
          <p:nvPr/>
        </p:nvSpPr>
        <p:spPr>
          <a:xfrm>
            <a:off x="14702973" y="4330898"/>
            <a:ext cx="25400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capabilities must be in place? </a:t>
            </a:r>
            <a:endParaRPr/>
          </a:p>
        </p:txBody>
      </p:sp>
      <p:sp>
        <p:nvSpPr>
          <p:cNvPr id="402" name="Google Shape;402;p21"/>
          <p:cNvSpPr/>
          <p:nvPr/>
        </p:nvSpPr>
        <p:spPr>
          <a:xfrm>
            <a:off x="18436775" y="4330898"/>
            <a:ext cx="2832101" cy="1511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What management systems are required?</a:t>
            </a:r>
            <a:endParaRPr/>
          </a:p>
        </p:txBody>
      </p:sp>
      <p:sp>
        <p:nvSpPr>
          <p:cNvPr id="403" name="Google Shape;403;p21"/>
          <p:cNvSpPr/>
          <p:nvPr/>
        </p:nvSpPr>
        <p:spPr>
          <a:xfrm>
            <a:off x="1175058" y="477552"/>
            <a:ext cx="22021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5'S STRATEGY MODEL</a:t>
            </a:r>
            <a:endParaRPr/>
          </a:p>
        </p:txBody>
      </p:sp>
      <p:sp>
        <p:nvSpPr>
          <p:cNvPr id="404" name="Google Shape;404;p21"/>
          <p:cNvSpPr/>
          <p:nvPr/>
        </p:nvSpPr>
        <p:spPr>
          <a:xfrm>
            <a:off x="10096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5" name="Google Shape;405;p21"/>
          <p:cNvSpPr/>
          <p:nvPr/>
        </p:nvSpPr>
        <p:spPr>
          <a:xfrm>
            <a:off x="10065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One</a:t>
            </a:r>
            <a:endParaRPr/>
          </a:p>
        </p:txBody>
      </p:sp>
      <p:sp>
        <p:nvSpPr>
          <p:cNvPr id="406" name="Google Shape;406;p21"/>
          <p:cNvSpPr/>
          <p:nvPr/>
        </p:nvSpPr>
        <p:spPr>
          <a:xfrm>
            <a:off x="55308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7" name="Google Shape;407;p21"/>
          <p:cNvSpPr/>
          <p:nvPr/>
        </p:nvSpPr>
        <p:spPr>
          <a:xfrm>
            <a:off x="55277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Two</a:t>
            </a:r>
            <a:endParaRPr/>
          </a:p>
        </p:txBody>
      </p:sp>
      <p:sp>
        <p:nvSpPr>
          <p:cNvPr id="408" name="Google Shape;408;p21"/>
          <p:cNvSpPr/>
          <p:nvPr/>
        </p:nvSpPr>
        <p:spPr>
          <a:xfrm>
            <a:off x="100520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09" name="Google Shape;409;p21"/>
          <p:cNvSpPr/>
          <p:nvPr/>
        </p:nvSpPr>
        <p:spPr>
          <a:xfrm>
            <a:off x="10048974"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Three</a:t>
            </a:r>
            <a:endParaRPr/>
          </a:p>
        </p:txBody>
      </p:sp>
      <p:sp>
        <p:nvSpPr>
          <p:cNvPr id="410" name="Google Shape;410;p21"/>
          <p:cNvSpPr/>
          <p:nvPr/>
        </p:nvSpPr>
        <p:spPr>
          <a:xfrm>
            <a:off x="14573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1" name="Google Shape;411;p21"/>
          <p:cNvSpPr/>
          <p:nvPr/>
        </p:nvSpPr>
        <p:spPr>
          <a:xfrm>
            <a:off x="14570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Four</a:t>
            </a:r>
            <a:endParaRPr/>
          </a:p>
        </p:txBody>
      </p:sp>
      <p:sp>
        <p:nvSpPr>
          <p:cNvPr id="412" name="Google Shape;412;p21"/>
          <p:cNvSpPr/>
          <p:nvPr/>
        </p:nvSpPr>
        <p:spPr>
          <a:xfrm>
            <a:off x="19526250" y="9124950"/>
            <a:ext cx="38227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Cum sociis natoque penatibus nascetur ridiculus mus. </a:t>
            </a:r>
            <a:endParaRPr/>
          </a:p>
        </p:txBody>
      </p:sp>
      <p:sp>
        <p:nvSpPr>
          <p:cNvPr id="413" name="Google Shape;413;p21"/>
          <p:cNvSpPr/>
          <p:nvPr/>
        </p:nvSpPr>
        <p:spPr>
          <a:xfrm>
            <a:off x="19523173" y="8115410"/>
            <a:ext cx="3403601" cy="7239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Title Five</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4"/>
          <p:cNvSpPr/>
          <p:nvPr/>
        </p:nvSpPr>
        <p:spPr>
          <a:xfrm>
            <a:off x="1505478" y="5082053"/>
            <a:ext cx="9335889"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STRATEGY MODELS</a:t>
            </a:r>
            <a:endParaRPr/>
          </a:p>
        </p:txBody>
      </p:sp>
      <p:sp>
        <p:nvSpPr>
          <p:cNvPr id="22" name="Google Shape;22;p4"/>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23" name="Google Shape;23;p4"/>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24" name="Google Shape;24;p4"/>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25" name="Google Shape;25;p4"/>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22"/>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DIAMOND</a:t>
            </a:r>
            <a:endParaRPr/>
          </a:p>
        </p:txBody>
      </p:sp>
      <p:sp>
        <p:nvSpPr>
          <p:cNvPr id="419" name="Google Shape;419;p22"/>
          <p:cNvSpPr/>
          <p:nvPr/>
        </p:nvSpPr>
        <p:spPr>
          <a:xfrm>
            <a:off x="1416050"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0" name="Google Shape;420;p22"/>
          <p:cNvSpPr/>
          <p:nvPr/>
        </p:nvSpPr>
        <p:spPr>
          <a:xfrm>
            <a:off x="4705741" y="2432050"/>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1" name="Google Shape;421;p22"/>
          <p:cNvSpPr/>
          <p:nvPr/>
        </p:nvSpPr>
        <p:spPr>
          <a:xfrm>
            <a:off x="4705741" y="845440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2" name="Google Shape;422;p22"/>
          <p:cNvSpPr/>
          <p:nvPr/>
        </p:nvSpPr>
        <p:spPr>
          <a:xfrm>
            <a:off x="7703449" y="5428635"/>
            <a:ext cx="4418701" cy="4417045"/>
          </a:xfrm>
          <a:custGeom>
            <a:rect b="b" l="l" r="r" t="t"/>
            <a:pathLst>
              <a:path extrusionOk="0" h="21600" w="21600">
                <a:moveTo>
                  <a:pt x="0" y="10800"/>
                </a:moveTo>
                <a:lnTo>
                  <a:pt x="10800" y="21600"/>
                </a:lnTo>
                <a:lnTo>
                  <a:pt x="21600" y="108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3" name="Google Shape;423;p22"/>
          <p:cNvSpPr/>
          <p:nvPr/>
        </p:nvSpPr>
        <p:spPr>
          <a:xfrm>
            <a:off x="4961467" y="5708138"/>
            <a:ext cx="3907249" cy="3905818"/>
          </a:xfrm>
          <a:custGeom>
            <a:rect b="b" l="l" r="r" t="t"/>
            <a:pathLst>
              <a:path extrusionOk="0" h="21600" w="21600">
                <a:moveTo>
                  <a:pt x="0" y="10800"/>
                </a:moveTo>
                <a:lnTo>
                  <a:pt x="10800" y="21600"/>
                </a:lnTo>
                <a:lnTo>
                  <a:pt x="21600" y="108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4" name="Google Shape;424;p22"/>
          <p:cNvSpPr/>
          <p:nvPr/>
        </p:nvSpPr>
        <p:spPr>
          <a:xfrm>
            <a:off x="5463271" y="4277645"/>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Arenas</a:t>
            </a:r>
            <a:endParaRPr/>
          </a:p>
        </p:txBody>
      </p:sp>
      <p:sp>
        <p:nvSpPr>
          <p:cNvPr id="425" name="Google Shape;425;p22"/>
          <p:cNvSpPr/>
          <p:nvPr/>
        </p:nvSpPr>
        <p:spPr>
          <a:xfrm>
            <a:off x="8528546" y="7395132"/>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Vehicles</a:t>
            </a:r>
            <a:endParaRPr/>
          </a:p>
        </p:txBody>
      </p:sp>
      <p:sp>
        <p:nvSpPr>
          <p:cNvPr id="426" name="Google Shape;426;p22"/>
          <p:cNvSpPr/>
          <p:nvPr/>
        </p:nvSpPr>
        <p:spPr>
          <a:xfrm>
            <a:off x="2152720" y="7164412"/>
            <a:ext cx="29210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Staging</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&amp; Pacing</a:t>
            </a:r>
            <a:endParaRPr/>
          </a:p>
        </p:txBody>
      </p:sp>
      <p:sp>
        <p:nvSpPr>
          <p:cNvPr id="427" name="Google Shape;427;p22"/>
          <p:cNvSpPr/>
          <p:nvPr/>
        </p:nvSpPr>
        <p:spPr>
          <a:xfrm>
            <a:off x="5463271" y="10440951"/>
            <a:ext cx="2915501" cy="4419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Differentiators</a:t>
            </a:r>
            <a:endParaRPr/>
          </a:p>
        </p:txBody>
      </p:sp>
      <p:sp>
        <p:nvSpPr>
          <p:cNvPr id="428" name="Google Shape;428;p22"/>
          <p:cNvSpPr/>
          <p:nvPr/>
        </p:nvSpPr>
        <p:spPr>
          <a:xfrm>
            <a:off x="5463271" y="7239855"/>
            <a:ext cx="2915501" cy="800276"/>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Economic Logic</a:t>
            </a:r>
            <a:endParaRPr/>
          </a:p>
        </p:txBody>
      </p:sp>
      <p:sp>
        <p:nvSpPr>
          <p:cNvPr id="429" name="Google Shape;429;p2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30" name="Google Shape;430;p2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31" name="Google Shape;431;p2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23"/>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37" name="Google Shape;437;p23"/>
          <p:cNvSpPr/>
          <p:nvPr/>
        </p:nvSpPr>
        <p:spPr>
          <a:xfrm>
            <a:off x="15101569" y="3155950"/>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8" name="Google Shape;438;p23"/>
          <p:cNvSpPr/>
          <p:nvPr/>
        </p:nvSpPr>
        <p:spPr>
          <a:xfrm rot="10800000">
            <a:off x="15101569" y="7566828"/>
            <a:ext cx="4842287" cy="3910989"/>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9" name="Google Shape;439;p23"/>
          <p:cNvSpPr/>
          <p:nvPr/>
        </p:nvSpPr>
        <p:spPr>
          <a:xfrm>
            <a:off x="12096750" y="7728567"/>
            <a:ext cx="4842286"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0" name="Google Shape;440;p23"/>
          <p:cNvSpPr/>
          <p:nvPr/>
        </p:nvSpPr>
        <p:spPr>
          <a:xfrm>
            <a:off x="18087566" y="7728567"/>
            <a:ext cx="4842287" cy="3910988"/>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1" name="Google Shape;441;p23"/>
          <p:cNvSpPr/>
          <p:nvPr/>
        </p:nvSpPr>
        <p:spPr>
          <a:xfrm>
            <a:off x="16988973" y="44706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S</a:t>
            </a:r>
            <a:endParaRPr/>
          </a:p>
        </p:txBody>
      </p:sp>
      <p:sp>
        <p:nvSpPr>
          <p:cNvPr id="442" name="Google Shape;442;p23"/>
          <p:cNvSpPr/>
          <p:nvPr/>
        </p:nvSpPr>
        <p:spPr>
          <a:xfrm>
            <a:off x="16900073" y="8679417"/>
            <a:ext cx="1244601" cy="154247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O</a:t>
            </a:r>
            <a:endParaRPr/>
          </a:p>
        </p:txBody>
      </p:sp>
      <p:sp>
        <p:nvSpPr>
          <p:cNvPr id="443" name="Google Shape;443;p23"/>
          <p:cNvSpPr/>
          <p:nvPr/>
        </p:nvSpPr>
        <p:spPr>
          <a:xfrm>
            <a:off x="13864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A</a:t>
            </a:r>
            <a:endParaRPr/>
          </a:p>
        </p:txBody>
      </p:sp>
      <p:sp>
        <p:nvSpPr>
          <p:cNvPr id="444" name="Google Shape;444;p23"/>
          <p:cNvSpPr/>
          <p:nvPr/>
        </p:nvSpPr>
        <p:spPr>
          <a:xfrm>
            <a:off x="19960773" y="8751148"/>
            <a:ext cx="12446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0"/>
              <a:buFont typeface="Ubuntu"/>
              <a:buNone/>
            </a:pPr>
            <a:r>
              <a:rPr b="1" i="0" lang="en-US" sz="12000" u="none" cap="none" strike="noStrike">
                <a:solidFill>
                  <a:srgbClr val="FFFFFF"/>
                </a:solidFill>
                <a:latin typeface="Ubuntu"/>
                <a:ea typeface="Ubuntu"/>
                <a:cs typeface="Ubuntu"/>
                <a:sym typeface="Ubuntu"/>
              </a:rPr>
              <a:t>R</a:t>
            </a:r>
            <a:endParaRPr/>
          </a:p>
        </p:txBody>
      </p:sp>
      <p:sp>
        <p:nvSpPr>
          <p:cNvPr id="445" name="Google Shape;445;p23"/>
          <p:cNvSpPr/>
          <p:nvPr/>
        </p:nvSpPr>
        <p:spPr>
          <a:xfrm>
            <a:off x="15972973" y="6355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Strengths</a:t>
            </a:r>
            <a:endParaRPr/>
          </a:p>
        </p:txBody>
      </p:sp>
      <p:sp>
        <p:nvSpPr>
          <p:cNvPr id="446" name="Google Shape;446;p23"/>
          <p:cNvSpPr/>
          <p:nvPr/>
        </p:nvSpPr>
        <p:spPr>
          <a:xfrm>
            <a:off x="15972973" y="78795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Opportunities</a:t>
            </a:r>
            <a:endParaRPr/>
          </a:p>
        </p:txBody>
      </p:sp>
      <p:sp>
        <p:nvSpPr>
          <p:cNvPr id="447" name="Google Shape;447;p23"/>
          <p:cNvSpPr/>
          <p:nvPr/>
        </p:nvSpPr>
        <p:spPr>
          <a:xfrm>
            <a:off x="12937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Aspirations</a:t>
            </a:r>
            <a:endParaRPr/>
          </a:p>
        </p:txBody>
      </p:sp>
      <p:sp>
        <p:nvSpPr>
          <p:cNvPr id="448" name="Google Shape;448;p23"/>
          <p:cNvSpPr/>
          <p:nvPr/>
        </p:nvSpPr>
        <p:spPr>
          <a:xfrm>
            <a:off x="19033673" y="10876732"/>
            <a:ext cx="3098801" cy="43383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FFFFFF"/>
              </a:buClr>
              <a:buSzPts val="3000"/>
              <a:buFont typeface="Ubuntu Medium"/>
              <a:buNone/>
            </a:pPr>
            <a:r>
              <a:rPr b="0" i="0" lang="en-US" sz="3000" u="none" cap="none" strike="noStrike">
                <a:solidFill>
                  <a:srgbClr val="FFFFFF"/>
                </a:solidFill>
                <a:latin typeface="Ubuntu Medium"/>
                <a:ea typeface="Ubuntu Medium"/>
                <a:cs typeface="Ubuntu Medium"/>
                <a:sym typeface="Ubuntu Medium"/>
              </a:rPr>
              <a:t>Results</a:t>
            </a:r>
            <a:endParaRPr/>
          </a:p>
        </p:txBody>
      </p:sp>
      <p:sp>
        <p:nvSpPr>
          <p:cNvPr id="449" name="Google Shape;449;p2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450" name="Google Shape;450;p2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451" name="Google Shape;451;p2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24"/>
          <p:cNvSpPr/>
          <p:nvPr/>
        </p:nvSpPr>
        <p:spPr>
          <a:xfrm>
            <a:off x="10541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7" name="Google Shape;457;p24"/>
          <p:cNvSpPr/>
          <p:nvPr/>
        </p:nvSpPr>
        <p:spPr>
          <a:xfrm>
            <a:off x="10541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58" name="Google Shape;458;p24"/>
          <p:cNvSpPr/>
          <p:nvPr/>
        </p:nvSpPr>
        <p:spPr>
          <a:xfrm>
            <a:off x="5308908" y="477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SOAR ANALYSIS</a:t>
            </a:r>
            <a:endParaRPr/>
          </a:p>
        </p:txBody>
      </p:sp>
      <p:sp>
        <p:nvSpPr>
          <p:cNvPr id="459" name="Google Shape;459;p24"/>
          <p:cNvSpPr/>
          <p:nvPr/>
        </p:nvSpPr>
        <p:spPr>
          <a:xfrm>
            <a:off x="1497161" y="3861013"/>
            <a:ext cx="1066801" cy="169672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S</a:t>
            </a:r>
            <a:endParaRPr/>
          </a:p>
        </p:txBody>
      </p:sp>
      <p:sp>
        <p:nvSpPr>
          <p:cNvPr id="460" name="Google Shape;460;p24"/>
          <p:cNvSpPr/>
          <p:nvPr/>
        </p:nvSpPr>
        <p:spPr>
          <a:xfrm>
            <a:off x="1408261" y="85828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O</a:t>
            </a:r>
            <a:endParaRPr/>
          </a:p>
        </p:txBody>
      </p:sp>
      <p:sp>
        <p:nvSpPr>
          <p:cNvPr id="461" name="Google Shape;461;p24"/>
          <p:cNvSpPr/>
          <p:nvPr/>
        </p:nvSpPr>
        <p:spPr>
          <a:xfrm>
            <a:off x="3692073"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2" name="Google Shape;462;p24"/>
          <p:cNvSpPr/>
          <p:nvPr/>
        </p:nvSpPr>
        <p:spPr>
          <a:xfrm>
            <a:off x="3692073" y="8502650"/>
            <a:ext cx="7416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3" name="Google Shape;463;p24"/>
          <p:cNvSpPr/>
          <p:nvPr/>
        </p:nvSpPr>
        <p:spPr>
          <a:xfrm>
            <a:off x="12395200" y="8534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4" name="Google Shape;464;p24"/>
          <p:cNvSpPr/>
          <p:nvPr/>
        </p:nvSpPr>
        <p:spPr>
          <a:xfrm>
            <a:off x="12395200" y="3835400"/>
            <a:ext cx="1955800" cy="19558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465" name="Google Shape;465;p24"/>
          <p:cNvSpPr/>
          <p:nvPr/>
        </p:nvSpPr>
        <p:spPr>
          <a:xfrm>
            <a:off x="12736661" y="3845774"/>
            <a:ext cx="12827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A</a:t>
            </a:r>
            <a:endParaRPr/>
          </a:p>
        </p:txBody>
      </p:sp>
      <p:sp>
        <p:nvSpPr>
          <p:cNvPr id="466" name="Google Shape;466;p24"/>
          <p:cNvSpPr/>
          <p:nvPr/>
        </p:nvSpPr>
        <p:spPr>
          <a:xfrm>
            <a:off x="12749361" y="8557474"/>
            <a:ext cx="1244601" cy="1701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12000"/>
              <a:buFont typeface="Ubuntu"/>
              <a:buNone/>
            </a:pPr>
            <a:r>
              <a:rPr b="1" i="0" lang="en-US" sz="12000" u="none" cap="none" strike="noStrike">
                <a:solidFill>
                  <a:schemeClr val="lt1"/>
                </a:solidFill>
                <a:latin typeface="Ubuntu"/>
                <a:ea typeface="Ubuntu"/>
                <a:cs typeface="Ubuntu"/>
                <a:sym typeface="Ubuntu"/>
              </a:rPr>
              <a:t>R</a:t>
            </a:r>
            <a:endParaRPr/>
          </a:p>
        </p:txBody>
      </p:sp>
      <p:sp>
        <p:nvSpPr>
          <p:cNvPr id="467" name="Google Shape;467;p24"/>
          <p:cNvSpPr/>
          <p:nvPr/>
        </p:nvSpPr>
        <p:spPr>
          <a:xfrm>
            <a:off x="15055850" y="3803650"/>
            <a:ext cx="8051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468" name="Google Shape;468;p24"/>
          <p:cNvSpPr/>
          <p:nvPr/>
        </p:nvSpPr>
        <p:spPr>
          <a:xfrm>
            <a:off x="15055850" y="8502650"/>
            <a:ext cx="75184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469" name="Google Shape;469;p24"/>
          <p:cNvSpPr/>
          <p:nvPr/>
        </p:nvSpPr>
        <p:spPr>
          <a:xfrm>
            <a:off x="3692073"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0" name="Google Shape;470;p24"/>
          <p:cNvSpPr/>
          <p:nvPr/>
        </p:nvSpPr>
        <p:spPr>
          <a:xfrm>
            <a:off x="3692073"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71" name="Google Shape;471;p24"/>
          <p:cNvSpPr/>
          <p:nvPr/>
        </p:nvSpPr>
        <p:spPr>
          <a:xfrm>
            <a:off x="15055850" y="30603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Aspirations</a:t>
            </a:r>
            <a:endParaRPr/>
          </a:p>
        </p:txBody>
      </p:sp>
      <p:sp>
        <p:nvSpPr>
          <p:cNvPr id="472" name="Google Shape;472;p24"/>
          <p:cNvSpPr/>
          <p:nvPr/>
        </p:nvSpPr>
        <p:spPr>
          <a:xfrm>
            <a:off x="15055850" y="77339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Results</a:t>
            </a:r>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5"/>
          <p:cNvSpPr/>
          <p:nvPr/>
        </p:nvSpPr>
        <p:spPr>
          <a:xfrm>
            <a:off x="16735806" y="3164101"/>
            <a:ext cx="5435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Weaknesses</a:t>
            </a:r>
            <a:endParaRPr/>
          </a:p>
        </p:txBody>
      </p:sp>
      <p:sp>
        <p:nvSpPr>
          <p:cNvPr id="478" name="Google Shape;478;p25"/>
          <p:cNvSpPr/>
          <p:nvPr/>
        </p:nvSpPr>
        <p:spPr>
          <a:xfrm>
            <a:off x="4467607" y="3164101"/>
            <a:ext cx="30988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a:t>
            </a:r>
            <a:endParaRPr/>
          </a:p>
        </p:txBody>
      </p:sp>
      <p:sp>
        <p:nvSpPr>
          <p:cNvPr id="479" name="Google Shape;479;p25"/>
          <p:cNvSpPr/>
          <p:nvPr/>
        </p:nvSpPr>
        <p:spPr>
          <a:xfrm>
            <a:off x="3883407" y="8129801"/>
            <a:ext cx="36830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Opportunities</a:t>
            </a:r>
            <a:endParaRPr/>
          </a:p>
        </p:txBody>
      </p:sp>
      <p:sp>
        <p:nvSpPr>
          <p:cNvPr id="480" name="Google Shape;480;p25"/>
          <p:cNvSpPr/>
          <p:nvPr/>
        </p:nvSpPr>
        <p:spPr>
          <a:xfrm>
            <a:off x="16735806" y="8129801"/>
            <a:ext cx="40386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Threats</a:t>
            </a:r>
            <a:endParaRPr/>
          </a:p>
        </p:txBody>
      </p:sp>
      <p:sp>
        <p:nvSpPr>
          <p:cNvPr id="481" name="Google Shape;481;p25"/>
          <p:cNvSpPr/>
          <p:nvPr/>
        </p:nvSpPr>
        <p:spPr>
          <a:xfrm>
            <a:off x="1235096" y="3981450"/>
            <a:ext cx="6337301" cy="29591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2" name="Google Shape;482;p25"/>
          <p:cNvSpPr/>
          <p:nvPr/>
        </p:nvSpPr>
        <p:spPr>
          <a:xfrm>
            <a:off x="16741795" y="3981450"/>
            <a:ext cx="6248401" cy="29591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3" name="Google Shape;483;p25"/>
          <p:cNvSpPr/>
          <p:nvPr/>
        </p:nvSpPr>
        <p:spPr>
          <a:xfrm>
            <a:off x="1019196" y="8947150"/>
            <a:ext cx="6553201" cy="3200400"/>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4" name="Google Shape;484;p25"/>
          <p:cNvSpPr/>
          <p:nvPr/>
        </p:nvSpPr>
        <p:spPr>
          <a:xfrm>
            <a:off x="16741795" y="8947150"/>
            <a:ext cx="6426201" cy="32004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Donec vitae sapien ut libero venenatis faucibus. </a:t>
            </a:r>
            <a:endParaRPr/>
          </a:p>
        </p:txBody>
      </p:sp>
      <p:sp>
        <p:nvSpPr>
          <p:cNvPr id="485" name="Google Shape;485;p25"/>
          <p:cNvSpPr/>
          <p:nvPr/>
        </p:nvSpPr>
        <p:spPr>
          <a:xfrm>
            <a:off x="9110862" y="4038895"/>
            <a:ext cx="1504146"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a:t>
            </a:r>
            <a:endParaRPr/>
          </a:p>
        </p:txBody>
      </p:sp>
      <p:sp>
        <p:nvSpPr>
          <p:cNvPr id="486" name="Google Shape;486;p25"/>
          <p:cNvSpPr/>
          <p:nvPr/>
        </p:nvSpPr>
        <p:spPr>
          <a:xfrm>
            <a:off x="13010784" y="4038895"/>
            <a:ext cx="2634939" cy="232868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a:t>
            </a:r>
            <a:endParaRPr/>
          </a:p>
        </p:txBody>
      </p:sp>
      <p:sp>
        <p:nvSpPr>
          <p:cNvPr id="487" name="Google Shape;487;p25"/>
          <p:cNvSpPr/>
          <p:nvPr/>
        </p:nvSpPr>
        <p:spPr>
          <a:xfrm>
            <a:off x="8829016" y="8139980"/>
            <a:ext cx="2105446" cy="242463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O</a:t>
            </a:r>
            <a:endParaRPr/>
          </a:p>
        </p:txBody>
      </p:sp>
      <p:sp>
        <p:nvSpPr>
          <p:cNvPr id="488" name="Google Shape;488;p25"/>
          <p:cNvSpPr/>
          <p:nvPr/>
        </p:nvSpPr>
        <p:spPr>
          <a:xfrm>
            <a:off x="13480245" y="8187952"/>
            <a:ext cx="1696014" cy="232868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T</a:t>
            </a:r>
            <a:endParaRPr/>
          </a:p>
        </p:txBody>
      </p:sp>
      <p:cxnSp>
        <p:nvCxnSpPr>
          <p:cNvPr id="489" name="Google Shape;489;p25"/>
          <p:cNvCxnSpPr/>
          <p:nvPr/>
        </p:nvCxnSpPr>
        <p:spPr>
          <a:xfrm>
            <a:off x="12207355" y="7727951"/>
            <a:ext cx="0" cy="335915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0" name="Google Shape;490;p25"/>
          <p:cNvSpPr/>
          <p:nvPr/>
        </p:nvSpPr>
        <p:spPr>
          <a:xfrm>
            <a:off x="12069746" y="7233572"/>
            <a:ext cx="288686" cy="28868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cxnSp>
        <p:nvCxnSpPr>
          <p:cNvPr id="491" name="Google Shape;491;p25"/>
          <p:cNvCxnSpPr/>
          <p:nvPr/>
        </p:nvCxnSpPr>
        <p:spPr>
          <a:xfrm>
            <a:off x="12207355" y="3509879"/>
            <a:ext cx="0" cy="3430672"/>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2" name="Google Shape;492;p25"/>
          <p:cNvCxnSpPr/>
          <p:nvPr/>
        </p:nvCxnSpPr>
        <p:spPr>
          <a:xfrm rot="10800000">
            <a:off x="12575233" y="7383797"/>
            <a:ext cx="3502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cxnSp>
        <p:nvCxnSpPr>
          <p:cNvPr id="493" name="Google Shape;493;p25"/>
          <p:cNvCxnSpPr/>
          <p:nvPr/>
        </p:nvCxnSpPr>
        <p:spPr>
          <a:xfrm rot="10800000">
            <a:off x="8473135" y="7383797"/>
            <a:ext cx="3375965" cy="0"/>
          </a:xfrm>
          <a:prstGeom prst="straightConnector1">
            <a:avLst/>
          </a:prstGeom>
          <a:solidFill>
            <a:srgbClr val="FFFFFF"/>
          </a:solidFill>
          <a:ln cap="flat" cmpd="sng" w="38100">
            <a:solidFill>
              <a:schemeClr val="dk2"/>
            </a:solidFill>
            <a:prstDash val="dash"/>
            <a:miter lim="400000"/>
            <a:headEnd len="sm" w="sm" type="none"/>
            <a:tailEnd len="sm" w="sm" type="none"/>
          </a:ln>
        </p:spPr>
      </p:cxnSp>
      <p:sp>
        <p:nvSpPr>
          <p:cNvPr id="494" name="Google Shape;494;p25"/>
          <p:cNvSpPr/>
          <p:nvPr/>
        </p:nvSpPr>
        <p:spPr>
          <a:xfrm>
            <a:off x="5308908" y="4648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S.W.O.T ANALYSIS</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26"/>
          <p:cNvSpPr/>
          <p:nvPr/>
        </p:nvSpPr>
        <p:spPr>
          <a:xfrm>
            <a:off x="10648950" y="6076950"/>
            <a:ext cx="3060700" cy="30607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500" name="Google Shape;500;p26"/>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TOWS MATRIX</a:t>
            </a:r>
            <a:endParaRPr/>
          </a:p>
        </p:txBody>
      </p:sp>
      <p:sp>
        <p:nvSpPr>
          <p:cNvPr id="501" name="Google Shape;501;p26"/>
          <p:cNvSpPr/>
          <p:nvPr/>
        </p:nvSpPr>
        <p:spPr>
          <a:xfrm>
            <a:off x="5916761" y="32107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SO</a:t>
            </a:r>
            <a:endParaRPr/>
          </a:p>
        </p:txBody>
      </p:sp>
      <p:sp>
        <p:nvSpPr>
          <p:cNvPr id="502" name="Google Shape;502;p26"/>
          <p:cNvSpPr/>
          <p:nvPr/>
        </p:nvSpPr>
        <p:spPr>
          <a:xfrm>
            <a:off x="14336861" y="32107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WO</a:t>
            </a:r>
            <a:endParaRPr/>
          </a:p>
        </p:txBody>
      </p:sp>
      <p:sp>
        <p:nvSpPr>
          <p:cNvPr id="503" name="Google Shape;503;p26"/>
          <p:cNvSpPr/>
          <p:nvPr/>
        </p:nvSpPr>
        <p:spPr>
          <a:xfrm>
            <a:off x="5916761" y="8836874"/>
            <a:ext cx="3556001" cy="241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ST</a:t>
            </a:r>
            <a:endParaRPr/>
          </a:p>
        </p:txBody>
      </p:sp>
      <p:sp>
        <p:nvSpPr>
          <p:cNvPr id="504" name="Google Shape;504;p26"/>
          <p:cNvSpPr/>
          <p:nvPr/>
        </p:nvSpPr>
        <p:spPr>
          <a:xfrm>
            <a:off x="14336861" y="8836874"/>
            <a:ext cx="4356101" cy="2413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1"/>
              </a:buClr>
              <a:buSzPts val="17000"/>
              <a:buFont typeface="Ubuntu"/>
              <a:buNone/>
            </a:pPr>
            <a:r>
              <a:rPr b="1" i="0" lang="en-US" sz="17000" u="none" cap="none" strike="noStrike">
                <a:solidFill>
                  <a:schemeClr val="accent1"/>
                </a:solidFill>
                <a:latin typeface="Ubuntu"/>
                <a:ea typeface="Ubuntu"/>
                <a:cs typeface="Ubuntu"/>
                <a:sym typeface="Ubuntu"/>
              </a:rPr>
              <a:t>WT</a:t>
            </a:r>
            <a:endParaRPr/>
          </a:p>
        </p:txBody>
      </p:sp>
      <p:sp>
        <p:nvSpPr>
          <p:cNvPr id="505" name="Google Shape;505;p26"/>
          <p:cNvSpPr/>
          <p:nvPr/>
        </p:nvSpPr>
        <p:spPr>
          <a:xfrm>
            <a:off x="10725156" y="7017963"/>
            <a:ext cx="2921001" cy="1143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TOWS</a:t>
            </a:r>
            <a:endParaRPr/>
          </a:p>
          <a:p>
            <a:pPr indent="0" lvl="0" marL="0" marR="0" rtl="0" algn="ctr">
              <a:lnSpc>
                <a:spcPct val="80000"/>
              </a:lnSpc>
              <a:spcBef>
                <a:spcPts val="0"/>
              </a:spcBef>
              <a:spcAft>
                <a:spcPts val="0"/>
              </a:spcAft>
              <a:buClr>
                <a:schemeClr val="lt2"/>
              </a:buClr>
              <a:buSzPts val="3000"/>
              <a:buFont typeface="Ubuntu Medium"/>
              <a:buNone/>
            </a:pPr>
            <a:r>
              <a:rPr b="0" i="0" lang="en-US" sz="3000" u="none" cap="none" strike="noStrike">
                <a:solidFill>
                  <a:schemeClr val="lt2"/>
                </a:solidFill>
                <a:latin typeface="Ubuntu Medium"/>
                <a:ea typeface="Ubuntu Medium"/>
                <a:cs typeface="Ubuntu Medium"/>
                <a:sym typeface="Ubuntu Medium"/>
              </a:rPr>
              <a:t>MATRIX</a:t>
            </a:r>
            <a:endParaRPr/>
          </a:p>
        </p:txBody>
      </p:sp>
      <p:sp>
        <p:nvSpPr>
          <p:cNvPr id="506" name="Google Shape;506;p26"/>
          <p:cNvSpPr/>
          <p:nvPr/>
        </p:nvSpPr>
        <p:spPr>
          <a:xfrm>
            <a:off x="53430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Strengths-Opportunities</a:t>
            </a:r>
            <a:endParaRPr/>
          </a:p>
        </p:txBody>
      </p:sp>
      <p:sp>
        <p:nvSpPr>
          <p:cNvPr id="507" name="Google Shape;507;p26"/>
          <p:cNvSpPr/>
          <p:nvPr/>
        </p:nvSpPr>
        <p:spPr>
          <a:xfrm>
            <a:off x="14169573" y="58162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Weakness-Opportunities</a:t>
            </a:r>
            <a:endParaRPr/>
          </a:p>
        </p:txBody>
      </p:sp>
      <p:sp>
        <p:nvSpPr>
          <p:cNvPr id="508" name="Google Shape;508;p26"/>
          <p:cNvSpPr/>
          <p:nvPr/>
        </p:nvSpPr>
        <p:spPr>
          <a:xfrm>
            <a:off x="53430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Strengths-Threats</a:t>
            </a:r>
            <a:endParaRPr/>
          </a:p>
        </p:txBody>
      </p:sp>
      <p:sp>
        <p:nvSpPr>
          <p:cNvPr id="509" name="Google Shape;509;p26"/>
          <p:cNvSpPr/>
          <p:nvPr/>
        </p:nvSpPr>
        <p:spPr>
          <a:xfrm>
            <a:off x="14169573" y="11442382"/>
            <a:ext cx="46863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Weakness-Threats</a:t>
            </a:r>
            <a:endParaRPr/>
          </a:p>
        </p:txBody>
      </p:sp>
      <p:sp>
        <p:nvSpPr>
          <p:cNvPr id="510" name="Google Shape;510;p26"/>
          <p:cNvSpPr/>
          <p:nvPr/>
        </p:nvSpPr>
        <p:spPr>
          <a:xfrm>
            <a:off x="1325171"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1" name="Google Shape;511;p26"/>
          <p:cNvSpPr/>
          <p:nvPr/>
        </p:nvSpPr>
        <p:spPr>
          <a:xfrm>
            <a:off x="1313868"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2" name="Google Shape;512;p26"/>
          <p:cNvSpPr/>
          <p:nvPr/>
        </p:nvSpPr>
        <p:spPr>
          <a:xfrm>
            <a:off x="13199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3" name="Google Shape;513;p26"/>
          <p:cNvSpPr/>
          <p:nvPr/>
        </p:nvSpPr>
        <p:spPr>
          <a:xfrm>
            <a:off x="1325171"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4" name="Google Shape;514;p26"/>
          <p:cNvSpPr/>
          <p:nvPr/>
        </p:nvSpPr>
        <p:spPr>
          <a:xfrm>
            <a:off x="1313868"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5" name="Google Shape;515;p26"/>
          <p:cNvSpPr/>
          <p:nvPr/>
        </p:nvSpPr>
        <p:spPr>
          <a:xfrm>
            <a:off x="13199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6" name="Google Shape;516;p26"/>
          <p:cNvSpPr/>
          <p:nvPr/>
        </p:nvSpPr>
        <p:spPr>
          <a:xfrm>
            <a:off x="20159270" y="35347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17" name="Google Shape;517;p26"/>
          <p:cNvSpPr/>
          <p:nvPr/>
        </p:nvSpPr>
        <p:spPr>
          <a:xfrm>
            <a:off x="20147969" y="43221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18" name="Google Shape;518;p26"/>
          <p:cNvSpPr/>
          <p:nvPr/>
        </p:nvSpPr>
        <p:spPr>
          <a:xfrm>
            <a:off x="20154064" y="51095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sp>
        <p:nvSpPr>
          <p:cNvPr id="519" name="Google Shape;519;p26"/>
          <p:cNvSpPr/>
          <p:nvPr/>
        </p:nvSpPr>
        <p:spPr>
          <a:xfrm>
            <a:off x="20032270" y="9211618"/>
            <a:ext cx="218489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One</a:t>
            </a:r>
            <a:endParaRPr/>
          </a:p>
        </p:txBody>
      </p:sp>
      <p:sp>
        <p:nvSpPr>
          <p:cNvPr id="520" name="Google Shape;520;p26"/>
          <p:cNvSpPr/>
          <p:nvPr/>
        </p:nvSpPr>
        <p:spPr>
          <a:xfrm>
            <a:off x="20020969" y="9999018"/>
            <a:ext cx="21929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Two</a:t>
            </a:r>
            <a:endParaRPr/>
          </a:p>
        </p:txBody>
      </p:sp>
      <p:sp>
        <p:nvSpPr>
          <p:cNvPr id="521" name="Google Shape;521;p26"/>
          <p:cNvSpPr/>
          <p:nvPr/>
        </p:nvSpPr>
        <p:spPr>
          <a:xfrm>
            <a:off x="20027064" y="10786418"/>
            <a:ext cx="2465419"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Feature Three</a:t>
            </a:r>
            <a:endParaRPr/>
          </a:p>
        </p:txBody>
      </p:sp>
      <p:cxnSp>
        <p:nvCxnSpPr>
          <p:cNvPr id="522" name="Google Shape;522;p26"/>
          <p:cNvCxnSpPr/>
          <p:nvPr/>
        </p:nvCxnSpPr>
        <p:spPr>
          <a:xfrm>
            <a:off x="12182583" y="9420116"/>
            <a:ext cx="0" cy="2067000"/>
          </a:xfrm>
          <a:prstGeom prst="straightConnector1">
            <a:avLst/>
          </a:prstGeom>
          <a:noFill/>
          <a:ln cap="flat" cmpd="sng" w="38100">
            <a:solidFill>
              <a:schemeClr val="dk2"/>
            </a:solidFill>
            <a:prstDash val="dash"/>
            <a:miter lim="400000"/>
            <a:headEnd len="sm" w="sm" type="none"/>
            <a:tailEnd len="sm" w="sm" type="none"/>
          </a:ln>
        </p:spPr>
      </p:cxnSp>
      <p:cxnSp>
        <p:nvCxnSpPr>
          <p:cNvPr id="523" name="Google Shape;523;p26"/>
          <p:cNvCxnSpPr/>
          <p:nvPr/>
        </p:nvCxnSpPr>
        <p:spPr>
          <a:xfrm>
            <a:off x="12182583" y="3752850"/>
            <a:ext cx="0" cy="2038200"/>
          </a:xfrm>
          <a:prstGeom prst="straightConnector1">
            <a:avLst/>
          </a:prstGeom>
          <a:noFill/>
          <a:ln cap="flat" cmpd="sng" w="38100">
            <a:solidFill>
              <a:schemeClr val="dk2"/>
            </a:solidFill>
            <a:prstDash val="dash"/>
            <a:miter lim="400000"/>
            <a:headEnd len="sm" w="sm" type="none"/>
            <a:tailEnd len="sm" w="sm" type="none"/>
          </a:ln>
        </p:spPr>
      </p:cxnSp>
      <p:cxnSp>
        <p:nvCxnSpPr>
          <p:cNvPr id="524" name="Google Shape;524;p26"/>
          <p:cNvCxnSpPr/>
          <p:nvPr/>
        </p:nvCxnSpPr>
        <p:spPr>
          <a:xfrm rot="10800000">
            <a:off x="14063045" y="7610542"/>
            <a:ext cx="5451900" cy="0"/>
          </a:xfrm>
          <a:prstGeom prst="straightConnector1">
            <a:avLst/>
          </a:prstGeom>
          <a:noFill/>
          <a:ln cap="flat" cmpd="sng" w="38100">
            <a:solidFill>
              <a:schemeClr val="dk2"/>
            </a:solidFill>
            <a:prstDash val="dash"/>
            <a:miter lim="400000"/>
            <a:headEnd len="sm" w="sm" type="none"/>
            <a:tailEnd len="sm" w="sm" type="none"/>
          </a:ln>
        </p:spPr>
      </p:cxnSp>
      <p:cxnSp>
        <p:nvCxnSpPr>
          <p:cNvPr id="525" name="Google Shape;525;p26"/>
          <p:cNvCxnSpPr/>
          <p:nvPr/>
        </p:nvCxnSpPr>
        <p:spPr>
          <a:xfrm rot="10800000">
            <a:off x="4945254" y="7610544"/>
            <a:ext cx="5341746" cy="0"/>
          </a:xfrm>
          <a:prstGeom prst="straightConnector1">
            <a:avLst/>
          </a:prstGeom>
          <a:noFill/>
          <a:ln cap="flat" cmpd="sng" w="38100">
            <a:solidFill>
              <a:schemeClr val="dk2"/>
            </a:solidFill>
            <a:prstDash val="dash"/>
            <a:miter lim="400000"/>
            <a:headEnd len="sm" w="sm" type="none"/>
            <a:tailEnd len="sm" w="sm" type="none"/>
          </a:ln>
        </p:spPr>
      </p:cxn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7"/>
          <p:cNvSpPr/>
          <p:nvPr/>
        </p:nvSpPr>
        <p:spPr>
          <a:xfrm>
            <a:off x="13436600" y="3543300"/>
            <a:ext cx="8331200" cy="8331200"/>
          </a:xfrm>
          <a:prstGeom prst="ellipse">
            <a:avLst/>
          </a:prstGeom>
          <a:noFill/>
          <a:ln cap="flat" cmpd="sng" w="2413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1" name="Google Shape;531;p27"/>
          <p:cNvSpPr/>
          <p:nvPr/>
        </p:nvSpPr>
        <p:spPr>
          <a:xfrm>
            <a:off x="16484600" y="24384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2" name="Google Shape;532;p27"/>
          <p:cNvSpPr/>
          <p:nvPr/>
        </p:nvSpPr>
        <p:spPr>
          <a:xfrm>
            <a:off x="20104100" y="84836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3" name="Google Shape;533;p27"/>
          <p:cNvSpPr/>
          <p:nvPr/>
        </p:nvSpPr>
        <p:spPr>
          <a:xfrm>
            <a:off x="1219508" y="426752"/>
            <a:ext cx="219329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BUILD-MEASURE-LEARN FEEDBACK LOOP</a:t>
            </a:r>
            <a:endParaRPr/>
          </a:p>
        </p:txBody>
      </p:sp>
      <p:sp>
        <p:nvSpPr>
          <p:cNvPr id="534" name="Google Shape;534;p27"/>
          <p:cNvSpPr/>
          <p:nvPr/>
        </p:nvSpPr>
        <p:spPr>
          <a:xfrm>
            <a:off x="126809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5" name="Google Shape;535;p27"/>
          <p:cNvSpPr/>
          <p:nvPr/>
        </p:nvSpPr>
        <p:spPr>
          <a:xfrm>
            <a:off x="19450050" y="43370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6" name="Google Shape;536;p27"/>
          <p:cNvSpPr/>
          <p:nvPr/>
        </p:nvSpPr>
        <p:spPr>
          <a:xfrm>
            <a:off x="13093700" y="8496300"/>
            <a:ext cx="2235200" cy="22352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37" name="Google Shape;537;p27"/>
          <p:cNvSpPr/>
          <p:nvPr/>
        </p:nvSpPr>
        <p:spPr>
          <a:xfrm>
            <a:off x="16228955" y="33419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Ideas</a:t>
            </a:r>
            <a:endParaRPr/>
          </a:p>
        </p:txBody>
      </p:sp>
      <p:sp>
        <p:nvSpPr>
          <p:cNvPr id="538" name="Google Shape;538;p27"/>
          <p:cNvSpPr/>
          <p:nvPr/>
        </p:nvSpPr>
        <p:spPr>
          <a:xfrm>
            <a:off x="12672955" y="5666001"/>
            <a:ext cx="30607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Learn</a:t>
            </a:r>
            <a:endParaRPr/>
          </a:p>
        </p:txBody>
      </p:sp>
      <p:sp>
        <p:nvSpPr>
          <p:cNvPr id="539" name="Google Shape;539;p27"/>
          <p:cNvSpPr/>
          <p:nvPr/>
        </p:nvSpPr>
        <p:spPr>
          <a:xfrm>
            <a:off x="12749155" y="9412501"/>
            <a:ext cx="2921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Data</a:t>
            </a:r>
            <a:endParaRPr/>
          </a:p>
        </p:txBody>
      </p:sp>
      <p:sp>
        <p:nvSpPr>
          <p:cNvPr id="540" name="Google Shape;540;p27"/>
          <p:cNvSpPr/>
          <p:nvPr/>
        </p:nvSpPr>
        <p:spPr>
          <a:xfrm>
            <a:off x="19988155" y="93998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Product</a:t>
            </a:r>
            <a:endParaRPr/>
          </a:p>
        </p:txBody>
      </p:sp>
      <p:sp>
        <p:nvSpPr>
          <p:cNvPr id="541" name="Google Shape;541;p27"/>
          <p:cNvSpPr/>
          <p:nvPr/>
        </p:nvSpPr>
        <p:spPr>
          <a:xfrm>
            <a:off x="19772255" y="5666001"/>
            <a:ext cx="2438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Build</a:t>
            </a:r>
            <a:endParaRPr/>
          </a:p>
        </p:txBody>
      </p:sp>
      <p:sp>
        <p:nvSpPr>
          <p:cNvPr id="542" name="Google Shape;542;p27"/>
          <p:cNvSpPr/>
          <p:nvPr/>
        </p:nvSpPr>
        <p:spPr>
          <a:xfrm>
            <a:off x="16071850" y="9988550"/>
            <a:ext cx="3060700" cy="306070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43" name="Google Shape;543;p27"/>
          <p:cNvSpPr/>
          <p:nvPr/>
        </p:nvSpPr>
        <p:spPr>
          <a:xfrm>
            <a:off x="16228955" y="113175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Measure</a:t>
            </a:r>
            <a:endParaRPr/>
          </a:p>
        </p:txBody>
      </p:sp>
      <p:sp>
        <p:nvSpPr>
          <p:cNvPr id="544" name="Google Shape;544;p2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45" name="Google Shape;545;p2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46" name="Google Shape;546;p2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28"/>
          <p:cNvSpPr/>
          <p:nvPr/>
        </p:nvSpPr>
        <p:spPr>
          <a:xfrm>
            <a:off x="5308908" y="4521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CRITICAL SUCCESS FACTORS</a:t>
            </a:r>
            <a:endParaRPr/>
          </a:p>
        </p:txBody>
      </p:sp>
      <p:sp>
        <p:nvSpPr>
          <p:cNvPr id="552" name="Google Shape;552;p28"/>
          <p:cNvSpPr/>
          <p:nvPr/>
        </p:nvSpPr>
        <p:spPr>
          <a:xfrm>
            <a:off x="1866900" y="8242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3" name="Google Shape;553;p28"/>
          <p:cNvSpPr/>
          <p:nvPr/>
        </p:nvSpPr>
        <p:spPr>
          <a:xfrm rot="5400000">
            <a:off x="1447800" y="8648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4" name="Google Shape;554;p28"/>
          <p:cNvSpPr/>
          <p:nvPr/>
        </p:nvSpPr>
        <p:spPr>
          <a:xfrm>
            <a:off x="6946900" y="7416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5" name="Google Shape;555;p28"/>
          <p:cNvSpPr/>
          <p:nvPr/>
        </p:nvSpPr>
        <p:spPr>
          <a:xfrm rot="5400000">
            <a:off x="6527800" y="7823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556" name="Google Shape;556;p28"/>
          <p:cNvSpPr/>
          <p:nvPr/>
        </p:nvSpPr>
        <p:spPr>
          <a:xfrm>
            <a:off x="12026900" y="65913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7" name="Google Shape;557;p28"/>
          <p:cNvSpPr/>
          <p:nvPr/>
        </p:nvSpPr>
        <p:spPr>
          <a:xfrm rot="5400000">
            <a:off x="11607800" y="69977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8" name="Google Shape;558;p28"/>
          <p:cNvSpPr/>
          <p:nvPr/>
        </p:nvSpPr>
        <p:spPr>
          <a:xfrm>
            <a:off x="17106900" y="5765800"/>
            <a:ext cx="50800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59" name="Google Shape;559;p28"/>
          <p:cNvSpPr/>
          <p:nvPr/>
        </p:nvSpPr>
        <p:spPr>
          <a:xfrm rot="5400000">
            <a:off x="16687800" y="6172200"/>
            <a:ext cx="1257300" cy="43180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0" name="Google Shape;560;p28"/>
          <p:cNvSpPr/>
          <p:nvPr/>
        </p:nvSpPr>
        <p:spPr>
          <a:xfrm>
            <a:off x="2574473" y="9810750"/>
            <a:ext cx="43688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1" name="Google Shape;561;p28"/>
          <p:cNvSpPr/>
          <p:nvPr/>
        </p:nvSpPr>
        <p:spPr>
          <a:xfrm>
            <a:off x="2574473" y="90674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One</a:t>
            </a:r>
            <a:endParaRPr/>
          </a:p>
        </p:txBody>
      </p:sp>
      <p:sp>
        <p:nvSpPr>
          <p:cNvPr id="562" name="Google Shape;562;p28"/>
          <p:cNvSpPr/>
          <p:nvPr/>
        </p:nvSpPr>
        <p:spPr>
          <a:xfrm>
            <a:off x="7756073" y="90614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3" name="Google Shape;563;p28"/>
          <p:cNvSpPr/>
          <p:nvPr/>
        </p:nvSpPr>
        <p:spPr>
          <a:xfrm>
            <a:off x="7756073" y="83181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Two</a:t>
            </a:r>
            <a:endParaRPr/>
          </a:p>
        </p:txBody>
      </p:sp>
      <p:sp>
        <p:nvSpPr>
          <p:cNvPr id="564" name="Google Shape;564;p28"/>
          <p:cNvSpPr/>
          <p:nvPr/>
        </p:nvSpPr>
        <p:spPr>
          <a:xfrm>
            <a:off x="12747173" y="8235950"/>
            <a:ext cx="41021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5" name="Google Shape;565;p28"/>
          <p:cNvSpPr/>
          <p:nvPr/>
        </p:nvSpPr>
        <p:spPr>
          <a:xfrm>
            <a:off x="12747173" y="7492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Three</a:t>
            </a:r>
            <a:endParaRPr/>
          </a:p>
        </p:txBody>
      </p:sp>
      <p:sp>
        <p:nvSpPr>
          <p:cNvPr id="566" name="Google Shape;566;p28"/>
          <p:cNvSpPr/>
          <p:nvPr/>
        </p:nvSpPr>
        <p:spPr>
          <a:xfrm>
            <a:off x="17941473" y="7346950"/>
            <a:ext cx="3886200"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567" name="Google Shape;567;p28"/>
          <p:cNvSpPr/>
          <p:nvPr/>
        </p:nvSpPr>
        <p:spPr>
          <a:xfrm>
            <a:off x="17941473" y="6603682"/>
            <a:ext cx="309880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Step Four</a:t>
            </a:r>
            <a:endParaRPr/>
          </a:p>
        </p:txBody>
      </p:sp>
      <p:sp>
        <p:nvSpPr>
          <p:cNvPr id="568" name="Google Shape;568;p28"/>
          <p:cNvSpPr/>
          <p:nvPr/>
        </p:nvSpPr>
        <p:spPr>
          <a:xfrm>
            <a:off x="5422899" y="4133812"/>
            <a:ext cx="2870203" cy="4108708"/>
          </a:xfrm>
          <a:custGeom>
            <a:rect b="b" l="l" r="r" t="t"/>
            <a:pathLst>
              <a:path extrusionOk="0" h="21600" w="2145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569" name="Google Shape;569;p28"/>
          <p:cNvSpPr/>
          <p:nvPr/>
        </p:nvSpPr>
        <p:spPr>
          <a:xfrm>
            <a:off x="6326663" y="3073617"/>
            <a:ext cx="1028896" cy="1025950"/>
          </a:xfrm>
          <a:prstGeom prst="ellipse">
            <a:avLst/>
          </a:pr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29"/>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DIAMOND</a:t>
            </a:r>
            <a:endParaRPr/>
          </a:p>
        </p:txBody>
      </p:sp>
      <p:sp>
        <p:nvSpPr>
          <p:cNvPr id="575" name="Google Shape;575;p29"/>
          <p:cNvSpPr/>
          <p:nvPr/>
        </p:nvSpPr>
        <p:spPr>
          <a:xfrm>
            <a:off x="15276977" y="3206750"/>
            <a:ext cx="3691168"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6" name="Google Shape;576;p29"/>
          <p:cNvSpPr/>
          <p:nvPr/>
        </p:nvSpPr>
        <p:spPr>
          <a:xfrm>
            <a:off x="15276977" y="9191400"/>
            <a:ext cx="3691168" cy="164805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29"/>
          <p:cNvSpPr/>
          <p:nvPr/>
        </p:nvSpPr>
        <p:spPr>
          <a:xfrm>
            <a:off x="19302183"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8" name="Google Shape;578;p29"/>
          <p:cNvSpPr/>
          <p:nvPr/>
        </p:nvSpPr>
        <p:spPr>
          <a:xfrm>
            <a:off x="11271250" y="6211775"/>
            <a:ext cx="3691167" cy="1648049"/>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29"/>
          <p:cNvSpPr/>
          <p:nvPr/>
        </p:nvSpPr>
        <p:spPr>
          <a:xfrm>
            <a:off x="15579273" y="34101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Firm Strategy</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Structure </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and Rivalry</a:t>
            </a:r>
            <a:endParaRPr b="0" i="0" sz="5600" u="none" cap="none" strike="noStrike">
              <a:solidFill>
                <a:schemeClr val="lt1"/>
              </a:solidFill>
              <a:latin typeface="Helvetica Neue Light"/>
              <a:ea typeface="Helvetica Neue Light"/>
              <a:cs typeface="Helvetica Neue Light"/>
              <a:sym typeface="Helvetica Neue Light"/>
            </a:endParaRPr>
          </a:p>
        </p:txBody>
      </p:sp>
      <p:sp>
        <p:nvSpPr>
          <p:cNvPr id="580" name="Google Shape;580;p29"/>
          <p:cNvSpPr/>
          <p:nvPr/>
        </p:nvSpPr>
        <p:spPr>
          <a:xfrm>
            <a:off x="115660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Factor Conditions</a:t>
            </a:r>
            <a:endParaRPr/>
          </a:p>
        </p:txBody>
      </p:sp>
      <p:sp>
        <p:nvSpPr>
          <p:cNvPr id="581" name="Google Shape;581;p29"/>
          <p:cNvSpPr/>
          <p:nvPr/>
        </p:nvSpPr>
        <p:spPr>
          <a:xfrm>
            <a:off x="19605173" y="6610548"/>
            <a:ext cx="30988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Demand Conditions</a:t>
            </a:r>
            <a:endParaRPr/>
          </a:p>
        </p:txBody>
      </p:sp>
      <p:sp>
        <p:nvSpPr>
          <p:cNvPr id="582" name="Google Shape;582;p29"/>
          <p:cNvSpPr/>
          <p:nvPr/>
        </p:nvSpPr>
        <p:spPr>
          <a:xfrm>
            <a:off x="15579273" y="9404548"/>
            <a:ext cx="3098801" cy="1244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Related and Supporting  Industry</a:t>
            </a:r>
            <a:endParaRPr/>
          </a:p>
        </p:txBody>
      </p:sp>
      <p:cxnSp>
        <p:nvCxnSpPr>
          <p:cNvPr id="583" name="Google Shape;583;p29"/>
          <p:cNvCxnSpPr/>
          <p:nvPr/>
        </p:nvCxnSpPr>
        <p:spPr>
          <a:xfrm>
            <a:off x="17132300" y="5490266"/>
            <a:ext cx="0" cy="3370935"/>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4" name="Google Shape;584;p29"/>
          <p:cNvCxnSpPr/>
          <p:nvPr/>
        </p:nvCxnSpPr>
        <p:spPr>
          <a:xfrm rot="10800000">
            <a:off x="15512949" y="7109616"/>
            <a:ext cx="3165124" cy="0"/>
          </a:xfrm>
          <a:prstGeom prst="straightConnector1">
            <a:avLst/>
          </a:prstGeom>
          <a:noFill/>
          <a:ln cap="flat" cmpd="sng" w="63500">
            <a:solidFill>
              <a:schemeClr val="dk2"/>
            </a:solidFill>
            <a:prstDash val="solid"/>
            <a:miter lim="400000"/>
            <a:headEnd len="med" w="med" type="stealth"/>
            <a:tailEnd len="med" w="med" type="stealth"/>
          </a:ln>
        </p:spPr>
      </p:cxnSp>
      <p:cxnSp>
        <p:nvCxnSpPr>
          <p:cNvPr id="585" name="Google Shape;585;p29"/>
          <p:cNvCxnSpPr/>
          <p:nvPr/>
        </p:nvCxnSpPr>
        <p:spPr>
          <a:xfrm>
            <a:off x="19640648"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6" name="Google Shape;586;p29"/>
          <p:cNvCxnSpPr/>
          <p:nvPr/>
        </p:nvCxnSpPr>
        <p:spPr>
          <a:xfrm flipH="1">
            <a:off x="19640649"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7" name="Google Shape;587;p29"/>
          <p:cNvCxnSpPr/>
          <p:nvPr/>
        </p:nvCxnSpPr>
        <p:spPr>
          <a:xfrm rot="10800000">
            <a:off x="12604847" y="83987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cxnSp>
        <p:nvCxnSpPr>
          <p:cNvPr id="588" name="Google Shape;588;p29"/>
          <p:cNvCxnSpPr/>
          <p:nvPr/>
        </p:nvCxnSpPr>
        <p:spPr>
          <a:xfrm flipH="1">
            <a:off x="12706447" y="3763263"/>
            <a:ext cx="1892104" cy="1892105"/>
          </a:xfrm>
          <a:prstGeom prst="straightConnector1">
            <a:avLst/>
          </a:prstGeom>
          <a:noFill/>
          <a:ln cap="flat" cmpd="sng" w="63500">
            <a:solidFill>
              <a:schemeClr val="accent2"/>
            </a:solidFill>
            <a:prstDash val="solid"/>
            <a:miter lim="400000"/>
            <a:headEnd len="med" w="med" type="stealth"/>
            <a:tailEnd len="med" w="med" type="stealth"/>
          </a:ln>
        </p:spPr>
      </p:cxnSp>
      <p:sp>
        <p:nvSpPr>
          <p:cNvPr id="589" name="Google Shape;589;p2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590" name="Google Shape;590;p2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591" name="Google Shape;591;p2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30"/>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KAIZEN STRATEGY</a:t>
            </a:r>
            <a:endParaRPr/>
          </a:p>
        </p:txBody>
      </p:sp>
      <p:sp>
        <p:nvSpPr>
          <p:cNvPr id="597" name="Google Shape;597;p30"/>
          <p:cNvSpPr/>
          <p:nvPr/>
        </p:nvSpPr>
        <p:spPr>
          <a:xfrm>
            <a:off x="4047793" y="2824844"/>
            <a:ext cx="4715492" cy="4442630"/>
          </a:xfrm>
          <a:custGeom>
            <a:rect b="b" l="l" r="r" t="t"/>
            <a:pathLst>
              <a:path extrusionOk="0" h="21600" w="21600">
                <a:moveTo>
                  <a:pt x="0" y="0"/>
                </a:moveTo>
                <a:lnTo>
                  <a:pt x="0" y="21600"/>
                </a:lnTo>
                <a:lnTo>
                  <a:pt x="21600" y="0"/>
                </a:lnTo>
                <a:cubicBezTo>
                  <a:pt x="21600"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8" name="Google Shape;598;p30"/>
          <p:cNvSpPr/>
          <p:nvPr/>
        </p:nvSpPr>
        <p:spPr>
          <a:xfrm>
            <a:off x="4047793" y="2824844"/>
            <a:ext cx="9014717" cy="8712200"/>
          </a:xfrm>
          <a:custGeom>
            <a:rect b="b" l="l" r="r" t="t"/>
            <a:pathLst>
              <a:path extrusionOk="0" h="21600" w="21600">
                <a:moveTo>
                  <a:pt x="0" y="10977"/>
                </a:moveTo>
                <a:lnTo>
                  <a:pt x="0" y="21600"/>
                </a:lnTo>
                <a:lnTo>
                  <a:pt x="21600" y="0"/>
                </a:lnTo>
                <a:lnTo>
                  <a:pt x="11299" y="0"/>
                </a:lnTo>
                <a:cubicBezTo>
                  <a:pt x="11299" y="0"/>
                  <a:pt x="0" y="10977"/>
                  <a:pt x="0" y="10977"/>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99" name="Google Shape;599;p30"/>
          <p:cNvSpPr/>
          <p:nvPr/>
        </p:nvSpPr>
        <p:spPr>
          <a:xfrm>
            <a:off x="4029609" y="2824844"/>
            <a:ext cx="9028389" cy="8712177"/>
          </a:xfrm>
          <a:custGeom>
            <a:rect b="b" l="l" r="r" t="t"/>
            <a:pathLst>
              <a:path extrusionOk="0" h="21600" w="21600">
                <a:moveTo>
                  <a:pt x="0" y="21600"/>
                </a:moveTo>
                <a:lnTo>
                  <a:pt x="21600" y="0"/>
                </a:lnTo>
                <a:lnTo>
                  <a:pt x="21600" y="21600"/>
                </a:lnTo>
                <a:cubicBezTo>
                  <a:pt x="21600" y="21600"/>
                  <a:pt x="0" y="21600"/>
                  <a:pt x="0" y="2160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00" name="Google Shape;600;p30"/>
          <p:cNvSpPr/>
          <p:nvPr/>
        </p:nvSpPr>
        <p:spPr>
          <a:xfrm>
            <a:off x="845110" y="3340455"/>
            <a:ext cx="2693355" cy="94872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Top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1" name="Google Shape;601;p30"/>
          <p:cNvSpPr/>
          <p:nvPr/>
        </p:nvSpPr>
        <p:spPr>
          <a:xfrm>
            <a:off x="845110" y="5505141"/>
            <a:ext cx="2693355" cy="948722"/>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Middle </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Management</a:t>
            </a:r>
            <a:endParaRPr/>
          </a:p>
        </p:txBody>
      </p:sp>
      <p:sp>
        <p:nvSpPr>
          <p:cNvPr id="602" name="Google Shape;602;p30"/>
          <p:cNvSpPr/>
          <p:nvPr/>
        </p:nvSpPr>
        <p:spPr>
          <a:xfrm>
            <a:off x="845110" y="8150870"/>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Supervisors</a:t>
            </a:r>
            <a:endParaRPr/>
          </a:p>
        </p:txBody>
      </p:sp>
      <p:sp>
        <p:nvSpPr>
          <p:cNvPr id="603" name="Google Shape;603;p30"/>
          <p:cNvSpPr/>
          <p:nvPr/>
        </p:nvSpPr>
        <p:spPr>
          <a:xfrm>
            <a:off x="845110" y="10342281"/>
            <a:ext cx="2693355" cy="494405"/>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Workers</a:t>
            </a:r>
            <a:endParaRPr/>
          </a:p>
        </p:txBody>
      </p:sp>
      <p:cxnSp>
        <p:nvCxnSpPr>
          <p:cNvPr id="604" name="Google Shape;604;p30"/>
          <p:cNvCxnSpPr/>
          <p:nvPr/>
        </p:nvCxnSpPr>
        <p:spPr>
          <a:xfrm>
            <a:off x="3026046" y="496985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5" name="Google Shape;605;p30"/>
          <p:cNvCxnSpPr/>
          <p:nvPr/>
        </p:nvCxnSpPr>
        <p:spPr>
          <a:xfrm>
            <a:off x="3026046" y="7268166"/>
            <a:ext cx="10031952" cy="0"/>
          </a:xfrm>
          <a:prstGeom prst="straightConnector1">
            <a:avLst/>
          </a:prstGeom>
          <a:noFill/>
          <a:ln cap="flat" cmpd="sng" w="38100">
            <a:solidFill>
              <a:schemeClr val="dk2"/>
            </a:solidFill>
            <a:prstDash val="dash"/>
            <a:miter lim="400000"/>
            <a:headEnd len="sm" w="sm" type="none"/>
            <a:tailEnd len="sm" w="sm" type="none"/>
          </a:ln>
        </p:spPr>
      </p:cxnSp>
      <p:cxnSp>
        <p:nvCxnSpPr>
          <p:cNvPr id="606" name="Google Shape;606;p30"/>
          <p:cNvCxnSpPr/>
          <p:nvPr/>
        </p:nvCxnSpPr>
        <p:spPr>
          <a:xfrm>
            <a:off x="3026046" y="9566475"/>
            <a:ext cx="10031952" cy="0"/>
          </a:xfrm>
          <a:prstGeom prst="straightConnector1">
            <a:avLst/>
          </a:prstGeom>
          <a:noFill/>
          <a:ln cap="flat" cmpd="sng" w="38100">
            <a:solidFill>
              <a:schemeClr val="dk2"/>
            </a:solidFill>
            <a:prstDash val="dash"/>
            <a:miter lim="400000"/>
            <a:headEnd len="sm" w="sm" type="none"/>
            <a:tailEnd len="sm" w="sm" type="none"/>
          </a:ln>
        </p:spPr>
      </p:cxnSp>
      <p:sp>
        <p:nvSpPr>
          <p:cNvPr id="607" name="Google Shape;607;p30"/>
          <p:cNvSpPr/>
          <p:nvPr/>
        </p:nvSpPr>
        <p:spPr>
          <a:xfrm>
            <a:off x="4402370" y="356761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INNOVATION</a:t>
            </a:r>
            <a:endParaRPr/>
          </a:p>
        </p:txBody>
      </p:sp>
      <p:sp>
        <p:nvSpPr>
          <p:cNvPr id="608" name="Google Shape;608;p30"/>
          <p:cNvSpPr/>
          <p:nvPr/>
        </p:nvSpPr>
        <p:spPr>
          <a:xfrm>
            <a:off x="6219113" y="5865923"/>
            <a:ext cx="2693355"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KAIZEN</a:t>
            </a:r>
            <a:endParaRPr/>
          </a:p>
        </p:txBody>
      </p:sp>
      <p:sp>
        <p:nvSpPr>
          <p:cNvPr id="609" name="Google Shape;609;p30"/>
          <p:cNvSpPr/>
          <p:nvPr/>
        </p:nvSpPr>
        <p:spPr>
          <a:xfrm>
            <a:off x="8632968" y="8150870"/>
            <a:ext cx="3188830" cy="4944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MAINTENANCE</a:t>
            </a:r>
            <a:endParaRPr/>
          </a:p>
        </p:txBody>
      </p:sp>
      <p:sp>
        <p:nvSpPr>
          <p:cNvPr id="610" name="Google Shape;610;p3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11" name="Google Shape;611;p3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12" name="Google Shape;612;p3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1"/>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INNOVATION CIRCLE</a:t>
            </a:r>
            <a:endParaRPr/>
          </a:p>
        </p:txBody>
      </p:sp>
      <p:sp>
        <p:nvSpPr>
          <p:cNvPr id="618" name="Google Shape;618;p31"/>
          <p:cNvSpPr/>
          <p:nvPr/>
        </p:nvSpPr>
        <p:spPr>
          <a:xfrm rot="10800000">
            <a:off x="15275228" y="4799763"/>
            <a:ext cx="5426202" cy="5420597"/>
          </a:xfrm>
          <a:prstGeom prst="ellipse">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19" name="Google Shape;619;p31"/>
          <p:cNvSpPr/>
          <p:nvPr/>
        </p:nvSpPr>
        <p:spPr>
          <a:xfrm>
            <a:off x="16622655" y="7304301"/>
            <a:ext cx="2743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a:t>
            </a:r>
            <a:endParaRPr/>
          </a:p>
        </p:txBody>
      </p:sp>
      <p:sp>
        <p:nvSpPr>
          <p:cNvPr id="620" name="Google Shape;620;p31"/>
          <p:cNvSpPr/>
          <p:nvPr/>
        </p:nvSpPr>
        <p:spPr>
          <a:xfrm>
            <a:off x="12277273" y="48579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Innovative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t>
            </a:r>
            <a:endParaRPr/>
          </a:p>
        </p:txBody>
      </p:sp>
      <p:sp>
        <p:nvSpPr>
          <p:cNvPr id="621" name="Google Shape;621;p31"/>
          <p:cNvSpPr/>
          <p:nvPr/>
        </p:nvSpPr>
        <p:spPr>
          <a:xfrm>
            <a:off x="21141873" y="8396699"/>
            <a:ext cx="21463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Invention</a:t>
            </a:r>
            <a:endParaRPr/>
          </a:p>
        </p:txBody>
      </p:sp>
      <p:sp>
        <p:nvSpPr>
          <p:cNvPr id="622" name="Google Shape;622;p31"/>
          <p:cNvSpPr/>
          <p:nvPr/>
        </p:nvSpPr>
        <p:spPr>
          <a:xfrm>
            <a:off x="18309773" y="10454099"/>
            <a:ext cx="3098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Translation</a:t>
            </a:r>
            <a:endParaRPr/>
          </a:p>
        </p:txBody>
      </p:sp>
      <p:sp>
        <p:nvSpPr>
          <p:cNvPr id="623" name="Google Shape;623;p31"/>
          <p:cNvSpPr/>
          <p:nvPr/>
        </p:nvSpPr>
        <p:spPr>
          <a:xfrm>
            <a:off x="12982123" y="10441400"/>
            <a:ext cx="3924301" cy="415498"/>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Commercialization</a:t>
            </a:r>
            <a:endParaRPr/>
          </a:p>
        </p:txBody>
      </p:sp>
      <p:sp>
        <p:nvSpPr>
          <p:cNvPr id="624" name="Google Shape;624;p31"/>
          <p:cNvSpPr/>
          <p:nvPr/>
        </p:nvSpPr>
        <p:spPr>
          <a:xfrm>
            <a:off x="11515272" y="7626548"/>
            <a:ext cx="3098801" cy="838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Economic</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Prosperity</a:t>
            </a:r>
            <a:endParaRPr/>
          </a:p>
        </p:txBody>
      </p:sp>
      <p:sp>
        <p:nvSpPr>
          <p:cNvPr id="625" name="Google Shape;625;p31"/>
          <p:cNvSpPr/>
          <p:nvPr/>
        </p:nvSpPr>
        <p:spPr>
          <a:xfrm>
            <a:off x="17858238" y="4296979"/>
            <a:ext cx="3145662" cy="2486750"/>
          </a:xfrm>
          <a:custGeom>
            <a:rect b="b" l="l" r="r" t="t"/>
            <a:pathLst>
              <a:path extrusionOk="0" h="21600" w="2160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6" name="Google Shape;626;p31"/>
          <p:cNvSpPr/>
          <p:nvPr/>
        </p:nvSpPr>
        <p:spPr>
          <a:xfrm rot="10800000">
            <a:off x="17755486" y="4584157"/>
            <a:ext cx="254001" cy="448953"/>
          </a:xfrm>
          <a:custGeom>
            <a:rect b="b" l="l" r="r" t="t"/>
            <a:pathLst>
              <a:path extrusionOk="0" h="21600" w="21600">
                <a:moveTo>
                  <a:pt x="0" y="10800"/>
                </a:moveTo>
                <a:lnTo>
                  <a:pt x="21600" y="0"/>
                </a:lnTo>
                <a:lnTo>
                  <a:pt x="21600" y="21600"/>
                </a:lnTo>
                <a:lnTo>
                  <a:pt x="0" y="10800"/>
                </a:ln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7" name="Google Shape;627;p31"/>
          <p:cNvSpPr/>
          <p:nvPr/>
        </p:nvSpPr>
        <p:spPr>
          <a:xfrm rot="10800000">
            <a:off x="15860562" y="53091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8" name="Google Shape;628;p31"/>
          <p:cNvSpPr/>
          <p:nvPr/>
        </p:nvSpPr>
        <p:spPr>
          <a:xfrm rot="10800000">
            <a:off x="15136662" y="78872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29" name="Google Shape;629;p31"/>
          <p:cNvSpPr/>
          <p:nvPr/>
        </p:nvSpPr>
        <p:spPr>
          <a:xfrm rot="10800000">
            <a:off x="16495562" y="9639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0" name="Google Shape;630;p31"/>
          <p:cNvSpPr/>
          <p:nvPr/>
        </p:nvSpPr>
        <p:spPr>
          <a:xfrm rot="10800000">
            <a:off x="18857762" y="97668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1" name="Google Shape;631;p31"/>
          <p:cNvSpPr/>
          <p:nvPr/>
        </p:nvSpPr>
        <p:spPr>
          <a:xfrm rot="10800000">
            <a:off x="20280162" y="8319065"/>
            <a:ext cx="444501" cy="4445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32" name="Google Shape;632;p3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33" name="Google Shape;633;p3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34" name="Google Shape;634;p3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5"/>
          <p:cNvSpPr/>
          <p:nvPr/>
        </p:nvSpPr>
        <p:spPr>
          <a:xfrm>
            <a:off x="1947805" y="9861550"/>
            <a:ext cx="32639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Choosing Unique</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Strategic Position</a:t>
            </a:r>
            <a:endParaRPr/>
          </a:p>
        </p:txBody>
      </p:sp>
      <p:sp>
        <p:nvSpPr>
          <p:cNvPr id="31" name="Google Shape;31;p5"/>
          <p:cNvSpPr/>
          <p:nvPr/>
        </p:nvSpPr>
        <p:spPr>
          <a:xfrm>
            <a:off x="18667355" y="4171950"/>
            <a:ext cx="30607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Organizational Support</a:t>
            </a:r>
            <a:endParaRPr/>
          </a:p>
        </p:txBody>
      </p:sp>
      <p:sp>
        <p:nvSpPr>
          <p:cNvPr id="32" name="Google Shape;32;p5"/>
          <p:cNvSpPr/>
          <p:nvPr/>
        </p:nvSpPr>
        <p:spPr>
          <a:xfrm>
            <a:off x="14933555" y="9861550"/>
            <a:ext cx="39116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Resources and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Environmental Fit</a:t>
            </a:r>
            <a:endParaRPr/>
          </a:p>
        </p:txBody>
      </p:sp>
      <p:sp>
        <p:nvSpPr>
          <p:cNvPr id="33" name="Google Shape;33;p5"/>
          <p:cNvSpPr/>
          <p:nvPr/>
        </p:nvSpPr>
        <p:spPr>
          <a:xfrm>
            <a:off x="8431155" y="9666501"/>
            <a:ext cx="3683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Making Choices</a:t>
            </a:r>
            <a:endParaRPr/>
          </a:p>
        </p:txBody>
      </p:sp>
      <p:sp>
        <p:nvSpPr>
          <p:cNvPr id="34" name="Google Shape;34;p5"/>
          <p:cNvSpPr/>
          <p:nvPr/>
        </p:nvSpPr>
        <p:spPr>
          <a:xfrm>
            <a:off x="5624455" y="4171950"/>
            <a:ext cx="2438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Generating Options</a:t>
            </a:r>
            <a:endParaRPr/>
          </a:p>
        </p:txBody>
      </p:sp>
      <p:sp>
        <p:nvSpPr>
          <p:cNvPr id="35" name="Google Shape;35;p5"/>
          <p:cNvSpPr/>
          <p:nvPr/>
        </p:nvSpPr>
        <p:spPr>
          <a:xfrm>
            <a:off x="12253855" y="3765550"/>
            <a:ext cx="2743201" cy="124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Combine Choices and Activities</a:t>
            </a:r>
            <a:endParaRPr/>
          </a:p>
        </p:txBody>
      </p:sp>
      <p:sp>
        <p:nvSpPr>
          <p:cNvPr id="36" name="Google Shape;36;p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STRATEGY PRINCIPLES</a:t>
            </a:r>
            <a:endParaRPr/>
          </a:p>
        </p:txBody>
      </p:sp>
      <p:sp>
        <p:nvSpPr>
          <p:cNvPr id="37" name="Google Shape;37;p5"/>
          <p:cNvSpPr/>
          <p:nvPr/>
        </p:nvSpPr>
        <p:spPr>
          <a:xfrm>
            <a:off x="19765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8" name="Google Shape;38;p5"/>
          <p:cNvSpPr/>
          <p:nvPr/>
        </p:nvSpPr>
        <p:spPr>
          <a:xfrm>
            <a:off x="2450748" y="69542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39" name="Google Shape;39;p5"/>
          <p:cNvSpPr/>
          <p:nvPr/>
        </p:nvSpPr>
        <p:spPr>
          <a:xfrm>
            <a:off x="9133941" y="6979608"/>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0" name="Google Shape;40;p5"/>
          <p:cNvSpPr/>
          <p:nvPr/>
        </p:nvSpPr>
        <p:spPr>
          <a:xfrm>
            <a:off x="15758275" y="6979608"/>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1" name="Google Shape;41;p5"/>
          <p:cNvSpPr/>
          <p:nvPr/>
        </p:nvSpPr>
        <p:spPr>
          <a:xfrm>
            <a:off x="5728699" y="5568252"/>
            <a:ext cx="2272704"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2" name="Google Shape;42;p5"/>
          <p:cNvSpPr/>
          <p:nvPr/>
        </p:nvSpPr>
        <p:spPr>
          <a:xfrm>
            <a:off x="12510080"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3" name="Google Shape;43;p5"/>
          <p:cNvSpPr/>
          <p:nvPr/>
        </p:nvSpPr>
        <p:spPr>
          <a:xfrm>
            <a:off x="16422563" y="7641580"/>
            <a:ext cx="947235" cy="947054"/>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4" name="Google Shape;44;p5"/>
          <p:cNvSpPr/>
          <p:nvPr/>
        </p:nvSpPr>
        <p:spPr>
          <a:xfrm>
            <a:off x="19082847" y="5568252"/>
            <a:ext cx="2272705" cy="2272704"/>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727171"/>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5" name="Google Shape;45;p5"/>
          <p:cNvSpPr/>
          <p:nvPr/>
        </p:nvSpPr>
        <p:spPr>
          <a:xfrm flipH="1" rot="10800000">
            <a:off x="53293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6" name="Google Shape;46;p5"/>
          <p:cNvSpPr/>
          <p:nvPr/>
        </p:nvSpPr>
        <p:spPr>
          <a:xfrm>
            <a:off x="8720200"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7" name="Google Shape;47;p5"/>
          <p:cNvSpPr/>
          <p:nvPr/>
        </p:nvSpPr>
        <p:spPr>
          <a:xfrm flipH="1" rot="10800000">
            <a:off x="12073000"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8" name="Google Shape;48;p5"/>
          <p:cNvSpPr/>
          <p:nvPr/>
        </p:nvSpPr>
        <p:spPr>
          <a:xfrm>
            <a:off x="15311498" y="59247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49" name="Google Shape;49;p5"/>
          <p:cNvSpPr/>
          <p:nvPr/>
        </p:nvSpPr>
        <p:spPr>
          <a:xfrm flipH="1" rot="10800000">
            <a:off x="18664298" y="7563048"/>
            <a:ext cx="3162301" cy="1219201"/>
          </a:xfrm>
          <a:custGeom>
            <a:rect b="b" l="l" r="r" t="t"/>
            <a:pathLst>
              <a:path extrusionOk="0" h="21600" w="21600">
                <a:moveTo>
                  <a:pt x="0" y="21036"/>
                </a:moveTo>
                <a:cubicBezTo>
                  <a:pt x="0" y="21036"/>
                  <a:pt x="2283" y="0"/>
                  <a:pt x="10869" y="0"/>
                </a:cubicBezTo>
                <a:cubicBezTo>
                  <a:pt x="19455" y="0"/>
                  <a:pt x="21600" y="21600"/>
                  <a:pt x="21600" y="21600"/>
                </a:cubicBezTo>
              </a:path>
            </a:pathLst>
          </a:cu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0" name="Google Shape;50;p5"/>
          <p:cNvSpPr/>
          <p:nvPr/>
        </p:nvSpPr>
        <p:spPr>
          <a:xfrm>
            <a:off x="3060700" y="7569200"/>
            <a:ext cx="1041400" cy="1041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1" name="Google Shape;51;p5"/>
          <p:cNvSpPr/>
          <p:nvPr/>
        </p:nvSpPr>
        <p:spPr>
          <a:xfrm>
            <a:off x="6407150" y="6286512"/>
            <a:ext cx="927100" cy="838201"/>
          </a:xfrm>
          <a:custGeom>
            <a:rect b="b" l="l" r="r" t="t"/>
            <a:pathLst>
              <a:path extrusionOk="0" h="21600" w="2160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2" name="Google Shape;52;p5"/>
          <p:cNvSpPr/>
          <p:nvPr/>
        </p:nvSpPr>
        <p:spPr>
          <a:xfrm>
            <a:off x="9810750" y="7651750"/>
            <a:ext cx="927100" cy="927100"/>
          </a:xfrm>
          <a:custGeom>
            <a:rect b="b" l="l" r="r" t="t"/>
            <a:pathLst>
              <a:path extrusionOk="0" h="21600" w="2160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3" name="Google Shape;53;p5"/>
          <p:cNvSpPr/>
          <p:nvPr/>
        </p:nvSpPr>
        <p:spPr>
          <a:xfrm>
            <a:off x="13131800" y="6184906"/>
            <a:ext cx="1041400" cy="1041401"/>
          </a:xfrm>
          <a:custGeom>
            <a:rect b="b" l="l" r="r" t="t"/>
            <a:pathLst>
              <a:path extrusionOk="0" h="21600" w="2160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4" name="Google Shape;54;p5"/>
          <p:cNvSpPr/>
          <p:nvPr/>
        </p:nvSpPr>
        <p:spPr>
          <a:xfrm>
            <a:off x="19729450" y="6261162"/>
            <a:ext cx="977900" cy="889001"/>
          </a:xfrm>
          <a:custGeom>
            <a:rect b="b" l="l" r="r" t="t"/>
            <a:pathLst>
              <a:path extrusionOk="0" h="21600" w="2160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55" name="Google Shape;55;p5"/>
          <p:cNvSpPr/>
          <p:nvPr/>
        </p:nvSpPr>
        <p:spPr>
          <a:xfrm rot="9389550">
            <a:off x="4888487"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rot="9389550">
            <a:off x="11649674"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5"/>
          <p:cNvSpPr/>
          <p:nvPr/>
        </p:nvSpPr>
        <p:spPr>
          <a:xfrm rot="9389550">
            <a:off x="18216062" y="6880072"/>
            <a:ext cx="460301" cy="397825"/>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rot="1214487">
            <a:off x="82612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rot="1214487">
            <a:off x="15014540"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rot="1214487">
            <a:off x="21615365" y="7376052"/>
            <a:ext cx="460435" cy="397616"/>
          </a:xfrm>
          <a:prstGeom prst="triangle">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32"/>
          <p:cNvSpPr/>
          <p:nvPr/>
        </p:nvSpPr>
        <p:spPr>
          <a:xfrm>
            <a:off x="4019858" y="452152"/>
            <a:ext cx="16332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KELLER'S BRAND EQUITY MODEL</a:t>
            </a:r>
            <a:endParaRPr/>
          </a:p>
        </p:txBody>
      </p:sp>
      <p:sp>
        <p:nvSpPr>
          <p:cNvPr id="640" name="Google Shape;640;p32"/>
          <p:cNvSpPr/>
          <p:nvPr/>
        </p:nvSpPr>
        <p:spPr>
          <a:xfrm>
            <a:off x="5765801" y="2616200"/>
            <a:ext cx="4333411" cy="2961569"/>
          </a:xfrm>
          <a:custGeom>
            <a:rect b="b" l="l" r="r" t="t"/>
            <a:pathLst>
              <a:path extrusionOk="0" h="21600" w="2160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1" name="Google Shape;641;p32"/>
          <p:cNvSpPr/>
          <p:nvPr/>
        </p:nvSpPr>
        <p:spPr>
          <a:xfrm>
            <a:off x="1257300" y="9944417"/>
            <a:ext cx="13411200" cy="1866901"/>
          </a:xfrm>
          <a:custGeom>
            <a:rect b="b" l="l" r="r" t="t"/>
            <a:pathLst>
              <a:path extrusionOk="0" h="21600" w="2160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2" name="Google Shape;642;p32"/>
          <p:cNvSpPr/>
          <p:nvPr/>
        </p:nvSpPr>
        <p:spPr>
          <a:xfrm>
            <a:off x="2731822" y="7830178"/>
            <a:ext cx="5105402" cy="1930401"/>
          </a:xfrm>
          <a:custGeom>
            <a:rect b="b" l="l" r="r" t="t"/>
            <a:pathLst>
              <a:path extrusionOk="0" h="21600" w="21600">
                <a:moveTo>
                  <a:pt x="21600" y="0"/>
                </a:moveTo>
                <a:lnTo>
                  <a:pt x="6117" y="0"/>
                </a:lnTo>
                <a:lnTo>
                  <a:pt x="0" y="21600"/>
                </a:lnTo>
                <a:lnTo>
                  <a:pt x="21600" y="21600"/>
                </a:lnTo>
                <a:cubicBezTo>
                  <a:pt x="21600" y="21600"/>
                  <a:pt x="21600" y="0"/>
                  <a:pt x="2160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3" name="Google Shape;643;p32"/>
          <p:cNvSpPr/>
          <p:nvPr/>
        </p:nvSpPr>
        <p:spPr>
          <a:xfrm>
            <a:off x="4265637" y="5734239"/>
            <a:ext cx="3569100" cy="1934550"/>
          </a:xfrm>
          <a:custGeom>
            <a:rect b="b" l="l" r="r" t="t"/>
            <a:pathLst>
              <a:path extrusionOk="0" h="21600" w="21600">
                <a:moveTo>
                  <a:pt x="21600" y="21600"/>
                </a:moveTo>
                <a:lnTo>
                  <a:pt x="21600" y="0"/>
                </a:lnTo>
                <a:lnTo>
                  <a:pt x="8535"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4" name="Google Shape;644;p32"/>
          <p:cNvSpPr/>
          <p:nvPr/>
        </p:nvSpPr>
        <p:spPr>
          <a:xfrm>
            <a:off x="8016046" y="7828103"/>
            <a:ext cx="5151795" cy="1934551"/>
          </a:xfrm>
          <a:custGeom>
            <a:rect b="b" l="l" r="r" t="t"/>
            <a:pathLst>
              <a:path extrusionOk="0" h="21600" w="21600">
                <a:moveTo>
                  <a:pt x="0" y="0"/>
                </a:moveTo>
                <a:lnTo>
                  <a:pt x="0" y="21600"/>
                </a:lnTo>
                <a:lnTo>
                  <a:pt x="21600" y="21600"/>
                </a:lnTo>
                <a:lnTo>
                  <a:pt x="15455" y="0"/>
                </a:lnTo>
                <a:cubicBezTo>
                  <a:pt x="15455" y="0"/>
                  <a:pt x="0" y="0"/>
                  <a:pt x="0" y="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5" name="Google Shape;645;p32"/>
          <p:cNvSpPr/>
          <p:nvPr/>
        </p:nvSpPr>
        <p:spPr>
          <a:xfrm>
            <a:off x="8016046" y="5734239"/>
            <a:ext cx="3572232" cy="1934550"/>
          </a:xfrm>
          <a:custGeom>
            <a:rect b="b" l="l" r="r" t="t"/>
            <a:pathLst>
              <a:path extrusionOk="0" h="21600" w="21600">
                <a:moveTo>
                  <a:pt x="0" y="21600"/>
                </a:moveTo>
                <a:lnTo>
                  <a:pt x="21600" y="21600"/>
                </a:lnTo>
                <a:lnTo>
                  <a:pt x="13011" y="0"/>
                </a:lnTo>
                <a:lnTo>
                  <a:pt x="0" y="0"/>
                </a:lnTo>
                <a:cubicBezTo>
                  <a:pt x="0" y="0"/>
                  <a:pt x="0" y="21600"/>
                  <a:pt x="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46" name="Google Shape;646;p32"/>
          <p:cNvSpPr/>
          <p:nvPr/>
        </p:nvSpPr>
        <p:spPr>
          <a:xfrm>
            <a:off x="6803573" y="45485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Resonance</a:t>
            </a:r>
            <a:endParaRPr/>
          </a:p>
        </p:txBody>
      </p:sp>
      <p:sp>
        <p:nvSpPr>
          <p:cNvPr id="647" name="Google Shape;647;p32"/>
          <p:cNvSpPr/>
          <p:nvPr/>
        </p:nvSpPr>
        <p:spPr>
          <a:xfrm>
            <a:off x="83148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Feelings</a:t>
            </a:r>
            <a:endParaRPr/>
          </a:p>
        </p:txBody>
      </p:sp>
      <p:sp>
        <p:nvSpPr>
          <p:cNvPr id="648" name="Google Shape;648;p32"/>
          <p:cNvSpPr/>
          <p:nvPr/>
        </p:nvSpPr>
        <p:spPr>
          <a:xfrm>
            <a:off x="5292273" y="6555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Judgments</a:t>
            </a:r>
            <a:endParaRPr/>
          </a:p>
        </p:txBody>
      </p:sp>
      <p:sp>
        <p:nvSpPr>
          <p:cNvPr id="649" name="Google Shape;649;p32"/>
          <p:cNvSpPr/>
          <p:nvPr/>
        </p:nvSpPr>
        <p:spPr>
          <a:xfrm>
            <a:off x="8314873" y="85871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Imagery</a:t>
            </a:r>
            <a:endParaRPr/>
          </a:p>
        </p:txBody>
      </p:sp>
      <p:sp>
        <p:nvSpPr>
          <p:cNvPr id="650" name="Google Shape;650;p32"/>
          <p:cNvSpPr/>
          <p:nvPr/>
        </p:nvSpPr>
        <p:spPr>
          <a:xfrm>
            <a:off x="5025573" y="8587199"/>
            <a:ext cx="26162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Performance</a:t>
            </a:r>
            <a:endParaRPr/>
          </a:p>
        </p:txBody>
      </p:sp>
      <p:sp>
        <p:nvSpPr>
          <p:cNvPr id="651" name="Google Shape;651;p32"/>
          <p:cNvSpPr/>
          <p:nvPr/>
        </p:nvSpPr>
        <p:spPr>
          <a:xfrm>
            <a:off x="6803573" y="10593799"/>
            <a:ext cx="23495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Salience</a:t>
            </a:r>
            <a:endParaRPr/>
          </a:p>
        </p:txBody>
      </p:sp>
      <p:cxnSp>
        <p:nvCxnSpPr>
          <p:cNvPr id="652" name="Google Shape;652;p32"/>
          <p:cNvCxnSpPr/>
          <p:nvPr/>
        </p:nvCxnSpPr>
        <p:spPr>
          <a:xfrm>
            <a:off x="13619236" y="9816543"/>
            <a:ext cx="9195124" cy="0"/>
          </a:xfrm>
          <a:prstGeom prst="straightConnector1">
            <a:avLst/>
          </a:prstGeom>
          <a:noFill/>
          <a:ln cap="flat" cmpd="sng" w="38100">
            <a:solidFill>
              <a:schemeClr val="dk2"/>
            </a:solidFill>
            <a:prstDash val="dash"/>
            <a:miter lim="400000"/>
            <a:headEnd len="sm" w="sm" type="none"/>
            <a:tailEnd len="sm" w="sm" type="none"/>
          </a:ln>
        </p:spPr>
      </p:cxnSp>
      <p:cxnSp>
        <p:nvCxnSpPr>
          <p:cNvPr id="653" name="Google Shape;653;p32"/>
          <p:cNvCxnSpPr/>
          <p:nvPr/>
        </p:nvCxnSpPr>
        <p:spPr>
          <a:xfrm>
            <a:off x="11972694" y="7695645"/>
            <a:ext cx="10909080" cy="0"/>
          </a:xfrm>
          <a:prstGeom prst="straightConnector1">
            <a:avLst/>
          </a:prstGeom>
          <a:noFill/>
          <a:ln cap="flat" cmpd="sng" w="38100">
            <a:solidFill>
              <a:schemeClr val="dk2"/>
            </a:solidFill>
            <a:prstDash val="dash"/>
            <a:miter lim="400000"/>
            <a:headEnd len="sm" w="sm" type="none"/>
            <a:tailEnd len="sm" w="sm" type="none"/>
          </a:ln>
        </p:spPr>
      </p:cxnSp>
      <p:cxnSp>
        <p:nvCxnSpPr>
          <p:cNvPr id="654" name="Google Shape;654;p32"/>
          <p:cNvCxnSpPr/>
          <p:nvPr/>
        </p:nvCxnSpPr>
        <p:spPr>
          <a:xfrm>
            <a:off x="10527504" y="5638246"/>
            <a:ext cx="12286856" cy="0"/>
          </a:xfrm>
          <a:prstGeom prst="straightConnector1">
            <a:avLst/>
          </a:prstGeom>
          <a:noFill/>
          <a:ln cap="flat" cmpd="sng" w="38100">
            <a:solidFill>
              <a:schemeClr val="dk2"/>
            </a:solidFill>
            <a:prstDash val="dash"/>
            <a:miter lim="400000"/>
            <a:headEnd len="sm" w="sm" type="none"/>
            <a:tailEnd len="sm" w="sm" type="none"/>
          </a:ln>
        </p:spPr>
      </p:cxnSp>
      <p:sp>
        <p:nvSpPr>
          <p:cNvPr id="655" name="Google Shape;655;p32"/>
          <p:cNvSpPr/>
          <p:nvPr/>
        </p:nvSpPr>
        <p:spPr>
          <a:xfrm>
            <a:off x="18068473" y="10515282"/>
            <a:ext cx="4813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Identity Who Are You ?</a:t>
            </a:r>
            <a:endParaRPr/>
          </a:p>
        </p:txBody>
      </p:sp>
      <p:sp>
        <p:nvSpPr>
          <p:cNvPr id="656" name="Google Shape;656;p32"/>
          <p:cNvSpPr/>
          <p:nvPr/>
        </p:nvSpPr>
        <p:spPr>
          <a:xfrm>
            <a:off x="17522373" y="8559482"/>
            <a:ext cx="5359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Meaning What Are You ?</a:t>
            </a:r>
            <a:endParaRPr/>
          </a:p>
        </p:txBody>
      </p:sp>
      <p:sp>
        <p:nvSpPr>
          <p:cNvPr id="657" name="Google Shape;657;p32"/>
          <p:cNvSpPr/>
          <p:nvPr/>
        </p:nvSpPr>
        <p:spPr>
          <a:xfrm>
            <a:off x="15909473" y="6387782"/>
            <a:ext cx="69723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Response What About You ?</a:t>
            </a:r>
            <a:endParaRPr/>
          </a:p>
        </p:txBody>
      </p:sp>
      <p:sp>
        <p:nvSpPr>
          <p:cNvPr id="658" name="Google Shape;658;p32"/>
          <p:cNvSpPr/>
          <p:nvPr/>
        </p:nvSpPr>
        <p:spPr>
          <a:xfrm>
            <a:off x="15109373" y="4381182"/>
            <a:ext cx="7772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 Relationship What About You and Me </a:t>
            </a:r>
            <a:endParaRPr/>
          </a:p>
        </p:txBody>
      </p:sp>
      <p:sp>
        <p:nvSpPr>
          <p:cNvPr id="659" name="Google Shape;659;p32"/>
          <p:cNvSpPr/>
          <p:nvPr/>
        </p:nvSpPr>
        <p:spPr>
          <a:xfrm>
            <a:off x="5880532" y="12213375"/>
            <a:ext cx="1803401" cy="546101"/>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Rational</a:t>
            </a:r>
            <a:endParaRPr/>
          </a:p>
        </p:txBody>
      </p:sp>
      <p:sp>
        <p:nvSpPr>
          <p:cNvPr id="660" name="Google Shape;660;p32"/>
          <p:cNvSpPr/>
          <p:nvPr/>
        </p:nvSpPr>
        <p:spPr>
          <a:xfrm>
            <a:off x="8116322" y="12213375"/>
            <a:ext cx="2146301" cy="5461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Emotional</a:t>
            </a:r>
            <a:endParaRPr/>
          </a:p>
        </p:txBody>
      </p:sp>
      <p:cxnSp>
        <p:nvCxnSpPr>
          <p:cNvPr id="661" name="Google Shape;661;p32"/>
          <p:cNvCxnSpPr/>
          <p:nvPr/>
        </p:nvCxnSpPr>
        <p:spPr>
          <a:xfrm>
            <a:off x="7899401" y="12204699"/>
            <a:ext cx="0" cy="546101"/>
          </a:xfrm>
          <a:prstGeom prst="straightConnector1">
            <a:avLst/>
          </a:prstGeom>
          <a:noFill/>
          <a:ln cap="flat" cmpd="sng" w="38100">
            <a:solidFill>
              <a:schemeClr val="dk2"/>
            </a:solidFill>
            <a:prstDash val="solid"/>
            <a:miter lim="400000"/>
            <a:headEnd len="sm" w="sm" type="none"/>
            <a:tailEnd len="sm" w="sm" type="none"/>
          </a:ln>
        </p:spPr>
      </p:cxnSp>
      <p:cxnSp>
        <p:nvCxnSpPr>
          <p:cNvPr id="662" name="Google Shape;662;p32"/>
          <p:cNvCxnSpPr/>
          <p:nvPr/>
        </p:nvCxnSpPr>
        <p:spPr>
          <a:xfrm rot="10800000">
            <a:off x="1174649" y="12494416"/>
            <a:ext cx="4649855" cy="0"/>
          </a:xfrm>
          <a:prstGeom prst="straightConnector1">
            <a:avLst/>
          </a:prstGeom>
          <a:noFill/>
          <a:ln cap="flat" cmpd="sng" w="63500">
            <a:solidFill>
              <a:schemeClr val="dk2"/>
            </a:solidFill>
            <a:prstDash val="solid"/>
            <a:miter lim="400000"/>
            <a:headEnd len="sm" w="sm" type="none"/>
            <a:tailEnd len="med" w="med" type="stealth"/>
          </a:ln>
        </p:spPr>
      </p:cxnSp>
      <p:cxnSp>
        <p:nvCxnSpPr>
          <p:cNvPr id="663" name="Google Shape;663;p32"/>
          <p:cNvCxnSpPr/>
          <p:nvPr/>
        </p:nvCxnSpPr>
        <p:spPr>
          <a:xfrm>
            <a:off x="10318650" y="12494416"/>
            <a:ext cx="4790723" cy="0"/>
          </a:xfrm>
          <a:prstGeom prst="straightConnector1">
            <a:avLst/>
          </a:prstGeom>
          <a:noFill/>
          <a:ln cap="flat" cmpd="sng" w="63500">
            <a:solidFill>
              <a:schemeClr val="dk2"/>
            </a:solidFill>
            <a:prstDash val="solid"/>
            <a:miter lim="400000"/>
            <a:headEnd len="sm" w="sm" type="none"/>
            <a:tailEnd len="med" w="med" type="stealth"/>
          </a:ln>
        </p:spPr>
      </p:cxn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33"/>
          <p:cNvSpPr/>
          <p:nvPr/>
        </p:nvSpPr>
        <p:spPr>
          <a:xfrm>
            <a:off x="2787958" y="439452"/>
            <a:ext cx="187960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MCKINSEY 7-S FRAMEWORK</a:t>
            </a:r>
            <a:endParaRPr/>
          </a:p>
        </p:txBody>
      </p:sp>
      <p:sp>
        <p:nvSpPr>
          <p:cNvPr id="669" name="Google Shape;669;p33"/>
          <p:cNvSpPr/>
          <p:nvPr/>
        </p:nvSpPr>
        <p:spPr>
          <a:xfrm>
            <a:off x="3097909" y="3532222"/>
            <a:ext cx="7299306" cy="8417744"/>
          </a:xfrm>
          <a:custGeom>
            <a:rect b="b" l="l" r="r" t="t"/>
            <a:pathLst>
              <a:path extrusionOk="0" h="21600" w="21600">
                <a:moveTo>
                  <a:pt x="10800" y="0"/>
                </a:moveTo>
                <a:lnTo>
                  <a:pt x="21600" y="5400"/>
                </a:lnTo>
                <a:lnTo>
                  <a:pt x="21600" y="16200"/>
                </a:lnTo>
                <a:lnTo>
                  <a:pt x="10800" y="21600"/>
                </a:lnTo>
                <a:lnTo>
                  <a:pt x="0" y="16200"/>
                </a:lnTo>
                <a:lnTo>
                  <a:pt x="0" y="540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x</a:t>
            </a:r>
            <a:endParaRPr/>
          </a:p>
        </p:txBody>
      </p:sp>
      <p:sp>
        <p:nvSpPr>
          <p:cNvPr id="670" name="Google Shape;670;p33"/>
          <p:cNvSpPr/>
          <p:nvPr/>
        </p:nvSpPr>
        <p:spPr>
          <a:xfrm>
            <a:off x="3108239" y="3543722"/>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1" name="Google Shape;671;p33"/>
          <p:cNvSpPr/>
          <p:nvPr/>
        </p:nvSpPr>
        <p:spPr>
          <a:xfrm rot="10800000">
            <a:off x="3108236" y="5636655"/>
            <a:ext cx="7267149" cy="6290310"/>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2" name="Google Shape;672;p33"/>
          <p:cNvSpPr/>
          <p:nvPr/>
        </p:nvSpPr>
        <p:spPr>
          <a:xfrm rot="-5400002">
            <a:off x="6494412" y="5930055"/>
            <a:ext cx="4162874"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73" name="Google Shape;673;p33"/>
          <p:cNvSpPr/>
          <p:nvPr/>
        </p:nvSpPr>
        <p:spPr>
          <a:xfrm rot="5400000">
            <a:off x="2826341" y="5930056"/>
            <a:ext cx="4162875" cy="3622076"/>
          </a:xfrm>
          <a:custGeom>
            <a:rect b="b" l="l" r="r" t="t"/>
            <a:pathLst>
              <a:path extrusionOk="0" h="21600" w="21600">
                <a:moveTo>
                  <a:pt x="0" y="21600"/>
                </a:moveTo>
                <a:lnTo>
                  <a:pt x="21600" y="21600"/>
                </a:lnTo>
                <a:lnTo>
                  <a:pt x="10800" y="0"/>
                </a:lnTo>
                <a:close/>
              </a:path>
            </a:pathLst>
          </a:cu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674" name="Google Shape;674;p33"/>
          <p:cNvCxnSpPr/>
          <p:nvPr/>
        </p:nvCxnSpPr>
        <p:spPr>
          <a:xfrm>
            <a:off x="6718816" y="3607534"/>
            <a:ext cx="0" cy="8319432"/>
          </a:xfrm>
          <a:prstGeom prst="straightConnector1">
            <a:avLst/>
          </a:prstGeom>
          <a:noFill/>
          <a:ln cap="flat" cmpd="sng" w="38100">
            <a:solidFill>
              <a:schemeClr val="accent2"/>
            </a:solidFill>
            <a:prstDash val="solid"/>
            <a:miter lim="400000"/>
            <a:headEnd len="sm" w="sm" type="none"/>
            <a:tailEnd len="sm" w="sm" type="none"/>
          </a:ln>
        </p:spPr>
      </p:cxnSp>
      <p:sp>
        <p:nvSpPr>
          <p:cNvPr id="675" name="Google Shape;675;p33"/>
          <p:cNvSpPr/>
          <p:nvPr/>
        </p:nvSpPr>
        <p:spPr>
          <a:xfrm>
            <a:off x="5614945" y="6625628"/>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6" name="Google Shape;676;p33"/>
          <p:cNvSpPr/>
          <p:nvPr/>
        </p:nvSpPr>
        <p:spPr>
          <a:xfrm>
            <a:off x="5614945" y="2635250"/>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7" name="Google Shape;677;p33"/>
          <p:cNvSpPr/>
          <p:nvPr/>
        </p:nvSpPr>
        <p:spPr>
          <a:xfrm>
            <a:off x="5614945" y="10259517"/>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8" name="Google Shape;678;p33"/>
          <p:cNvSpPr/>
          <p:nvPr/>
        </p:nvSpPr>
        <p:spPr>
          <a:xfrm>
            <a:off x="9294510" y="8695565"/>
            <a:ext cx="2230739"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79" name="Google Shape;679;p33"/>
          <p:cNvSpPr/>
          <p:nvPr/>
        </p:nvSpPr>
        <p:spPr>
          <a:xfrm>
            <a:off x="9294510" y="4693687"/>
            <a:ext cx="2230739"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0" name="Google Shape;680;p33"/>
          <p:cNvSpPr/>
          <p:nvPr/>
        </p:nvSpPr>
        <p:spPr>
          <a:xfrm>
            <a:off x="2165350" y="8695565"/>
            <a:ext cx="2230738" cy="2230933"/>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1" name="Google Shape;681;p33"/>
          <p:cNvSpPr/>
          <p:nvPr/>
        </p:nvSpPr>
        <p:spPr>
          <a:xfrm>
            <a:off x="2165350" y="4693687"/>
            <a:ext cx="2230738" cy="2230932"/>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682" name="Google Shape;682;p33"/>
          <p:cNvSpPr/>
          <p:nvPr/>
        </p:nvSpPr>
        <p:spPr>
          <a:xfrm>
            <a:off x="5677477" y="3445902"/>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683" name="Google Shape;683;p33"/>
          <p:cNvSpPr/>
          <p:nvPr/>
        </p:nvSpPr>
        <p:spPr>
          <a:xfrm>
            <a:off x="5652077" y="7289186"/>
            <a:ext cx="2133601" cy="952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Shared</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Values</a:t>
            </a:r>
            <a:endParaRPr/>
          </a:p>
        </p:txBody>
      </p:sp>
      <p:sp>
        <p:nvSpPr>
          <p:cNvPr id="684" name="Google Shape;684;p33"/>
          <p:cNvSpPr/>
          <p:nvPr/>
        </p:nvSpPr>
        <p:spPr>
          <a:xfrm>
            <a:off x="5677477" y="11142768"/>
            <a:ext cx="21336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Staff</a:t>
            </a:r>
            <a:endParaRPr/>
          </a:p>
        </p:txBody>
      </p:sp>
      <p:sp>
        <p:nvSpPr>
          <p:cNvPr id="685" name="Google Shape;685;p33"/>
          <p:cNvSpPr/>
          <p:nvPr/>
        </p:nvSpPr>
        <p:spPr>
          <a:xfrm>
            <a:off x="9345547" y="9540716"/>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Style</a:t>
            </a:r>
            <a:endParaRPr/>
          </a:p>
        </p:txBody>
      </p:sp>
      <p:sp>
        <p:nvSpPr>
          <p:cNvPr id="686" name="Google Shape;686;p33"/>
          <p:cNvSpPr/>
          <p:nvPr/>
        </p:nvSpPr>
        <p:spPr>
          <a:xfrm>
            <a:off x="9345547" y="5538838"/>
            <a:ext cx="2133601" cy="520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Systems</a:t>
            </a:r>
            <a:endParaRPr/>
          </a:p>
        </p:txBody>
      </p:sp>
      <p:sp>
        <p:nvSpPr>
          <p:cNvPr id="687" name="Google Shape;687;p33"/>
          <p:cNvSpPr/>
          <p:nvPr/>
        </p:nvSpPr>
        <p:spPr>
          <a:xfrm>
            <a:off x="2216383" y="9540716"/>
            <a:ext cx="2133601" cy="5715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Skills</a:t>
            </a:r>
            <a:endParaRPr/>
          </a:p>
        </p:txBody>
      </p:sp>
      <p:sp>
        <p:nvSpPr>
          <p:cNvPr id="688" name="Google Shape;688;p33"/>
          <p:cNvSpPr/>
          <p:nvPr/>
        </p:nvSpPr>
        <p:spPr>
          <a:xfrm>
            <a:off x="2216383" y="5538838"/>
            <a:ext cx="2133601" cy="5461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Strategy</a:t>
            </a:r>
            <a:endParaRPr/>
          </a:p>
        </p:txBody>
      </p:sp>
      <p:sp>
        <p:nvSpPr>
          <p:cNvPr id="689" name="Google Shape;689;p33"/>
          <p:cNvSpPr/>
          <p:nvPr/>
        </p:nvSpPr>
        <p:spPr>
          <a:xfrm>
            <a:off x="14674852"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690" name="Google Shape;690;p33"/>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691" name="Google Shape;691;p33"/>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ANSOFF MATRIX</a:t>
            </a:r>
            <a:endParaRPr/>
          </a:p>
        </p:txBody>
      </p:sp>
      <p:sp>
        <p:nvSpPr>
          <p:cNvPr id="697" name="Google Shape;697;p34"/>
          <p:cNvSpPr/>
          <p:nvPr/>
        </p:nvSpPr>
        <p:spPr>
          <a:xfrm>
            <a:off x="13168548" y="3262679"/>
            <a:ext cx="4129675" cy="4119813"/>
          </a:xfrm>
          <a:custGeom>
            <a:rect b="b" l="l" r="r" t="t"/>
            <a:pathLst>
              <a:path extrusionOk="0" h="21565"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8" name="Google Shape;698;p34"/>
          <p:cNvSpPr/>
          <p:nvPr/>
        </p:nvSpPr>
        <p:spPr>
          <a:xfrm>
            <a:off x="18232920" y="3263798"/>
            <a:ext cx="4129606" cy="4119879"/>
          </a:xfrm>
          <a:custGeom>
            <a:rect b="b" l="l" r="r" t="t"/>
            <a:pathLst>
              <a:path extrusionOk="0" h="21600" w="21565">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699" name="Google Shape;699;p34"/>
          <p:cNvSpPr/>
          <p:nvPr/>
        </p:nvSpPr>
        <p:spPr>
          <a:xfrm>
            <a:off x="13169670" y="8234878"/>
            <a:ext cx="4129607" cy="4119879"/>
          </a:xfrm>
          <a:custGeom>
            <a:rect b="b" l="l" r="r" t="t"/>
            <a:pathLst>
              <a:path extrusionOk="0" h="21600" w="21566">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00" name="Google Shape;700;p34"/>
          <p:cNvSpPr/>
          <p:nvPr/>
        </p:nvSpPr>
        <p:spPr>
          <a:xfrm>
            <a:off x="18233670" y="8235999"/>
            <a:ext cx="4129676" cy="4119882"/>
          </a:xfrm>
          <a:custGeom>
            <a:rect b="b" l="l" r="r" t="t"/>
            <a:pathLst>
              <a:path extrusionOk="0" h="21566" w="2160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noFill/>
          <a:ln cap="flat" cmpd="sng" w="635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cxnSp>
        <p:nvCxnSpPr>
          <p:cNvPr id="701" name="Google Shape;701;p34"/>
          <p:cNvCxnSpPr/>
          <p:nvPr/>
        </p:nvCxnSpPr>
        <p:spPr>
          <a:xfrm>
            <a:off x="17767306" y="3426615"/>
            <a:ext cx="0" cy="8886234"/>
          </a:xfrm>
          <a:prstGeom prst="straightConnector1">
            <a:avLst/>
          </a:prstGeom>
          <a:noFill/>
          <a:ln cap="flat" cmpd="sng" w="63500">
            <a:solidFill>
              <a:schemeClr val="dk2"/>
            </a:solidFill>
            <a:prstDash val="solid"/>
            <a:miter lim="400000"/>
            <a:headEnd len="med" w="med" type="stealth"/>
            <a:tailEnd len="med" w="med" type="stealth"/>
          </a:ln>
        </p:spPr>
      </p:cxnSp>
      <p:cxnSp>
        <p:nvCxnSpPr>
          <p:cNvPr id="702" name="Google Shape;702;p34"/>
          <p:cNvCxnSpPr/>
          <p:nvPr/>
        </p:nvCxnSpPr>
        <p:spPr>
          <a:xfrm rot="10800000">
            <a:off x="13385800" y="7808117"/>
            <a:ext cx="8769350" cy="0"/>
          </a:xfrm>
          <a:prstGeom prst="straightConnector1">
            <a:avLst/>
          </a:prstGeom>
          <a:noFill/>
          <a:ln cap="flat" cmpd="sng" w="63500">
            <a:solidFill>
              <a:schemeClr val="dk2"/>
            </a:solidFill>
            <a:prstDash val="solid"/>
            <a:miter lim="400000"/>
            <a:headEnd len="med" w="med" type="stealth"/>
            <a:tailEnd len="med" w="med" type="stealth"/>
          </a:ln>
        </p:spPr>
      </p:cxnSp>
      <p:sp>
        <p:nvSpPr>
          <p:cNvPr id="703" name="Google Shape;703;p34"/>
          <p:cNvSpPr/>
          <p:nvPr/>
        </p:nvSpPr>
        <p:spPr>
          <a:xfrm>
            <a:off x="14017173" y="4819848"/>
            <a:ext cx="23495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Penetration</a:t>
            </a:r>
            <a:endParaRPr/>
          </a:p>
        </p:txBody>
      </p:sp>
      <p:sp>
        <p:nvSpPr>
          <p:cNvPr id="704" name="Google Shape;704;p34"/>
          <p:cNvSpPr/>
          <p:nvPr/>
        </p:nvSpPr>
        <p:spPr>
          <a:xfrm>
            <a:off x="18938423" y="4819848"/>
            <a:ext cx="2768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Development</a:t>
            </a:r>
            <a:endParaRPr/>
          </a:p>
        </p:txBody>
      </p:sp>
      <p:sp>
        <p:nvSpPr>
          <p:cNvPr id="705" name="Google Shape;705;p34"/>
          <p:cNvSpPr/>
          <p:nvPr/>
        </p:nvSpPr>
        <p:spPr>
          <a:xfrm>
            <a:off x="13744123" y="9760148"/>
            <a:ext cx="2895601" cy="8382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Development</a:t>
            </a:r>
            <a:endParaRPr/>
          </a:p>
        </p:txBody>
      </p:sp>
      <p:sp>
        <p:nvSpPr>
          <p:cNvPr id="706" name="Google Shape;706;p34"/>
          <p:cNvSpPr/>
          <p:nvPr/>
        </p:nvSpPr>
        <p:spPr>
          <a:xfrm>
            <a:off x="18976523" y="99714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Diversification</a:t>
            </a:r>
            <a:endParaRPr/>
          </a:p>
        </p:txBody>
      </p:sp>
      <p:sp>
        <p:nvSpPr>
          <p:cNvPr id="707" name="Google Shape;707;p34"/>
          <p:cNvSpPr/>
          <p:nvPr/>
        </p:nvSpPr>
        <p:spPr>
          <a:xfrm>
            <a:off x="18925723" y="2567399"/>
            <a:ext cx="276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Products</a:t>
            </a:r>
            <a:endParaRPr/>
          </a:p>
        </p:txBody>
      </p:sp>
      <p:sp>
        <p:nvSpPr>
          <p:cNvPr id="708" name="Google Shape;708;p34"/>
          <p:cNvSpPr/>
          <p:nvPr/>
        </p:nvSpPr>
        <p:spPr>
          <a:xfrm>
            <a:off x="13083723" y="256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Products</a:t>
            </a:r>
            <a:endParaRPr/>
          </a:p>
        </p:txBody>
      </p:sp>
      <p:sp>
        <p:nvSpPr>
          <p:cNvPr id="709" name="Google Shape;709;p34"/>
          <p:cNvSpPr/>
          <p:nvPr/>
        </p:nvSpPr>
        <p:spPr>
          <a:xfrm rot="-5400000">
            <a:off x="10607223" y="51073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10" name="Google Shape;710;p34"/>
          <p:cNvSpPr/>
          <p:nvPr/>
        </p:nvSpPr>
        <p:spPr>
          <a:xfrm rot="-5400000">
            <a:off x="10607223" y="10085799"/>
            <a:ext cx="40386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711" name="Google Shape;711;p34"/>
          <p:cNvSpPr/>
          <p:nvPr/>
        </p:nvSpPr>
        <p:spPr>
          <a:xfrm>
            <a:off x="1192361" y="3526853"/>
            <a:ext cx="9397667"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12" name="Google Shape;712;p34"/>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13" name="Google Shape;713;p34"/>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35"/>
          <p:cNvSpPr/>
          <p:nvPr/>
        </p:nvSpPr>
        <p:spPr>
          <a:xfrm>
            <a:off x="5308908" y="3886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GE-MCKINSEY MATRIX</a:t>
            </a:r>
            <a:endParaRPr/>
          </a:p>
        </p:txBody>
      </p:sp>
      <p:graphicFrame>
        <p:nvGraphicFramePr>
          <p:cNvPr id="719" name="Google Shape;719;p35"/>
          <p:cNvGraphicFramePr/>
          <p:nvPr/>
        </p:nvGraphicFramePr>
        <p:xfrm>
          <a:off x="1943100" y="3558739"/>
          <a:ext cx="3000000" cy="3000000"/>
        </p:xfrm>
        <a:graphic>
          <a:graphicData uri="http://schemas.openxmlformats.org/drawingml/2006/table">
            <a:tbl>
              <a:tblPr>
                <a:noFill/>
                <a:tableStyleId>{7A12E20A-34E7-4D37-BAD5-385637086C63}</a:tableStyleId>
              </a:tblPr>
              <a:tblGrid>
                <a:gridCol w="2670175"/>
                <a:gridCol w="2670175"/>
                <a:gridCol w="2670175"/>
                <a:gridCol w="2670175"/>
              </a:tblGrid>
              <a:tr h="1901900">
                <a:tc>
                  <a:txBody>
                    <a:bodyPr/>
                    <a:lstStyle/>
                    <a:p>
                      <a:pPr indent="0" lvl="0" marL="0" marR="0" rtl="0" algn="ctr">
                        <a:lnSpc>
                          <a:spcPct val="100000"/>
                        </a:lnSpc>
                        <a:spcBef>
                          <a:spcPts val="0"/>
                        </a:spcBef>
                        <a:spcAft>
                          <a:spcPts val="0"/>
                        </a:spcAft>
                        <a:buClr>
                          <a:srgbClr val="FFFFF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Hight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Medium</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Grow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939900">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Low</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Hold</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Harvest</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bl>
          </a:graphicData>
        </a:graphic>
      </p:graphicFrame>
      <p:sp>
        <p:nvSpPr>
          <p:cNvPr id="720" name="Google Shape;720;p35"/>
          <p:cNvSpPr/>
          <p:nvPr/>
        </p:nvSpPr>
        <p:spPr>
          <a:xfrm>
            <a:off x="4307569" y="2585879"/>
            <a:ext cx="6172201" cy="647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Business Unit Strength</a:t>
            </a:r>
            <a:endParaRPr/>
          </a:p>
        </p:txBody>
      </p:sp>
      <p:sp>
        <p:nvSpPr>
          <p:cNvPr id="721" name="Google Shape;721;p35"/>
          <p:cNvSpPr/>
          <p:nvPr/>
        </p:nvSpPr>
        <p:spPr>
          <a:xfrm rot="-5400007">
            <a:off x="-2196367" y="7048450"/>
            <a:ext cx="6959601" cy="711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Market Attractiveness</a:t>
            </a:r>
            <a:endParaRPr/>
          </a:p>
        </p:txBody>
      </p:sp>
      <p:sp>
        <p:nvSpPr>
          <p:cNvPr id="722" name="Google Shape;722;p3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23" name="Google Shape;723;p3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24" name="Google Shape;724;p3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6"/>
          <p:cNvSpPr/>
          <p:nvPr/>
        </p:nvSpPr>
        <p:spPr>
          <a:xfrm>
            <a:off x="2222808" y="426752"/>
            <a:ext cx="19926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VALUE DISCIPLINES MODEL</a:t>
            </a:r>
            <a:endParaRPr/>
          </a:p>
        </p:txBody>
      </p:sp>
      <p:sp>
        <p:nvSpPr>
          <p:cNvPr id="730" name="Google Shape;730;p36"/>
          <p:cNvSpPr/>
          <p:nvPr/>
        </p:nvSpPr>
        <p:spPr>
          <a:xfrm>
            <a:off x="15740363" y="2528523"/>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LEADERSHIP</a:t>
            </a:r>
            <a:endParaRPr/>
          </a:p>
        </p:txBody>
      </p:sp>
      <p:cxnSp>
        <p:nvCxnSpPr>
          <p:cNvPr id="731" name="Google Shape;731;p36"/>
          <p:cNvCxnSpPr/>
          <p:nvPr/>
        </p:nvCxnSpPr>
        <p:spPr>
          <a:xfrm>
            <a:off x="17447156" y="4152901"/>
            <a:ext cx="0" cy="3837572"/>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2" name="Google Shape;732;p36"/>
          <p:cNvCxnSpPr/>
          <p:nvPr/>
        </p:nvCxnSpPr>
        <p:spPr>
          <a:xfrm flipH="1" rot="10800000">
            <a:off x="13635681" y="8801355"/>
            <a:ext cx="3290320" cy="1971943"/>
          </a:xfrm>
          <a:prstGeom prst="straightConnector1">
            <a:avLst/>
          </a:prstGeom>
          <a:noFill/>
          <a:ln cap="flat" cmpd="sng" w="127000">
            <a:solidFill>
              <a:schemeClr val="accent1"/>
            </a:solidFill>
            <a:prstDash val="solid"/>
            <a:miter lim="400000"/>
            <a:headEnd len="med" w="med" type="stealth"/>
            <a:tailEnd len="sm" w="sm" type="none"/>
          </a:ln>
        </p:spPr>
      </p:cxnSp>
      <p:cxnSp>
        <p:nvCxnSpPr>
          <p:cNvPr id="733" name="Google Shape;733;p36"/>
          <p:cNvCxnSpPr/>
          <p:nvPr/>
        </p:nvCxnSpPr>
        <p:spPr>
          <a:xfrm rot="10800000">
            <a:off x="17976955" y="8807941"/>
            <a:ext cx="3333211" cy="1898609"/>
          </a:xfrm>
          <a:prstGeom prst="straightConnector1">
            <a:avLst/>
          </a:prstGeom>
          <a:noFill/>
          <a:ln cap="flat" cmpd="sng" w="127000">
            <a:solidFill>
              <a:schemeClr val="accent1"/>
            </a:solidFill>
            <a:prstDash val="solid"/>
            <a:miter lim="400000"/>
            <a:headEnd len="med" w="med" type="stealth"/>
            <a:tailEnd len="sm" w="sm" type="none"/>
          </a:ln>
        </p:spPr>
      </p:cxnSp>
      <p:sp>
        <p:nvSpPr>
          <p:cNvPr id="734" name="Google Shape;734;p36"/>
          <p:cNvSpPr/>
          <p:nvPr/>
        </p:nvSpPr>
        <p:spPr>
          <a:xfrm rot="10800000">
            <a:off x="17189352" y="8332188"/>
            <a:ext cx="526535" cy="52631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735" name="Google Shape;735;p36"/>
          <p:cNvSpPr/>
          <p:nvPr/>
        </p:nvSpPr>
        <p:spPr>
          <a:xfrm>
            <a:off x="11798876" y="11009628"/>
            <a:ext cx="3445042"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EXCELLENCE</a:t>
            </a:r>
            <a:endParaRPr/>
          </a:p>
        </p:txBody>
      </p:sp>
      <p:sp>
        <p:nvSpPr>
          <p:cNvPr id="736" name="Google Shape;736;p36"/>
          <p:cNvSpPr/>
          <p:nvPr/>
        </p:nvSpPr>
        <p:spPr>
          <a:xfrm>
            <a:off x="19847334" y="11009628"/>
            <a:ext cx="3445041" cy="13232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INTIMACY</a:t>
            </a:r>
            <a:endParaRPr/>
          </a:p>
        </p:txBody>
      </p:sp>
      <p:sp>
        <p:nvSpPr>
          <p:cNvPr id="737" name="Google Shape;737;p36"/>
          <p:cNvSpPr/>
          <p:nvPr/>
        </p:nvSpPr>
        <p:spPr>
          <a:xfrm rot="-1865770">
            <a:off x="13203025" y="8319997"/>
            <a:ext cx="3339353" cy="105274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Operational Competence</a:t>
            </a:r>
            <a:endParaRPr/>
          </a:p>
        </p:txBody>
      </p:sp>
      <p:sp>
        <p:nvSpPr>
          <p:cNvPr id="738" name="Google Shape;738;p36"/>
          <p:cNvSpPr/>
          <p:nvPr/>
        </p:nvSpPr>
        <p:spPr>
          <a:xfrm rot="-5400004">
            <a:off x="16678678" y="5853692"/>
            <a:ext cx="3338309" cy="105307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Differentiation</a:t>
            </a:r>
            <a:endParaRPr/>
          </a:p>
        </p:txBody>
      </p:sp>
      <p:sp>
        <p:nvSpPr>
          <p:cNvPr id="739" name="Google Shape;739;p36"/>
          <p:cNvSpPr/>
          <p:nvPr/>
        </p:nvSpPr>
        <p:spPr>
          <a:xfrm rot="1782061">
            <a:off x="17276261" y="9802569"/>
            <a:ext cx="2707608" cy="105273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Customer Responsive</a:t>
            </a:r>
            <a:endParaRPr/>
          </a:p>
        </p:txBody>
      </p:sp>
      <p:sp>
        <p:nvSpPr>
          <p:cNvPr id="740" name="Google Shape;740;p36"/>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41" name="Google Shape;741;p36"/>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42" name="Google Shape;742;p36"/>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37"/>
          <p:cNvSpPr/>
          <p:nvPr/>
        </p:nvSpPr>
        <p:spPr>
          <a:xfrm>
            <a:off x="5308908" y="4140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BLUE OCEAN STRATEGY</a:t>
            </a:r>
            <a:endParaRPr/>
          </a:p>
        </p:txBody>
      </p:sp>
      <p:sp>
        <p:nvSpPr>
          <p:cNvPr id="748" name="Google Shape;748;p37"/>
          <p:cNvSpPr/>
          <p:nvPr/>
        </p:nvSpPr>
        <p:spPr>
          <a:xfrm>
            <a:off x="2044700" y="26162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49" name="Google Shape;749;p37"/>
          <p:cNvSpPr/>
          <p:nvPr/>
        </p:nvSpPr>
        <p:spPr>
          <a:xfrm>
            <a:off x="12877800" y="2616200"/>
            <a:ext cx="9461500" cy="1270000"/>
          </a:xfrm>
          <a:prstGeom prst="roundRect">
            <a:avLst>
              <a:gd fmla="val 15000"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0" name="Google Shape;750;p37"/>
          <p:cNvSpPr/>
          <p:nvPr/>
        </p:nvSpPr>
        <p:spPr>
          <a:xfrm>
            <a:off x="11072510" y="2128287"/>
            <a:ext cx="2230739" cy="223093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751" name="Google Shape;751;p37"/>
          <p:cNvSpPr/>
          <p:nvPr/>
        </p:nvSpPr>
        <p:spPr>
          <a:xfrm>
            <a:off x="11123547" y="2605138"/>
            <a:ext cx="2133600" cy="1282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7200"/>
              <a:buFont typeface="Ubuntu"/>
              <a:buNone/>
            </a:pPr>
            <a:r>
              <a:rPr b="1" i="0" lang="en-US" sz="7200" u="none" cap="none" strike="noStrike">
                <a:solidFill>
                  <a:schemeClr val="lt1"/>
                </a:solidFill>
                <a:latin typeface="Ubuntu"/>
                <a:ea typeface="Ubuntu"/>
                <a:cs typeface="Ubuntu"/>
                <a:sym typeface="Ubuntu"/>
              </a:rPr>
              <a:t>VS</a:t>
            </a:r>
            <a:endParaRPr/>
          </a:p>
        </p:txBody>
      </p:sp>
      <p:sp>
        <p:nvSpPr>
          <p:cNvPr id="752" name="Google Shape;752;p37"/>
          <p:cNvSpPr/>
          <p:nvPr/>
        </p:nvSpPr>
        <p:spPr>
          <a:xfrm>
            <a:off x="2373247" y="2960874"/>
            <a:ext cx="50038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RED OCEAN STRATEGY</a:t>
            </a:r>
            <a:endParaRPr/>
          </a:p>
        </p:txBody>
      </p:sp>
      <p:sp>
        <p:nvSpPr>
          <p:cNvPr id="753" name="Google Shape;753;p37"/>
          <p:cNvSpPr/>
          <p:nvPr/>
        </p:nvSpPr>
        <p:spPr>
          <a:xfrm>
            <a:off x="16914747" y="2960874"/>
            <a:ext cx="50038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BLUE OCEAN STRATEGY</a:t>
            </a:r>
            <a:endParaRPr/>
          </a:p>
        </p:txBody>
      </p:sp>
      <p:sp>
        <p:nvSpPr>
          <p:cNvPr id="754" name="Google Shape;754;p37"/>
          <p:cNvSpPr/>
          <p:nvPr/>
        </p:nvSpPr>
        <p:spPr>
          <a:xfrm>
            <a:off x="20447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5" name="Google Shape;755;p37"/>
          <p:cNvSpPr/>
          <p:nvPr/>
        </p:nvSpPr>
        <p:spPr>
          <a:xfrm>
            <a:off x="20447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6" name="Google Shape;756;p37"/>
          <p:cNvSpPr/>
          <p:nvPr/>
        </p:nvSpPr>
        <p:spPr>
          <a:xfrm>
            <a:off x="20447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7" name="Google Shape;757;p37"/>
          <p:cNvSpPr/>
          <p:nvPr/>
        </p:nvSpPr>
        <p:spPr>
          <a:xfrm>
            <a:off x="20447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8" name="Google Shape;758;p37"/>
          <p:cNvSpPr/>
          <p:nvPr/>
        </p:nvSpPr>
        <p:spPr>
          <a:xfrm>
            <a:off x="20447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59" name="Google Shape;759;p37"/>
          <p:cNvSpPr/>
          <p:nvPr/>
        </p:nvSpPr>
        <p:spPr>
          <a:xfrm>
            <a:off x="2398647" y="4903974"/>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Complete In existing market space</a:t>
            </a:r>
            <a:endParaRPr/>
          </a:p>
        </p:txBody>
      </p:sp>
      <p:sp>
        <p:nvSpPr>
          <p:cNvPr id="760" name="Google Shape;760;p37"/>
          <p:cNvSpPr/>
          <p:nvPr/>
        </p:nvSpPr>
        <p:spPr>
          <a:xfrm>
            <a:off x="2398647" y="65041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Beat the competition</a:t>
            </a:r>
            <a:endParaRPr/>
          </a:p>
        </p:txBody>
      </p:sp>
      <p:sp>
        <p:nvSpPr>
          <p:cNvPr id="761" name="Google Shape;761;p37"/>
          <p:cNvSpPr/>
          <p:nvPr/>
        </p:nvSpPr>
        <p:spPr>
          <a:xfrm>
            <a:off x="2398647" y="81043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Exploit existing demand</a:t>
            </a:r>
            <a:endParaRPr/>
          </a:p>
        </p:txBody>
      </p:sp>
      <p:sp>
        <p:nvSpPr>
          <p:cNvPr id="762" name="Google Shape;762;p37"/>
          <p:cNvSpPr/>
          <p:nvPr/>
        </p:nvSpPr>
        <p:spPr>
          <a:xfrm>
            <a:off x="2398647" y="9704575"/>
            <a:ext cx="86995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value-cost trade-off</a:t>
            </a:r>
            <a:endParaRPr/>
          </a:p>
        </p:txBody>
      </p:sp>
      <p:sp>
        <p:nvSpPr>
          <p:cNvPr id="763" name="Google Shape;763;p37"/>
          <p:cNvSpPr/>
          <p:nvPr/>
        </p:nvSpPr>
        <p:spPr>
          <a:xfrm>
            <a:off x="2398647" y="11126975"/>
            <a:ext cx="8699501" cy="14224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with its strategic choice of differentiations or low cost</a:t>
            </a:r>
            <a:endParaRPr/>
          </a:p>
        </p:txBody>
      </p:sp>
      <p:sp>
        <p:nvSpPr>
          <p:cNvPr id="764" name="Google Shape;764;p37"/>
          <p:cNvSpPr/>
          <p:nvPr/>
        </p:nvSpPr>
        <p:spPr>
          <a:xfrm>
            <a:off x="12890500" y="45466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5" name="Google Shape;765;p37"/>
          <p:cNvSpPr/>
          <p:nvPr/>
        </p:nvSpPr>
        <p:spPr>
          <a:xfrm>
            <a:off x="12890500" y="61468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6" name="Google Shape;766;p37"/>
          <p:cNvSpPr/>
          <p:nvPr/>
        </p:nvSpPr>
        <p:spPr>
          <a:xfrm>
            <a:off x="12890500" y="77597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7" name="Google Shape;767;p37"/>
          <p:cNvSpPr/>
          <p:nvPr/>
        </p:nvSpPr>
        <p:spPr>
          <a:xfrm>
            <a:off x="12890500" y="9359900"/>
            <a:ext cx="9461500" cy="1270000"/>
          </a:xfrm>
          <a:prstGeom prst="roundRect">
            <a:avLst>
              <a:gd fmla="val 15000"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8" name="Google Shape;768;p37"/>
          <p:cNvSpPr/>
          <p:nvPr/>
        </p:nvSpPr>
        <p:spPr>
          <a:xfrm>
            <a:off x="12890500" y="10985500"/>
            <a:ext cx="9461500" cy="1701800"/>
          </a:xfrm>
          <a:prstGeom prst="roundRect">
            <a:avLst>
              <a:gd fmla="val 11194"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69" name="Google Shape;769;p37"/>
          <p:cNvSpPr/>
          <p:nvPr/>
        </p:nvSpPr>
        <p:spPr>
          <a:xfrm>
            <a:off x="13244447" y="4903974"/>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uncontested market space</a:t>
            </a:r>
            <a:endParaRPr/>
          </a:p>
        </p:txBody>
      </p:sp>
      <p:sp>
        <p:nvSpPr>
          <p:cNvPr id="770" name="Google Shape;770;p37"/>
          <p:cNvSpPr/>
          <p:nvPr/>
        </p:nvSpPr>
        <p:spPr>
          <a:xfrm>
            <a:off x="13269847" y="65041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Make the competition irrelevant </a:t>
            </a:r>
            <a:endParaRPr/>
          </a:p>
        </p:txBody>
      </p:sp>
      <p:sp>
        <p:nvSpPr>
          <p:cNvPr id="771" name="Google Shape;771;p37"/>
          <p:cNvSpPr/>
          <p:nvPr/>
        </p:nvSpPr>
        <p:spPr>
          <a:xfrm>
            <a:off x="13269847" y="81043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Create and capture new demand</a:t>
            </a:r>
            <a:endParaRPr/>
          </a:p>
        </p:txBody>
      </p:sp>
      <p:sp>
        <p:nvSpPr>
          <p:cNvPr id="772" name="Google Shape;772;p37"/>
          <p:cNvSpPr/>
          <p:nvPr/>
        </p:nvSpPr>
        <p:spPr>
          <a:xfrm>
            <a:off x="13269847" y="9704575"/>
            <a:ext cx="8699501" cy="5715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Break the value-cost trade-off</a:t>
            </a:r>
            <a:endParaRPr/>
          </a:p>
        </p:txBody>
      </p:sp>
      <p:sp>
        <p:nvSpPr>
          <p:cNvPr id="773" name="Google Shape;773;p37"/>
          <p:cNvSpPr/>
          <p:nvPr/>
        </p:nvSpPr>
        <p:spPr>
          <a:xfrm>
            <a:off x="14057247" y="11126975"/>
            <a:ext cx="7912101" cy="14224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Align the whole system of a company’s activities in pursuit of differentiations and low cost</a:t>
            </a:r>
            <a:endParaRPr/>
          </a:p>
        </p:txBody>
      </p:sp>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8"/>
          <p:cNvSpPr/>
          <p:nvPr/>
        </p:nvSpPr>
        <p:spPr>
          <a:xfrm>
            <a:off x="2876858" y="452152"/>
            <a:ext cx="186182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MINTZBERG'S 5'S STRATEGY</a:t>
            </a:r>
            <a:endParaRPr/>
          </a:p>
        </p:txBody>
      </p:sp>
      <p:sp>
        <p:nvSpPr>
          <p:cNvPr id="779" name="Google Shape;779;p38"/>
          <p:cNvSpPr/>
          <p:nvPr/>
        </p:nvSpPr>
        <p:spPr>
          <a:xfrm>
            <a:off x="5234273" y="5645767"/>
            <a:ext cx="3876757" cy="3685202"/>
          </a:xfrm>
          <a:prstGeom prst="pentagon">
            <a:avLst>
              <a:gd fmla="val 105146" name="hf"/>
              <a:gd fmla="val 110557" name="vf"/>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0" name="Google Shape;780;p38"/>
          <p:cNvSpPr/>
          <p:nvPr/>
        </p:nvSpPr>
        <p:spPr>
          <a:xfrm>
            <a:off x="5458705" y="6999282"/>
            <a:ext cx="3422687" cy="13237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5S</a:t>
            </a:r>
            <a:endParaRPr/>
          </a:p>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STRATEGY</a:t>
            </a:r>
            <a:endParaRPr/>
          </a:p>
        </p:txBody>
      </p:sp>
      <p:sp>
        <p:nvSpPr>
          <p:cNvPr id="781" name="Google Shape;781;p38"/>
          <p:cNvSpPr/>
          <p:nvPr/>
        </p:nvSpPr>
        <p:spPr>
          <a:xfrm>
            <a:off x="4058903" y="4473561"/>
            <a:ext cx="6227502" cy="5922484"/>
          </a:xfrm>
          <a:prstGeom prst="pentagon">
            <a:avLst>
              <a:gd fmla="val 105146" name="hf"/>
              <a:gd fmla="val 110557" name="vf"/>
            </a:avLst>
          </a:pr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2" name="Google Shape;782;p38"/>
          <p:cNvSpPr/>
          <p:nvPr/>
        </p:nvSpPr>
        <p:spPr>
          <a:xfrm rot="10800000">
            <a:off x="10002595"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3" name="Google Shape;783;p38"/>
          <p:cNvSpPr/>
          <p:nvPr/>
        </p:nvSpPr>
        <p:spPr>
          <a:xfrm rot="10800000">
            <a:off x="6958669" y="4255828"/>
            <a:ext cx="412937" cy="412922"/>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4" name="Google Shape;784;p38"/>
          <p:cNvSpPr/>
          <p:nvPr/>
        </p:nvSpPr>
        <p:spPr>
          <a:xfrm rot="10800000">
            <a:off x="3938341" y="6568182"/>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5" name="Google Shape;785;p38"/>
          <p:cNvSpPr/>
          <p:nvPr/>
        </p:nvSpPr>
        <p:spPr>
          <a:xfrm rot="10800000">
            <a:off x="5082763"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6" name="Google Shape;786;p38"/>
          <p:cNvSpPr/>
          <p:nvPr/>
        </p:nvSpPr>
        <p:spPr>
          <a:xfrm rot="10800000">
            <a:off x="8858175" y="10119296"/>
            <a:ext cx="412937" cy="412921"/>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787" name="Google Shape;787;p38"/>
          <p:cNvSpPr/>
          <p:nvPr/>
        </p:nvSpPr>
        <p:spPr>
          <a:xfrm>
            <a:off x="595247" y="6456079"/>
            <a:ext cx="2928633" cy="56609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Perspective</a:t>
            </a:r>
            <a:endParaRPr/>
          </a:p>
        </p:txBody>
      </p:sp>
      <p:sp>
        <p:nvSpPr>
          <p:cNvPr id="788" name="Google Shape;788;p38"/>
          <p:cNvSpPr/>
          <p:nvPr/>
        </p:nvSpPr>
        <p:spPr>
          <a:xfrm>
            <a:off x="5720354" y="3252838"/>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Plan</a:t>
            </a:r>
            <a:endParaRPr/>
          </a:p>
        </p:txBody>
      </p:sp>
      <p:sp>
        <p:nvSpPr>
          <p:cNvPr id="789" name="Google Shape;789;p38"/>
          <p:cNvSpPr/>
          <p:nvPr/>
        </p:nvSpPr>
        <p:spPr>
          <a:xfrm>
            <a:off x="10831645" y="6456079"/>
            <a:ext cx="1257102" cy="56609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Ploy</a:t>
            </a:r>
            <a:endParaRPr/>
          </a:p>
        </p:txBody>
      </p:sp>
      <p:sp>
        <p:nvSpPr>
          <p:cNvPr id="790" name="Google Shape;790;p38"/>
          <p:cNvSpPr/>
          <p:nvPr/>
        </p:nvSpPr>
        <p:spPr>
          <a:xfrm>
            <a:off x="3689651"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Position</a:t>
            </a:r>
            <a:endParaRPr/>
          </a:p>
        </p:txBody>
      </p:sp>
      <p:sp>
        <p:nvSpPr>
          <p:cNvPr id="791" name="Google Shape;791;p38"/>
          <p:cNvSpPr/>
          <p:nvPr/>
        </p:nvSpPr>
        <p:spPr>
          <a:xfrm>
            <a:off x="7585285" y="10954451"/>
            <a:ext cx="2928633" cy="56609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Pattern</a:t>
            </a:r>
            <a:endParaRPr/>
          </a:p>
        </p:txBody>
      </p:sp>
      <p:sp>
        <p:nvSpPr>
          <p:cNvPr id="792" name="Google Shape;792;p3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793" name="Google Shape;793;p3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794" name="Google Shape;794;p3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39"/>
          <p:cNvSpPr/>
          <p:nvPr/>
        </p:nvSpPr>
        <p:spPr>
          <a:xfrm>
            <a:off x="2845108" y="401352"/>
            <a:ext cx="186817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5 STEPS OF SOCIAL MEDIA STRATEGY</a:t>
            </a:r>
            <a:endParaRPr/>
          </a:p>
        </p:txBody>
      </p:sp>
      <p:sp>
        <p:nvSpPr>
          <p:cNvPr id="800" name="Google Shape;800;p39"/>
          <p:cNvSpPr/>
          <p:nvPr/>
        </p:nvSpPr>
        <p:spPr>
          <a:xfrm>
            <a:off x="20553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1" name="Google Shape;801;p39"/>
          <p:cNvSpPr/>
          <p:nvPr/>
        </p:nvSpPr>
        <p:spPr>
          <a:xfrm>
            <a:off x="64495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2" name="Google Shape;802;p39"/>
          <p:cNvSpPr/>
          <p:nvPr/>
        </p:nvSpPr>
        <p:spPr>
          <a:xfrm>
            <a:off x="10843783"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3" name="Google Shape;803;p39"/>
          <p:cNvSpPr/>
          <p:nvPr/>
        </p:nvSpPr>
        <p:spPr>
          <a:xfrm>
            <a:off x="152379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4" name="Google Shape;804;p39"/>
          <p:cNvSpPr/>
          <p:nvPr/>
        </p:nvSpPr>
        <p:spPr>
          <a:xfrm>
            <a:off x="19644884" y="3477666"/>
            <a:ext cx="2730501" cy="2730501"/>
          </a:xfrm>
          <a:prstGeom prst="ellipse">
            <a:avLst/>
          </a:prstGeom>
          <a:solidFill>
            <a:srgbClr val="FFFFFF"/>
          </a:solidFill>
          <a:ln cap="flat" cmpd="sng" w="1016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4000"/>
              <a:buFont typeface="Ubuntu Light"/>
              <a:buNone/>
            </a:pPr>
            <a:r>
              <a:rPr b="0" i="0" lang="en-US" sz="4000" u="none" cap="none" strike="noStrike">
                <a:solidFill>
                  <a:srgbClr val="FFFFFF"/>
                </a:solidFill>
                <a:latin typeface="Ubuntu Light"/>
                <a:ea typeface="Ubuntu Light"/>
                <a:cs typeface="Ubuntu Light"/>
                <a:sym typeface="Ubuntu Light"/>
              </a:rPr>
              <a:t> </a:t>
            </a:r>
            <a:endParaRPr/>
          </a:p>
        </p:txBody>
      </p:sp>
      <p:sp>
        <p:nvSpPr>
          <p:cNvPr id="805" name="Google Shape;805;p39"/>
          <p:cNvSpPr/>
          <p:nvPr/>
        </p:nvSpPr>
        <p:spPr>
          <a:xfrm>
            <a:off x="19489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Determine Your Goals</a:t>
            </a:r>
            <a:endParaRPr/>
          </a:p>
        </p:txBody>
      </p:sp>
      <p:sp>
        <p:nvSpPr>
          <p:cNvPr id="806" name="Google Shape;806;p39"/>
          <p:cNvSpPr/>
          <p:nvPr/>
        </p:nvSpPr>
        <p:spPr>
          <a:xfrm>
            <a:off x="6343171" y="6674551"/>
            <a:ext cx="2933701" cy="990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Conduct a Social Audit</a:t>
            </a:r>
            <a:endParaRPr/>
          </a:p>
        </p:txBody>
      </p:sp>
      <p:sp>
        <p:nvSpPr>
          <p:cNvPr id="807" name="Google Shape;807;p39"/>
          <p:cNvSpPr/>
          <p:nvPr/>
        </p:nvSpPr>
        <p:spPr>
          <a:xfrm>
            <a:off x="10527821" y="6680901"/>
            <a:ext cx="33528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 a Content Strategy</a:t>
            </a:r>
            <a:endParaRPr/>
          </a:p>
        </p:txBody>
      </p:sp>
      <p:sp>
        <p:nvSpPr>
          <p:cNvPr id="808" name="Google Shape;808;p39"/>
          <p:cNvSpPr/>
          <p:nvPr/>
        </p:nvSpPr>
        <p:spPr>
          <a:xfrm>
            <a:off x="151315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Monitor And Track Analytics</a:t>
            </a:r>
            <a:endParaRPr/>
          </a:p>
        </p:txBody>
      </p:sp>
      <p:sp>
        <p:nvSpPr>
          <p:cNvPr id="809" name="Google Shape;809;p39"/>
          <p:cNvSpPr/>
          <p:nvPr/>
        </p:nvSpPr>
        <p:spPr>
          <a:xfrm>
            <a:off x="19538472" y="6674551"/>
            <a:ext cx="2933701" cy="901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Adjust Accordingly</a:t>
            </a:r>
            <a:endParaRPr/>
          </a:p>
        </p:txBody>
      </p:sp>
      <p:sp>
        <p:nvSpPr>
          <p:cNvPr id="810" name="Google Shape;810;p39"/>
          <p:cNvSpPr/>
          <p:nvPr/>
        </p:nvSpPr>
        <p:spPr>
          <a:xfrm>
            <a:off x="1593371" y="9266184"/>
            <a:ext cx="21221701" cy="293830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endParaRPr/>
          </a:p>
        </p:txBody>
      </p:sp>
      <p:sp>
        <p:nvSpPr>
          <p:cNvPr id="811" name="Google Shape;811;p39"/>
          <p:cNvSpPr/>
          <p:nvPr/>
        </p:nvSpPr>
        <p:spPr>
          <a:xfrm>
            <a:off x="2773620" y="4191000"/>
            <a:ext cx="1295400" cy="1295400"/>
          </a:xfrm>
          <a:custGeom>
            <a:rect b="b" l="l" r="r" t="t"/>
            <a:pathLst>
              <a:path extrusionOk="0" h="21600" w="2160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2" name="Google Shape;812;p39"/>
          <p:cNvSpPr/>
          <p:nvPr/>
        </p:nvSpPr>
        <p:spPr>
          <a:xfrm>
            <a:off x="7224970" y="4248150"/>
            <a:ext cx="1181100" cy="1181100"/>
          </a:xfrm>
          <a:custGeom>
            <a:rect b="b" l="l" r="r" t="t"/>
            <a:pathLst>
              <a:path extrusionOk="0" h="21600" w="2160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3" name="Google Shape;813;p39"/>
          <p:cNvSpPr/>
          <p:nvPr/>
        </p:nvSpPr>
        <p:spPr>
          <a:xfrm>
            <a:off x="11758870" y="4286250"/>
            <a:ext cx="901700" cy="1104900"/>
          </a:xfrm>
          <a:custGeom>
            <a:rect b="b" l="l" r="r" t="t"/>
            <a:pathLst>
              <a:path extrusionOk="0" h="21600" w="2160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4" name="Google Shape;814;p39"/>
          <p:cNvSpPr/>
          <p:nvPr/>
        </p:nvSpPr>
        <p:spPr>
          <a:xfrm>
            <a:off x="16108620" y="4343400"/>
            <a:ext cx="990600" cy="990600"/>
          </a:xfrm>
          <a:custGeom>
            <a:rect b="b" l="l" r="r" t="t"/>
            <a:pathLst>
              <a:path extrusionOk="0" h="21600" w="2160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5" name="Google Shape;815;p39"/>
          <p:cNvSpPr/>
          <p:nvPr/>
        </p:nvSpPr>
        <p:spPr>
          <a:xfrm>
            <a:off x="20363120" y="4191000"/>
            <a:ext cx="1295400" cy="1295400"/>
          </a:xfrm>
          <a:custGeom>
            <a:rect b="b" l="l" r="r" t="t"/>
            <a:pathLst>
              <a:path extrusionOk="0" h="21600" w="2160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6" name="Google Shape;816;p39"/>
          <p:cNvSpPr/>
          <p:nvPr/>
        </p:nvSpPr>
        <p:spPr>
          <a:xfrm flipH="1" rot="10800000">
            <a:off x="50659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7" name="Google Shape;817;p39"/>
          <p:cNvSpPr/>
          <p:nvPr/>
        </p:nvSpPr>
        <p:spPr>
          <a:xfrm flipH="1" rot="10800000">
            <a:off x="9498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8" name="Google Shape;818;p39"/>
          <p:cNvSpPr/>
          <p:nvPr/>
        </p:nvSpPr>
        <p:spPr>
          <a:xfrm flipH="1" rot="10800000">
            <a:off x="138416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19" name="Google Shape;819;p39"/>
          <p:cNvSpPr/>
          <p:nvPr/>
        </p:nvSpPr>
        <p:spPr>
          <a:xfrm flipH="1" rot="10800000">
            <a:off x="18261270" y="4311650"/>
            <a:ext cx="1079500" cy="1079500"/>
          </a:xfrm>
          <a:prstGeom prst="rightArrow">
            <a:avLst>
              <a:gd fmla="val 40202" name="adj1"/>
              <a:gd fmla="val 53309" name="adj2"/>
            </a:avLst>
          </a:prstGeom>
          <a:gradFill>
            <a:gsLst>
              <a:gs pos="0">
                <a:schemeClr val="lt2"/>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0" name="Google Shape;820;p39"/>
          <p:cNvSpPr/>
          <p:nvPr/>
        </p:nvSpPr>
        <p:spPr>
          <a:xfrm>
            <a:off x="11462920" y="83486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0"/>
          <p:cNvSpPr/>
          <p:nvPr/>
        </p:nvSpPr>
        <p:spPr>
          <a:xfrm>
            <a:off x="5308908" y="3759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BOWMAN'S STRATEGY CLOCK</a:t>
            </a:r>
            <a:endParaRPr/>
          </a:p>
        </p:txBody>
      </p:sp>
      <p:cxnSp>
        <p:nvCxnSpPr>
          <p:cNvPr id="826" name="Google Shape;826;p40"/>
          <p:cNvCxnSpPr/>
          <p:nvPr/>
        </p:nvCxnSpPr>
        <p:spPr>
          <a:xfrm flipH="1">
            <a:off x="7108483" y="3886380"/>
            <a:ext cx="38" cy="6375391"/>
          </a:xfrm>
          <a:prstGeom prst="straightConnector1">
            <a:avLst/>
          </a:prstGeom>
          <a:noFill/>
          <a:ln cap="flat" cmpd="sng" w="127000">
            <a:solidFill>
              <a:schemeClr val="accent1"/>
            </a:solidFill>
            <a:prstDash val="solid"/>
            <a:miter lim="400000"/>
            <a:headEnd len="med" w="med" type="stealth"/>
            <a:tailEnd len="med" w="med" type="stealth"/>
          </a:ln>
        </p:spPr>
      </p:cxnSp>
      <p:cxnSp>
        <p:nvCxnSpPr>
          <p:cNvPr id="827" name="Google Shape;827;p40"/>
          <p:cNvCxnSpPr/>
          <p:nvPr/>
        </p:nvCxnSpPr>
        <p:spPr>
          <a:xfrm rot="10800000">
            <a:off x="3920803" y="7074070"/>
            <a:ext cx="6375390" cy="15"/>
          </a:xfrm>
          <a:prstGeom prst="straightConnector1">
            <a:avLst/>
          </a:prstGeom>
          <a:noFill/>
          <a:ln cap="flat" cmpd="sng" w="127000">
            <a:solidFill>
              <a:schemeClr val="accent1"/>
            </a:solidFill>
            <a:prstDash val="solid"/>
            <a:miter lim="400000"/>
            <a:headEnd len="med" w="med" type="stealth"/>
            <a:tailEnd len="med" w="med" type="stealth"/>
          </a:ln>
        </p:spPr>
      </p:cxnSp>
      <p:sp>
        <p:nvSpPr>
          <p:cNvPr id="828" name="Google Shape;828;p40"/>
          <p:cNvSpPr/>
          <p:nvPr/>
        </p:nvSpPr>
        <p:spPr>
          <a:xfrm rot="10800000">
            <a:off x="4854461" y="4820033"/>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29" name="Google Shape;829;p40"/>
          <p:cNvSpPr/>
          <p:nvPr/>
        </p:nvSpPr>
        <p:spPr>
          <a:xfrm rot="-5400013">
            <a:off x="4854470" y="4820034"/>
            <a:ext cx="4508090" cy="4508089"/>
          </a:xfrm>
          <a:custGeom>
            <a:rect b="b" l="l" r="r" t="t"/>
            <a:pathLst>
              <a:path extrusionOk="0" h="21600" w="21600">
                <a:moveTo>
                  <a:pt x="0" y="0"/>
                </a:moveTo>
                <a:lnTo>
                  <a:pt x="4863" y="4863"/>
                </a:lnTo>
                <a:lnTo>
                  <a:pt x="21600" y="21600"/>
                </a:lnTo>
              </a:path>
            </a:pathLst>
          </a:custGeom>
          <a:noFill/>
          <a:ln cap="flat" cmpd="sng" w="127000">
            <a:solidFill>
              <a:schemeClr val="accent1"/>
            </a:solidFill>
            <a:prstDash val="solid"/>
            <a:miter lim="400000"/>
            <a:headEnd len="med" w="med" type="stealth"/>
            <a:tailEnd len="med" w="med" type="stealth"/>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30" name="Google Shape;830;p40"/>
          <p:cNvSpPr/>
          <p:nvPr/>
        </p:nvSpPr>
        <p:spPr>
          <a:xfrm>
            <a:off x="5340072" y="2970878"/>
            <a:ext cx="3556001" cy="6858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Differentiation</a:t>
            </a:r>
            <a:endParaRPr/>
          </a:p>
        </p:txBody>
      </p:sp>
      <p:sp>
        <p:nvSpPr>
          <p:cNvPr id="831" name="Google Shape;831;p40"/>
          <p:cNvSpPr/>
          <p:nvPr/>
        </p:nvSpPr>
        <p:spPr>
          <a:xfrm>
            <a:off x="9716129" y="3883536"/>
            <a:ext cx="3124201" cy="927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Focused Differentiation</a:t>
            </a:r>
            <a:endParaRPr/>
          </a:p>
        </p:txBody>
      </p:sp>
      <p:sp>
        <p:nvSpPr>
          <p:cNvPr id="832" name="Google Shape;832;p40"/>
          <p:cNvSpPr/>
          <p:nvPr/>
        </p:nvSpPr>
        <p:spPr>
          <a:xfrm>
            <a:off x="2906092" y="4259699"/>
            <a:ext cx="1702697" cy="507686"/>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Hybrid</a:t>
            </a:r>
            <a:endParaRPr/>
          </a:p>
        </p:txBody>
      </p:sp>
      <p:sp>
        <p:nvSpPr>
          <p:cNvPr id="833" name="Google Shape;833;p40"/>
          <p:cNvSpPr/>
          <p:nvPr/>
        </p:nvSpPr>
        <p:spPr>
          <a:xfrm>
            <a:off x="1501869" y="6681870"/>
            <a:ext cx="2070101" cy="7112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p:txBody>
      </p:sp>
      <p:sp>
        <p:nvSpPr>
          <p:cNvPr id="834" name="Google Shape;834;p40"/>
          <p:cNvSpPr/>
          <p:nvPr/>
        </p:nvSpPr>
        <p:spPr>
          <a:xfrm>
            <a:off x="1995424" y="8949734"/>
            <a:ext cx="2603501" cy="1117601"/>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Price</a:t>
            </a:r>
            <a:endParaRPr/>
          </a:p>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&amp; Low Values</a:t>
            </a:r>
            <a:endParaRPr/>
          </a:p>
        </p:txBody>
      </p:sp>
      <p:sp>
        <p:nvSpPr>
          <p:cNvPr id="835" name="Google Shape;835;p40"/>
          <p:cNvSpPr/>
          <p:nvPr/>
        </p:nvSpPr>
        <p:spPr>
          <a:xfrm>
            <a:off x="10651131" y="6084261"/>
            <a:ext cx="2286001" cy="19050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Price/Standard Product</a:t>
            </a:r>
            <a:endParaRPr/>
          </a:p>
        </p:txBody>
      </p:sp>
      <p:sp>
        <p:nvSpPr>
          <p:cNvPr id="836" name="Google Shape;836;p40"/>
          <p:cNvSpPr/>
          <p:nvPr/>
        </p:nvSpPr>
        <p:spPr>
          <a:xfrm>
            <a:off x="9711331" y="8789361"/>
            <a:ext cx="2057401" cy="14351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Increased Price/Low Values</a:t>
            </a:r>
            <a:endParaRPr/>
          </a:p>
        </p:txBody>
      </p:sp>
      <p:sp>
        <p:nvSpPr>
          <p:cNvPr id="837" name="Google Shape;837;p40"/>
          <p:cNvSpPr/>
          <p:nvPr/>
        </p:nvSpPr>
        <p:spPr>
          <a:xfrm>
            <a:off x="5977531" y="10427661"/>
            <a:ext cx="2286001" cy="15240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 Values</a:t>
            </a:r>
            <a:endParaRPr/>
          </a:p>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/Standard Price</a:t>
            </a:r>
            <a:endParaRPr/>
          </a:p>
        </p:txBody>
      </p:sp>
      <p:cxnSp>
        <p:nvCxnSpPr>
          <p:cNvPr id="838" name="Google Shape;838;p40"/>
          <p:cNvCxnSpPr/>
          <p:nvPr/>
        </p:nvCxnSpPr>
        <p:spPr>
          <a:xfrm flipH="1">
            <a:off x="1257299" y="2891265"/>
            <a:ext cx="2" cy="9477878"/>
          </a:xfrm>
          <a:prstGeom prst="straightConnector1">
            <a:avLst/>
          </a:prstGeom>
          <a:noFill/>
          <a:ln cap="flat" cmpd="sng" w="63500">
            <a:solidFill>
              <a:schemeClr val="dk2"/>
            </a:solidFill>
            <a:prstDash val="solid"/>
            <a:miter lim="400000"/>
            <a:headEnd len="med" w="med" type="stealth"/>
            <a:tailEnd len="sm" w="sm" type="none"/>
          </a:ln>
        </p:spPr>
      </p:cxnSp>
      <p:cxnSp>
        <p:nvCxnSpPr>
          <p:cNvPr id="839" name="Google Shape;839;p40"/>
          <p:cNvCxnSpPr/>
          <p:nvPr/>
        </p:nvCxnSpPr>
        <p:spPr>
          <a:xfrm rot="10800000">
            <a:off x="1255461" y="12354604"/>
            <a:ext cx="11435772" cy="1"/>
          </a:xfrm>
          <a:prstGeom prst="straightConnector1">
            <a:avLst/>
          </a:prstGeom>
          <a:noFill/>
          <a:ln cap="flat" cmpd="sng" w="63500">
            <a:solidFill>
              <a:schemeClr val="dk2"/>
            </a:solidFill>
            <a:prstDash val="solid"/>
            <a:miter lim="400000"/>
            <a:headEnd len="med" w="med" type="stealth"/>
            <a:tailEnd len="sm" w="sm" type="none"/>
          </a:ln>
        </p:spPr>
      </p:cxnSp>
      <p:sp>
        <p:nvSpPr>
          <p:cNvPr id="840" name="Google Shape;840;p40"/>
          <p:cNvSpPr/>
          <p:nvPr/>
        </p:nvSpPr>
        <p:spPr>
          <a:xfrm>
            <a:off x="11515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Low</a:t>
            </a:r>
            <a:endParaRPr/>
          </a:p>
        </p:txBody>
      </p:sp>
      <p:sp>
        <p:nvSpPr>
          <p:cNvPr id="841" name="Google Shape;841;p40"/>
          <p:cNvSpPr/>
          <p:nvPr/>
        </p:nvSpPr>
        <p:spPr>
          <a:xfrm>
            <a:off x="11743331" y="124914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2" name="Google Shape;842;p40"/>
          <p:cNvSpPr/>
          <p:nvPr/>
        </p:nvSpPr>
        <p:spPr>
          <a:xfrm>
            <a:off x="795931" y="2140911"/>
            <a:ext cx="9398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High</a:t>
            </a:r>
            <a:endParaRPr/>
          </a:p>
        </p:txBody>
      </p:sp>
      <p:sp>
        <p:nvSpPr>
          <p:cNvPr id="843" name="Google Shape;843;p40"/>
          <p:cNvSpPr/>
          <p:nvPr/>
        </p:nvSpPr>
        <p:spPr>
          <a:xfrm rot="-5400000">
            <a:off x="-759819" y="7319371"/>
            <a:ext cx="3187701" cy="622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Unity or Value</a:t>
            </a:r>
            <a:endParaRPr/>
          </a:p>
        </p:txBody>
      </p:sp>
      <p:sp>
        <p:nvSpPr>
          <p:cNvPr id="844" name="Google Shape;844;p40"/>
          <p:cNvSpPr/>
          <p:nvPr/>
        </p:nvSpPr>
        <p:spPr>
          <a:xfrm>
            <a:off x="14674850" y="3501453"/>
            <a:ext cx="847581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45" name="Google Shape;845;p4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6" name="Google Shape;846;p4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41"/>
          <p:cNvSpPr/>
          <p:nvPr/>
        </p:nvSpPr>
        <p:spPr>
          <a:xfrm>
            <a:off x="3746808" y="439452"/>
            <a:ext cx="16878302"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THE TECHNOLOGY LIFE CYCLE</a:t>
            </a:r>
            <a:endParaRPr/>
          </a:p>
        </p:txBody>
      </p:sp>
      <p:cxnSp>
        <p:nvCxnSpPr>
          <p:cNvPr id="852" name="Google Shape;852;p41"/>
          <p:cNvCxnSpPr/>
          <p:nvPr/>
        </p:nvCxnSpPr>
        <p:spPr>
          <a:xfrm>
            <a:off x="12001499" y="4208345"/>
            <a:ext cx="0" cy="7333540"/>
          </a:xfrm>
          <a:prstGeom prst="straightConnector1">
            <a:avLst/>
          </a:prstGeom>
          <a:noFill/>
          <a:ln cap="flat" cmpd="sng" w="63500">
            <a:solidFill>
              <a:schemeClr val="dk2"/>
            </a:solidFill>
            <a:prstDash val="solid"/>
            <a:miter lim="400000"/>
            <a:headEnd len="med" w="med" type="stealth"/>
            <a:tailEnd len="sm" w="sm" type="none"/>
          </a:ln>
        </p:spPr>
      </p:cxnSp>
      <p:cxnSp>
        <p:nvCxnSpPr>
          <p:cNvPr id="853" name="Google Shape;853;p41"/>
          <p:cNvCxnSpPr/>
          <p:nvPr/>
        </p:nvCxnSpPr>
        <p:spPr>
          <a:xfrm rot="10800000">
            <a:off x="11983656" y="11524041"/>
            <a:ext cx="11070119" cy="0"/>
          </a:xfrm>
          <a:prstGeom prst="straightConnector1">
            <a:avLst/>
          </a:prstGeom>
          <a:noFill/>
          <a:ln cap="flat" cmpd="sng" w="63500">
            <a:solidFill>
              <a:schemeClr val="dk2"/>
            </a:solidFill>
            <a:prstDash val="solid"/>
            <a:miter lim="400000"/>
            <a:headEnd len="med" w="med" type="stealth"/>
            <a:tailEnd len="sm" w="sm" type="none"/>
          </a:ln>
        </p:spPr>
      </p:cxnSp>
      <p:cxnSp>
        <p:nvCxnSpPr>
          <p:cNvPr id="854" name="Google Shape;854;p41"/>
          <p:cNvCxnSpPr/>
          <p:nvPr/>
        </p:nvCxnSpPr>
        <p:spPr>
          <a:xfrm rot="10800000">
            <a:off x="14865466" y="4305203"/>
            <a:ext cx="0" cy="7146000"/>
          </a:xfrm>
          <a:prstGeom prst="straightConnector1">
            <a:avLst/>
          </a:prstGeom>
          <a:noFill/>
          <a:ln cap="flat" cmpd="sng" w="38100">
            <a:solidFill>
              <a:schemeClr val="dk2"/>
            </a:solidFill>
            <a:prstDash val="dash"/>
            <a:miter lim="400000"/>
            <a:headEnd len="sm" w="sm" type="none"/>
            <a:tailEnd len="sm" w="sm" type="none"/>
          </a:ln>
        </p:spPr>
      </p:cxnSp>
      <p:cxnSp>
        <p:nvCxnSpPr>
          <p:cNvPr id="855" name="Google Shape;855;p41"/>
          <p:cNvCxnSpPr/>
          <p:nvPr/>
        </p:nvCxnSpPr>
        <p:spPr>
          <a:xfrm rot="10800000">
            <a:off x="17583263" y="4362449"/>
            <a:ext cx="0" cy="7088753"/>
          </a:xfrm>
          <a:prstGeom prst="straightConnector1">
            <a:avLst/>
          </a:prstGeom>
          <a:noFill/>
          <a:ln cap="flat" cmpd="sng" w="38100">
            <a:solidFill>
              <a:schemeClr val="dk2"/>
            </a:solidFill>
            <a:prstDash val="dash"/>
            <a:miter lim="400000"/>
            <a:headEnd len="sm" w="sm" type="none"/>
            <a:tailEnd len="sm" w="sm" type="none"/>
          </a:ln>
        </p:spPr>
      </p:cxnSp>
      <p:cxnSp>
        <p:nvCxnSpPr>
          <p:cNvPr id="856" name="Google Shape;856;p41"/>
          <p:cNvCxnSpPr/>
          <p:nvPr/>
        </p:nvCxnSpPr>
        <p:spPr>
          <a:xfrm rot="10800000">
            <a:off x="20301063" y="4343303"/>
            <a:ext cx="0" cy="7107900"/>
          </a:xfrm>
          <a:prstGeom prst="straightConnector1">
            <a:avLst/>
          </a:prstGeom>
          <a:noFill/>
          <a:ln cap="flat" cmpd="sng" w="38100">
            <a:solidFill>
              <a:schemeClr val="dk2"/>
            </a:solidFill>
            <a:prstDash val="dash"/>
            <a:miter lim="400000"/>
            <a:headEnd len="sm" w="sm" type="none"/>
            <a:tailEnd len="sm" w="sm" type="none"/>
          </a:ln>
        </p:spPr>
      </p:cxnSp>
      <p:cxnSp>
        <p:nvCxnSpPr>
          <p:cNvPr id="857" name="Google Shape;857;p41"/>
          <p:cNvCxnSpPr/>
          <p:nvPr/>
        </p:nvCxnSpPr>
        <p:spPr>
          <a:xfrm rot="10800000">
            <a:off x="23018863" y="4381403"/>
            <a:ext cx="0" cy="7069800"/>
          </a:xfrm>
          <a:prstGeom prst="straightConnector1">
            <a:avLst/>
          </a:prstGeom>
          <a:noFill/>
          <a:ln cap="flat" cmpd="sng" w="38100">
            <a:solidFill>
              <a:schemeClr val="dk2"/>
            </a:solidFill>
            <a:prstDash val="dash"/>
            <a:miter lim="400000"/>
            <a:headEnd len="sm" w="sm" type="none"/>
            <a:tailEnd len="sm" w="sm" type="none"/>
          </a:ln>
        </p:spPr>
      </p:cxnSp>
      <p:sp>
        <p:nvSpPr>
          <p:cNvPr id="858" name="Google Shape;858;p41"/>
          <p:cNvSpPr/>
          <p:nvPr/>
        </p:nvSpPr>
        <p:spPr>
          <a:xfrm rot="-5400004">
            <a:off x="10141051" y="7302855"/>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Sales</a:t>
            </a:r>
            <a:endParaRPr/>
          </a:p>
        </p:txBody>
      </p:sp>
      <p:sp>
        <p:nvSpPr>
          <p:cNvPr id="859" name="Google Shape;859;p41"/>
          <p:cNvSpPr/>
          <p:nvPr/>
        </p:nvSpPr>
        <p:spPr>
          <a:xfrm rot="-2">
            <a:off x="16262452" y="116716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Time</a:t>
            </a:r>
            <a:endParaRPr/>
          </a:p>
        </p:txBody>
      </p:sp>
      <p:sp>
        <p:nvSpPr>
          <p:cNvPr id="860" name="Google Shape;860;p41"/>
          <p:cNvSpPr/>
          <p:nvPr/>
        </p:nvSpPr>
        <p:spPr>
          <a:xfrm rot="-2">
            <a:off x="121222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Introduction</a:t>
            </a:r>
            <a:endParaRPr/>
          </a:p>
        </p:txBody>
      </p:sp>
      <p:sp>
        <p:nvSpPr>
          <p:cNvPr id="861" name="Google Shape;861;p41"/>
          <p:cNvSpPr/>
          <p:nvPr/>
        </p:nvSpPr>
        <p:spPr>
          <a:xfrm rot="-2">
            <a:off x="149543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Growth</a:t>
            </a:r>
            <a:endParaRPr/>
          </a:p>
        </p:txBody>
      </p:sp>
      <p:sp>
        <p:nvSpPr>
          <p:cNvPr id="862" name="Google Shape;862;p41"/>
          <p:cNvSpPr/>
          <p:nvPr/>
        </p:nvSpPr>
        <p:spPr>
          <a:xfrm rot="-2">
            <a:off x="17634052"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Maturity</a:t>
            </a:r>
            <a:endParaRPr/>
          </a:p>
        </p:txBody>
      </p:sp>
      <p:sp>
        <p:nvSpPr>
          <p:cNvPr id="863" name="Google Shape;863;p41"/>
          <p:cNvSpPr/>
          <p:nvPr/>
        </p:nvSpPr>
        <p:spPr>
          <a:xfrm rot="-2">
            <a:off x="20386774" y="2934054"/>
            <a:ext cx="2667001" cy="6604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Decline</a:t>
            </a:r>
            <a:endParaRPr/>
          </a:p>
        </p:txBody>
      </p:sp>
      <p:sp>
        <p:nvSpPr>
          <p:cNvPr id="864" name="Google Shape;864;p41"/>
          <p:cNvSpPr/>
          <p:nvPr/>
        </p:nvSpPr>
        <p:spPr>
          <a:xfrm>
            <a:off x="12466736" y="4725789"/>
            <a:ext cx="9736635" cy="6354565"/>
          </a:xfrm>
          <a:custGeom>
            <a:rect b="b" l="l" r="r" t="t"/>
            <a:pathLst>
              <a:path extrusionOk="0" h="21600" w="21600">
                <a:moveTo>
                  <a:pt x="0" y="21600"/>
                </a:moveTo>
                <a:cubicBezTo>
                  <a:pt x="0" y="21600"/>
                  <a:pt x="3730" y="20094"/>
                  <a:pt x="6381" y="15743"/>
                </a:cubicBezTo>
                <a:cubicBezTo>
                  <a:pt x="9033" y="11391"/>
                  <a:pt x="10617" y="0"/>
                  <a:pt x="14700" y="0"/>
                </a:cubicBezTo>
                <a:cubicBezTo>
                  <a:pt x="18784" y="0"/>
                  <a:pt x="21600" y="12087"/>
                  <a:pt x="21600" y="12087"/>
                </a:cubicBezTo>
              </a:path>
            </a:pathLst>
          </a:custGeom>
          <a:noFill/>
          <a:ln cap="flat" cmpd="sng" w="889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5" name="Google Shape;865;p41"/>
          <p:cNvSpPr/>
          <p:nvPr/>
        </p:nvSpPr>
        <p:spPr>
          <a:xfrm rot="10800000">
            <a:off x="22062513" y="81226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6" name="Google Shape;866;p41"/>
          <p:cNvSpPr/>
          <p:nvPr/>
        </p:nvSpPr>
        <p:spPr>
          <a:xfrm rot="10800000">
            <a:off x="12410513" y="10929302"/>
            <a:ext cx="254001" cy="254001"/>
          </a:xfrm>
          <a:prstGeom prst="ellipse">
            <a:avLst/>
          </a:prstGeom>
          <a:solidFill>
            <a:srgbClr val="323C4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67" name="Google Shape;867;p41"/>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68" name="Google Shape;868;p41"/>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69" name="Google Shape;869;p41"/>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6"/>
          <p:cNvSpPr/>
          <p:nvPr/>
        </p:nvSpPr>
        <p:spPr>
          <a:xfrm>
            <a:off x="1085850" y="2305050"/>
            <a:ext cx="125349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6" name="Google Shape;66;p6"/>
          <p:cNvSpPr/>
          <p:nvPr/>
        </p:nvSpPr>
        <p:spPr>
          <a:xfrm rot="5400000">
            <a:off x="-3384550" y="6851650"/>
            <a:ext cx="9512300" cy="1308100"/>
          </a:xfrm>
          <a:prstGeom prst="rightArrow">
            <a:avLst>
              <a:gd fmla="val 42734" name="adj1"/>
              <a:gd fmla="val 93849" name="adj2"/>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7" name="Google Shape;67;p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GROWTH STRATEGY </a:t>
            </a:r>
            <a:endParaRPr/>
          </a:p>
        </p:txBody>
      </p:sp>
      <p:sp>
        <p:nvSpPr>
          <p:cNvPr id="68" name="Google Shape;68;p6"/>
          <p:cNvSpPr/>
          <p:nvPr/>
        </p:nvSpPr>
        <p:spPr>
          <a:xfrm>
            <a:off x="3407460" y="4845337"/>
            <a:ext cx="4426780" cy="3065205"/>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69" name="Google Shape;69;p6"/>
          <p:cNvSpPr/>
          <p:nvPr/>
        </p:nvSpPr>
        <p:spPr>
          <a:xfrm>
            <a:off x="8251680" y="4845337"/>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0" name="Google Shape;70;p6"/>
          <p:cNvSpPr/>
          <p:nvPr/>
        </p:nvSpPr>
        <p:spPr>
          <a:xfrm>
            <a:off x="340746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1" name="Google Shape;71;p6"/>
          <p:cNvSpPr/>
          <p:nvPr/>
        </p:nvSpPr>
        <p:spPr>
          <a:xfrm>
            <a:off x="8251680" y="8370976"/>
            <a:ext cx="4426780" cy="3078361"/>
          </a:xfrm>
          <a:prstGeom prst="rect">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72" name="Google Shape;72;p6"/>
          <p:cNvSpPr/>
          <p:nvPr/>
        </p:nvSpPr>
        <p:spPr>
          <a:xfrm>
            <a:off x="3829643"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INCREASE MARKET SHARE</a:t>
            </a:r>
            <a:endParaRPr/>
          </a:p>
        </p:txBody>
      </p:sp>
      <p:sp>
        <p:nvSpPr>
          <p:cNvPr id="73" name="Google Shape;73;p6"/>
          <p:cNvSpPr/>
          <p:nvPr/>
        </p:nvSpPr>
        <p:spPr>
          <a:xfrm>
            <a:off x="8673870" y="5779182"/>
            <a:ext cx="3594574" cy="113136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a:t>
            </a:r>
            <a:endParaRPr/>
          </a:p>
        </p:txBody>
      </p:sp>
      <p:sp>
        <p:nvSpPr>
          <p:cNvPr id="74" name="Google Shape;74;p6"/>
          <p:cNvSpPr/>
          <p:nvPr/>
        </p:nvSpPr>
        <p:spPr>
          <a:xfrm>
            <a:off x="3829643" y="9278518"/>
            <a:ext cx="3594574" cy="113136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ENTER NEW MARKETS</a:t>
            </a:r>
            <a:endParaRPr/>
          </a:p>
        </p:txBody>
      </p:sp>
      <p:sp>
        <p:nvSpPr>
          <p:cNvPr id="75" name="Google Shape;75;p6"/>
          <p:cNvSpPr/>
          <p:nvPr/>
        </p:nvSpPr>
        <p:spPr>
          <a:xfrm>
            <a:off x="8637906" y="9094341"/>
            <a:ext cx="3592928" cy="1631269"/>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ADD SERVICES OR PRODUCTS IN NEW MARKETS</a:t>
            </a:r>
            <a:endParaRPr/>
          </a:p>
        </p:txBody>
      </p:sp>
      <p:sp>
        <p:nvSpPr>
          <p:cNvPr id="76" name="Google Shape;76;p6"/>
          <p:cNvSpPr/>
          <p:nvPr/>
        </p:nvSpPr>
        <p:spPr>
          <a:xfrm rot="-5400000">
            <a:off x="-809528" y="6997810"/>
            <a:ext cx="43307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 Expansion</a:t>
            </a:r>
            <a:endParaRPr/>
          </a:p>
        </p:txBody>
      </p:sp>
      <p:sp>
        <p:nvSpPr>
          <p:cNvPr id="77" name="Google Shape;77;p6"/>
          <p:cNvSpPr/>
          <p:nvPr/>
        </p:nvSpPr>
        <p:spPr>
          <a:xfrm>
            <a:off x="5603972" y="2692510"/>
            <a:ext cx="4914901" cy="5461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Service Expansion</a:t>
            </a:r>
            <a:endParaRPr/>
          </a:p>
        </p:txBody>
      </p:sp>
      <p:sp>
        <p:nvSpPr>
          <p:cNvPr id="78" name="Google Shape;78;p6"/>
          <p:cNvSpPr/>
          <p:nvPr/>
        </p:nvSpPr>
        <p:spPr>
          <a:xfrm rot="-5400000">
            <a:off x="1305022" y="5911960"/>
            <a:ext cx="28067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Markets</a:t>
            </a:r>
            <a:endParaRPr/>
          </a:p>
        </p:txBody>
      </p:sp>
      <p:sp>
        <p:nvSpPr>
          <p:cNvPr id="79" name="Google Shape;79;p6"/>
          <p:cNvSpPr/>
          <p:nvPr/>
        </p:nvSpPr>
        <p:spPr>
          <a:xfrm rot="-5400000">
            <a:off x="1647922" y="9417160"/>
            <a:ext cx="2120901" cy="10668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Markets</a:t>
            </a:r>
            <a:endParaRPr/>
          </a:p>
        </p:txBody>
      </p:sp>
      <p:sp>
        <p:nvSpPr>
          <p:cNvPr id="80" name="Google Shape;80;p6"/>
          <p:cNvSpPr/>
          <p:nvPr/>
        </p:nvSpPr>
        <p:spPr>
          <a:xfrm>
            <a:off x="3457672" y="3518010"/>
            <a:ext cx="43053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Existing Services</a:t>
            </a:r>
            <a:br>
              <a:rPr b="0" i="0" lang="en-US" sz="3000" u="none" cap="none" strike="noStrike">
                <a:solidFill>
                  <a:schemeClr val="dk1"/>
                </a:solidFill>
                <a:latin typeface="Ubuntu Medium"/>
                <a:ea typeface="Ubuntu Medium"/>
                <a:cs typeface="Ubuntu Medium"/>
                <a:sym typeface="Ubuntu Medium"/>
              </a:rPr>
            </a:br>
            <a:r>
              <a:rPr b="0" i="0" lang="en-US" sz="3000" u="none" cap="none" strike="noStrike">
                <a:solidFill>
                  <a:schemeClr val="dk1"/>
                </a:solidFill>
                <a:latin typeface="Ubuntu Medium"/>
                <a:ea typeface="Ubuntu Medium"/>
                <a:cs typeface="Ubuntu Medium"/>
                <a:sym typeface="Ubuntu Medium"/>
              </a:rPr>
              <a:t>&amp; Products</a:t>
            </a:r>
            <a:endParaRPr/>
          </a:p>
        </p:txBody>
      </p:sp>
      <p:sp>
        <p:nvSpPr>
          <p:cNvPr id="81" name="Google Shape;81;p6"/>
          <p:cNvSpPr/>
          <p:nvPr/>
        </p:nvSpPr>
        <p:spPr>
          <a:xfrm>
            <a:off x="8702772" y="3581510"/>
            <a:ext cx="3403601" cy="9779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Services &amp; Products</a:t>
            </a:r>
            <a:endParaRPr/>
          </a:p>
        </p:txBody>
      </p:sp>
      <p:sp>
        <p:nvSpPr>
          <p:cNvPr id="82" name="Google Shape;82;p6"/>
          <p:cNvSpPr/>
          <p:nvPr/>
        </p:nvSpPr>
        <p:spPr>
          <a:xfrm>
            <a:off x="15459741" y="3501453"/>
            <a:ext cx="7690922"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3" name="Google Shape;83;p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4" name="Google Shape;84;p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2"/>
          <p:cNvSpPr/>
          <p:nvPr/>
        </p:nvSpPr>
        <p:spPr>
          <a:xfrm>
            <a:off x="997258" y="414052"/>
            <a:ext cx="22377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KOTLER'S FIVE PRODUCT LEVELS</a:t>
            </a:r>
            <a:endParaRPr/>
          </a:p>
        </p:txBody>
      </p:sp>
      <p:sp>
        <p:nvSpPr>
          <p:cNvPr id="875" name="Google Shape;875;p42"/>
          <p:cNvSpPr/>
          <p:nvPr/>
        </p:nvSpPr>
        <p:spPr>
          <a:xfrm>
            <a:off x="1189680" y="4069253"/>
            <a:ext cx="7759718" cy="7759718"/>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6" name="Google Shape;876;p42"/>
          <p:cNvSpPr/>
          <p:nvPr/>
        </p:nvSpPr>
        <p:spPr>
          <a:xfrm>
            <a:off x="1966946" y="4846519"/>
            <a:ext cx="6205177" cy="6205176"/>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7" name="Google Shape;877;p42"/>
          <p:cNvSpPr/>
          <p:nvPr/>
        </p:nvSpPr>
        <p:spPr>
          <a:xfrm>
            <a:off x="2796028" y="5659980"/>
            <a:ext cx="4547006" cy="4547006"/>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8" name="Google Shape;878;p42"/>
          <p:cNvSpPr/>
          <p:nvPr/>
        </p:nvSpPr>
        <p:spPr>
          <a:xfrm>
            <a:off x="3612156" y="6476112"/>
            <a:ext cx="2914750" cy="2914750"/>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79" name="Google Shape;879;p42"/>
          <p:cNvSpPr/>
          <p:nvPr/>
        </p:nvSpPr>
        <p:spPr>
          <a:xfrm>
            <a:off x="4444698" y="7308651"/>
            <a:ext cx="1249664" cy="1249664"/>
          </a:xfrm>
          <a:prstGeom prst="ellipse">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880" name="Google Shape;880;p42"/>
          <p:cNvSpPr/>
          <p:nvPr/>
        </p:nvSpPr>
        <p:spPr>
          <a:xfrm>
            <a:off x="9756869" y="3976770"/>
            <a:ext cx="4025901" cy="9652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Core Benefits of the Product</a:t>
            </a:r>
            <a:endParaRPr/>
          </a:p>
        </p:txBody>
      </p:sp>
      <p:sp>
        <p:nvSpPr>
          <p:cNvPr id="881" name="Google Shape;881;p42"/>
          <p:cNvSpPr/>
          <p:nvPr/>
        </p:nvSpPr>
        <p:spPr>
          <a:xfrm>
            <a:off x="9756869" y="5018170"/>
            <a:ext cx="3784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Generic Products</a:t>
            </a:r>
            <a:endParaRPr/>
          </a:p>
        </p:txBody>
      </p:sp>
      <p:sp>
        <p:nvSpPr>
          <p:cNvPr id="882" name="Google Shape;882;p42"/>
          <p:cNvSpPr/>
          <p:nvPr/>
        </p:nvSpPr>
        <p:spPr>
          <a:xfrm>
            <a:off x="9756869" y="5881770"/>
            <a:ext cx="39116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Expected Product</a:t>
            </a:r>
            <a:endParaRPr/>
          </a:p>
        </p:txBody>
      </p:sp>
      <p:sp>
        <p:nvSpPr>
          <p:cNvPr id="883" name="Google Shape;883;p42"/>
          <p:cNvSpPr/>
          <p:nvPr/>
        </p:nvSpPr>
        <p:spPr>
          <a:xfrm>
            <a:off x="9756869" y="6732670"/>
            <a:ext cx="44069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Augmented Product</a:t>
            </a:r>
            <a:endParaRPr/>
          </a:p>
        </p:txBody>
      </p:sp>
      <p:sp>
        <p:nvSpPr>
          <p:cNvPr id="884" name="Google Shape;884;p42"/>
          <p:cNvSpPr/>
          <p:nvPr/>
        </p:nvSpPr>
        <p:spPr>
          <a:xfrm>
            <a:off x="9756869" y="7634370"/>
            <a:ext cx="3683001" cy="5715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Potential Product</a:t>
            </a:r>
            <a:endParaRPr/>
          </a:p>
        </p:txBody>
      </p:sp>
      <p:cxnSp>
        <p:nvCxnSpPr>
          <p:cNvPr id="885" name="Google Shape;885;p42"/>
          <p:cNvCxnSpPr/>
          <p:nvPr/>
        </p:nvCxnSpPr>
        <p:spPr>
          <a:xfrm>
            <a:off x="5040387" y="7924242"/>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6" name="Google Shape;886;p42"/>
          <p:cNvCxnSpPr/>
          <p:nvPr/>
        </p:nvCxnSpPr>
        <p:spPr>
          <a:xfrm>
            <a:off x="5040387" y="70606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7" name="Google Shape;887;p42"/>
          <p:cNvCxnSpPr/>
          <p:nvPr/>
        </p:nvCxnSpPr>
        <p:spPr>
          <a:xfrm>
            <a:off x="5040387" y="61970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8" name="Google Shape;888;p42"/>
          <p:cNvCxnSpPr/>
          <p:nvPr/>
        </p:nvCxnSpPr>
        <p:spPr>
          <a:xfrm>
            <a:off x="5040387" y="5333443"/>
            <a:ext cx="4349750" cy="0"/>
          </a:xfrm>
          <a:prstGeom prst="straightConnector1">
            <a:avLst/>
          </a:prstGeom>
          <a:noFill/>
          <a:ln cap="flat" cmpd="sng" w="38100">
            <a:solidFill>
              <a:schemeClr val="dk2"/>
            </a:solidFill>
            <a:prstDash val="dash"/>
            <a:miter lim="400000"/>
            <a:headEnd len="med" w="med" type="oval"/>
            <a:tailEnd len="med" w="med" type="triangle"/>
          </a:ln>
        </p:spPr>
      </p:cxnSp>
      <p:cxnSp>
        <p:nvCxnSpPr>
          <p:cNvPr id="889" name="Google Shape;889;p42"/>
          <p:cNvCxnSpPr/>
          <p:nvPr/>
        </p:nvCxnSpPr>
        <p:spPr>
          <a:xfrm>
            <a:off x="5040387" y="4469844"/>
            <a:ext cx="4349750" cy="0"/>
          </a:xfrm>
          <a:prstGeom prst="straightConnector1">
            <a:avLst/>
          </a:prstGeom>
          <a:noFill/>
          <a:ln cap="flat" cmpd="sng" w="38100">
            <a:solidFill>
              <a:schemeClr val="dk2"/>
            </a:solidFill>
            <a:prstDash val="dash"/>
            <a:miter lim="400000"/>
            <a:headEnd len="med" w="med" type="oval"/>
            <a:tailEnd len="med" w="med" type="triangle"/>
          </a:ln>
        </p:spPr>
      </p:cxnSp>
      <p:sp>
        <p:nvSpPr>
          <p:cNvPr id="890" name="Google Shape;890;p4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891" name="Google Shape;891;p4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892" name="Google Shape;892;p4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3"/>
          <p:cNvSpPr/>
          <p:nvPr/>
        </p:nvSpPr>
        <p:spPr>
          <a:xfrm>
            <a:off x="5308908" y="4013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WEISBORD SIX-BOX MODEL</a:t>
            </a:r>
            <a:endParaRPr/>
          </a:p>
        </p:txBody>
      </p:sp>
      <p:sp>
        <p:nvSpPr>
          <p:cNvPr id="898" name="Google Shape;898;p43"/>
          <p:cNvSpPr/>
          <p:nvPr/>
        </p:nvSpPr>
        <p:spPr>
          <a:xfrm>
            <a:off x="16119806" y="2954420"/>
            <a:ext cx="2933212" cy="69734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Purpose</a:t>
            </a:r>
            <a:endParaRPr/>
          </a:p>
        </p:txBody>
      </p:sp>
      <p:sp>
        <p:nvSpPr>
          <p:cNvPr id="899" name="Google Shape;899;p43"/>
          <p:cNvSpPr/>
          <p:nvPr/>
        </p:nvSpPr>
        <p:spPr>
          <a:xfrm>
            <a:off x="11445969" y="5416464"/>
            <a:ext cx="3232228" cy="697343"/>
          </a:xfrm>
          <a:prstGeom prst="rect">
            <a:avLst/>
          </a:prstGeom>
          <a:noFill/>
          <a:ln>
            <a:noFill/>
          </a:ln>
        </p:spPr>
        <p:txBody>
          <a:bodyPr anchorCtr="0" anchor="ctr" bIns="0" lIns="0" spcFirstLastPara="1" rIns="0" wrap="square" tIns="0">
            <a:noAutofit/>
          </a:bodyPr>
          <a:lstStyle/>
          <a:p>
            <a:pPr indent="0" lvl="0" marL="0" marR="0" rtl="0" algn="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Relationships</a:t>
            </a:r>
            <a:endParaRPr/>
          </a:p>
        </p:txBody>
      </p:sp>
      <p:sp>
        <p:nvSpPr>
          <p:cNvPr id="900" name="Google Shape;900;p43"/>
          <p:cNvSpPr/>
          <p:nvPr/>
        </p:nvSpPr>
        <p:spPr>
          <a:xfrm>
            <a:off x="20512316" y="5452043"/>
            <a:ext cx="2363656" cy="626186"/>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Structure</a:t>
            </a:r>
            <a:endParaRPr/>
          </a:p>
        </p:txBody>
      </p:sp>
      <p:sp>
        <p:nvSpPr>
          <p:cNvPr id="901" name="Google Shape;901;p43"/>
          <p:cNvSpPr/>
          <p:nvPr/>
        </p:nvSpPr>
        <p:spPr>
          <a:xfrm>
            <a:off x="18776505" y="11730195"/>
            <a:ext cx="2292461" cy="48387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Rewards</a:t>
            </a:r>
            <a:endParaRPr/>
          </a:p>
        </p:txBody>
      </p:sp>
      <p:sp>
        <p:nvSpPr>
          <p:cNvPr id="902" name="Google Shape;902;p43"/>
          <p:cNvSpPr/>
          <p:nvPr/>
        </p:nvSpPr>
        <p:spPr>
          <a:xfrm>
            <a:off x="13713434" y="11464840"/>
            <a:ext cx="3075601" cy="11669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Helpful Mechanisms</a:t>
            </a:r>
            <a:endParaRPr/>
          </a:p>
        </p:txBody>
      </p:sp>
      <p:sp>
        <p:nvSpPr>
          <p:cNvPr id="903" name="Google Shape;903;p43"/>
          <p:cNvSpPr/>
          <p:nvPr/>
        </p:nvSpPr>
        <p:spPr>
          <a:xfrm>
            <a:off x="13797413" y="3884710"/>
            <a:ext cx="7556429" cy="7182848"/>
          </a:xfrm>
          <a:prstGeom prst="star5">
            <a:avLst>
              <a:gd fmla="val 24322" name="adj"/>
              <a:gd fmla="val 105146" name="hf"/>
              <a:gd fmla="val 110557" name="vf"/>
            </a:avLst>
          </a:prstGeom>
          <a:noFill/>
          <a:ln cap="flat" cmpd="sng" w="635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4" name="Google Shape;904;p43"/>
          <p:cNvSpPr/>
          <p:nvPr/>
        </p:nvSpPr>
        <p:spPr>
          <a:xfrm>
            <a:off x="16058419" y="6318788"/>
            <a:ext cx="3032883" cy="3031305"/>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4000"/>
              <a:buFont typeface="Ubuntu Light"/>
              <a:buNone/>
            </a:pPr>
            <a:r>
              <a:rPr b="0" i="0" lang="en-US" sz="4000" u="none" cap="none" strike="noStrike">
                <a:solidFill>
                  <a:schemeClr val="dk1"/>
                </a:solidFill>
                <a:latin typeface="Ubuntu Light"/>
                <a:ea typeface="Ubuntu Light"/>
                <a:cs typeface="Ubuntu Light"/>
                <a:sym typeface="Ubuntu Light"/>
              </a:rPr>
              <a:t> </a:t>
            </a:r>
            <a:endParaRPr/>
          </a:p>
        </p:txBody>
      </p:sp>
      <p:sp>
        <p:nvSpPr>
          <p:cNvPr id="905" name="Google Shape;905;p43"/>
          <p:cNvSpPr/>
          <p:nvPr/>
        </p:nvSpPr>
        <p:spPr>
          <a:xfrm>
            <a:off x="16394445" y="7256881"/>
            <a:ext cx="2392134" cy="10673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Leadership</a:t>
            </a:r>
            <a:endParaRPr/>
          </a:p>
        </p:txBody>
      </p:sp>
      <p:sp>
        <p:nvSpPr>
          <p:cNvPr id="906" name="Google Shape;906;p43"/>
          <p:cNvSpPr/>
          <p:nvPr/>
        </p:nvSpPr>
        <p:spPr>
          <a:xfrm>
            <a:off x="21034908"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7" name="Google Shape;907;p43"/>
          <p:cNvSpPr/>
          <p:nvPr/>
        </p:nvSpPr>
        <p:spPr>
          <a:xfrm>
            <a:off x="17347038" y="3849628"/>
            <a:ext cx="455645" cy="455409"/>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8" name="Google Shape;908;p43"/>
          <p:cNvSpPr/>
          <p:nvPr/>
        </p:nvSpPr>
        <p:spPr>
          <a:xfrm>
            <a:off x="13673405" y="6439756"/>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09" name="Google Shape;909;p43"/>
          <p:cNvSpPr/>
          <p:nvPr/>
        </p:nvSpPr>
        <p:spPr>
          <a:xfrm>
            <a:off x="15026098"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0" name="Google Shape;910;p43"/>
          <p:cNvSpPr/>
          <p:nvPr/>
        </p:nvSpPr>
        <p:spPr>
          <a:xfrm>
            <a:off x="19682213" y="10823050"/>
            <a:ext cx="455645" cy="455408"/>
          </a:xfrm>
          <a:prstGeom prst="ellipse">
            <a:avLst/>
          </a:prstGeom>
          <a:solidFill>
            <a:srgbClr val="FBFBFB"/>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11" name="Google Shape;911;p4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12" name="Google Shape;912;p4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13" name="Google Shape;913;p4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44"/>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VRIO MODEL</a:t>
            </a:r>
            <a:endParaRPr/>
          </a:p>
        </p:txBody>
      </p:sp>
      <p:graphicFrame>
        <p:nvGraphicFramePr>
          <p:cNvPr id="919" name="Google Shape;919;p44"/>
          <p:cNvGraphicFramePr/>
          <p:nvPr/>
        </p:nvGraphicFramePr>
        <p:xfrm>
          <a:off x="990600" y="2349496"/>
          <a:ext cx="3000000" cy="3000000"/>
        </p:xfrm>
        <a:graphic>
          <a:graphicData uri="http://schemas.openxmlformats.org/drawingml/2006/table">
            <a:tbl>
              <a:tblPr>
                <a:noFill/>
                <a:tableStyleId>{7A12E20A-34E7-4D37-BAD5-385637086C63}</a:tableStyleId>
              </a:tblPr>
              <a:tblGrid>
                <a:gridCol w="4480550"/>
                <a:gridCol w="4480550"/>
                <a:gridCol w="4480550"/>
                <a:gridCol w="4480550"/>
                <a:gridCol w="4480550"/>
              </a:tblGrid>
              <a:tr h="1701800">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valuable?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rare?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it hard to imitate?</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8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Is the firm  organized  around it</a:t>
                      </a:r>
                      <a:endParaRPr/>
                    </a:p>
                  </a:txBody>
                  <a:tcPr marT="152400" marB="152400" marR="152400" marL="152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9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is the result</a:t>
                      </a:r>
                      <a:endParaRPr/>
                    </a:p>
                  </a:txBody>
                  <a:tcPr marT="279400" marB="279400" marR="279400" marL="2794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Disadvantage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Competitive Equality</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Ubuntu"/>
                        <a:buNone/>
                      </a:pPr>
                      <a:r>
                        <a:t/>
                      </a:r>
                      <a:endParaRPr sz="2400" u="none" cap="none" strike="noStrike">
                        <a:solidFill>
                          <a:schemeClr val="dk1"/>
                        </a:solidFill>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Short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9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No</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rPr>
                        <a:t>Unused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701800">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90000"/>
                        </a:lnSpc>
                        <a:spcBef>
                          <a:spcPts val="0"/>
                        </a:spcBef>
                        <a:spcAft>
                          <a:spcPts val="0"/>
                        </a:spcAft>
                        <a:buClr>
                          <a:schemeClr val="lt1"/>
                        </a:buClr>
                        <a:buSzPts val="3000"/>
                        <a:buFont typeface="Ubuntu"/>
                        <a:buNone/>
                      </a:pPr>
                      <a:r>
                        <a:rPr lang="en-US" sz="3000" u="none" cap="none" strike="noStrike">
                          <a:solidFill>
                            <a:schemeClr val="lt1"/>
                          </a:solidFill>
                          <a:latin typeface="Ubuntu"/>
                          <a:ea typeface="Ubuntu"/>
                          <a:cs typeface="Ubuntu"/>
                          <a:sym typeface="Ubuntu"/>
                        </a:rPr>
                        <a:t>Yes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rPr>
                        <a:t>Long - Term Competitive Advantage</a:t>
                      </a:r>
                      <a:endParaRPr/>
                    </a:p>
                  </a:txBody>
                  <a:tcPr marT="203200" marB="203200" marR="203200" marL="2032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bl>
          </a:graphicData>
        </a:graphic>
      </p:graphicFrame>
    </p:spTree>
  </p:cSld>
  <p:clrMapOvr>
    <a:masterClrMapping/>
  </p:clrMapOvr>
  <p:transition spd="slow">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45"/>
          <p:cNvSpPr/>
          <p:nvPr/>
        </p:nvSpPr>
        <p:spPr>
          <a:xfrm>
            <a:off x="3721100" y="5080000"/>
            <a:ext cx="6400800" cy="4978400"/>
          </a:xfrm>
          <a:custGeom>
            <a:rect b="b" l="l" r="r" t="t"/>
            <a:pathLst>
              <a:path extrusionOk="0" h="21600" w="21600">
                <a:moveTo>
                  <a:pt x="0" y="21600"/>
                </a:moveTo>
                <a:lnTo>
                  <a:pt x="21600" y="21600"/>
                </a:lnTo>
                <a:lnTo>
                  <a:pt x="10800" y="0"/>
                </a:lnTo>
                <a:close/>
              </a:path>
            </a:pathLst>
          </a:custGeom>
          <a:noFill/>
          <a:ln cap="flat" cmpd="sng" w="38100">
            <a:solidFill>
              <a:schemeClr val="dk2"/>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5" name="Google Shape;925;p45"/>
          <p:cNvSpPr/>
          <p:nvPr/>
        </p:nvSpPr>
        <p:spPr>
          <a:xfrm>
            <a:off x="5308908" y="4394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OHMAE'S 3C MODEL</a:t>
            </a:r>
            <a:endParaRPr/>
          </a:p>
        </p:txBody>
      </p:sp>
      <p:sp>
        <p:nvSpPr>
          <p:cNvPr id="926" name="Google Shape;926;p45"/>
          <p:cNvSpPr/>
          <p:nvPr/>
        </p:nvSpPr>
        <p:spPr>
          <a:xfrm>
            <a:off x="5253684" y="32437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9CD6DB"/>
              </a:buClr>
              <a:buSzPts val="4000"/>
              <a:buFont typeface="Ubuntu Medium"/>
              <a:buNone/>
            </a:pPr>
            <a:r>
              <a:rPr b="0" i="0" lang="en-US" sz="4000" u="none" cap="none" strike="noStrike">
                <a:solidFill>
                  <a:srgbClr val="9CD6DB"/>
                </a:solidFill>
                <a:latin typeface="Ubuntu Medium"/>
                <a:ea typeface="Ubuntu Medium"/>
                <a:cs typeface="Ubuntu Medium"/>
                <a:sym typeface="Ubuntu Medium"/>
              </a:rPr>
              <a:t>   </a:t>
            </a:r>
            <a:endParaRPr/>
          </a:p>
        </p:txBody>
      </p:sp>
      <p:sp>
        <p:nvSpPr>
          <p:cNvPr id="927" name="Google Shape;927;p45"/>
          <p:cNvSpPr/>
          <p:nvPr/>
        </p:nvSpPr>
        <p:spPr>
          <a:xfrm>
            <a:off x="22691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B5E5DA"/>
              </a:buClr>
              <a:buSzPts val="4000"/>
              <a:buFont typeface="Ubuntu Medium"/>
              <a:buNone/>
            </a:pPr>
            <a:r>
              <a:rPr b="0" i="0" lang="en-US" sz="4000" u="none" cap="none" strike="noStrike">
                <a:solidFill>
                  <a:srgbClr val="B5E5DA"/>
                </a:solidFill>
                <a:latin typeface="Ubuntu Medium"/>
                <a:ea typeface="Ubuntu Medium"/>
                <a:cs typeface="Ubuntu Medium"/>
                <a:sym typeface="Ubuntu Medium"/>
              </a:rPr>
              <a:t>   </a:t>
            </a:r>
            <a:endParaRPr/>
          </a:p>
        </p:txBody>
      </p:sp>
      <p:sp>
        <p:nvSpPr>
          <p:cNvPr id="928" name="Google Shape;928;p45"/>
          <p:cNvSpPr/>
          <p:nvPr/>
        </p:nvSpPr>
        <p:spPr>
          <a:xfrm>
            <a:off x="8314384" y="8184057"/>
            <a:ext cx="3314701" cy="3314701"/>
          </a:xfrm>
          <a:prstGeom prst="ellipse">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C7C7C7"/>
              </a:buClr>
              <a:buSzPts val="4000"/>
              <a:buFont typeface="Ubuntu Medium"/>
              <a:buNone/>
            </a:pPr>
            <a:r>
              <a:rPr b="0" i="0" lang="en-US" sz="4000" u="none" cap="none" strike="noStrike">
                <a:solidFill>
                  <a:srgbClr val="C7C7C7"/>
                </a:solidFill>
                <a:latin typeface="Ubuntu Medium"/>
                <a:ea typeface="Ubuntu Medium"/>
                <a:cs typeface="Ubuntu Medium"/>
                <a:sym typeface="Ubuntu Medium"/>
              </a:rPr>
              <a:t>   </a:t>
            </a:r>
            <a:endParaRPr/>
          </a:p>
        </p:txBody>
      </p:sp>
      <p:sp>
        <p:nvSpPr>
          <p:cNvPr id="929" name="Google Shape;929;p45"/>
          <p:cNvSpPr/>
          <p:nvPr/>
        </p:nvSpPr>
        <p:spPr>
          <a:xfrm>
            <a:off x="5745285" y="4460080"/>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Competitor</a:t>
            </a:r>
            <a:endParaRPr/>
          </a:p>
        </p:txBody>
      </p:sp>
      <p:sp>
        <p:nvSpPr>
          <p:cNvPr id="930" name="Google Shape;930;p45"/>
          <p:cNvSpPr/>
          <p:nvPr/>
        </p:nvSpPr>
        <p:spPr>
          <a:xfrm>
            <a:off x="2760785"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a:t>
            </a:r>
            <a:endParaRPr/>
          </a:p>
        </p:txBody>
      </p:sp>
      <p:sp>
        <p:nvSpPr>
          <p:cNvPr id="931" name="Google Shape;931;p45"/>
          <p:cNvSpPr/>
          <p:nvPr/>
        </p:nvSpPr>
        <p:spPr>
          <a:xfrm>
            <a:off x="8805984" y="94003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Company</a:t>
            </a:r>
            <a:endParaRPr/>
          </a:p>
        </p:txBody>
      </p:sp>
      <p:sp>
        <p:nvSpPr>
          <p:cNvPr id="932" name="Google Shape;932;p45"/>
          <p:cNvSpPr/>
          <p:nvPr/>
        </p:nvSpPr>
        <p:spPr>
          <a:xfrm>
            <a:off x="5796084" y="7825581"/>
            <a:ext cx="2324101" cy="8763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SUCCESS</a:t>
            </a:r>
            <a:endParaRPr/>
          </a:p>
        </p:txBody>
      </p:sp>
      <p:sp>
        <p:nvSpPr>
          <p:cNvPr id="933" name="Google Shape;933;p45"/>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934" name="Google Shape;934;p45"/>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35" name="Google Shape;935;p45"/>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p:nvPr/>
        </p:nvSpPr>
        <p:spPr>
          <a:xfrm rot="10800000">
            <a:off x="8420100" y="7195789"/>
            <a:ext cx="7734301" cy="863601"/>
          </a:xfrm>
          <a:prstGeom prst="roundRect">
            <a:avLst>
              <a:gd fmla="val 22059" name="adj"/>
            </a:avLst>
          </a:prstGeom>
          <a:noFill/>
          <a:ln cap="flat" cmpd="sng" w="38100">
            <a:solidFill>
              <a:schemeClr val="accen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1" name="Google Shape;941;p46"/>
          <p:cNvSpPr/>
          <p:nvPr/>
        </p:nvSpPr>
        <p:spPr>
          <a:xfrm>
            <a:off x="129787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2" name="Google Shape;942;p46"/>
          <p:cNvSpPr/>
          <p:nvPr/>
        </p:nvSpPr>
        <p:spPr>
          <a:xfrm>
            <a:off x="2196482" y="88614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3" name="Google Shape;943;p46"/>
          <p:cNvSpPr/>
          <p:nvPr/>
        </p:nvSpPr>
        <p:spPr>
          <a:xfrm>
            <a:off x="129787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4" name="Google Shape;944;p46"/>
          <p:cNvSpPr/>
          <p:nvPr/>
        </p:nvSpPr>
        <p:spPr>
          <a:xfrm>
            <a:off x="3245158" y="414052"/>
            <a:ext cx="178816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PORTER'S FOUR CORNERS MODEL</a:t>
            </a:r>
            <a:endParaRPr/>
          </a:p>
        </p:txBody>
      </p:sp>
      <p:sp>
        <p:nvSpPr>
          <p:cNvPr id="945" name="Google Shape;945;p46"/>
          <p:cNvSpPr/>
          <p:nvPr/>
        </p:nvSpPr>
        <p:spPr>
          <a:xfrm flipH="1" rot="5400000">
            <a:off x="65278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6" name="Google Shape;946;p46"/>
          <p:cNvSpPr/>
          <p:nvPr/>
        </p:nvSpPr>
        <p:spPr>
          <a:xfrm rot="10800000">
            <a:off x="2197100" y="8871925"/>
            <a:ext cx="9536466" cy="864128"/>
          </a:xfrm>
          <a:prstGeom prst="roundRect">
            <a:avLst>
              <a:gd fmla="val 22045" name="adj"/>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7" name="Google Shape;947;p46"/>
          <p:cNvSpPr/>
          <p:nvPr/>
        </p:nvSpPr>
        <p:spPr>
          <a:xfrm>
            <a:off x="2196482" y="2359025"/>
            <a:ext cx="9537701" cy="4229100"/>
          </a:xfrm>
          <a:prstGeom prst="roundRect">
            <a:avLst>
              <a:gd fmla="val 4505" name="adj"/>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48" name="Google Shape;948;p46"/>
          <p:cNvSpPr/>
          <p:nvPr/>
        </p:nvSpPr>
        <p:spPr>
          <a:xfrm>
            <a:off x="5285165" y="2602854"/>
            <a:ext cx="3356103"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Drivers</a:t>
            </a:r>
            <a:endParaRPr/>
          </a:p>
        </p:txBody>
      </p:sp>
      <p:sp>
        <p:nvSpPr>
          <p:cNvPr id="949" name="Google Shape;949;p46"/>
          <p:cNvSpPr/>
          <p:nvPr/>
        </p:nvSpPr>
        <p:spPr>
          <a:xfrm>
            <a:off x="15170075" y="2602854"/>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Current Strategy</a:t>
            </a:r>
            <a:endParaRPr/>
          </a:p>
        </p:txBody>
      </p:sp>
      <p:sp>
        <p:nvSpPr>
          <p:cNvPr id="950" name="Google Shape;950;p46"/>
          <p:cNvSpPr/>
          <p:nvPr/>
        </p:nvSpPr>
        <p:spPr>
          <a:xfrm>
            <a:off x="3071743" y="9071278"/>
            <a:ext cx="7775884"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Management Assumptions</a:t>
            </a:r>
            <a:endParaRPr/>
          </a:p>
        </p:txBody>
      </p:sp>
      <p:sp>
        <p:nvSpPr>
          <p:cNvPr id="951" name="Google Shape;951;p46"/>
          <p:cNvSpPr/>
          <p:nvPr/>
        </p:nvSpPr>
        <p:spPr>
          <a:xfrm>
            <a:off x="15170075" y="9071278"/>
            <a:ext cx="5153359" cy="48289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Capabilities</a:t>
            </a:r>
            <a:endParaRPr/>
          </a:p>
        </p:txBody>
      </p:sp>
      <p:sp>
        <p:nvSpPr>
          <p:cNvPr id="952" name="Google Shape;952;p46"/>
          <p:cNvSpPr/>
          <p:nvPr/>
        </p:nvSpPr>
        <p:spPr>
          <a:xfrm>
            <a:off x="2710832" y="32169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Goals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Corporate Culture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Structure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team background</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External constraints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Business Philosophy</a:t>
            </a:r>
            <a:endParaRPr/>
          </a:p>
        </p:txBody>
      </p:sp>
      <p:sp>
        <p:nvSpPr>
          <p:cNvPr id="953" name="Google Shape;953;p46"/>
          <p:cNvSpPr/>
          <p:nvPr/>
        </p:nvSpPr>
        <p:spPr>
          <a:xfrm>
            <a:off x="8616188" y="7381033"/>
            <a:ext cx="7353301" cy="4826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COMPETITORS FUTURE STRATEGY</a:t>
            </a:r>
            <a:endParaRPr/>
          </a:p>
        </p:txBody>
      </p:sp>
      <p:sp>
        <p:nvSpPr>
          <p:cNvPr id="954" name="Google Shape;954;p46"/>
          <p:cNvSpPr/>
          <p:nvPr/>
        </p:nvSpPr>
        <p:spPr>
          <a:xfrm>
            <a:off x="13531231" y="3623305"/>
            <a:ext cx="7226301" cy="19685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How the business creates value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Where the business is choosing to invest</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Relationships and networks the business has developed</a:t>
            </a:r>
            <a:endParaRPr/>
          </a:p>
        </p:txBody>
      </p:sp>
      <p:sp>
        <p:nvSpPr>
          <p:cNvPr id="955" name="Google Shape;955;p46"/>
          <p:cNvSpPr/>
          <p:nvPr/>
        </p:nvSpPr>
        <p:spPr>
          <a:xfrm>
            <a:off x="2710832" y="99098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Company’s perception of its strengths and weaknesses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Cultural traits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Organizational value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Perceived industry forces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Belief about </a:t>
            </a:r>
            <a:r>
              <a:rPr lang="en-US" sz="3000">
                <a:solidFill>
                  <a:schemeClr val="dk1"/>
                </a:solidFill>
              </a:rPr>
              <a:t>competitors</a:t>
            </a:r>
            <a:r>
              <a:rPr b="0" i="0" lang="en-US" sz="3000" u="none" cap="none" strike="noStrike">
                <a:solidFill>
                  <a:schemeClr val="dk1"/>
                </a:solidFill>
                <a:latin typeface="Arial"/>
                <a:ea typeface="Arial"/>
                <a:cs typeface="Arial"/>
                <a:sym typeface="Arial"/>
              </a:rPr>
              <a:t> goals </a:t>
            </a:r>
            <a:endParaRPr/>
          </a:p>
        </p:txBody>
      </p:sp>
      <p:sp>
        <p:nvSpPr>
          <p:cNvPr id="956" name="Google Shape;956;p46"/>
          <p:cNvSpPr/>
          <p:nvPr/>
        </p:nvSpPr>
        <p:spPr>
          <a:xfrm>
            <a:off x="13493131" y="9871705"/>
            <a:ext cx="8521701" cy="29591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Marketing skills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Ability to service channels </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Skills and training to workforce</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Patents and copyrights</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Financial strength</a:t>
            </a:r>
            <a:endParaRPr/>
          </a:p>
          <a:p>
            <a:pPr indent="0" lvl="0" marL="0" marR="0" rtl="0" algn="l">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Leadership qualities of CEO</a:t>
            </a:r>
            <a:endParaRPr/>
          </a:p>
        </p:txBody>
      </p:sp>
      <p:sp>
        <p:nvSpPr>
          <p:cNvPr id="957" name="Google Shape;957;p46"/>
          <p:cNvSpPr/>
          <p:nvPr/>
        </p:nvSpPr>
        <p:spPr>
          <a:xfrm flipH="1" rot="5400000">
            <a:off x="17310100" y="78044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8" name="Google Shape;958;p46"/>
          <p:cNvSpPr/>
          <p:nvPr/>
        </p:nvSpPr>
        <p:spPr>
          <a:xfrm flipH="1" rot="-5400000">
            <a:off x="173101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59" name="Google Shape;959;p46"/>
          <p:cNvSpPr/>
          <p:nvPr/>
        </p:nvSpPr>
        <p:spPr>
          <a:xfrm flipH="1" rot="-5400000">
            <a:off x="6527800" y="6559845"/>
            <a:ext cx="863600" cy="1079500"/>
          </a:xfrm>
          <a:prstGeom prst="rightArrow">
            <a:avLst>
              <a:gd fmla="val 40202" name="adj1"/>
              <a:gd fmla="val 66636" name="adj2"/>
            </a:avLst>
          </a:prstGeom>
          <a:gradFill>
            <a:gsLst>
              <a:gs pos="0">
                <a:schemeClr val="accent4"/>
              </a:gs>
              <a:gs pos="100000">
                <a:schemeClr val="accent2"/>
              </a:gs>
            </a:gsLst>
            <a:lin ang="0" scaled="0"/>
          </a:gra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47"/>
          <p:cNvSpPr/>
          <p:nvPr/>
        </p:nvSpPr>
        <p:spPr>
          <a:xfrm>
            <a:off x="1505478" y="5082053"/>
            <a:ext cx="9523441"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CORPORATE SLIDES</a:t>
            </a:r>
            <a:endParaRPr/>
          </a:p>
        </p:txBody>
      </p:sp>
      <p:sp>
        <p:nvSpPr>
          <p:cNvPr id="965" name="Google Shape;965;p47"/>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966" name="Google Shape;966;p47"/>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accent1"/>
              </a:solidFill>
              <a:latin typeface="Helvetica Neue Light"/>
              <a:ea typeface="Helvetica Neue Light"/>
              <a:cs typeface="Helvetica Neue Light"/>
              <a:sym typeface="Helvetica Neue Light"/>
            </a:endParaRPr>
          </a:p>
        </p:txBody>
      </p:sp>
      <p:pic>
        <p:nvPicPr>
          <p:cNvPr id="967" name="Google Shape;967;p47"/>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968" name="Google Shape;968;p47"/>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p4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OVERVIEW</a:t>
            </a:r>
            <a:endParaRPr/>
          </a:p>
        </p:txBody>
      </p:sp>
      <p:sp>
        <p:nvSpPr>
          <p:cNvPr id="974" name="Google Shape;974;p48"/>
          <p:cNvSpPr/>
          <p:nvPr/>
        </p:nvSpPr>
        <p:spPr>
          <a:xfrm>
            <a:off x="5079900" y="2556663"/>
            <a:ext cx="141988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A </a:t>
            </a:r>
            <a:r>
              <a:rPr b="1" i="0" lang="en-US" sz="7200" u="none" cap="none" strike="noStrike">
                <a:solidFill>
                  <a:schemeClr val="dk1"/>
                </a:solidFill>
                <a:latin typeface="Ubuntu"/>
                <a:ea typeface="Ubuntu"/>
                <a:cs typeface="Ubuntu"/>
                <a:sym typeface="Ubuntu"/>
              </a:rPr>
              <a:t>satisfied customer </a:t>
            </a:r>
            <a:r>
              <a:rPr b="0" i="0" lang="en-US" sz="7200" u="none" cap="none" strike="noStrike">
                <a:solidFill>
                  <a:schemeClr val="dk1"/>
                </a:solidFill>
                <a:latin typeface="Ubuntu"/>
                <a:ea typeface="Ubuntu"/>
                <a:cs typeface="Ubuntu"/>
                <a:sym typeface="Ubuntu"/>
              </a:rPr>
              <a:t>is </a:t>
            </a:r>
            <a:r>
              <a:rPr b="0" i="1" lang="en-US" sz="7200" u="none" cap="none" strike="noStrike">
                <a:solidFill>
                  <a:schemeClr val="dk1"/>
                </a:solidFill>
                <a:latin typeface="Ubuntu"/>
                <a:ea typeface="Ubuntu"/>
                <a:cs typeface="Ubuntu"/>
                <a:sym typeface="Ubuntu"/>
              </a:rPr>
              <a:t>the best </a:t>
            </a:r>
            <a:r>
              <a:rPr b="0" i="0" lang="en-US" sz="7200" u="none" cap="none" strike="noStrike">
                <a:solidFill>
                  <a:schemeClr val="dk1"/>
                </a:solidFill>
                <a:latin typeface="Ubuntu"/>
                <a:ea typeface="Ubuntu"/>
                <a:cs typeface="Ubuntu"/>
                <a:sym typeface="Ubuntu"/>
              </a:rPr>
              <a:t>business strategy of all</a:t>
            </a:r>
            <a:endParaRPr/>
          </a:p>
        </p:txBody>
      </p:sp>
      <p:sp>
        <p:nvSpPr>
          <p:cNvPr id="975" name="Google Shape;975;p48"/>
          <p:cNvSpPr/>
          <p:nvPr/>
        </p:nvSpPr>
        <p:spPr>
          <a:xfrm>
            <a:off x="11450220" y="4956700"/>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976" name="Google Shape;976;p48"/>
          <p:cNvSpPr/>
          <p:nvPr/>
        </p:nvSpPr>
        <p:spPr>
          <a:xfrm>
            <a:off x="1947763"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7" name="Google Shape;977;p48"/>
          <p:cNvSpPr/>
          <p:nvPr/>
        </p:nvSpPr>
        <p:spPr>
          <a:xfrm>
            <a:off x="12426950" y="5825185"/>
            <a:ext cx="10009287" cy="3538469"/>
          </a:xfrm>
          <a:prstGeom prst="rect">
            <a:avLst/>
          </a:prstGeom>
          <a:noFill/>
          <a:ln>
            <a:noFill/>
          </a:ln>
        </p:spPr>
        <p:txBody>
          <a:bodyPr anchorCtr="0" anchor="t" bIns="0" lIns="0" spcFirstLastPara="1" rIns="0" wrap="square" tIns="0">
            <a:noAutofit/>
          </a:bodyPr>
          <a:lstStyle/>
          <a:p>
            <a:pPr indent="0" lvl="0" marL="0" marR="0" rtl="0" algn="just">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978" name="Google Shape;978;p48"/>
          <p:cNvSpPr/>
          <p:nvPr/>
        </p:nvSpPr>
        <p:spPr>
          <a:xfrm>
            <a:off x="-40134" y="10330259"/>
            <a:ext cx="24464267" cy="2528976"/>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79" name="Google Shape;979;p48"/>
          <p:cNvSpPr/>
          <p:nvPr/>
        </p:nvSpPr>
        <p:spPr>
          <a:xfrm>
            <a:off x="2753506" y="11399698"/>
            <a:ext cx="3160770"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100+ Employees</a:t>
            </a:r>
            <a:endParaRPr/>
          </a:p>
        </p:txBody>
      </p:sp>
      <p:sp>
        <p:nvSpPr>
          <p:cNvPr id="980" name="Google Shape;980;p48"/>
          <p:cNvSpPr/>
          <p:nvPr/>
        </p:nvSpPr>
        <p:spPr>
          <a:xfrm>
            <a:off x="8231795" y="11399698"/>
            <a:ext cx="460456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$ 10 Mln. Annual income</a:t>
            </a:r>
            <a:endParaRPr/>
          </a:p>
        </p:txBody>
      </p:sp>
      <p:sp>
        <p:nvSpPr>
          <p:cNvPr id="981" name="Google Shape;981;p48"/>
          <p:cNvSpPr/>
          <p:nvPr/>
        </p:nvSpPr>
        <p:spPr>
          <a:xfrm>
            <a:off x="15080856" y="11399698"/>
            <a:ext cx="3287218"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Unique Projects</a:t>
            </a:r>
            <a:endParaRPr/>
          </a:p>
        </p:txBody>
      </p:sp>
      <p:sp>
        <p:nvSpPr>
          <p:cNvPr id="982" name="Google Shape;982;p48"/>
          <p:cNvSpPr/>
          <p:nvPr/>
        </p:nvSpPr>
        <p:spPr>
          <a:xfrm>
            <a:off x="1227458" y="11223566"/>
            <a:ext cx="938376" cy="767762"/>
          </a:xfrm>
          <a:custGeom>
            <a:rect b="b" l="l" r="r" t="t"/>
            <a:pathLst>
              <a:path extrusionOk="0" h="21600" w="2160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3" name="Google Shape;983;p48"/>
          <p:cNvSpPr/>
          <p:nvPr/>
        </p:nvSpPr>
        <p:spPr>
          <a:xfrm>
            <a:off x="89956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4" name="Google Shape;984;p48"/>
          <p:cNvSpPr/>
          <p:nvPr/>
        </p:nvSpPr>
        <p:spPr>
          <a:xfrm>
            <a:off x="6326454"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5" name="Google Shape;985;p48"/>
          <p:cNvSpPr/>
          <p:nvPr/>
        </p:nvSpPr>
        <p:spPr>
          <a:xfrm>
            <a:off x="1322700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6" name="Google Shape;986;p48"/>
          <p:cNvSpPr/>
          <p:nvPr/>
        </p:nvSpPr>
        <p:spPr>
          <a:xfrm>
            <a:off x="6678015" y="11331571"/>
            <a:ext cx="933573" cy="509222"/>
          </a:xfrm>
          <a:custGeom>
            <a:rect b="b" l="l" r="r" t="t"/>
            <a:pathLst>
              <a:path extrusionOk="0" h="21600" w="2160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7" name="Google Shape;987;p48"/>
          <p:cNvSpPr/>
          <p:nvPr/>
        </p:nvSpPr>
        <p:spPr>
          <a:xfrm>
            <a:off x="18623159" y="10810365"/>
            <a:ext cx="1594164" cy="1594164"/>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8" name="Google Shape;988;p48"/>
          <p:cNvSpPr/>
          <p:nvPr/>
        </p:nvSpPr>
        <p:spPr>
          <a:xfrm>
            <a:off x="18952223" y="11118165"/>
            <a:ext cx="978564" cy="978564"/>
          </a:xfrm>
          <a:custGeom>
            <a:rect b="b" l="l" r="r" t="t"/>
            <a:pathLst>
              <a:path extrusionOk="0" h="21600" w="2160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989" name="Google Shape;989;p48"/>
          <p:cNvSpPr/>
          <p:nvPr/>
        </p:nvSpPr>
        <p:spPr>
          <a:xfrm>
            <a:off x="20629238" y="11399698"/>
            <a:ext cx="2815135"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Worldwide Net</a:t>
            </a:r>
            <a:endParaRPr/>
          </a:p>
        </p:txBody>
      </p:sp>
      <p:sp>
        <p:nvSpPr>
          <p:cNvPr id="990" name="Google Shape;990;p48"/>
          <p:cNvSpPr/>
          <p:nvPr/>
        </p:nvSpPr>
        <p:spPr>
          <a:xfrm>
            <a:off x="13554905" y="11180789"/>
            <a:ext cx="938375" cy="938375"/>
          </a:xfrm>
          <a:custGeom>
            <a:rect b="b" l="l" r="r" t="t"/>
            <a:pathLst>
              <a:path extrusionOk="0" h="21600" w="2160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49"/>
          <p:cNvPicPr preferRelativeResize="0"/>
          <p:nvPr/>
        </p:nvPicPr>
        <p:blipFill rotWithShape="1">
          <a:blip r:embed="rId3">
            <a:alphaModFix/>
          </a:blip>
          <a:srcRect b="22806" l="864" r="913" t="18580"/>
          <a:stretch/>
        </p:blipFill>
        <p:spPr>
          <a:xfrm>
            <a:off x="1413800" y="2419600"/>
            <a:ext cx="15567200" cy="8954925"/>
          </a:xfrm>
          <a:prstGeom prst="rect">
            <a:avLst/>
          </a:prstGeom>
          <a:noFill/>
          <a:ln>
            <a:noFill/>
          </a:ln>
        </p:spPr>
      </p:pic>
      <p:sp>
        <p:nvSpPr>
          <p:cNvPr id="996" name="Google Shape;996;p4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MISSION</a:t>
            </a:r>
            <a:endParaRPr/>
          </a:p>
        </p:txBody>
      </p:sp>
      <p:sp>
        <p:nvSpPr>
          <p:cNvPr id="997" name="Google Shape;997;p49"/>
          <p:cNvSpPr/>
          <p:nvPr/>
        </p:nvSpPr>
        <p:spPr>
          <a:xfrm>
            <a:off x="128772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8" name="Google Shape;998;p49"/>
          <p:cNvSpPr/>
          <p:nvPr/>
        </p:nvSpPr>
        <p:spPr>
          <a:xfrm>
            <a:off x="13167591" y="4245566"/>
            <a:ext cx="10061925" cy="9467264"/>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999" name="Google Shape;999;p49"/>
          <p:cNvSpPr/>
          <p:nvPr/>
        </p:nvSpPr>
        <p:spPr>
          <a:xfrm>
            <a:off x="14233177" y="8022335"/>
            <a:ext cx="8200827"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rgbClr val="323C40"/>
              </a:buClr>
              <a:buSzPts val="3000"/>
              <a:buFont typeface="Helvetica Neue Light"/>
              <a:buNone/>
            </a:pPr>
            <a:r>
              <a:rPr b="0" i="0" lang="en-US" sz="3000" u="none" cap="none" strike="noStrike">
                <a:solidFill>
                  <a:srgbClr val="323C40"/>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endParaRPr/>
          </a:p>
        </p:txBody>
      </p:sp>
      <p:sp>
        <p:nvSpPr>
          <p:cNvPr id="1000" name="Google Shape;1000;p49"/>
          <p:cNvSpPr/>
          <p:nvPr/>
        </p:nvSpPr>
        <p:spPr>
          <a:xfrm>
            <a:off x="20945769" y="73405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01" name="Google Shape;1001;p49"/>
          <p:cNvSpPr/>
          <p:nvPr/>
        </p:nvSpPr>
        <p:spPr>
          <a:xfrm>
            <a:off x="15048555" y="5137905"/>
            <a:ext cx="7385448"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We stay focused </a:t>
            </a:r>
            <a:r>
              <a:rPr b="0" i="0" lang="en-US" sz="7200" u="none" cap="none" strike="noStrike">
                <a:solidFill>
                  <a:schemeClr val="dk1"/>
                </a:solidFill>
                <a:latin typeface="Ubuntu"/>
                <a:ea typeface="Ubuntu"/>
                <a:cs typeface="Ubuntu"/>
                <a:sym typeface="Ubuntu"/>
              </a:rPr>
              <a:t>on our mission</a:t>
            </a:r>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pic>
        <p:nvPicPr>
          <p:cNvPr id="1006" name="Google Shape;1006;p50"/>
          <p:cNvPicPr preferRelativeResize="0"/>
          <p:nvPr/>
        </p:nvPicPr>
        <p:blipFill rotWithShape="1">
          <a:blip r:embed="rId3">
            <a:alphaModFix/>
          </a:blip>
          <a:srcRect b="22806" l="864" r="913" t="18580"/>
          <a:stretch/>
        </p:blipFill>
        <p:spPr>
          <a:xfrm>
            <a:off x="7636800" y="2419600"/>
            <a:ext cx="15567200" cy="8954925"/>
          </a:xfrm>
          <a:prstGeom prst="rect">
            <a:avLst/>
          </a:prstGeom>
          <a:noFill/>
          <a:ln>
            <a:noFill/>
          </a:ln>
        </p:spPr>
      </p:pic>
      <p:sp>
        <p:nvSpPr>
          <p:cNvPr id="1007" name="Google Shape;1007;p5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VISION</a:t>
            </a:r>
            <a:endParaRPr/>
          </a:p>
        </p:txBody>
      </p:sp>
      <p:sp>
        <p:nvSpPr>
          <p:cNvPr id="1008" name="Google Shape;1008;p50"/>
          <p:cNvSpPr/>
          <p:nvPr/>
        </p:nvSpPr>
        <p:spPr>
          <a:xfrm>
            <a:off x="10667454" y="4284627"/>
            <a:ext cx="1079501" cy="71120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09" name="Google Shape;1009;p50"/>
          <p:cNvSpPr/>
          <p:nvPr/>
        </p:nvSpPr>
        <p:spPr>
          <a:xfrm>
            <a:off x="1432791" y="4245566"/>
            <a:ext cx="10061924" cy="9467264"/>
          </a:xfrm>
          <a:prstGeom prst="rect">
            <a:avLst/>
          </a:prstGeom>
          <a:solidFill>
            <a:srgbClr val="EDEDE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10" name="Google Shape;1010;p50"/>
          <p:cNvSpPr/>
          <p:nvPr/>
        </p:nvSpPr>
        <p:spPr>
          <a:xfrm>
            <a:off x="2208361" y="8893535"/>
            <a:ext cx="8470901" cy="293830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a:t>
            </a:r>
            <a:endParaRPr/>
          </a:p>
        </p:txBody>
      </p:sp>
      <p:sp>
        <p:nvSpPr>
          <p:cNvPr id="1011" name="Google Shape;1011;p50"/>
          <p:cNvSpPr/>
          <p:nvPr/>
        </p:nvSpPr>
        <p:spPr>
          <a:xfrm>
            <a:off x="2263837" y="825495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012" name="Google Shape;1012;p50"/>
          <p:cNvSpPr/>
          <p:nvPr/>
        </p:nvSpPr>
        <p:spPr>
          <a:xfrm>
            <a:off x="2208361" y="5116251"/>
            <a:ext cx="8227914" cy="27305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Vision is the art </a:t>
            </a:r>
            <a:br>
              <a:rPr b="1" i="0" lang="en-US" sz="7200" u="none" cap="none" strike="noStrike">
                <a:solidFill>
                  <a:schemeClr val="dk1"/>
                </a:solidFill>
                <a:latin typeface="Ubuntu"/>
                <a:ea typeface="Ubuntu"/>
                <a:cs typeface="Ubuntu"/>
                <a:sym typeface="Ubuntu"/>
              </a:rPr>
            </a:br>
            <a:r>
              <a:rPr b="0" i="0" lang="en-US" sz="7200" u="none" cap="none" strike="noStrike">
                <a:solidFill>
                  <a:schemeClr val="dk1"/>
                </a:solidFill>
                <a:latin typeface="Ubuntu"/>
                <a:ea typeface="Ubuntu"/>
                <a:cs typeface="Ubuntu"/>
                <a:sym typeface="Ubuntu"/>
              </a:rPr>
              <a:t>of seeing what is invisible to others</a:t>
            </a:r>
            <a:endParaRPr/>
          </a:p>
        </p:txBody>
      </p:sp>
    </p:spTree>
  </p:cSld>
  <p:clrMapOvr>
    <a:masterClrMapping/>
  </p:clrMapOvr>
  <p:transition spd="slow">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1"/>
          <p:cNvSpPr/>
          <p:nvPr/>
        </p:nvSpPr>
        <p:spPr>
          <a:xfrm>
            <a:off x="3238808" y="439452"/>
            <a:ext cx="178943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STRATEGIC GOALS AND OBJECTIVES </a:t>
            </a:r>
            <a:endParaRPr/>
          </a:p>
        </p:txBody>
      </p:sp>
      <p:sp>
        <p:nvSpPr>
          <p:cNvPr id="1018" name="Google Shape;1018;p51"/>
          <p:cNvSpPr/>
          <p:nvPr/>
        </p:nvSpPr>
        <p:spPr>
          <a:xfrm>
            <a:off x="1520913" y="3985778"/>
            <a:ext cx="984960" cy="984959"/>
          </a:xfrm>
          <a:custGeom>
            <a:rect b="b" l="l" r="r" t="t"/>
            <a:pathLst>
              <a:path extrusionOk="0" h="21600" w="2160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19" name="Google Shape;1019;p51"/>
          <p:cNvSpPr/>
          <p:nvPr/>
        </p:nvSpPr>
        <p:spPr>
          <a:xfrm>
            <a:off x="15161006" y="32911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our Stuff</a:t>
            </a:r>
            <a:endParaRPr/>
          </a:p>
        </p:txBody>
      </p:sp>
      <p:sp>
        <p:nvSpPr>
          <p:cNvPr id="1020" name="Google Shape;1020;p51"/>
          <p:cNvSpPr/>
          <p:nvPr/>
        </p:nvSpPr>
        <p:spPr>
          <a:xfrm>
            <a:off x="3548187" y="32911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Reliability</a:t>
            </a:r>
            <a:endParaRPr/>
          </a:p>
        </p:txBody>
      </p:sp>
      <p:sp>
        <p:nvSpPr>
          <p:cNvPr id="1021" name="Google Shape;1021;p51"/>
          <p:cNvSpPr/>
          <p:nvPr/>
        </p:nvSpPr>
        <p:spPr>
          <a:xfrm>
            <a:off x="15161006" y="6478801"/>
            <a:ext cx="47244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Happy Customers</a:t>
            </a:r>
            <a:endParaRPr/>
          </a:p>
        </p:txBody>
      </p:sp>
      <p:sp>
        <p:nvSpPr>
          <p:cNvPr id="1022" name="Google Shape;1022;p51"/>
          <p:cNvSpPr/>
          <p:nvPr/>
        </p:nvSpPr>
        <p:spPr>
          <a:xfrm>
            <a:off x="3548187" y="64788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Best Services</a:t>
            </a:r>
            <a:endParaRPr/>
          </a:p>
        </p:txBody>
      </p:sp>
      <p:sp>
        <p:nvSpPr>
          <p:cNvPr id="1023" name="Google Shape;1023;p51"/>
          <p:cNvSpPr/>
          <p:nvPr/>
        </p:nvSpPr>
        <p:spPr>
          <a:xfrm>
            <a:off x="3554176" y="39814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4" name="Google Shape;1024;p51"/>
          <p:cNvSpPr/>
          <p:nvPr/>
        </p:nvSpPr>
        <p:spPr>
          <a:xfrm>
            <a:off x="15166995" y="39814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5" name="Google Shape;1025;p51"/>
          <p:cNvSpPr/>
          <p:nvPr/>
        </p:nvSpPr>
        <p:spPr>
          <a:xfrm>
            <a:off x="3554176" y="71691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26" name="Google Shape;1026;p51"/>
          <p:cNvSpPr/>
          <p:nvPr/>
        </p:nvSpPr>
        <p:spPr>
          <a:xfrm>
            <a:off x="15166995" y="71691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27" name="Google Shape;1027;p51"/>
          <p:cNvSpPr/>
          <p:nvPr/>
        </p:nvSpPr>
        <p:spPr>
          <a:xfrm>
            <a:off x="13077226" y="4010384"/>
            <a:ext cx="998149" cy="818482"/>
          </a:xfrm>
          <a:custGeom>
            <a:rect b="b" l="l" r="r" t="t"/>
            <a:pathLst>
              <a:path extrusionOk="0" h="21600" w="2160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8" name="Google Shape;1028;p51"/>
          <p:cNvSpPr/>
          <p:nvPr/>
        </p:nvSpPr>
        <p:spPr>
          <a:xfrm>
            <a:off x="1732450" y="7266597"/>
            <a:ext cx="573700" cy="1062406"/>
          </a:xfrm>
          <a:custGeom>
            <a:rect b="b" l="l" r="r" t="t"/>
            <a:pathLst>
              <a:path extrusionOk="0" h="21600" w="2160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29" name="Google Shape;1029;p51"/>
          <p:cNvSpPr/>
          <p:nvPr/>
        </p:nvSpPr>
        <p:spPr>
          <a:xfrm>
            <a:off x="12958636" y="7374921"/>
            <a:ext cx="1057527" cy="756858"/>
          </a:xfrm>
          <a:custGeom>
            <a:rect b="b" l="l" r="r" t="t"/>
            <a:pathLst>
              <a:path extrusionOk="0" h="21600" w="2160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0" name="Google Shape;1030;p51"/>
          <p:cNvSpPr/>
          <p:nvPr/>
        </p:nvSpPr>
        <p:spPr>
          <a:xfrm>
            <a:off x="15161006" y="9869701"/>
            <a:ext cx="50038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Innovations</a:t>
            </a:r>
            <a:endParaRPr/>
          </a:p>
        </p:txBody>
      </p:sp>
      <p:sp>
        <p:nvSpPr>
          <p:cNvPr id="1031" name="Google Shape;1031;p51"/>
          <p:cNvSpPr/>
          <p:nvPr/>
        </p:nvSpPr>
        <p:spPr>
          <a:xfrm>
            <a:off x="3548187" y="9869701"/>
            <a:ext cx="4356101" cy="41549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Profit Increasing</a:t>
            </a:r>
            <a:endParaRPr/>
          </a:p>
        </p:txBody>
      </p:sp>
      <p:sp>
        <p:nvSpPr>
          <p:cNvPr id="1032" name="Google Shape;1032;p51"/>
          <p:cNvSpPr/>
          <p:nvPr/>
        </p:nvSpPr>
        <p:spPr>
          <a:xfrm>
            <a:off x="3554176" y="10560050"/>
            <a:ext cx="7442201" cy="17780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a:t>
            </a:r>
            <a:endParaRPr/>
          </a:p>
        </p:txBody>
      </p:sp>
      <p:sp>
        <p:nvSpPr>
          <p:cNvPr id="1033" name="Google Shape;1033;p51"/>
          <p:cNvSpPr/>
          <p:nvPr/>
        </p:nvSpPr>
        <p:spPr>
          <a:xfrm>
            <a:off x="15166995" y="10560050"/>
            <a:ext cx="7442201" cy="19177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Nam quam nunc, blandit vel, luctus pulvinar, hendrerit id, lorem. Maecenas nec odio et ante tincidunt tempus. </a:t>
            </a:r>
            <a:endParaRPr/>
          </a:p>
        </p:txBody>
      </p:sp>
      <p:sp>
        <p:nvSpPr>
          <p:cNvPr id="1034" name="Google Shape;1034;p51"/>
          <p:cNvSpPr/>
          <p:nvPr/>
        </p:nvSpPr>
        <p:spPr>
          <a:xfrm>
            <a:off x="13064526" y="10486425"/>
            <a:ext cx="998149" cy="998149"/>
          </a:xfrm>
          <a:custGeom>
            <a:rect b="b" l="l" r="r" t="t"/>
            <a:pathLst>
              <a:path extrusionOk="0" h="21600" w="2160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5" name="Google Shape;1035;p51"/>
          <p:cNvSpPr/>
          <p:nvPr/>
        </p:nvSpPr>
        <p:spPr>
          <a:xfrm>
            <a:off x="1520226" y="10610377"/>
            <a:ext cx="998148" cy="724846"/>
          </a:xfrm>
          <a:custGeom>
            <a:rect b="b" l="l" r="r" t="t"/>
            <a:pathLst>
              <a:path extrusionOk="0" h="21600" w="2160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6" name="Google Shape;1036;p51"/>
          <p:cNvSpPr/>
          <p:nvPr/>
        </p:nvSpPr>
        <p:spPr>
          <a:xfrm>
            <a:off x="1086292" y="10058400"/>
            <a:ext cx="1854201"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7" name="Google Shape;1037;p51"/>
          <p:cNvSpPr/>
          <p:nvPr/>
        </p:nvSpPr>
        <p:spPr>
          <a:xfrm>
            <a:off x="1086292" y="6830178"/>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8" name="Google Shape;1038;p51"/>
          <p:cNvSpPr/>
          <p:nvPr/>
        </p:nvSpPr>
        <p:spPr>
          <a:xfrm>
            <a:off x="1086292" y="3557507"/>
            <a:ext cx="1854201"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39" name="Google Shape;1039;p51"/>
          <p:cNvSpPr/>
          <p:nvPr/>
        </p:nvSpPr>
        <p:spPr>
          <a:xfrm>
            <a:off x="12649200" y="10058400"/>
            <a:ext cx="1854200" cy="1854200"/>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0" name="Google Shape;1040;p51"/>
          <p:cNvSpPr/>
          <p:nvPr/>
        </p:nvSpPr>
        <p:spPr>
          <a:xfrm>
            <a:off x="12649200" y="6842878"/>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1" name="Google Shape;1041;p51"/>
          <p:cNvSpPr/>
          <p:nvPr/>
        </p:nvSpPr>
        <p:spPr>
          <a:xfrm>
            <a:off x="12649200" y="3544807"/>
            <a:ext cx="1854200" cy="1854201"/>
          </a:xfrm>
          <a:prstGeom prst="ellipse">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KPI</a:t>
            </a:r>
            <a:endParaRPr/>
          </a:p>
        </p:txBody>
      </p:sp>
      <p:graphicFrame>
        <p:nvGraphicFramePr>
          <p:cNvPr id="90" name="Google Shape;90;p7"/>
          <p:cNvGraphicFramePr/>
          <p:nvPr/>
        </p:nvGraphicFramePr>
        <p:xfrm>
          <a:off x="1014488" y="2269594"/>
          <a:ext cx="3000000" cy="3000000"/>
        </p:xfrm>
        <a:graphic>
          <a:graphicData uri="http://schemas.openxmlformats.org/drawingml/2006/table">
            <a:tbl>
              <a:tblPr firstCol="1" firstRow="1">
                <a:noFill/>
                <a:tableStyleId>{7A12E20A-34E7-4D37-BAD5-385637086C63}</a:tableStyleId>
              </a:tblPr>
              <a:tblGrid>
                <a:gridCol w="6914475"/>
                <a:gridCol w="3859375"/>
                <a:gridCol w="3859375"/>
                <a:gridCol w="3859375"/>
                <a:gridCol w="3859375"/>
              </a:tblGrid>
              <a:tr h="2011925">
                <a:tc>
                  <a:txBody>
                    <a:bodyPr/>
                    <a:lstStyle/>
                    <a:p>
                      <a:pPr indent="0" lvl="0" marL="0" marR="0" rtl="0" algn="l">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Financial Metrics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Prior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Current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Target</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a:solidFill>
                            <a:schemeClr val="lt1"/>
                          </a:solidFill>
                          <a:latin typeface="Ubuntu Medium"/>
                          <a:ea typeface="Ubuntu Medium"/>
                          <a:cs typeface="Ubuntu Medium"/>
                          <a:sym typeface="Ubuntu Medium"/>
                        </a:rPr>
                        <a:t>High</a:t>
                      </a:r>
                      <a:r>
                        <a:rPr lang="en-US" sz="3000" u="none" cap="none" strike="noStrike">
                          <a:solidFill>
                            <a:schemeClr val="lt1"/>
                          </a:solidFill>
                          <a:latin typeface="Ubuntu Medium"/>
                          <a:ea typeface="Ubuntu Medium"/>
                          <a:cs typeface="Ubuntu Medium"/>
                          <a:sym typeface="Ubuntu Medium"/>
                        </a:rPr>
                        <a:t>/Low %</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Cash Flow</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$160000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$182300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70%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Expenditure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$135500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Profit %</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68%</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9%</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3172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$300000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$328600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107%</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12%</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568375">
                <a:tc>
                  <a:txBody>
                    <a:bodyPr/>
                    <a:lstStyle/>
                    <a:p>
                      <a:pPr indent="0" lvl="0" marL="0" marR="0" rtl="0" algn="l">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Revenue % - top 10 products</a:t>
                      </a:r>
                      <a:endParaRPr/>
                    </a:p>
                  </a:txBody>
                  <a:tcPr marT="342900" marB="342900" marR="342900" marL="342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20%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35%</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40%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30%</a:t>
                      </a:r>
                      <a:endParaRPr/>
                    </a:p>
                  </a:txBody>
                  <a:tcPr marT="49350" marB="49350" marR="49350" marL="493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1" name="Google Shape;91;p7"/>
          <p:cNvSpPr/>
          <p:nvPr/>
        </p:nvSpPr>
        <p:spPr>
          <a:xfrm>
            <a:off x="22110700" y="48958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7"/>
          <p:cNvSpPr/>
          <p:nvPr/>
        </p:nvSpPr>
        <p:spPr>
          <a:xfrm>
            <a:off x="22110700" y="79184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3" name="Google Shape;93;p7"/>
          <p:cNvSpPr/>
          <p:nvPr/>
        </p:nvSpPr>
        <p:spPr>
          <a:xfrm>
            <a:off x="22110700" y="9582150"/>
            <a:ext cx="584200" cy="3302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4" name="Google Shape;94;p7"/>
          <p:cNvSpPr/>
          <p:nvPr/>
        </p:nvSpPr>
        <p:spPr>
          <a:xfrm rot="10800000">
            <a:off x="22110700" y="64071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5" name="Google Shape;95;p7"/>
          <p:cNvSpPr/>
          <p:nvPr/>
        </p:nvSpPr>
        <p:spPr>
          <a:xfrm rot="10800000">
            <a:off x="22110700" y="11144250"/>
            <a:ext cx="584200" cy="330200"/>
          </a:xfrm>
          <a:custGeom>
            <a:rect b="b" l="l" r="r" t="t"/>
            <a:pathLst>
              <a:path extrusionOk="0" h="21600" w="21600">
                <a:moveTo>
                  <a:pt x="0" y="21600"/>
                </a:moveTo>
                <a:lnTo>
                  <a:pt x="21600" y="21600"/>
                </a:lnTo>
                <a:lnTo>
                  <a:pt x="10800" y="0"/>
                </a:lnTo>
                <a:close/>
              </a:path>
            </a:pathLst>
          </a:cu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cxnSp>
        <p:nvCxnSpPr>
          <p:cNvPr id="1046" name="Google Shape;1046;p52"/>
          <p:cNvCxnSpPr/>
          <p:nvPr/>
        </p:nvCxnSpPr>
        <p:spPr>
          <a:xfrm rot="10800000">
            <a:off x="12179301" y="3017933"/>
            <a:ext cx="0" cy="10698065"/>
          </a:xfrm>
          <a:prstGeom prst="straightConnector1">
            <a:avLst/>
          </a:prstGeom>
          <a:noFill/>
          <a:ln cap="flat" cmpd="sng" w="38100">
            <a:solidFill>
              <a:schemeClr val="dk2"/>
            </a:solidFill>
            <a:prstDash val="dash"/>
            <a:miter lim="400000"/>
            <a:headEnd len="sm" w="sm" type="none"/>
            <a:tailEnd len="sm" w="sm" type="none"/>
          </a:ln>
        </p:spPr>
      </p:cxnSp>
      <p:sp>
        <p:nvSpPr>
          <p:cNvPr id="1047" name="Google Shape;1047;p52"/>
          <p:cNvSpPr/>
          <p:nvPr/>
        </p:nvSpPr>
        <p:spPr>
          <a:xfrm>
            <a:off x="11252200" y="5543550"/>
            <a:ext cx="1854300" cy="1854300"/>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48" name="Google Shape;1048;p52"/>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HISTORY</a:t>
            </a:r>
            <a:endParaRPr/>
          </a:p>
        </p:txBody>
      </p:sp>
      <p:sp>
        <p:nvSpPr>
          <p:cNvPr id="1049" name="Google Shape;1049;p52"/>
          <p:cNvSpPr/>
          <p:nvPr/>
        </p:nvSpPr>
        <p:spPr>
          <a:xfrm>
            <a:off x="11370045" y="6285975"/>
            <a:ext cx="16284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50" name="Google Shape;1050;p52"/>
          <p:cNvSpPr/>
          <p:nvPr/>
        </p:nvSpPr>
        <p:spPr>
          <a:xfrm>
            <a:off x="7347033" y="6009596"/>
            <a:ext cx="3492600" cy="9399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1/15/2014</a:t>
            </a:r>
            <a:endParaRPr/>
          </a:p>
        </p:txBody>
      </p:sp>
      <p:sp>
        <p:nvSpPr>
          <p:cNvPr id="1051" name="Google Shape;1051;p52"/>
          <p:cNvSpPr/>
          <p:nvPr/>
        </p:nvSpPr>
        <p:spPr>
          <a:xfrm>
            <a:off x="13655880" y="5231884"/>
            <a:ext cx="4036361"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Project Approved</a:t>
            </a:r>
            <a:endParaRPr/>
          </a:p>
        </p:txBody>
      </p:sp>
      <p:sp>
        <p:nvSpPr>
          <p:cNvPr id="1052" name="Google Shape;1052;p52"/>
          <p:cNvSpPr/>
          <p:nvPr/>
        </p:nvSpPr>
        <p:spPr>
          <a:xfrm>
            <a:off x="13655880" y="59499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53" name="Google Shape;1053;p52"/>
          <p:cNvSpPr/>
          <p:nvPr/>
        </p:nvSpPr>
        <p:spPr>
          <a:xfrm>
            <a:off x="13481133" y="10759396"/>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3/16/2015</a:t>
            </a:r>
            <a:endParaRPr/>
          </a:p>
        </p:txBody>
      </p:sp>
      <p:sp>
        <p:nvSpPr>
          <p:cNvPr id="1054" name="Google Shape;1054;p52"/>
          <p:cNvSpPr/>
          <p:nvPr/>
        </p:nvSpPr>
        <p:spPr>
          <a:xfrm>
            <a:off x="4213021" y="10868896"/>
            <a:ext cx="6489701"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55" name="Google Shape;1055;p52"/>
          <p:cNvSpPr/>
          <p:nvPr/>
        </p:nvSpPr>
        <p:spPr>
          <a:xfrm>
            <a:off x="5063921" y="10011130"/>
            <a:ext cx="56388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Important Partnership</a:t>
            </a:r>
            <a:endParaRPr/>
          </a:p>
        </p:txBody>
      </p:sp>
      <p:sp>
        <p:nvSpPr>
          <p:cNvPr id="1056" name="Google Shape;1056;p52"/>
          <p:cNvSpPr/>
          <p:nvPr/>
        </p:nvSpPr>
        <p:spPr>
          <a:xfrm rot="10800000">
            <a:off x="11938000" y="292735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7" name="Google Shape;1057;p52"/>
          <p:cNvSpPr/>
          <p:nvPr/>
        </p:nvSpPr>
        <p:spPr>
          <a:xfrm>
            <a:off x="11252200" y="103021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58" name="Google Shape;1058;p52"/>
          <p:cNvSpPr/>
          <p:nvPr/>
        </p:nvSpPr>
        <p:spPr>
          <a:xfrm>
            <a:off x="11471579" y="11044625"/>
            <a:ext cx="1425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2" name="Shape 1062"/>
        <p:cNvGrpSpPr/>
        <p:nvPr/>
      </p:nvGrpSpPr>
      <p:grpSpPr>
        <a:xfrm>
          <a:off x="0" y="0"/>
          <a:ext cx="0" cy="0"/>
          <a:chOff x="0" y="0"/>
          <a:chExt cx="0" cy="0"/>
        </a:xfrm>
      </p:grpSpPr>
      <p:cxnSp>
        <p:nvCxnSpPr>
          <p:cNvPr id="1063" name="Google Shape;1063;p53"/>
          <p:cNvCxnSpPr/>
          <p:nvPr/>
        </p:nvCxnSpPr>
        <p:spPr>
          <a:xfrm rot="10800000">
            <a:off x="12191856" y="-135156"/>
            <a:ext cx="0" cy="11452775"/>
          </a:xfrm>
          <a:prstGeom prst="straightConnector1">
            <a:avLst/>
          </a:prstGeom>
          <a:noFill/>
          <a:ln cap="flat" cmpd="sng" w="38100">
            <a:solidFill>
              <a:schemeClr val="dk2"/>
            </a:solidFill>
            <a:prstDash val="dash"/>
            <a:miter lim="400000"/>
            <a:headEnd len="sm" w="sm" type="none"/>
            <a:tailEnd len="sm" w="sm" type="none"/>
          </a:ln>
        </p:spPr>
      </p:cxnSp>
      <p:sp>
        <p:nvSpPr>
          <p:cNvPr id="1064" name="Google Shape;1064;p53"/>
          <p:cNvSpPr/>
          <p:nvPr/>
        </p:nvSpPr>
        <p:spPr>
          <a:xfrm>
            <a:off x="7250205" y="3511831"/>
            <a:ext cx="3492501" cy="9398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9/6/2016</a:t>
            </a:r>
            <a:endParaRPr/>
          </a:p>
        </p:txBody>
      </p:sp>
      <p:sp>
        <p:nvSpPr>
          <p:cNvPr id="1065" name="Google Shape;1065;p53"/>
          <p:cNvSpPr/>
          <p:nvPr/>
        </p:nvSpPr>
        <p:spPr>
          <a:xfrm>
            <a:off x="13717205" y="2488684"/>
            <a:ext cx="3098605" cy="369332"/>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Award Winner</a:t>
            </a:r>
            <a:endParaRPr/>
          </a:p>
        </p:txBody>
      </p:sp>
      <p:sp>
        <p:nvSpPr>
          <p:cNvPr id="1066" name="Google Shape;1066;p53"/>
          <p:cNvSpPr/>
          <p:nvPr/>
        </p:nvSpPr>
        <p:spPr>
          <a:xfrm>
            <a:off x="13717205" y="3270250"/>
            <a:ext cx="6489701"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a:t>
            </a:r>
            <a:endParaRPr/>
          </a:p>
        </p:txBody>
      </p:sp>
      <p:sp>
        <p:nvSpPr>
          <p:cNvPr id="1067" name="Google Shape;1067;p53"/>
          <p:cNvSpPr/>
          <p:nvPr/>
        </p:nvSpPr>
        <p:spPr>
          <a:xfrm>
            <a:off x="13540547" y="8371501"/>
            <a:ext cx="3492501" cy="9398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4/18/2017</a:t>
            </a:r>
            <a:endParaRPr/>
          </a:p>
        </p:txBody>
      </p:sp>
      <p:sp>
        <p:nvSpPr>
          <p:cNvPr id="1068" name="Google Shape;1068;p53"/>
          <p:cNvSpPr/>
          <p:nvPr/>
        </p:nvSpPr>
        <p:spPr>
          <a:xfrm>
            <a:off x="4184650" y="8413750"/>
            <a:ext cx="6489700"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Donec quam felis, ultricies nec, pellentesque eu, pretium quis, sem. Nulla consequat massa quis enim.</a:t>
            </a:r>
            <a:endParaRPr/>
          </a:p>
        </p:txBody>
      </p:sp>
      <p:sp>
        <p:nvSpPr>
          <p:cNvPr id="1069" name="Google Shape;1069;p53"/>
          <p:cNvSpPr/>
          <p:nvPr/>
        </p:nvSpPr>
        <p:spPr>
          <a:xfrm>
            <a:off x="7897950" y="7543284"/>
            <a:ext cx="2776401" cy="369332"/>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Product Launch</a:t>
            </a:r>
            <a:endParaRPr/>
          </a:p>
        </p:txBody>
      </p:sp>
      <p:sp>
        <p:nvSpPr>
          <p:cNvPr id="1070" name="Google Shape;1070;p53"/>
          <p:cNvSpPr/>
          <p:nvPr/>
        </p:nvSpPr>
        <p:spPr>
          <a:xfrm rot="10800000">
            <a:off x="11950700" y="11317620"/>
            <a:ext cx="495300" cy="355600"/>
          </a:xfrm>
          <a:custGeom>
            <a:rect b="b" l="l" r="r" t="t"/>
            <a:pathLst>
              <a:path extrusionOk="0" h="21600" w="21600">
                <a:moveTo>
                  <a:pt x="0" y="21600"/>
                </a:moveTo>
                <a:lnTo>
                  <a:pt x="21600" y="21600"/>
                </a:lnTo>
                <a:lnTo>
                  <a:pt x="10800" y="0"/>
                </a:lnTo>
                <a:close/>
              </a:path>
            </a:pathLst>
          </a:cu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1" name="Google Shape;1071;p53"/>
          <p:cNvSpPr/>
          <p:nvPr/>
        </p:nvSpPr>
        <p:spPr>
          <a:xfrm>
            <a:off x="11252200" y="30758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2" name="Google Shape;1072;p53"/>
          <p:cNvSpPr/>
          <p:nvPr/>
        </p:nvSpPr>
        <p:spPr>
          <a:xfrm>
            <a:off x="11502136" y="38183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
        <p:nvSpPr>
          <p:cNvPr id="1073" name="Google Shape;1073;p53"/>
          <p:cNvSpPr/>
          <p:nvPr/>
        </p:nvSpPr>
        <p:spPr>
          <a:xfrm>
            <a:off x="11252200" y="7978096"/>
            <a:ext cx="1854201" cy="1854201"/>
          </a:xfrm>
          <a:prstGeom prst="ellipse">
            <a:avLst/>
          </a:prstGeom>
          <a:solidFill>
            <a:srgbClr val="FFFFFF"/>
          </a:solid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74" name="Google Shape;1074;p53"/>
          <p:cNvSpPr/>
          <p:nvPr/>
        </p:nvSpPr>
        <p:spPr>
          <a:xfrm>
            <a:off x="11502204" y="8720525"/>
            <a:ext cx="1364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20</a:t>
            </a:r>
            <a:r>
              <a:rPr b="1" lang="en-US" sz="3000">
                <a:solidFill>
                  <a:schemeClr val="dk1"/>
                </a:solidFill>
                <a:latin typeface="Ubuntu"/>
                <a:ea typeface="Ubuntu"/>
                <a:cs typeface="Ubuntu"/>
                <a:sym typeface="Ubuntu"/>
              </a:rPr>
              <a:t>XX</a:t>
            </a:r>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p54"/>
          <p:cNvSpPr/>
          <p:nvPr/>
        </p:nvSpPr>
        <p:spPr>
          <a:xfrm>
            <a:off x="2129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0" name="Google Shape;1080;p54"/>
          <p:cNvSpPr/>
          <p:nvPr/>
        </p:nvSpPr>
        <p:spPr>
          <a:xfrm>
            <a:off x="9495730" y="3568326"/>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81" name="Google Shape;1081;p54"/>
          <p:cNvSpPr/>
          <p:nvPr/>
        </p:nvSpPr>
        <p:spPr>
          <a:xfrm>
            <a:off x="16861730" y="3568327"/>
            <a:ext cx="5392540" cy="539254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082" name="Google Shape;1082;p54"/>
          <p:cNvPicPr preferRelativeResize="0"/>
          <p:nvPr/>
        </p:nvPicPr>
        <p:blipFill rotWithShape="1">
          <a:blip r:embed="rId3">
            <a:alphaModFix/>
          </a:blip>
          <a:srcRect b="0" l="0" r="0" t="0"/>
          <a:stretch/>
        </p:blipFill>
        <p:spPr>
          <a:xfrm>
            <a:off x="2537625" y="3976200"/>
            <a:ext cx="4576800" cy="4576800"/>
          </a:xfrm>
          <a:prstGeom prst="ellipse">
            <a:avLst/>
          </a:prstGeom>
          <a:noFill/>
          <a:ln>
            <a:noFill/>
          </a:ln>
        </p:spPr>
      </p:pic>
      <p:pic>
        <p:nvPicPr>
          <p:cNvPr id="1083" name="Google Shape;1083;p54"/>
          <p:cNvPicPr preferRelativeResize="0"/>
          <p:nvPr/>
        </p:nvPicPr>
        <p:blipFill rotWithShape="1">
          <a:blip r:embed="rId3">
            <a:alphaModFix/>
          </a:blip>
          <a:srcRect b="0" l="0" r="0" t="0"/>
          <a:stretch/>
        </p:blipFill>
        <p:spPr>
          <a:xfrm>
            <a:off x="9903600" y="3976200"/>
            <a:ext cx="4576800" cy="4576800"/>
          </a:xfrm>
          <a:prstGeom prst="ellipse">
            <a:avLst/>
          </a:prstGeom>
          <a:noFill/>
          <a:ln>
            <a:noFill/>
          </a:ln>
        </p:spPr>
      </p:pic>
      <p:pic>
        <p:nvPicPr>
          <p:cNvPr id="1084" name="Google Shape;1084;p54"/>
          <p:cNvPicPr preferRelativeResize="0"/>
          <p:nvPr/>
        </p:nvPicPr>
        <p:blipFill rotWithShape="1">
          <a:blip r:embed="rId3">
            <a:alphaModFix/>
          </a:blip>
          <a:srcRect b="0" l="0" r="0" t="0"/>
          <a:stretch/>
        </p:blipFill>
        <p:spPr>
          <a:xfrm>
            <a:off x="17227600" y="3976200"/>
            <a:ext cx="4576800" cy="4576800"/>
          </a:xfrm>
          <a:prstGeom prst="ellipse">
            <a:avLst/>
          </a:prstGeom>
          <a:noFill/>
          <a:ln>
            <a:noFill/>
          </a:ln>
        </p:spPr>
      </p:pic>
      <p:sp>
        <p:nvSpPr>
          <p:cNvPr id="1085" name="Google Shape;1085;p54"/>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MANAGEMENT TEAM </a:t>
            </a:r>
            <a:endParaRPr/>
          </a:p>
        </p:txBody>
      </p:sp>
      <p:sp>
        <p:nvSpPr>
          <p:cNvPr id="1086" name="Google Shape;1086;p54"/>
          <p:cNvSpPr/>
          <p:nvPr/>
        </p:nvSpPr>
        <p:spPr>
          <a:xfrm>
            <a:off x="2660650" y="9613375"/>
            <a:ext cx="43308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Christopher</a:t>
            </a:r>
            <a:r>
              <a:rPr b="1" i="0" lang="en-US" sz="3000" u="none" cap="none" strike="noStrike">
                <a:solidFill>
                  <a:schemeClr val="dk1"/>
                </a:solidFill>
                <a:latin typeface="Ubuntu"/>
                <a:ea typeface="Ubuntu"/>
                <a:cs typeface="Ubuntu"/>
                <a:sym typeface="Ubuntu"/>
              </a:rPr>
              <a:t> Johnson</a:t>
            </a:r>
            <a:endParaRPr/>
          </a:p>
        </p:txBody>
      </p:sp>
      <p:sp>
        <p:nvSpPr>
          <p:cNvPr id="1087" name="Google Shape;1087;p54"/>
          <p:cNvSpPr/>
          <p:nvPr/>
        </p:nvSpPr>
        <p:spPr>
          <a:xfrm>
            <a:off x="3584475" y="10121327"/>
            <a:ext cx="2483052"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CEO</a:t>
            </a:r>
            <a:endParaRPr/>
          </a:p>
        </p:txBody>
      </p:sp>
      <p:sp>
        <p:nvSpPr>
          <p:cNvPr id="1088" name="Google Shape;1088;p54"/>
          <p:cNvSpPr/>
          <p:nvPr/>
        </p:nvSpPr>
        <p:spPr>
          <a:xfrm>
            <a:off x="11188520" y="9613384"/>
            <a:ext cx="2006960"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Lucy Albea</a:t>
            </a:r>
            <a:endParaRPr/>
          </a:p>
        </p:txBody>
      </p:sp>
      <p:sp>
        <p:nvSpPr>
          <p:cNvPr id="1089" name="Google Shape;1089;p54"/>
          <p:cNvSpPr/>
          <p:nvPr/>
        </p:nvSpPr>
        <p:spPr>
          <a:xfrm>
            <a:off x="11474656" y="10121327"/>
            <a:ext cx="1434688"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Investor</a:t>
            </a:r>
            <a:endParaRPr/>
          </a:p>
        </p:txBody>
      </p:sp>
      <p:sp>
        <p:nvSpPr>
          <p:cNvPr id="1090" name="Google Shape;1090;p54"/>
          <p:cNvSpPr/>
          <p:nvPr/>
        </p:nvSpPr>
        <p:spPr>
          <a:xfrm>
            <a:off x="18089648" y="9613384"/>
            <a:ext cx="2936702"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Silvio </a:t>
            </a:r>
            <a:r>
              <a:rPr b="1" lang="en-US" sz="3000">
                <a:solidFill>
                  <a:schemeClr val="dk1"/>
                </a:solidFill>
                <a:latin typeface="Ubuntu"/>
                <a:ea typeface="Ubuntu"/>
                <a:cs typeface="Ubuntu"/>
                <a:sym typeface="Ubuntu"/>
              </a:rPr>
              <a:t>Botticelli</a:t>
            </a:r>
            <a:endParaRPr/>
          </a:p>
        </p:txBody>
      </p:sp>
      <p:sp>
        <p:nvSpPr>
          <p:cNvPr id="1091" name="Google Shape;1091;p54"/>
          <p:cNvSpPr/>
          <p:nvPr/>
        </p:nvSpPr>
        <p:spPr>
          <a:xfrm>
            <a:off x="17671266" y="10121327"/>
            <a:ext cx="3773469"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Company Co-Founder</a:t>
            </a:r>
            <a:endParaRPr/>
          </a:p>
        </p:txBody>
      </p:sp>
    </p:spTree>
  </p:cSld>
  <p:clrMapOvr>
    <a:masterClrMapping/>
  </p:clrMapOvr>
  <p:transition spd="slow">
    <p:push/>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55"/>
          <p:cNvSpPr/>
          <p:nvPr/>
        </p:nvSpPr>
        <p:spPr>
          <a:xfrm>
            <a:off x="2515999"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7" name="Google Shape;1097;p55"/>
          <p:cNvSpPr/>
          <p:nvPr/>
        </p:nvSpPr>
        <p:spPr>
          <a:xfrm>
            <a:off x="7853423"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8" name="Google Shape;1098;p55"/>
          <p:cNvSpPr/>
          <p:nvPr/>
        </p:nvSpPr>
        <p:spPr>
          <a:xfrm>
            <a:off x="13206500"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099" name="Google Shape;1099;p55"/>
          <p:cNvSpPr/>
          <p:nvPr/>
        </p:nvSpPr>
        <p:spPr>
          <a:xfrm>
            <a:off x="18504795" y="2224119"/>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0" name="Google Shape;1100;p55"/>
          <p:cNvSpPr/>
          <p:nvPr/>
        </p:nvSpPr>
        <p:spPr>
          <a:xfrm>
            <a:off x="2515999"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1" name="Google Shape;1101;p55"/>
          <p:cNvSpPr/>
          <p:nvPr/>
        </p:nvSpPr>
        <p:spPr>
          <a:xfrm>
            <a:off x="7853423"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2" name="Google Shape;1102;p55"/>
          <p:cNvSpPr/>
          <p:nvPr/>
        </p:nvSpPr>
        <p:spPr>
          <a:xfrm>
            <a:off x="13206500"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103" name="Google Shape;1103;p55"/>
          <p:cNvSpPr/>
          <p:nvPr/>
        </p:nvSpPr>
        <p:spPr>
          <a:xfrm>
            <a:off x="18504795" y="7506882"/>
            <a:ext cx="3363300" cy="3363300"/>
          </a:xfrm>
          <a:prstGeom prst="ellipse">
            <a:avLst/>
          </a:prstGeom>
          <a:noFill/>
          <a:ln cap="flat" cmpd="sng" w="381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pic>
        <p:nvPicPr>
          <p:cNvPr id="1104" name="Google Shape;1104;p55"/>
          <p:cNvPicPr preferRelativeResize="0"/>
          <p:nvPr/>
        </p:nvPicPr>
        <p:blipFill rotWithShape="1">
          <a:blip r:embed="rId3">
            <a:alphaModFix/>
          </a:blip>
          <a:srcRect b="0" l="0" r="0" t="0"/>
          <a:stretch/>
        </p:blipFill>
        <p:spPr>
          <a:xfrm>
            <a:off x="2767652" y="2475819"/>
            <a:ext cx="2859900" cy="2859900"/>
          </a:xfrm>
          <a:prstGeom prst="ellipse">
            <a:avLst/>
          </a:prstGeom>
          <a:noFill/>
          <a:ln>
            <a:noFill/>
          </a:ln>
        </p:spPr>
      </p:pic>
      <p:pic>
        <p:nvPicPr>
          <p:cNvPr id="1105" name="Google Shape;1105;p55"/>
          <p:cNvPicPr preferRelativeResize="0"/>
          <p:nvPr/>
        </p:nvPicPr>
        <p:blipFill rotWithShape="1">
          <a:blip r:embed="rId3">
            <a:alphaModFix/>
          </a:blip>
          <a:srcRect b="0" l="0" r="0" t="0"/>
          <a:stretch/>
        </p:blipFill>
        <p:spPr>
          <a:xfrm>
            <a:off x="8105076" y="2475819"/>
            <a:ext cx="2859900" cy="2859900"/>
          </a:xfrm>
          <a:prstGeom prst="ellipse">
            <a:avLst/>
          </a:prstGeom>
          <a:noFill/>
          <a:ln>
            <a:noFill/>
          </a:ln>
        </p:spPr>
      </p:pic>
      <p:pic>
        <p:nvPicPr>
          <p:cNvPr id="1106" name="Google Shape;1106;p55"/>
          <p:cNvPicPr preferRelativeResize="0"/>
          <p:nvPr/>
        </p:nvPicPr>
        <p:blipFill rotWithShape="1">
          <a:blip r:embed="rId3">
            <a:alphaModFix/>
          </a:blip>
          <a:srcRect b="0" l="0" r="0" t="0"/>
          <a:stretch/>
        </p:blipFill>
        <p:spPr>
          <a:xfrm>
            <a:off x="13458153" y="2475819"/>
            <a:ext cx="2859900" cy="2859900"/>
          </a:xfrm>
          <a:prstGeom prst="ellipse">
            <a:avLst/>
          </a:prstGeom>
          <a:noFill/>
          <a:ln>
            <a:noFill/>
          </a:ln>
        </p:spPr>
      </p:pic>
      <p:pic>
        <p:nvPicPr>
          <p:cNvPr id="1107" name="Google Shape;1107;p55"/>
          <p:cNvPicPr preferRelativeResize="0"/>
          <p:nvPr/>
        </p:nvPicPr>
        <p:blipFill rotWithShape="1">
          <a:blip r:embed="rId3">
            <a:alphaModFix/>
          </a:blip>
          <a:srcRect b="0" l="0" r="0" t="0"/>
          <a:stretch/>
        </p:blipFill>
        <p:spPr>
          <a:xfrm>
            <a:off x="18756448" y="2475819"/>
            <a:ext cx="2859900" cy="2859900"/>
          </a:xfrm>
          <a:prstGeom prst="ellipse">
            <a:avLst/>
          </a:prstGeom>
          <a:noFill/>
          <a:ln>
            <a:noFill/>
          </a:ln>
        </p:spPr>
      </p:pic>
      <p:pic>
        <p:nvPicPr>
          <p:cNvPr id="1108" name="Google Shape;1108;p55"/>
          <p:cNvPicPr preferRelativeResize="0"/>
          <p:nvPr/>
        </p:nvPicPr>
        <p:blipFill rotWithShape="1">
          <a:blip r:embed="rId3">
            <a:alphaModFix/>
          </a:blip>
          <a:srcRect b="0" l="0" r="0" t="0"/>
          <a:stretch/>
        </p:blipFill>
        <p:spPr>
          <a:xfrm>
            <a:off x="2767652" y="7758582"/>
            <a:ext cx="2859900" cy="2859900"/>
          </a:xfrm>
          <a:prstGeom prst="ellipse">
            <a:avLst/>
          </a:prstGeom>
          <a:noFill/>
          <a:ln>
            <a:noFill/>
          </a:ln>
        </p:spPr>
      </p:pic>
      <p:pic>
        <p:nvPicPr>
          <p:cNvPr id="1109" name="Google Shape;1109;p55"/>
          <p:cNvPicPr preferRelativeResize="0"/>
          <p:nvPr/>
        </p:nvPicPr>
        <p:blipFill rotWithShape="1">
          <a:blip r:embed="rId3">
            <a:alphaModFix/>
          </a:blip>
          <a:srcRect b="0" l="0" r="0" t="0"/>
          <a:stretch/>
        </p:blipFill>
        <p:spPr>
          <a:xfrm>
            <a:off x="8105076" y="7758582"/>
            <a:ext cx="2859900" cy="2859900"/>
          </a:xfrm>
          <a:prstGeom prst="ellipse">
            <a:avLst/>
          </a:prstGeom>
          <a:noFill/>
          <a:ln>
            <a:noFill/>
          </a:ln>
        </p:spPr>
      </p:pic>
      <p:pic>
        <p:nvPicPr>
          <p:cNvPr id="1110" name="Google Shape;1110;p55"/>
          <p:cNvPicPr preferRelativeResize="0"/>
          <p:nvPr/>
        </p:nvPicPr>
        <p:blipFill rotWithShape="1">
          <a:blip r:embed="rId3">
            <a:alphaModFix/>
          </a:blip>
          <a:srcRect b="0" l="0" r="0" t="0"/>
          <a:stretch/>
        </p:blipFill>
        <p:spPr>
          <a:xfrm>
            <a:off x="13458153" y="7758582"/>
            <a:ext cx="2859900" cy="2859900"/>
          </a:xfrm>
          <a:prstGeom prst="ellipse">
            <a:avLst/>
          </a:prstGeom>
          <a:noFill/>
          <a:ln>
            <a:noFill/>
          </a:ln>
        </p:spPr>
      </p:pic>
      <p:pic>
        <p:nvPicPr>
          <p:cNvPr id="1111" name="Google Shape;1111;p55"/>
          <p:cNvPicPr preferRelativeResize="0"/>
          <p:nvPr/>
        </p:nvPicPr>
        <p:blipFill rotWithShape="1">
          <a:blip r:embed="rId3">
            <a:alphaModFix/>
          </a:blip>
          <a:srcRect b="0" l="0" r="0" t="0"/>
          <a:stretch/>
        </p:blipFill>
        <p:spPr>
          <a:xfrm>
            <a:off x="18756448" y="7758582"/>
            <a:ext cx="2859900" cy="2859900"/>
          </a:xfrm>
          <a:prstGeom prst="ellipse">
            <a:avLst/>
          </a:prstGeom>
          <a:noFill/>
          <a:ln>
            <a:noFill/>
          </a:ln>
        </p:spPr>
      </p:pic>
      <p:sp>
        <p:nvSpPr>
          <p:cNvPr id="1112" name="Google Shape;1112;p55"/>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KEY PERSONNEL</a:t>
            </a:r>
            <a:endParaRPr/>
          </a:p>
        </p:txBody>
      </p:sp>
      <p:sp>
        <p:nvSpPr>
          <p:cNvPr id="1113" name="Google Shape;1113;p55"/>
          <p:cNvSpPr/>
          <p:nvPr/>
        </p:nvSpPr>
        <p:spPr>
          <a:xfrm>
            <a:off x="2968900" y="5857358"/>
            <a:ext cx="2457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Sean</a:t>
            </a:r>
            <a:r>
              <a:rPr b="1" i="0" lang="en-US" sz="3000" u="none" cap="none" strike="noStrike">
                <a:solidFill>
                  <a:schemeClr val="dk1"/>
                </a:solidFill>
                <a:latin typeface="Ubuntu"/>
                <a:ea typeface="Ubuntu"/>
                <a:cs typeface="Ubuntu"/>
                <a:sym typeface="Ubuntu"/>
              </a:rPr>
              <a:t> Collins</a:t>
            </a:r>
            <a:endParaRPr/>
          </a:p>
        </p:txBody>
      </p:sp>
      <p:sp>
        <p:nvSpPr>
          <p:cNvPr id="1114" name="Google Shape;1114;p55"/>
          <p:cNvSpPr/>
          <p:nvPr/>
        </p:nvSpPr>
        <p:spPr>
          <a:xfrm>
            <a:off x="2980121" y="6312843"/>
            <a:ext cx="24351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Administrator</a:t>
            </a:r>
            <a:endParaRPr/>
          </a:p>
        </p:txBody>
      </p:sp>
      <p:sp>
        <p:nvSpPr>
          <p:cNvPr id="1115" name="Google Shape;1115;p55"/>
          <p:cNvSpPr/>
          <p:nvPr/>
        </p:nvSpPr>
        <p:spPr>
          <a:xfrm>
            <a:off x="8511509" y="5857358"/>
            <a:ext cx="20469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John Smith</a:t>
            </a:r>
            <a:endParaRPr/>
          </a:p>
        </p:txBody>
      </p:sp>
      <p:sp>
        <p:nvSpPr>
          <p:cNvPr id="1116" name="Google Shape;1116;p55"/>
          <p:cNvSpPr/>
          <p:nvPr/>
        </p:nvSpPr>
        <p:spPr>
          <a:xfrm>
            <a:off x="8000151" y="63128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17" name="Google Shape;1117;p55"/>
          <p:cNvSpPr/>
          <p:nvPr/>
        </p:nvSpPr>
        <p:spPr>
          <a:xfrm>
            <a:off x="13543985" y="5857358"/>
            <a:ext cx="2688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Sven Ferguson</a:t>
            </a:r>
            <a:endParaRPr/>
          </a:p>
        </p:txBody>
      </p:sp>
      <p:sp>
        <p:nvSpPr>
          <p:cNvPr id="1118" name="Google Shape;1118;p55"/>
          <p:cNvSpPr/>
          <p:nvPr/>
        </p:nvSpPr>
        <p:spPr>
          <a:xfrm>
            <a:off x="13701079" y="63128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19" name="Google Shape;1119;p55"/>
          <p:cNvSpPr/>
          <p:nvPr/>
        </p:nvSpPr>
        <p:spPr>
          <a:xfrm>
            <a:off x="18839875" y="5857358"/>
            <a:ext cx="2693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Rebecca Smith</a:t>
            </a:r>
            <a:endParaRPr/>
          </a:p>
        </p:txBody>
      </p:sp>
      <p:sp>
        <p:nvSpPr>
          <p:cNvPr id="1120" name="Google Shape;1120;p55"/>
          <p:cNvSpPr/>
          <p:nvPr/>
        </p:nvSpPr>
        <p:spPr>
          <a:xfrm>
            <a:off x="18870332" y="6312843"/>
            <a:ext cx="26322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Manager Head </a:t>
            </a:r>
            <a:endParaRPr/>
          </a:p>
        </p:txBody>
      </p:sp>
      <p:sp>
        <p:nvSpPr>
          <p:cNvPr id="1121" name="Google Shape;1121;p55"/>
          <p:cNvSpPr/>
          <p:nvPr/>
        </p:nvSpPr>
        <p:spPr>
          <a:xfrm>
            <a:off x="3342400" y="11153258"/>
            <a:ext cx="17103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Anna Sue</a:t>
            </a:r>
            <a:endParaRPr/>
          </a:p>
        </p:txBody>
      </p:sp>
      <p:sp>
        <p:nvSpPr>
          <p:cNvPr id="1122" name="Google Shape;1122;p55"/>
          <p:cNvSpPr/>
          <p:nvPr/>
        </p:nvSpPr>
        <p:spPr>
          <a:xfrm>
            <a:off x="2662727"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3" name="Google Shape;1123;p55"/>
          <p:cNvSpPr/>
          <p:nvPr/>
        </p:nvSpPr>
        <p:spPr>
          <a:xfrm>
            <a:off x="8403306" y="11153258"/>
            <a:ext cx="22635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lang="en-US" sz="3000">
                <a:solidFill>
                  <a:schemeClr val="dk1"/>
                </a:solidFill>
                <a:latin typeface="Ubuntu"/>
                <a:ea typeface="Ubuntu"/>
                <a:cs typeface="Ubuntu"/>
                <a:sym typeface="Ubuntu"/>
              </a:rPr>
              <a:t>Alan</a:t>
            </a:r>
            <a:r>
              <a:rPr b="1" i="0" lang="en-US" sz="3000" u="none" cap="none" strike="noStrike">
                <a:solidFill>
                  <a:schemeClr val="dk1"/>
                </a:solidFill>
                <a:latin typeface="Ubuntu"/>
                <a:ea typeface="Ubuntu"/>
                <a:cs typeface="Ubuntu"/>
                <a:sym typeface="Ubuntu"/>
              </a:rPr>
              <a:t> Holden</a:t>
            </a:r>
            <a:endParaRPr/>
          </a:p>
        </p:txBody>
      </p:sp>
      <p:sp>
        <p:nvSpPr>
          <p:cNvPr id="1124" name="Google Shape;1124;p55"/>
          <p:cNvSpPr/>
          <p:nvPr/>
        </p:nvSpPr>
        <p:spPr>
          <a:xfrm>
            <a:off x="8000151" y="11608743"/>
            <a:ext cx="3069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Account Manager</a:t>
            </a:r>
            <a:endParaRPr/>
          </a:p>
        </p:txBody>
      </p:sp>
      <p:sp>
        <p:nvSpPr>
          <p:cNvPr id="1125" name="Google Shape;1125;p55"/>
          <p:cNvSpPr/>
          <p:nvPr/>
        </p:nvSpPr>
        <p:spPr>
          <a:xfrm>
            <a:off x="13588068" y="11153258"/>
            <a:ext cx="26001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Susie Johnson</a:t>
            </a:r>
            <a:endParaRPr/>
          </a:p>
        </p:txBody>
      </p:sp>
      <p:sp>
        <p:nvSpPr>
          <p:cNvPr id="1126" name="Google Shape;1126;p55"/>
          <p:cNvSpPr/>
          <p:nvPr/>
        </p:nvSpPr>
        <p:spPr>
          <a:xfrm>
            <a:off x="13701079" y="11608743"/>
            <a:ext cx="23739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Client Service</a:t>
            </a:r>
            <a:endParaRPr/>
          </a:p>
        </p:txBody>
      </p:sp>
      <p:sp>
        <p:nvSpPr>
          <p:cNvPr id="1127" name="Google Shape;1127;p55"/>
          <p:cNvSpPr/>
          <p:nvPr/>
        </p:nvSpPr>
        <p:spPr>
          <a:xfrm>
            <a:off x="18973726" y="11153258"/>
            <a:ext cx="2425200" cy="3693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Sam Finnigan</a:t>
            </a:r>
            <a:endParaRPr/>
          </a:p>
        </p:txBody>
      </p:sp>
      <p:sp>
        <p:nvSpPr>
          <p:cNvPr id="1128" name="Google Shape;1128;p55"/>
          <p:cNvSpPr/>
          <p:nvPr/>
        </p:nvSpPr>
        <p:spPr>
          <a:xfrm>
            <a:off x="18679575" y="11608743"/>
            <a:ext cx="3013500" cy="461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Product Director </a:t>
            </a:r>
            <a:endParaRPr/>
          </a:p>
        </p:txBody>
      </p:sp>
    </p:spTree>
  </p:cSld>
  <p:clrMapOvr>
    <a:masterClrMapping/>
  </p:clrMapOvr>
  <p:transition spd="slow">
    <p:push/>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56"/>
          <p:cNvSpPr/>
          <p:nvPr/>
        </p:nvSpPr>
        <p:spPr>
          <a:xfrm>
            <a:off x="10474356" y="3258637"/>
            <a:ext cx="3416996"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HEAD OFFICE</a:t>
            </a:r>
            <a:endParaRPr/>
          </a:p>
        </p:txBody>
      </p:sp>
      <p:sp>
        <p:nvSpPr>
          <p:cNvPr id="1134" name="Google Shape;1134;p56"/>
          <p:cNvSpPr/>
          <p:nvPr/>
        </p:nvSpPr>
        <p:spPr>
          <a:xfrm>
            <a:off x="14499773" y="8495982"/>
            <a:ext cx="3657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Creative</a:t>
            </a:r>
            <a:endParaRPr/>
          </a:p>
        </p:txBody>
      </p:sp>
      <p:sp>
        <p:nvSpPr>
          <p:cNvPr id="1135" name="Google Shape;1135;p56"/>
          <p:cNvSpPr/>
          <p:nvPr/>
        </p:nvSpPr>
        <p:spPr>
          <a:xfrm>
            <a:off x="140243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6" name="Google Shape;1136;p56"/>
          <p:cNvSpPr/>
          <p:nvPr/>
        </p:nvSpPr>
        <p:spPr>
          <a:xfrm>
            <a:off x="14499773" y="6248082"/>
            <a:ext cx="36068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Development</a:t>
            </a:r>
            <a:endParaRPr/>
          </a:p>
        </p:txBody>
      </p:sp>
      <p:sp>
        <p:nvSpPr>
          <p:cNvPr id="1137" name="Google Shape;1137;p56"/>
          <p:cNvSpPr/>
          <p:nvPr/>
        </p:nvSpPr>
        <p:spPr>
          <a:xfrm>
            <a:off x="14024395" y="58486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38" name="Google Shape;1138;p56"/>
          <p:cNvSpPr/>
          <p:nvPr/>
        </p:nvSpPr>
        <p:spPr>
          <a:xfrm>
            <a:off x="143473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Service</a:t>
            </a:r>
            <a:endParaRPr/>
          </a:p>
        </p:txBody>
      </p:sp>
      <p:sp>
        <p:nvSpPr>
          <p:cNvPr id="1139" name="Google Shape;1139;p56"/>
          <p:cNvSpPr/>
          <p:nvPr/>
        </p:nvSpPr>
        <p:spPr>
          <a:xfrm>
            <a:off x="140243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0" name="Google Shape;1140;p56"/>
          <p:cNvCxnSpPr/>
          <p:nvPr/>
        </p:nvCxnSpPr>
        <p:spPr>
          <a:xfrm rot="10800000">
            <a:off x="12182855" y="4648199"/>
            <a:ext cx="0" cy="6478545"/>
          </a:xfrm>
          <a:prstGeom prst="straightConnector1">
            <a:avLst/>
          </a:prstGeom>
          <a:noFill/>
          <a:ln cap="flat" cmpd="sng" w="38100">
            <a:solidFill>
              <a:schemeClr val="dk2"/>
            </a:solidFill>
            <a:prstDash val="dash"/>
            <a:miter lim="400000"/>
            <a:headEnd len="sm" w="sm" type="none"/>
            <a:tailEnd len="sm" w="sm" type="none"/>
          </a:ln>
        </p:spPr>
      </p:cxnSp>
      <p:cxnSp>
        <p:nvCxnSpPr>
          <p:cNvPr id="1141" name="Google Shape;1141;p56"/>
          <p:cNvCxnSpPr/>
          <p:nvPr/>
        </p:nvCxnSpPr>
        <p:spPr>
          <a:xfrm>
            <a:off x="12176028" y="6420323"/>
            <a:ext cx="1520624" cy="0"/>
          </a:xfrm>
          <a:prstGeom prst="straightConnector1">
            <a:avLst/>
          </a:prstGeom>
          <a:noFill/>
          <a:ln cap="flat" cmpd="sng" w="38100">
            <a:solidFill>
              <a:schemeClr val="dk2"/>
            </a:solidFill>
            <a:prstDash val="dash"/>
            <a:miter lim="400000"/>
            <a:headEnd len="sm" w="sm" type="none"/>
            <a:tailEnd len="sm" w="sm" type="none"/>
          </a:ln>
        </p:spPr>
      </p:cxnSp>
      <p:cxnSp>
        <p:nvCxnSpPr>
          <p:cNvPr id="1142" name="Google Shape;1142;p56"/>
          <p:cNvCxnSpPr/>
          <p:nvPr/>
        </p:nvCxnSpPr>
        <p:spPr>
          <a:xfrm>
            <a:off x="10666179" y="8668223"/>
            <a:ext cx="2878371" cy="0"/>
          </a:xfrm>
          <a:prstGeom prst="straightConnector1">
            <a:avLst/>
          </a:prstGeom>
          <a:noFill/>
          <a:ln cap="flat" cmpd="sng" w="38100">
            <a:solidFill>
              <a:schemeClr val="dk2"/>
            </a:solidFill>
            <a:prstDash val="dash"/>
            <a:miter lim="400000"/>
            <a:headEnd len="sm" w="sm" type="none"/>
            <a:tailEnd len="sm" w="sm" type="none"/>
          </a:ln>
        </p:spPr>
      </p:cxnSp>
      <p:cxnSp>
        <p:nvCxnSpPr>
          <p:cNvPr id="1143" name="Google Shape;1143;p56"/>
          <p:cNvCxnSpPr/>
          <p:nvPr/>
        </p:nvCxnSpPr>
        <p:spPr>
          <a:xfrm>
            <a:off x="12176028" y="11068523"/>
            <a:ext cx="1520624" cy="0"/>
          </a:xfrm>
          <a:prstGeom prst="straightConnector1">
            <a:avLst/>
          </a:prstGeom>
          <a:noFill/>
          <a:ln cap="flat" cmpd="sng" w="38100">
            <a:solidFill>
              <a:schemeClr val="dk2"/>
            </a:solidFill>
            <a:prstDash val="dash"/>
            <a:miter lim="400000"/>
            <a:headEnd len="sm" w="sm" type="none"/>
            <a:tailEnd len="sm" w="sm" type="none"/>
          </a:ln>
        </p:spPr>
      </p:cxnSp>
      <p:sp>
        <p:nvSpPr>
          <p:cNvPr id="1144" name="Google Shape;1144;p56"/>
          <p:cNvSpPr/>
          <p:nvPr/>
        </p:nvSpPr>
        <p:spPr>
          <a:xfrm>
            <a:off x="6016173" y="8495784"/>
            <a:ext cx="40894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Administrative</a:t>
            </a:r>
            <a:endParaRPr/>
          </a:p>
        </p:txBody>
      </p:sp>
      <p:sp>
        <p:nvSpPr>
          <p:cNvPr id="1145" name="Google Shape;1145;p56"/>
          <p:cNvSpPr/>
          <p:nvPr/>
        </p:nvSpPr>
        <p:spPr>
          <a:xfrm>
            <a:off x="5782095" y="80965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6" name="Google Shape;1146;p56"/>
          <p:cNvSpPr/>
          <p:nvPr/>
        </p:nvSpPr>
        <p:spPr>
          <a:xfrm>
            <a:off x="12001500" y="62484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7" name="Google Shape;1147;p56"/>
          <p:cNvSpPr/>
          <p:nvPr/>
        </p:nvSpPr>
        <p:spPr>
          <a:xfrm>
            <a:off x="12001500" y="84963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48" name="Google Shape;1148;p56"/>
          <p:cNvSpPr/>
          <p:nvPr/>
        </p:nvSpPr>
        <p:spPr>
          <a:xfrm>
            <a:off x="12001500" y="10896600"/>
            <a:ext cx="355600" cy="355600"/>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149" name="Google Shape;1149;p56"/>
          <p:cNvCxnSpPr/>
          <p:nvPr/>
        </p:nvCxnSpPr>
        <p:spPr>
          <a:xfrm>
            <a:off x="8053916" y="9526707"/>
            <a:ext cx="0" cy="708000"/>
          </a:xfrm>
          <a:prstGeom prst="straightConnector1">
            <a:avLst/>
          </a:prstGeom>
          <a:noFill/>
          <a:ln cap="flat" cmpd="sng" w="38100">
            <a:solidFill>
              <a:schemeClr val="dk2"/>
            </a:solidFill>
            <a:prstDash val="dash"/>
            <a:miter lim="400000"/>
            <a:headEnd len="sm" w="sm" type="none"/>
            <a:tailEnd len="sm" w="sm" type="none"/>
          </a:ln>
        </p:spPr>
      </p:cxnSp>
      <p:sp>
        <p:nvSpPr>
          <p:cNvPr id="1150" name="Google Shape;1150;p56"/>
          <p:cNvSpPr/>
          <p:nvPr/>
        </p:nvSpPr>
        <p:spPr>
          <a:xfrm>
            <a:off x="6117773" y="10896282"/>
            <a:ext cx="3911601" cy="369332"/>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Finance</a:t>
            </a:r>
            <a:endParaRPr/>
          </a:p>
        </p:txBody>
      </p:sp>
      <p:sp>
        <p:nvSpPr>
          <p:cNvPr id="1151" name="Google Shape;1151;p56"/>
          <p:cNvSpPr/>
          <p:nvPr/>
        </p:nvSpPr>
        <p:spPr>
          <a:xfrm>
            <a:off x="5794795" y="10496838"/>
            <a:ext cx="4559301" cy="1155701"/>
          </a:xfrm>
          <a:prstGeom prst="rect">
            <a:avLst/>
          </a:prstGeom>
          <a:noFill/>
          <a:ln cap="flat" cmpd="sng" w="63500">
            <a:solidFill>
              <a:schemeClr val="accent3"/>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152" name="Google Shape;1152;p56"/>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COMPANY STRUCTURE </a:t>
            </a:r>
            <a:endParaRPr/>
          </a:p>
        </p:txBody>
      </p:sp>
      <p:sp>
        <p:nvSpPr>
          <p:cNvPr id="1153" name="Google Shape;1153;p56"/>
          <p:cNvSpPr/>
          <p:nvPr/>
        </p:nvSpPr>
        <p:spPr>
          <a:xfrm>
            <a:off x="9896895" y="2911619"/>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cxnSp>
        <p:nvCxnSpPr>
          <p:cNvPr id="1158" name="Google Shape;1158;p57"/>
          <p:cNvCxnSpPr/>
          <p:nvPr/>
        </p:nvCxnSpPr>
        <p:spPr>
          <a:xfrm>
            <a:off x="7498423" y="7416802"/>
            <a:ext cx="14234033" cy="0"/>
          </a:xfrm>
          <a:prstGeom prst="straightConnector1">
            <a:avLst/>
          </a:prstGeom>
          <a:noFill/>
          <a:ln cap="flat" cmpd="sng" w="38100">
            <a:solidFill>
              <a:schemeClr val="dk2"/>
            </a:solidFill>
            <a:prstDash val="dash"/>
            <a:miter lim="400000"/>
            <a:headEnd len="sm" w="sm" type="none"/>
            <a:tailEnd len="sm" w="sm" type="none"/>
          </a:ln>
        </p:spPr>
      </p:cxnSp>
      <p:cxnSp>
        <p:nvCxnSpPr>
          <p:cNvPr id="1159" name="Google Shape;1159;p57"/>
          <p:cNvCxnSpPr/>
          <p:nvPr/>
        </p:nvCxnSpPr>
        <p:spPr>
          <a:xfrm>
            <a:off x="9064236"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160" name="Google Shape;1160;p57"/>
          <p:cNvSpPr/>
          <p:nvPr/>
        </p:nvSpPr>
        <p:spPr>
          <a:xfrm>
            <a:off x="3175000" y="3111500"/>
            <a:ext cx="41021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1" name="Google Shape;1161;p57"/>
          <p:cNvSpPr/>
          <p:nvPr/>
        </p:nvSpPr>
        <p:spPr>
          <a:xfrm>
            <a:off x="7976474"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2" name="Google Shape;1162;p57"/>
          <p:cNvSpPr/>
          <p:nvPr/>
        </p:nvSpPr>
        <p:spPr>
          <a:xfrm>
            <a:off x="15990173" y="5046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3" name="Google Shape;1163;p57"/>
          <p:cNvSpPr/>
          <p:nvPr/>
        </p:nvSpPr>
        <p:spPr>
          <a:xfrm>
            <a:off x="7963774" y="51730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sp>
        <p:nvSpPr>
          <p:cNvPr id="1164" name="Google Shape;1164;p57"/>
          <p:cNvSpPr/>
          <p:nvPr/>
        </p:nvSpPr>
        <p:spPr>
          <a:xfrm>
            <a:off x="11506200" y="3111500"/>
            <a:ext cx="3708400" cy="1611018"/>
          </a:xfrm>
          <a:prstGeom prst="rect">
            <a:avLst/>
          </a:prstGeom>
          <a:noFill/>
          <a:ln>
            <a:noFill/>
          </a:ln>
        </p:spPr>
        <p:txBody>
          <a:bodyPr anchorCtr="0" anchor="t" bIns="0" lIns="0" spcFirstLastPara="1" rIns="0" wrap="square" tIns="0">
            <a:noAutofit/>
          </a:bodyPr>
          <a:lstStyle/>
          <a:p>
            <a:pPr indent="0" lvl="0" marL="0" marR="0" rtl="0" algn="r">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5" name="Google Shape;1165;p57"/>
          <p:cNvSpPr/>
          <p:nvPr/>
        </p:nvSpPr>
        <p:spPr>
          <a:xfrm>
            <a:off x="10718800" y="9334500"/>
            <a:ext cx="36195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6" name="Google Shape;1166;p57"/>
          <p:cNvSpPr/>
          <p:nvPr/>
        </p:nvSpPr>
        <p:spPr>
          <a:xfrm>
            <a:off x="18834100" y="9334500"/>
            <a:ext cx="3860800" cy="1611018"/>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Pellentesque quis pretium nisi, viverra vestibulum felis.</a:t>
            </a:r>
            <a:endParaRPr/>
          </a:p>
        </p:txBody>
      </p:sp>
      <p:sp>
        <p:nvSpPr>
          <p:cNvPr id="1167" name="Google Shape;1167;p57"/>
          <p:cNvSpPr/>
          <p:nvPr/>
        </p:nvSpPr>
        <p:spPr>
          <a:xfrm>
            <a:off x="16129873" y="11319818"/>
            <a:ext cx="2200923"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Brand Name</a:t>
            </a:r>
            <a:endParaRPr/>
          </a:p>
        </p:txBody>
      </p:sp>
      <p:grpSp>
        <p:nvGrpSpPr>
          <p:cNvPr id="1168" name="Google Shape;1168;p57"/>
          <p:cNvGrpSpPr/>
          <p:nvPr/>
        </p:nvGrpSpPr>
        <p:grpSpPr>
          <a:xfrm>
            <a:off x="7859166" y="2711685"/>
            <a:ext cx="2578102" cy="2095502"/>
            <a:chOff x="7859166" y="2711685"/>
            <a:chExt cx="2578102" cy="2095502"/>
          </a:xfrm>
        </p:grpSpPr>
        <p:sp>
          <p:nvSpPr>
            <p:cNvPr id="1169" name="Google Shape;1169;p57"/>
            <p:cNvSpPr/>
            <p:nvPr/>
          </p:nvSpPr>
          <p:spPr>
            <a:xfrm>
              <a:off x="81419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0" name="Google Shape;1170;p57"/>
            <p:cNvSpPr/>
            <p:nvPr/>
          </p:nvSpPr>
          <p:spPr>
            <a:xfrm>
              <a:off x="83243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1" name="Google Shape;1171;p57"/>
            <p:cNvSpPr/>
            <p:nvPr/>
          </p:nvSpPr>
          <p:spPr>
            <a:xfrm>
              <a:off x="78591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2" name="Google Shape;1172;p57"/>
            <p:cNvSpPr/>
            <p:nvPr/>
          </p:nvSpPr>
          <p:spPr>
            <a:xfrm>
              <a:off x="82148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3" name="Google Shape;1173;p57"/>
            <p:cNvSpPr/>
            <p:nvPr/>
          </p:nvSpPr>
          <p:spPr>
            <a:xfrm>
              <a:off x="84976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4" name="Google Shape;1174;p57"/>
            <p:cNvSpPr/>
            <p:nvPr/>
          </p:nvSpPr>
          <p:spPr>
            <a:xfrm>
              <a:off x="8825962" y="3495094"/>
              <a:ext cx="259280"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5" name="Google Shape;1175;p57"/>
            <p:cNvSpPr/>
            <p:nvPr/>
          </p:nvSpPr>
          <p:spPr>
            <a:xfrm>
              <a:off x="9309361" y="3349343"/>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6" name="Google Shape;1176;p57"/>
            <p:cNvSpPr/>
            <p:nvPr/>
          </p:nvSpPr>
          <p:spPr>
            <a:xfrm>
              <a:off x="96103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7" name="Google Shape;1177;p57"/>
            <p:cNvSpPr/>
            <p:nvPr/>
          </p:nvSpPr>
          <p:spPr>
            <a:xfrm>
              <a:off x="99204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78" name="Google Shape;1178;p57"/>
            <p:cNvSpPr/>
            <p:nvPr/>
          </p:nvSpPr>
          <p:spPr>
            <a:xfrm>
              <a:off x="10175829" y="3413109"/>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79" name="Google Shape;1179;p57"/>
          <p:cNvGrpSpPr/>
          <p:nvPr/>
        </p:nvGrpSpPr>
        <p:grpSpPr>
          <a:xfrm>
            <a:off x="15796666" y="2711685"/>
            <a:ext cx="2578104" cy="2095502"/>
            <a:chOff x="15796666" y="2711685"/>
            <a:chExt cx="2578104" cy="2095502"/>
          </a:xfrm>
        </p:grpSpPr>
        <p:sp>
          <p:nvSpPr>
            <p:cNvPr id="1180" name="Google Shape;1180;p57"/>
            <p:cNvSpPr/>
            <p:nvPr/>
          </p:nvSpPr>
          <p:spPr>
            <a:xfrm>
              <a:off x="16079408" y="2711685"/>
              <a:ext cx="1874362" cy="836091"/>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1" name="Google Shape;1181;p57"/>
            <p:cNvSpPr/>
            <p:nvPr/>
          </p:nvSpPr>
          <p:spPr>
            <a:xfrm>
              <a:off x="16261822" y="3977892"/>
              <a:ext cx="1869598" cy="829295"/>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2" name="Google Shape;1182;p57"/>
            <p:cNvSpPr/>
            <p:nvPr/>
          </p:nvSpPr>
          <p:spPr>
            <a:xfrm>
              <a:off x="15796666" y="3686392"/>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3" name="Google Shape;1183;p57"/>
            <p:cNvSpPr/>
            <p:nvPr/>
          </p:nvSpPr>
          <p:spPr>
            <a:xfrm>
              <a:off x="16152373" y="3859470"/>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4" name="Google Shape;1184;p57"/>
            <p:cNvSpPr/>
            <p:nvPr/>
          </p:nvSpPr>
          <p:spPr>
            <a:xfrm>
              <a:off x="16435116" y="3750157"/>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5" name="Google Shape;1185;p57"/>
            <p:cNvSpPr/>
            <p:nvPr/>
          </p:nvSpPr>
          <p:spPr>
            <a:xfrm>
              <a:off x="16763463" y="3495094"/>
              <a:ext cx="259281" cy="445890"/>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6" name="Google Shape;1186;p57"/>
            <p:cNvSpPr/>
            <p:nvPr/>
          </p:nvSpPr>
          <p:spPr>
            <a:xfrm>
              <a:off x="17246863" y="3349343"/>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7" name="Google Shape;1187;p57"/>
            <p:cNvSpPr/>
            <p:nvPr/>
          </p:nvSpPr>
          <p:spPr>
            <a:xfrm>
              <a:off x="17547845" y="3540641"/>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8" name="Google Shape;1188;p57"/>
            <p:cNvSpPr/>
            <p:nvPr/>
          </p:nvSpPr>
          <p:spPr>
            <a:xfrm>
              <a:off x="17857948" y="3476875"/>
              <a:ext cx="237206" cy="524892"/>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89" name="Google Shape;1189;p57"/>
            <p:cNvSpPr/>
            <p:nvPr/>
          </p:nvSpPr>
          <p:spPr>
            <a:xfrm>
              <a:off x="18113331" y="3413109"/>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190" name="Google Shape;1190;p57"/>
          <p:cNvGrpSpPr/>
          <p:nvPr/>
        </p:nvGrpSpPr>
        <p:grpSpPr>
          <a:xfrm>
            <a:off x="15874998" y="8877300"/>
            <a:ext cx="2578104" cy="2095501"/>
            <a:chOff x="15874998" y="8877300"/>
            <a:chExt cx="2578104" cy="2095501"/>
          </a:xfrm>
        </p:grpSpPr>
        <p:sp>
          <p:nvSpPr>
            <p:cNvPr id="1191" name="Google Shape;1191;p57"/>
            <p:cNvSpPr/>
            <p:nvPr/>
          </p:nvSpPr>
          <p:spPr>
            <a:xfrm>
              <a:off x="161577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2" name="Google Shape;1192;p57"/>
            <p:cNvSpPr/>
            <p:nvPr/>
          </p:nvSpPr>
          <p:spPr>
            <a:xfrm>
              <a:off x="163401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3" name="Google Shape;1193;p57"/>
            <p:cNvSpPr/>
            <p:nvPr/>
          </p:nvSpPr>
          <p:spPr>
            <a:xfrm>
              <a:off x="15874998"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4" name="Google Shape;1194;p57"/>
            <p:cNvSpPr/>
            <p:nvPr/>
          </p:nvSpPr>
          <p:spPr>
            <a:xfrm>
              <a:off x="162307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5" name="Google Shape;1195;p57"/>
            <p:cNvSpPr/>
            <p:nvPr/>
          </p:nvSpPr>
          <p:spPr>
            <a:xfrm>
              <a:off x="16513448"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6" name="Google Shape;1196;p57"/>
            <p:cNvSpPr/>
            <p:nvPr/>
          </p:nvSpPr>
          <p:spPr>
            <a:xfrm>
              <a:off x="16841795" y="9660707"/>
              <a:ext cx="259281"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7" name="Google Shape;1197;p57"/>
            <p:cNvSpPr/>
            <p:nvPr/>
          </p:nvSpPr>
          <p:spPr>
            <a:xfrm>
              <a:off x="17325195" y="9514957"/>
              <a:ext cx="298781"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8" name="Google Shape;1198;p57"/>
            <p:cNvSpPr/>
            <p:nvPr/>
          </p:nvSpPr>
          <p:spPr>
            <a:xfrm>
              <a:off x="176261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199" name="Google Shape;1199;p57"/>
            <p:cNvSpPr/>
            <p:nvPr/>
          </p:nvSpPr>
          <p:spPr>
            <a:xfrm>
              <a:off x="17936281"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0" name="Google Shape;1200;p57"/>
            <p:cNvSpPr/>
            <p:nvPr/>
          </p:nvSpPr>
          <p:spPr>
            <a:xfrm>
              <a:off x="18191664" y="9578723"/>
              <a:ext cx="261438"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grpSp>
        <p:nvGrpSpPr>
          <p:cNvPr id="1201" name="Google Shape;1201;p57"/>
          <p:cNvGrpSpPr/>
          <p:nvPr/>
        </p:nvGrpSpPr>
        <p:grpSpPr>
          <a:xfrm>
            <a:off x="7772399" y="8877300"/>
            <a:ext cx="2578103" cy="2095501"/>
            <a:chOff x="7772399" y="8877300"/>
            <a:chExt cx="2578103" cy="2095501"/>
          </a:xfrm>
        </p:grpSpPr>
        <p:sp>
          <p:nvSpPr>
            <p:cNvPr id="1202" name="Google Shape;1202;p57"/>
            <p:cNvSpPr/>
            <p:nvPr/>
          </p:nvSpPr>
          <p:spPr>
            <a:xfrm>
              <a:off x="8055141" y="8877300"/>
              <a:ext cx="1874362" cy="836090"/>
            </a:xfrm>
            <a:custGeom>
              <a:rect b="b" l="l" r="r" t="t"/>
              <a:pathLst>
                <a:path extrusionOk="0" h="21600" w="2160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3" name="Google Shape;1203;p57"/>
            <p:cNvSpPr/>
            <p:nvPr/>
          </p:nvSpPr>
          <p:spPr>
            <a:xfrm>
              <a:off x="8237555" y="10143507"/>
              <a:ext cx="1869598" cy="829294"/>
            </a:xfrm>
            <a:custGeom>
              <a:rect b="b" l="l" r="r" t="t"/>
              <a:pathLst>
                <a:path extrusionOk="0" h="21600" w="2160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4" name="Google Shape;1204;p57"/>
            <p:cNvSpPr/>
            <p:nvPr/>
          </p:nvSpPr>
          <p:spPr>
            <a:xfrm>
              <a:off x="7772399" y="9852005"/>
              <a:ext cx="318300" cy="715707"/>
            </a:xfrm>
            <a:custGeom>
              <a:rect b="b" l="l" r="r" t="t"/>
              <a:pathLst>
                <a:path extrusionOk="0" h="21560" w="21558">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5" name="Google Shape;1205;p57"/>
            <p:cNvSpPr/>
            <p:nvPr/>
          </p:nvSpPr>
          <p:spPr>
            <a:xfrm>
              <a:off x="8128106" y="10025085"/>
              <a:ext cx="261434" cy="203897"/>
            </a:xfrm>
            <a:custGeom>
              <a:rect b="b" l="l" r="r" t="t"/>
              <a:pathLst>
                <a:path extrusionOk="0" h="21595" w="21481">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6" name="Google Shape;1206;p57"/>
            <p:cNvSpPr/>
            <p:nvPr/>
          </p:nvSpPr>
          <p:spPr>
            <a:xfrm>
              <a:off x="8410849" y="9915771"/>
              <a:ext cx="278608" cy="246829"/>
            </a:xfrm>
            <a:custGeom>
              <a:rect b="b" l="l" r="r" t="t"/>
              <a:pathLst>
                <a:path extrusionOk="0" h="21506" w="21583">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7" name="Google Shape;1207;p57"/>
            <p:cNvSpPr/>
            <p:nvPr/>
          </p:nvSpPr>
          <p:spPr>
            <a:xfrm>
              <a:off x="8739196" y="9660707"/>
              <a:ext cx="259280" cy="445891"/>
            </a:xfrm>
            <a:custGeom>
              <a:rect b="b" l="l" r="r" t="t"/>
              <a:pathLst>
                <a:path extrusionOk="0" h="21572" w="21538">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8" name="Google Shape;1208;p57"/>
            <p:cNvSpPr/>
            <p:nvPr/>
          </p:nvSpPr>
          <p:spPr>
            <a:xfrm>
              <a:off x="9222594" y="9514957"/>
              <a:ext cx="298782" cy="500038"/>
            </a:xfrm>
            <a:custGeom>
              <a:rect b="b" l="l" r="r" t="t"/>
              <a:pathLst>
                <a:path extrusionOk="0" h="21591" w="21546">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09" name="Google Shape;1209;p57"/>
            <p:cNvSpPr/>
            <p:nvPr/>
          </p:nvSpPr>
          <p:spPr>
            <a:xfrm>
              <a:off x="9523578" y="9706255"/>
              <a:ext cx="261430" cy="203906"/>
            </a:xfrm>
            <a:custGeom>
              <a:rect b="b" l="l" r="r" t="t"/>
              <a:pathLst>
                <a:path extrusionOk="0" h="21596" w="21481">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0" name="Google Shape;1210;p57"/>
            <p:cNvSpPr/>
            <p:nvPr/>
          </p:nvSpPr>
          <p:spPr>
            <a:xfrm>
              <a:off x="9833682" y="9642489"/>
              <a:ext cx="237206" cy="524891"/>
            </a:xfrm>
            <a:custGeom>
              <a:rect b="b" l="l" r="r" t="t"/>
              <a:pathLst>
                <a:path extrusionOk="0" h="21530" w="21498">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sp>
          <p:nvSpPr>
            <p:cNvPr id="1211" name="Google Shape;1211;p57"/>
            <p:cNvSpPr/>
            <p:nvPr/>
          </p:nvSpPr>
          <p:spPr>
            <a:xfrm>
              <a:off x="10089063" y="9578723"/>
              <a:ext cx="261439" cy="203906"/>
            </a:xfrm>
            <a:custGeom>
              <a:rect b="b" l="l" r="r" t="t"/>
              <a:pathLst>
                <a:path extrusionOk="0" h="21596" w="21481">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dk1"/>
                </a:solidFill>
                <a:latin typeface="Arial"/>
                <a:ea typeface="Arial"/>
                <a:cs typeface="Arial"/>
                <a:sym typeface="Arial"/>
              </a:endParaRPr>
            </a:p>
          </p:txBody>
        </p:sp>
      </p:grpSp>
      <p:sp>
        <p:nvSpPr>
          <p:cNvPr id="1212" name="Google Shape;1212;p57"/>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OUR BRANDS</a:t>
            </a:r>
            <a:endParaRPr/>
          </a:p>
        </p:txBody>
      </p:sp>
      <p:sp>
        <p:nvSpPr>
          <p:cNvPr id="1213" name="Google Shape;1213;p57"/>
          <p:cNvSpPr/>
          <p:nvPr/>
        </p:nvSpPr>
        <p:spPr>
          <a:xfrm>
            <a:off x="8855723"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cxnSp>
        <p:nvCxnSpPr>
          <p:cNvPr id="1214" name="Google Shape;1214;p57"/>
          <p:cNvCxnSpPr/>
          <p:nvPr/>
        </p:nvCxnSpPr>
        <p:spPr>
          <a:xfrm>
            <a:off x="17096220" y="6299201"/>
            <a:ext cx="0" cy="2235199"/>
          </a:xfrm>
          <a:prstGeom prst="straightConnector1">
            <a:avLst/>
          </a:prstGeom>
          <a:noFill/>
          <a:ln cap="flat" cmpd="sng" w="38100">
            <a:solidFill>
              <a:schemeClr val="dk2"/>
            </a:solidFill>
            <a:prstDash val="dash"/>
            <a:miter lim="400000"/>
            <a:headEnd len="sm" w="sm" type="none"/>
            <a:tailEnd len="sm" w="sm" type="none"/>
          </a:ln>
        </p:spPr>
      </p:cxnSp>
      <p:sp>
        <p:nvSpPr>
          <p:cNvPr id="1215" name="Google Shape;1215;p57"/>
          <p:cNvSpPr/>
          <p:nvPr/>
        </p:nvSpPr>
        <p:spPr>
          <a:xfrm>
            <a:off x="16887706" y="7210524"/>
            <a:ext cx="405854" cy="405855"/>
          </a:xfrm>
          <a:prstGeom prst="ellipse">
            <a:avLst/>
          </a:pr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
        <p:nvSpPr>
          <p:cNvPr id="1216" name="Google Shape;1216;p57"/>
          <p:cNvSpPr/>
          <p:nvPr/>
        </p:nvSpPr>
        <p:spPr>
          <a:xfrm>
            <a:off x="2651545" y="7185968"/>
            <a:ext cx="3860801"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a:buNone/>
            </a:pPr>
            <a:r>
              <a:rPr b="1" i="0" lang="en-US" sz="3000" u="none" cap="none" strike="noStrike">
                <a:solidFill>
                  <a:schemeClr val="dk1"/>
                </a:solidFill>
                <a:latin typeface="Ubuntu"/>
                <a:ea typeface="Ubuntu"/>
                <a:cs typeface="Ubuntu"/>
                <a:sym typeface="Ubuntu"/>
              </a:rPr>
              <a:t>COMPANY BRANDS</a:t>
            </a:r>
            <a:endParaRPr/>
          </a:p>
        </p:txBody>
      </p:sp>
      <p:sp>
        <p:nvSpPr>
          <p:cNvPr id="1217" name="Google Shape;1217;p57"/>
          <p:cNvSpPr/>
          <p:nvPr/>
        </p:nvSpPr>
        <p:spPr>
          <a:xfrm>
            <a:off x="2327695" y="6838950"/>
            <a:ext cx="4559301" cy="1155701"/>
          </a:xfrm>
          <a:prstGeom prst="rect">
            <a:avLst/>
          </a:prstGeom>
          <a:noFill/>
          <a:ln cap="flat" cmpd="sng" w="63500">
            <a:solidFill>
              <a:schemeClr val="accent1"/>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Montserrat"/>
              <a:buNone/>
            </a:pPr>
            <a:r>
              <a:t/>
            </a:r>
            <a:endParaRPr b="0" i="0" sz="56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graphicFrame>
        <p:nvGraphicFramePr>
          <p:cNvPr id="1222" name="Google Shape;1222;p58"/>
          <p:cNvGraphicFramePr/>
          <p:nvPr/>
        </p:nvGraphicFramePr>
        <p:xfrm>
          <a:off x="1050923" y="2390516"/>
          <a:ext cx="3000000" cy="3000000"/>
        </p:xfrm>
        <a:graphic>
          <a:graphicData uri="http://schemas.openxmlformats.org/drawingml/2006/table">
            <a:tbl>
              <a:tblPr>
                <a:noFill/>
                <a:tableStyleId>{7A12E20A-34E7-4D37-BAD5-385637086C63}</a:tableStyleId>
              </a:tblPr>
              <a:tblGrid>
                <a:gridCol w="4371350"/>
                <a:gridCol w="4371350"/>
                <a:gridCol w="4371350"/>
                <a:gridCol w="4371350"/>
                <a:gridCol w="4371350"/>
              </a:tblGrid>
              <a:tr h="936225">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First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Second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Best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Third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Fourth Plan</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1480150">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First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Second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Third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Fourth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Ubuntu Medium"/>
                        <a:buNone/>
                      </a:pPr>
                      <a:r>
                        <a:t/>
                      </a:r>
                      <a:endParaRPr sz="2400" u="none" cap="none" strike="noStrike">
                        <a:solidFill>
                          <a:schemeClr val="lt1"/>
                        </a:solidFil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32373F"/>
                        </a:buClr>
                        <a:buSzPts val="2400"/>
                        <a:buFont typeface="Helvetica Neue"/>
                        <a:buNone/>
                      </a:pPr>
                      <a:r>
                        <a:t/>
                      </a:r>
                      <a:endParaRPr b="0" i="0" sz="2400" u="none" cap="none" strike="noStrike">
                        <a:solidFill>
                          <a:schemeClr val="dk1"/>
                        </a:solidFill>
                        <a:latin typeface="Arial"/>
                        <a:ea typeface="Arial"/>
                        <a:cs typeface="Arial"/>
                        <a:sym typeface="Arial"/>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Fifth Service</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480150">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$1200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$1500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$1700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a:buNone/>
                      </a:pPr>
                      <a:r>
                        <a:rPr lang="en-US" sz="3000" u="none" cap="none" strike="noStrike">
                          <a:solidFill>
                            <a:schemeClr val="dk1"/>
                          </a:solidFill>
                          <a:latin typeface="Ubuntu"/>
                          <a:ea typeface="Ubuntu"/>
                          <a:cs typeface="Ubuntu"/>
                          <a:sym typeface="Ubuntu"/>
                        </a:rPr>
                        <a:t>$2000</a:t>
                      </a:r>
                      <a:endParaRPr/>
                    </a:p>
                  </a:txBody>
                  <a:tcPr marT="45700" marB="45700" marR="45700" marL="457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223" name="Google Shape;1223;p5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PRICE PLANS</a:t>
            </a:r>
            <a:endParaRPr/>
          </a:p>
        </p:txBody>
      </p:sp>
    </p:spTree>
  </p:cSld>
  <p:clrMapOvr>
    <a:masterClrMapping/>
  </p:clrMapOvr>
  <p:transition spd="slow">
    <p:push/>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pic>
        <p:nvPicPr>
          <p:cNvPr id="1228" name="Google Shape;1228;p59"/>
          <p:cNvPicPr preferRelativeResize="0"/>
          <p:nvPr/>
        </p:nvPicPr>
        <p:blipFill rotWithShape="1">
          <a:blip r:embed="rId3">
            <a:alphaModFix/>
          </a:blip>
          <a:srcRect b="290" l="34036" r="20580" t="-290"/>
          <a:stretch/>
        </p:blipFill>
        <p:spPr>
          <a:xfrm>
            <a:off x="11925375" y="2273300"/>
            <a:ext cx="4508400" cy="9852300"/>
          </a:xfrm>
          <a:prstGeom prst="roundRect">
            <a:avLst>
              <a:gd fmla="val 13377" name="adj"/>
            </a:avLst>
          </a:prstGeom>
          <a:noFill/>
          <a:ln>
            <a:noFill/>
          </a:ln>
        </p:spPr>
      </p:pic>
      <p:sp>
        <p:nvSpPr>
          <p:cNvPr id="1229" name="Google Shape;1229;p59"/>
          <p:cNvSpPr/>
          <p:nvPr/>
        </p:nvSpPr>
        <p:spPr>
          <a:xfrm>
            <a:off x="11925386" y="2290050"/>
            <a:ext cx="4508400" cy="9893400"/>
          </a:xfrm>
          <a:prstGeom prst="roundRect">
            <a:avLst>
              <a:gd fmla="val 12676" name="adj"/>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0" name="Google Shape;1230;p59"/>
          <p:cNvSpPr/>
          <p:nvPr/>
        </p:nvSpPr>
        <p:spPr>
          <a:xfrm>
            <a:off x="16381402" y="2290050"/>
            <a:ext cx="5531700" cy="9822000"/>
          </a:xfrm>
          <a:prstGeom prst="roundRect">
            <a:avLst>
              <a:gd fmla="val 5280" name="adj"/>
            </a:avLst>
          </a:prstGeom>
          <a:blipFill rotWithShape="1">
            <a:blip r:embed="rId4">
              <a:alphaModFix/>
            </a:blip>
            <a:stretch>
              <a:fillRect b="0" l="-38775" r="-38777" t="0"/>
            </a:stretch>
          </a:blip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1" name="Google Shape;1231;p5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32" name="Google Shape;1232;p5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33" name="Google Shape;1233;p5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4" name="Google Shape;1234;p5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
        <p:nvSpPr>
          <p:cNvPr id="1235" name="Google Shape;1235;p59"/>
          <p:cNvSpPr/>
          <p:nvPr/>
        </p:nvSpPr>
        <p:spPr>
          <a:xfrm>
            <a:off x="18130761" y="5849170"/>
            <a:ext cx="1981201" cy="2247901"/>
          </a:xfrm>
          <a:custGeom>
            <a:rect b="b" l="l" r="r" t="t"/>
            <a:pathLst>
              <a:path extrusionOk="0" h="21436" w="21295">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36" name="Google Shape;1236;p59"/>
          <p:cNvSpPr/>
          <p:nvPr/>
        </p:nvSpPr>
        <p:spPr>
          <a:xfrm>
            <a:off x="11760200" y="2129701"/>
            <a:ext cx="4897584" cy="10104264"/>
          </a:xfrm>
          <a:custGeom>
            <a:rect b="b" l="l" r="r" t="t"/>
            <a:pathLst>
              <a:path extrusionOk="0" h="21600" w="2160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dk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Arial"/>
              <a:ea typeface="Arial"/>
              <a:cs typeface="Arial"/>
              <a:sym typeface="Arial"/>
            </a:endParaRPr>
          </a:p>
        </p:txBody>
      </p:sp>
      <p:sp>
        <p:nvSpPr>
          <p:cNvPr id="1237" name="Google Shape;1237;p59"/>
          <p:cNvSpPr/>
          <p:nvPr/>
        </p:nvSpPr>
        <p:spPr>
          <a:xfrm>
            <a:off x="16196498" y="1492251"/>
            <a:ext cx="5901600" cy="11379300"/>
          </a:xfrm>
          <a:prstGeom prst="roundRect">
            <a:avLst>
              <a:gd fmla="val 12912" name="adj"/>
            </a:avLst>
          </a:prstGeom>
          <a:solidFill>
            <a:schemeClr val="accent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8" name="Google Shape;1238;p59"/>
          <p:cNvSpPr/>
          <p:nvPr/>
        </p:nvSpPr>
        <p:spPr>
          <a:xfrm>
            <a:off x="18660234" y="1815092"/>
            <a:ext cx="983584" cy="181839"/>
          </a:xfrm>
          <a:prstGeom prst="roundRect">
            <a:avLst>
              <a:gd fmla="val 50000"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39" name="Google Shape;1239;p59"/>
          <p:cNvSpPr/>
          <p:nvPr/>
        </p:nvSpPr>
        <p:spPr>
          <a:xfrm>
            <a:off x="19911197" y="1767240"/>
            <a:ext cx="286481" cy="28711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240" name="Google Shape;1240;p59"/>
          <p:cNvSpPr/>
          <p:nvPr/>
        </p:nvSpPr>
        <p:spPr>
          <a:xfrm>
            <a:off x="20402988" y="1819878"/>
            <a:ext cx="181438" cy="181838"/>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pic>
        <p:nvPicPr>
          <p:cNvPr id="1241" name="Google Shape;1241;p59"/>
          <p:cNvPicPr preferRelativeResize="0"/>
          <p:nvPr/>
        </p:nvPicPr>
        <p:blipFill rotWithShape="1">
          <a:blip r:embed="rId3">
            <a:alphaModFix/>
          </a:blip>
          <a:srcRect b="290" l="16816" r="23677" t="-290"/>
          <a:stretch/>
        </p:blipFill>
        <p:spPr>
          <a:xfrm>
            <a:off x="16381399" y="2290050"/>
            <a:ext cx="5531700" cy="9822000"/>
          </a:xfrm>
          <a:prstGeom prst="roundRect">
            <a:avLst>
              <a:gd fmla="val 6485" name="adj"/>
            </a:avLst>
          </a:prstGeom>
          <a:noFill/>
          <a:ln>
            <a:noFill/>
          </a:ln>
        </p:spPr>
      </p:pic>
    </p:spTree>
  </p:cSld>
  <p:clrMapOvr>
    <a:masterClrMapping/>
  </p:clrMapOvr>
  <p:transition spd="slow">
    <p:push/>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60"/>
          <p:cNvSpPr/>
          <p:nvPr/>
        </p:nvSpPr>
        <p:spPr>
          <a:xfrm>
            <a:off x="-426885" y="2393569"/>
            <a:ext cx="13116168" cy="9529326"/>
          </a:xfrm>
          <a:custGeom>
            <a:rect b="b" l="l" r="r" t="t"/>
            <a:pathLst>
              <a:path extrusionOk="0" h="21600" w="2160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dk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pic>
        <p:nvPicPr>
          <p:cNvPr id="1247" name="Google Shape;1247;p60"/>
          <p:cNvPicPr preferRelativeResize="0"/>
          <p:nvPr/>
        </p:nvPicPr>
        <p:blipFill rotWithShape="1">
          <a:blip r:embed="rId3">
            <a:alphaModFix/>
          </a:blip>
          <a:srcRect b="0" l="0" r="793" t="31591"/>
          <a:stretch/>
        </p:blipFill>
        <p:spPr>
          <a:xfrm>
            <a:off x="-35740" y="2819400"/>
            <a:ext cx="12333883" cy="8274550"/>
          </a:xfrm>
          <a:prstGeom prst="rect">
            <a:avLst/>
          </a:prstGeom>
          <a:noFill/>
          <a:ln>
            <a:noFill/>
          </a:ln>
        </p:spPr>
      </p:pic>
      <p:sp>
        <p:nvSpPr>
          <p:cNvPr id="1248" name="Google Shape;1248;p60"/>
          <p:cNvSpPr/>
          <p:nvPr/>
        </p:nvSpPr>
        <p:spPr>
          <a:xfrm>
            <a:off x="-1784630" y="11499064"/>
            <a:ext cx="15875008" cy="311666"/>
          </a:xfrm>
          <a:custGeom>
            <a:rect b="b" l="l" r="r" t="t"/>
            <a:pathLst>
              <a:path extrusionOk="0" h="21600" w="2160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49" name="Google Shape;1249;p60"/>
          <p:cNvSpPr/>
          <p:nvPr/>
        </p:nvSpPr>
        <p:spPr>
          <a:xfrm>
            <a:off x="-1762123" y="11788851"/>
            <a:ext cx="15827481" cy="193222"/>
          </a:xfrm>
          <a:custGeom>
            <a:rect b="b" l="l" r="r" t="t"/>
            <a:pathLst>
              <a:path extrusionOk="0" h="21600" w="2160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250" name="Google Shape;1250;p6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251" name="Google Shape;1251;p6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252" name="Google Shape;1252;p6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3" name="Google Shape;1253;p6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PRODUCT</a:t>
            </a:r>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61"/>
          <p:cNvSpPr/>
          <p:nvPr/>
        </p:nvSpPr>
        <p:spPr>
          <a:xfrm>
            <a:off x="1505478" y="5082053"/>
            <a:ext cx="7901202"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GALLERY SLIDES</a:t>
            </a:r>
            <a:endParaRPr/>
          </a:p>
        </p:txBody>
      </p:sp>
      <p:sp>
        <p:nvSpPr>
          <p:cNvPr id="1259" name="Google Shape;1259;p61"/>
          <p:cNvSpPr/>
          <p:nvPr/>
        </p:nvSpPr>
        <p:spPr>
          <a:xfrm>
            <a:off x="1505478" y="7282499"/>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260" name="Google Shape;1260;p61"/>
          <p:cNvSpPr/>
          <p:nvPr/>
        </p:nvSpPr>
        <p:spPr>
          <a:xfrm>
            <a:off x="1535553" y="6617954"/>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pic>
        <p:nvPicPr>
          <p:cNvPr id="1261" name="Google Shape;1261;p61"/>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262" name="Google Shape;1262;p61"/>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graphicFrame>
        <p:nvGraphicFramePr>
          <p:cNvPr id="101" name="Google Shape;101;p8"/>
          <p:cNvGraphicFramePr/>
          <p:nvPr/>
        </p:nvGraphicFramePr>
        <p:xfrm>
          <a:off x="749299" y="2159000"/>
          <a:ext cx="3000000" cy="3000000"/>
        </p:xfrm>
        <a:graphic>
          <a:graphicData uri="http://schemas.openxmlformats.org/drawingml/2006/table">
            <a:tbl>
              <a:tblPr>
                <a:noFill/>
                <a:tableStyleId>{7A12E20A-34E7-4D37-BAD5-385637086C63}</a:tableStyleId>
              </a:tblPr>
              <a:tblGrid>
                <a:gridCol w="4577075"/>
                <a:gridCol w="4577075"/>
                <a:gridCol w="4577075"/>
                <a:gridCol w="4577075"/>
                <a:gridCol w="4577075"/>
              </a:tblGrid>
              <a:tr h="2085350">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Objectives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Success Criteria</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Time Frame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80000"/>
                        </a:lnSpc>
                        <a:spcBef>
                          <a:spcPts val="0"/>
                        </a:spcBef>
                        <a:spcAft>
                          <a:spcPts val="0"/>
                        </a:spcAft>
                        <a:buClr>
                          <a:schemeClr val="lt1"/>
                        </a:buClr>
                        <a:buSzPts val="3000"/>
                        <a:buFont typeface="Ubuntu Medium"/>
                        <a:buNone/>
                      </a:pPr>
                      <a:r>
                        <a:rPr lang="en-US" sz="3000" u="none" cap="none" strike="noStrike">
                          <a:solidFill>
                            <a:schemeClr val="lt1"/>
                          </a:solidFill>
                          <a:latin typeface="Ubuntu Medium"/>
                          <a:ea typeface="Ubuntu Medium"/>
                          <a:cs typeface="Ubuntu Medium"/>
                          <a:sym typeface="Ubuntu Medium"/>
                        </a:rPr>
                        <a:t>Resources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First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Second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 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Four Goal</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085350">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Five Goal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task description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Write Your Criteria Here </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5.30.17 - 6.17.17</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3000"/>
                        <a:buFont typeface="Ubuntu Medium"/>
                        <a:buNone/>
                      </a:pPr>
                      <a:r>
                        <a:rPr lang="en-US" sz="3000" u="none" cap="none" strike="noStrike">
                          <a:solidFill>
                            <a:schemeClr val="dk1"/>
                          </a:solidFill>
                          <a:latin typeface="Ubuntu Medium"/>
                          <a:ea typeface="Ubuntu Medium"/>
                          <a:cs typeface="Ubuntu Medium"/>
                          <a:sym typeface="Ubuntu Medium"/>
                        </a:rPr>
                        <a:t>What or Who can </a:t>
                      </a:r>
                      <a:br>
                        <a:rPr lang="en-US" sz="3000" u="none" cap="none" strike="noStrike">
                          <a:solidFill>
                            <a:schemeClr val="dk1"/>
                          </a:solidFill>
                          <a:latin typeface="Ubuntu Medium"/>
                          <a:ea typeface="Ubuntu Medium"/>
                          <a:cs typeface="Ubuntu Medium"/>
                          <a:sym typeface="Ubuntu Medium"/>
                        </a:rPr>
                      </a:br>
                      <a:r>
                        <a:rPr lang="en-US" sz="3000" u="none" cap="none" strike="noStrike">
                          <a:solidFill>
                            <a:schemeClr val="dk1"/>
                          </a:solidFill>
                          <a:latin typeface="Ubuntu Medium"/>
                          <a:ea typeface="Ubuntu Medium"/>
                          <a:cs typeface="Ubuntu Medium"/>
                          <a:sym typeface="Ubuntu Medium"/>
                        </a:rPr>
                        <a:t>help you complete tasks</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3"/>
                    </a:solidFill>
                  </a:tcPr>
                </a:tc>
              </a:tr>
            </a:tbl>
          </a:graphicData>
        </a:graphic>
      </p:graphicFrame>
    </p:spTree>
  </p:cSld>
  <p:clrMapOvr>
    <a:masterClrMapping/>
  </p:clrMapOvr>
  <p:transition spd="slow">
    <p:push/>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pic>
        <p:nvPicPr>
          <p:cNvPr id="1267" name="Google Shape;1267;p62"/>
          <p:cNvPicPr preferRelativeResize="0"/>
          <p:nvPr/>
        </p:nvPicPr>
        <p:blipFill rotWithShape="1">
          <a:blip r:embed="rId3">
            <a:alphaModFix/>
          </a:blip>
          <a:srcRect b="16243" l="0" r="793" t="10721"/>
          <a:stretch/>
        </p:blipFill>
        <p:spPr>
          <a:xfrm>
            <a:off x="-12700" y="2615600"/>
            <a:ext cx="6096000" cy="4710675"/>
          </a:xfrm>
          <a:prstGeom prst="rect">
            <a:avLst/>
          </a:prstGeom>
          <a:noFill/>
          <a:ln>
            <a:noFill/>
          </a:ln>
        </p:spPr>
      </p:pic>
      <p:pic>
        <p:nvPicPr>
          <p:cNvPr id="1268" name="Google Shape;1268;p62"/>
          <p:cNvPicPr preferRelativeResize="0"/>
          <p:nvPr/>
        </p:nvPicPr>
        <p:blipFill rotWithShape="1">
          <a:blip r:embed="rId3">
            <a:alphaModFix/>
          </a:blip>
          <a:srcRect b="16243" l="0" r="793" t="10721"/>
          <a:stretch/>
        </p:blipFill>
        <p:spPr>
          <a:xfrm>
            <a:off x="6096800" y="7304463"/>
            <a:ext cx="6096000" cy="4710675"/>
          </a:xfrm>
          <a:prstGeom prst="rect">
            <a:avLst/>
          </a:prstGeom>
          <a:noFill/>
          <a:ln>
            <a:noFill/>
          </a:ln>
        </p:spPr>
      </p:pic>
      <p:pic>
        <p:nvPicPr>
          <p:cNvPr id="1269" name="Google Shape;1269;p62"/>
          <p:cNvPicPr preferRelativeResize="0"/>
          <p:nvPr/>
        </p:nvPicPr>
        <p:blipFill rotWithShape="1">
          <a:blip r:embed="rId3">
            <a:alphaModFix/>
          </a:blip>
          <a:srcRect b="16243" l="0" r="793" t="10721"/>
          <a:stretch/>
        </p:blipFill>
        <p:spPr>
          <a:xfrm>
            <a:off x="12175325" y="2615600"/>
            <a:ext cx="6096000" cy="4710675"/>
          </a:xfrm>
          <a:prstGeom prst="rect">
            <a:avLst/>
          </a:prstGeom>
          <a:noFill/>
          <a:ln>
            <a:noFill/>
          </a:ln>
        </p:spPr>
      </p:pic>
      <p:pic>
        <p:nvPicPr>
          <p:cNvPr id="1270" name="Google Shape;1270;p62"/>
          <p:cNvPicPr preferRelativeResize="0"/>
          <p:nvPr/>
        </p:nvPicPr>
        <p:blipFill rotWithShape="1">
          <a:blip r:embed="rId3">
            <a:alphaModFix/>
          </a:blip>
          <a:srcRect b="16243" l="0" r="793" t="10721"/>
          <a:stretch/>
        </p:blipFill>
        <p:spPr>
          <a:xfrm>
            <a:off x="18284825" y="7304463"/>
            <a:ext cx="6096000" cy="4710675"/>
          </a:xfrm>
          <a:prstGeom prst="rect">
            <a:avLst/>
          </a:prstGeom>
          <a:noFill/>
          <a:ln>
            <a:noFill/>
          </a:ln>
        </p:spPr>
      </p:pic>
      <p:sp>
        <p:nvSpPr>
          <p:cNvPr id="1271" name="Google Shape;1271;p62"/>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72" name="Google Shape;1272;p62"/>
          <p:cNvSpPr/>
          <p:nvPr/>
        </p:nvSpPr>
        <p:spPr>
          <a:xfrm>
            <a:off x="615950" y="977265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3" name="Google Shape;1273;p62"/>
          <p:cNvSpPr/>
          <p:nvPr/>
        </p:nvSpPr>
        <p:spPr>
          <a:xfrm>
            <a:off x="616763" y="90719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4" name="Google Shape;1274;p62"/>
          <p:cNvSpPr/>
          <p:nvPr/>
        </p:nvSpPr>
        <p:spPr>
          <a:xfrm>
            <a:off x="619303" y="78527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5" name="Google Shape;1275;p62"/>
          <p:cNvSpPr/>
          <p:nvPr/>
        </p:nvSpPr>
        <p:spPr>
          <a:xfrm>
            <a:off x="6718300" y="45720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6" name="Google Shape;1276;p62"/>
          <p:cNvSpPr/>
          <p:nvPr/>
        </p:nvSpPr>
        <p:spPr>
          <a:xfrm>
            <a:off x="6718300" y="38712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77" name="Google Shape;1277;p62"/>
          <p:cNvSpPr/>
          <p:nvPr/>
        </p:nvSpPr>
        <p:spPr>
          <a:xfrm>
            <a:off x="6718300" y="2652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78" name="Google Shape;1278;p62"/>
          <p:cNvSpPr/>
          <p:nvPr/>
        </p:nvSpPr>
        <p:spPr>
          <a:xfrm>
            <a:off x="12827000" y="97409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79" name="Google Shape;1279;p62"/>
          <p:cNvSpPr/>
          <p:nvPr/>
        </p:nvSpPr>
        <p:spPr>
          <a:xfrm>
            <a:off x="12827000" y="9040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0" name="Google Shape;1280;p62"/>
          <p:cNvSpPr/>
          <p:nvPr/>
        </p:nvSpPr>
        <p:spPr>
          <a:xfrm>
            <a:off x="12827000" y="7820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1" name="Google Shape;1281;p62"/>
          <p:cNvSpPr/>
          <p:nvPr/>
        </p:nvSpPr>
        <p:spPr>
          <a:xfrm>
            <a:off x="18948400" y="4546600"/>
            <a:ext cx="48387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282" name="Google Shape;1282;p62"/>
          <p:cNvSpPr/>
          <p:nvPr/>
        </p:nvSpPr>
        <p:spPr>
          <a:xfrm>
            <a:off x="18948400" y="38458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83" name="Google Shape;1283;p62"/>
          <p:cNvSpPr/>
          <p:nvPr/>
        </p:nvSpPr>
        <p:spPr>
          <a:xfrm>
            <a:off x="18948400" y="26266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284" name="Google Shape;1284;p62"/>
          <p:cNvSpPr/>
          <p:nvPr/>
        </p:nvSpPr>
        <p:spPr>
          <a:xfrm>
            <a:off x="615950" y="846945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5" name="Google Shape;1285;p62"/>
          <p:cNvSpPr/>
          <p:nvPr/>
        </p:nvSpPr>
        <p:spPr>
          <a:xfrm>
            <a:off x="6718300" y="32616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6" name="Google Shape;1286;p62"/>
          <p:cNvSpPr/>
          <p:nvPr/>
        </p:nvSpPr>
        <p:spPr>
          <a:xfrm>
            <a:off x="12827000" y="8428474"/>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287" name="Google Shape;1287;p62"/>
          <p:cNvSpPr/>
          <p:nvPr/>
        </p:nvSpPr>
        <p:spPr>
          <a:xfrm>
            <a:off x="18948400" y="3236268"/>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pic>
        <p:nvPicPr>
          <p:cNvPr id="1292" name="Google Shape;1292;p63"/>
          <p:cNvPicPr preferRelativeResize="0"/>
          <p:nvPr/>
        </p:nvPicPr>
        <p:blipFill rotWithShape="1">
          <a:blip r:embed="rId3">
            <a:alphaModFix/>
          </a:blip>
          <a:srcRect b="15923" l="0" r="793" t="10762"/>
          <a:stretch/>
        </p:blipFill>
        <p:spPr>
          <a:xfrm>
            <a:off x="558800" y="1976775"/>
            <a:ext cx="7080425" cy="5232475"/>
          </a:xfrm>
          <a:prstGeom prst="rect">
            <a:avLst/>
          </a:prstGeom>
          <a:noFill/>
          <a:ln>
            <a:noFill/>
          </a:ln>
        </p:spPr>
      </p:pic>
      <p:pic>
        <p:nvPicPr>
          <p:cNvPr id="1293" name="Google Shape;1293;p63"/>
          <p:cNvPicPr preferRelativeResize="0"/>
          <p:nvPr/>
        </p:nvPicPr>
        <p:blipFill rotWithShape="1">
          <a:blip r:embed="rId3">
            <a:alphaModFix/>
          </a:blip>
          <a:srcRect b="7194" l="0" r="793" t="11879"/>
          <a:stretch/>
        </p:blipFill>
        <p:spPr>
          <a:xfrm>
            <a:off x="558800" y="7652975"/>
            <a:ext cx="7080425" cy="6058000"/>
          </a:xfrm>
          <a:prstGeom prst="rect">
            <a:avLst/>
          </a:prstGeom>
          <a:noFill/>
          <a:ln>
            <a:noFill/>
          </a:ln>
        </p:spPr>
      </p:pic>
      <p:pic>
        <p:nvPicPr>
          <p:cNvPr id="1294" name="Google Shape;1294;p63"/>
          <p:cNvPicPr preferRelativeResize="0"/>
          <p:nvPr/>
        </p:nvPicPr>
        <p:blipFill rotWithShape="1">
          <a:blip r:embed="rId3">
            <a:alphaModFix/>
          </a:blip>
          <a:srcRect b="1547" l="0" r="36200" t="1128"/>
          <a:stretch/>
        </p:blipFill>
        <p:spPr>
          <a:xfrm>
            <a:off x="8159750" y="5015750"/>
            <a:ext cx="6158150" cy="8695225"/>
          </a:xfrm>
          <a:prstGeom prst="rect">
            <a:avLst/>
          </a:prstGeom>
          <a:noFill/>
          <a:ln>
            <a:noFill/>
          </a:ln>
        </p:spPr>
      </p:pic>
      <p:sp>
        <p:nvSpPr>
          <p:cNvPr id="1295" name="Google Shape;1295;p63"/>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296" name="Google Shape;1296;p63"/>
          <p:cNvSpPr/>
          <p:nvPr/>
        </p:nvSpPr>
        <p:spPr>
          <a:xfrm>
            <a:off x="16192500" y="54229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297" name="Google Shape;1297;p63"/>
          <p:cNvSpPr/>
          <p:nvPr/>
        </p:nvSpPr>
        <p:spPr>
          <a:xfrm>
            <a:off x="16192500" y="47221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298" name="Google Shape;1298;p63"/>
          <p:cNvSpPr/>
          <p:nvPr/>
        </p:nvSpPr>
        <p:spPr>
          <a:xfrm>
            <a:off x="15773398" y="35029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1. Client: </a:t>
            </a:r>
            <a:endParaRPr/>
          </a:p>
        </p:txBody>
      </p:sp>
      <p:sp>
        <p:nvSpPr>
          <p:cNvPr id="1299" name="Google Shape;1299;p63"/>
          <p:cNvSpPr/>
          <p:nvPr/>
        </p:nvSpPr>
        <p:spPr>
          <a:xfrm>
            <a:off x="16192500" y="9842500"/>
            <a:ext cx="6629400" cy="1737976"/>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commodo ligula eget dolor. Aenean massa. </a:t>
            </a:r>
            <a:endParaRPr/>
          </a:p>
        </p:txBody>
      </p:sp>
      <p:sp>
        <p:nvSpPr>
          <p:cNvPr id="1300" name="Google Shape;1300;p63"/>
          <p:cNvSpPr/>
          <p:nvPr/>
        </p:nvSpPr>
        <p:spPr>
          <a:xfrm>
            <a:off x="16192500" y="91417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01" name="Google Shape;1301;p63"/>
          <p:cNvSpPr/>
          <p:nvPr/>
        </p:nvSpPr>
        <p:spPr>
          <a:xfrm>
            <a:off x="15760698" y="7922568"/>
            <a:ext cx="1671933"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2. Client: </a:t>
            </a:r>
            <a:endParaRPr/>
          </a:p>
        </p:txBody>
      </p:sp>
      <p:sp>
        <p:nvSpPr>
          <p:cNvPr id="1302" name="Google Shape;1302;p63"/>
          <p:cNvSpPr/>
          <p:nvPr/>
        </p:nvSpPr>
        <p:spPr>
          <a:xfrm>
            <a:off x="35369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3" name="Google Shape;1303;p63"/>
          <p:cNvSpPr/>
          <p:nvPr/>
        </p:nvSpPr>
        <p:spPr>
          <a:xfrm>
            <a:off x="39370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1</a:t>
            </a:r>
            <a:endParaRPr/>
          </a:p>
        </p:txBody>
      </p:sp>
      <p:sp>
        <p:nvSpPr>
          <p:cNvPr id="1304" name="Google Shape;1304;p63"/>
          <p:cNvSpPr/>
          <p:nvPr/>
        </p:nvSpPr>
        <p:spPr>
          <a:xfrm>
            <a:off x="13290550" y="6902450"/>
            <a:ext cx="1003300" cy="10033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305" name="Google Shape;1305;p63"/>
          <p:cNvSpPr/>
          <p:nvPr/>
        </p:nvSpPr>
        <p:spPr>
          <a:xfrm>
            <a:off x="13690600" y="7173268"/>
            <a:ext cx="218008"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1"/>
              </a:buClr>
              <a:buSzPts val="3000"/>
              <a:buFont typeface="Ubuntu"/>
              <a:buNone/>
            </a:pPr>
            <a:r>
              <a:rPr b="1" i="0" lang="en-US" sz="3000" u="none" cap="none" strike="noStrike">
                <a:solidFill>
                  <a:schemeClr val="lt1"/>
                </a:solidFill>
                <a:latin typeface="Ubuntu"/>
                <a:ea typeface="Ubuntu"/>
                <a:cs typeface="Ubuntu"/>
                <a:sym typeface="Ubuntu"/>
              </a:rPr>
              <a:t>2</a:t>
            </a:r>
            <a:endParaRPr/>
          </a:p>
        </p:txBody>
      </p:sp>
      <p:sp>
        <p:nvSpPr>
          <p:cNvPr id="1306" name="Google Shape;1306;p63"/>
          <p:cNvSpPr/>
          <p:nvPr/>
        </p:nvSpPr>
        <p:spPr>
          <a:xfrm>
            <a:off x="16192500" y="4110300"/>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07" name="Google Shape;1307;p63"/>
          <p:cNvSpPr/>
          <p:nvPr/>
        </p:nvSpPr>
        <p:spPr>
          <a:xfrm>
            <a:off x="16192500" y="855773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pic>
        <p:nvPicPr>
          <p:cNvPr id="1312" name="Google Shape;1312;p64"/>
          <p:cNvPicPr preferRelativeResize="0"/>
          <p:nvPr/>
        </p:nvPicPr>
        <p:blipFill rotWithShape="1">
          <a:blip r:embed="rId3">
            <a:alphaModFix/>
          </a:blip>
          <a:srcRect b="4504" l="0" r="793" t="12224"/>
          <a:stretch/>
        </p:blipFill>
        <p:spPr>
          <a:xfrm>
            <a:off x="650750" y="0"/>
            <a:ext cx="6988475" cy="6337100"/>
          </a:xfrm>
          <a:prstGeom prst="rect">
            <a:avLst/>
          </a:prstGeom>
          <a:noFill/>
          <a:ln>
            <a:noFill/>
          </a:ln>
        </p:spPr>
      </p:pic>
      <p:pic>
        <p:nvPicPr>
          <p:cNvPr id="1313" name="Google Shape;1313;p64"/>
          <p:cNvPicPr preferRelativeResize="0"/>
          <p:nvPr/>
        </p:nvPicPr>
        <p:blipFill rotWithShape="1">
          <a:blip r:embed="rId3">
            <a:alphaModFix/>
          </a:blip>
          <a:srcRect b="14703" l="0" r="793" t="20466"/>
          <a:stretch/>
        </p:blipFill>
        <p:spPr>
          <a:xfrm>
            <a:off x="14181600" y="6767000"/>
            <a:ext cx="10199100" cy="6951025"/>
          </a:xfrm>
          <a:prstGeom prst="rect">
            <a:avLst/>
          </a:prstGeom>
          <a:noFill/>
          <a:ln>
            <a:noFill/>
          </a:ln>
        </p:spPr>
      </p:pic>
      <p:pic>
        <p:nvPicPr>
          <p:cNvPr id="1314" name="Google Shape;1314;p64"/>
          <p:cNvPicPr preferRelativeResize="0"/>
          <p:nvPr/>
        </p:nvPicPr>
        <p:blipFill rotWithShape="1">
          <a:blip r:embed="rId3">
            <a:alphaModFix/>
          </a:blip>
          <a:srcRect b="1849" l="0" r="21433" t="2328"/>
          <a:stretch/>
        </p:blipFill>
        <p:spPr>
          <a:xfrm>
            <a:off x="7702125" y="6797700"/>
            <a:ext cx="6086775" cy="6918300"/>
          </a:xfrm>
          <a:prstGeom prst="rect">
            <a:avLst/>
          </a:prstGeom>
          <a:noFill/>
          <a:ln>
            <a:noFill/>
          </a:ln>
        </p:spPr>
      </p:pic>
      <p:sp>
        <p:nvSpPr>
          <p:cNvPr id="1315" name="Google Shape;1315;p64"/>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16" name="Google Shape;1316;p64"/>
          <p:cNvSpPr/>
          <p:nvPr/>
        </p:nvSpPr>
        <p:spPr>
          <a:xfrm>
            <a:off x="723900" y="8839200"/>
            <a:ext cx="4838700" cy="2338200"/>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17" name="Google Shape;1317;p64"/>
          <p:cNvSpPr/>
          <p:nvPr/>
        </p:nvSpPr>
        <p:spPr>
          <a:xfrm>
            <a:off x="723900" y="813846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18" name="Google Shape;1318;p64"/>
          <p:cNvSpPr/>
          <p:nvPr/>
        </p:nvSpPr>
        <p:spPr>
          <a:xfrm>
            <a:off x="723900" y="69192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19" name="Google Shape;1319;p64"/>
          <p:cNvSpPr/>
          <p:nvPr/>
        </p:nvSpPr>
        <p:spPr>
          <a:xfrm>
            <a:off x="11647085"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0" name="Google Shape;1320;p64"/>
          <p:cNvSpPr/>
          <p:nvPr/>
        </p:nvSpPr>
        <p:spPr>
          <a:xfrm>
            <a:off x="21699194" y="54079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21" name="Google Shape;1321;p64"/>
          <p:cNvSpPr/>
          <p:nvPr/>
        </p:nvSpPr>
        <p:spPr>
          <a:xfrm>
            <a:off x="9658350" y="2818130"/>
            <a:ext cx="14046199" cy="173797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22" name="Google Shape;1322;p64"/>
          <p:cNvSpPr/>
          <p:nvPr/>
        </p:nvSpPr>
        <p:spPr>
          <a:xfrm>
            <a:off x="723900" y="7528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3" name="Google Shape;1323;p64"/>
          <p:cNvSpPr/>
          <p:nvPr/>
        </p:nvSpPr>
        <p:spPr>
          <a:xfrm>
            <a:off x="11647085"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24" name="Google Shape;1324;p64"/>
          <p:cNvSpPr/>
          <p:nvPr/>
        </p:nvSpPr>
        <p:spPr>
          <a:xfrm>
            <a:off x="21699194" y="5930742"/>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pic>
        <p:nvPicPr>
          <p:cNvPr id="1329" name="Google Shape;1329;p65"/>
          <p:cNvPicPr preferRelativeResize="0"/>
          <p:nvPr/>
        </p:nvPicPr>
        <p:blipFill rotWithShape="1">
          <a:blip r:embed="rId3">
            <a:alphaModFix/>
          </a:blip>
          <a:srcRect b="5156" l="0" r="793" t="7139"/>
          <a:stretch/>
        </p:blipFill>
        <p:spPr>
          <a:xfrm>
            <a:off x="1552200" y="2450952"/>
            <a:ext cx="6096000" cy="5537200"/>
          </a:xfrm>
          <a:prstGeom prst="rect">
            <a:avLst/>
          </a:prstGeom>
          <a:noFill/>
          <a:ln>
            <a:noFill/>
          </a:ln>
        </p:spPr>
      </p:pic>
      <p:pic>
        <p:nvPicPr>
          <p:cNvPr id="1330" name="Google Shape;1330;p65"/>
          <p:cNvPicPr preferRelativeResize="0"/>
          <p:nvPr/>
        </p:nvPicPr>
        <p:blipFill rotWithShape="1">
          <a:blip r:embed="rId3">
            <a:alphaModFix/>
          </a:blip>
          <a:srcRect b="5156" l="0" r="793" t="7139"/>
          <a:stretch/>
        </p:blipFill>
        <p:spPr>
          <a:xfrm>
            <a:off x="9170300" y="2450952"/>
            <a:ext cx="6096000" cy="5537200"/>
          </a:xfrm>
          <a:prstGeom prst="rect">
            <a:avLst/>
          </a:prstGeom>
          <a:noFill/>
          <a:ln>
            <a:noFill/>
          </a:ln>
        </p:spPr>
      </p:pic>
      <p:pic>
        <p:nvPicPr>
          <p:cNvPr id="1331" name="Google Shape;1331;p65"/>
          <p:cNvPicPr preferRelativeResize="0"/>
          <p:nvPr/>
        </p:nvPicPr>
        <p:blipFill rotWithShape="1">
          <a:blip r:embed="rId3">
            <a:alphaModFix/>
          </a:blip>
          <a:srcRect b="5156" l="0" r="793" t="7139"/>
          <a:stretch/>
        </p:blipFill>
        <p:spPr>
          <a:xfrm>
            <a:off x="16788425" y="2450952"/>
            <a:ext cx="6096000" cy="5537200"/>
          </a:xfrm>
          <a:prstGeom prst="rect">
            <a:avLst/>
          </a:prstGeom>
          <a:noFill/>
          <a:ln>
            <a:noFill/>
          </a:ln>
        </p:spPr>
      </p:pic>
      <p:sp>
        <p:nvSpPr>
          <p:cNvPr id="1332" name="Google Shape;1332;p65"/>
          <p:cNvSpPr/>
          <p:nvPr/>
        </p:nvSpPr>
        <p:spPr>
          <a:xfrm>
            <a:off x="16446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3" name="Google Shape;1333;p65"/>
          <p:cNvSpPr/>
          <p:nvPr/>
        </p:nvSpPr>
        <p:spPr>
          <a:xfrm>
            <a:off x="16454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4" name="Google Shape;1334;p65"/>
          <p:cNvSpPr/>
          <p:nvPr/>
        </p:nvSpPr>
        <p:spPr>
          <a:xfrm>
            <a:off x="16480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5" name="Google Shape;1335;p65"/>
          <p:cNvSpPr/>
          <p:nvPr/>
        </p:nvSpPr>
        <p:spPr>
          <a:xfrm>
            <a:off x="92519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6" name="Google Shape;1336;p65"/>
          <p:cNvSpPr/>
          <p:nvPr/>
        </p:nvSpPr>
        <p:spPr>
          <a:xfrm>
            <a:off x="92527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37" name="Google Shape;1337;p65"/>
          <p:cNvSpPr/>
          <p:nvPr/>
        </p:nvSpPr>
        <p:spPr>
          <a:xfrm>
            <a:off x="92553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38" name="Google Shape;1338;p65"/>
          <p:cNvSpPr/>
          <p:nvPr/>
        </p:nvSpPr>
        <p:spPr>
          <a:xfrm>
            <a:off x="16859250" y="10445750"/>
            <a:ext cx="5969000"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a:t>
            </a:r>
            <a:endParaRPr/>
          </a:p>
        </p:txBody>
      </p:sp>
      <p:sp>
        <p:nvSpPr>
          <p:cNvPr id="1339" name="Google Shape;1339;p65"/>
          <p:cNvSpPr/>
          <p:nvPr/>
        </p:nvSpPr>
        <p:spPr>
          <a:xfrm>
            <a:off x="16860063" y="97450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40" name="Google Shape;1340;p65"/>
          <p:cNvSpPr/>
          <p:nvPr/>
        </p:nvSpPr>
        <p:spPr>
          <a:xfrm>
            <a:off x="16862603" y="85258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41" name="Google Shape;1341;p65"/>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42" name="Google Shape;1342;p65"/>
          <p:cNvSpPr/>
          <p:nvPr/>
        </p:nvSpPr>
        <p:spPr>
          <a:xfrm>
            <a:off x="16446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3" name="Google Shape;1343;p65"/>
          <p:cNvSpPr/>
          <p:nvPr/>
        </p:nvSpPr>
        <p:spPr>
          <a:xfrm>
            <a:off x="92519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44" name="Google Shape;1344;p65"/>
          <p:cNvSpPr/>
          <p:nvPr/>
        </p:nvSpPr>
        <p:spPr>
          <a:xfrm>
            <a:off x="16859250" y="913541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pic>
        <p:nvPicPr>
          <p:cNvPr id="1349" name="Google Shape;1349;p66"/>
          <p:cNvPicPr preferRelativeResize="0"/>
          <p:nvPr/>
        </p:nvPicPr>
        <p:blipFill rotWithShape="1">
          <a:blip r:embed="rId3">
            <a:alphaModFix/>
          </a:blip>
          <a:srcRect b="12218" l="0" r="793" t="13597"/>
          <a:stretch/>
        </p:blipFill>
        <p:spPr>
          <a:xfrm>
            <a:off x="11271250" y="2590800"/>
            <a:ext cx="13112750" cy="9805575"/>
          </a:xfrm>
          <a:prstGeom prst="rect">
            <a:avLst/>
          </a:prstGeom>
          <a:noFill/>
          <a:ln>
            <a:noFill/>
          </a:ln>
        </p:spPr>
      </p:pic>
      <p:sp>
        <p:nvSpPr>
          <p:cNvPr id="1350" name="Google Shape;1350;p66"/>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51" name="Google Shape;1351;p66"/>
          <p:cNvSpPr/>
          <p:nvPr/>
        </p:nvSpPr>
        <p:spPr>
          <a:xfrm>
            <a:off x="1192361" y="3145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52" name="Google Shape;1352;p66"/>
          <p:cNvSpPr/>
          <p:nvPr/>
        </p:nvSpPr>
        <p:spPr>
          <a:xfrm>
            <a:off x="1250950" y="8250885"/>
            <a:ext cx="7493000" cy="3538469"/>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53" name="Google Shape;1353;p66"/>
          <p:cNvSpPr/>
          <p:nvPr/>
        </p:nvSpPr>
        <p:spPr>
          <a:xfrm>
            <a:off x="1228126" y="5503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54" name="Google Shape;1354;p66"/>
          <p:cNvSpPr/>
          <p:nvPr/>
        </p:nvSpPr>
        <p:spPr>
          <a:xfrm>
            <a:off x="1251763" y="7497118"/>
            <a:ext cx="226023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Description: </a:t>
            </a:r>
            <a:endParaRPr/>
          </a:p>
        </p:txBody>
      </p:sp>
      <p:sp>
        <p:nvSpPr>
          <p:cNvPr id="1355" name="Google Shape;1355;p66"/>
          <p:cNvSpPr/>
          <p:nvPr/>
        </p:nvSpPr>
        <p:spPr>
          <a:xfrm>
            <a:off x="1254303" y="627791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56" name="Google Shape;1356;p66"/>
          <p:cNvSpPr/>
          <p:nvPr/>
        </p:nvSpPr>
        <p:spPr>
          <a:xfrm>
            <a:off x="1250950" y="689859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pic>
        <p:nvPicPr>
          <p:cNvPr id="1361" name="Google Shape;1361;p67"/>
          <p:cNvPicPr preferRelativeResize="0"/>
          <p:nvPr/>
        </p:nvPicPr>
        <p:blipFill rotWithShape="1">
          <a:blip r:embed="rId3">
            <a:alphaModFix/>
          </a:blip>
          <a:srcRect b="1662" l="15504" r="19187" t="1662"/>
          <a:stretch/>
        </p:blipFill>
        <p:spPr>
          <a:xfrm>
            <a:off x="752825" y="2156775"/>
            <a:ext cx="5455150" cy="7937500"/>
          </a:xfrm>
          <a:prstGeom prst="rect">
            <a:avLst/>
          </a:prstGeom>
          <a:noFill/>
          <a:ln>
            <a:noFill/>
          </a:ln>
        </p:spPr>
      </p:pic>
      <p:pic>
        <p:nvPicPr>
          <p:cNvPr id="1362" name="Google Shape;1362;p67"/>
          <p:cNvPicPr preferRelativeResize="0"/>
          <p:nvPr/>
        </p:nvPicPr>
        <p:blipFill rotWithShape="1">
          <a:blip r:embed="rId3">
            <a:alphaModFix/>
          </a:blip>
          <a:srcRect b="1662" l="15504" r="19187" t="1662"/>
          <a:stretch/>
        </p:blipFill>
        <p:spPr>
          <a:xfrm>
            <a:off x="12348475" y="2156775"/>
            <a:ext cx="5455150" cy="7937500"/>
          </a:xfrm>
          <a:prstGeom prst="rect">
            <a:avLst/>
          </a:prstGeom>
          <a:noFill/>
          <a:ln>
            <a:noFill/>
          </a:ln>
        </p:spPr>
      </p:pic>
      <p:pic>
        <p:nvPicPr>
          <p:cNvPr id="1363" name="Google Shape;1363;p67"/>
          <p:cNvPicPr preferRelativeResize="0"/>
          <p:nvPr/>
        </p:nvPicPr>
        <p:blipFill rotWithShape="1">
          <a:blip r:embed="rId3">
            <a:alphaModFix/>
          </a:blip>
          <a:srcRect b="1662" l="15504" r="19187" t="1662"/>
          <a:stretch/>
        </p:blipFill>
        <p:spPr>
          <a:xfrm>
            <a:off x="18146300" y="2156775"/>
            <a:ext cx="5455150" cy="7937500"/>
          </a:xfrm>
          <a:prstGeom prst="rect">
            <a:avLst/>
          </a:prstGeom>
          <a:noFill/>
          <a:ln>
            <a:noFill/>
          </a:ln>
        </p:spPr>
      </p:pic>
      <p:pic>
        <p:nvPicPr>
          <p:cNvPr id="1364" name="Google Shape;1364;p67"/>
          <p:cNvPicPr preferRelativeResize="0"/>
          <p:nvPr/>
        </p:nvPicPr>
        <p:blipFill rotWithShape="1">
          <a:blip r:embed="rId3">
            <a:alphaModFix/>
          </a:blip>
          <a:srcRect b="1662" l="15504" r="19187" t="1662"/>
          <a:stretch/>
        </p:blipFill>
        <p:spPr>
          <a:xfrm>
            <a:off x="6550650" y="3589100"/>
            <a:ext cx="5455150" cy="7772400"/>
          </a:xfrm>
          <a:prstGeom prst="rect">
            <a:avLst/>
          </a:prstGeom>
          <a:noFill/>
          <a:ln>
            <a:noFill/>
          </a:ln>
        </p:spPr>
      </p:pic>
      <p:sp>
        <p:nvSpPr>
          <p:cNvPr id="1365" name="Google Shape;1365;p67"/>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66" name="Google Shape;1366;p67"/>
          <p:cNvSpPr/>
          <p:nvPr/>
        </p:nvSpPr>
        <p:spPr>
          <a:xfrm>
            <a:off x="7493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7" name="Google Shape;1367;p67"/>
          <p:cNvSpPr/>
          <p:nvPr/>
        </p:nvSpPr>
        <p:spPr>
          <a:xfrm>
            <a:off x="6731000" y="21567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8" name="Google Shape;1368;p67"/>
          <p:cNvSpPr/>
          <p:nvPr/>
        </p:nvSpPr>
        <p:spPr>
          <a:xfrm>
            <a:off x="123444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69" name="Google Shape;1369;p67"/>
          <p:cNvSpPr/>
          <p:nvPr/>
        </p:nvSpPr>
        <p:spPr>
          <a:xfrm>
            <a:off x="18211800" y="10526068"/>
            <a:ext cx="1261564"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70" name="Google Shape;1370;p67"/>
          <p:cNvSpPr/>
          <p:nvPr/>
        </p:nvSpPr>
        <p:spPr>
          <a:xfrm>
            <a:off x="6760830" y="2692561"/>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1" name="Google Shape;1371;p67"/>
          <p:cNvSpPr/>
          <p:nvPr/>
        </p:nvSpPr>
        <p:spPr>
          <a:xfrm>
            <a:off x="7493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2" name="Google Shape;1372;p67"/>
          <p:cNvSpPr/>
          <p:nvPr/>
        </p:nvSpPr>
        <p:spPr>
          <a:xfrm>
            <a:off x="123444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73" name="Google Shape;1373;p67"/>
          <p:cNvSpPr/>
          <p:nvPr/>
        </p:nvSpPr>
        <p:spPr>
          <a:xfrm>
            <a:off x="18211800" y="11056089"/>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pic>
        <p:nvPicPr>
          <p:cNvPr id="1378" name="Google Shape;1378;p68"/>
          <p:cNvPicPr preferRelativeResize="0"/>
          <p:nvPr/>
        </p:nvPicPr>
        <p:blipFill rotWithShape="1">
          <a:blip r:embed="rId3">
            <a:alphaModFix/>
          </a:blip>
          <a:srcRect b="1662" l="12784" r="33365" t="1662"/>
          <a:stretch/>
        </p:blipFill>
        <p:spPr>
          <a:xfrm>
            <a:off x="1094400" y="0"/>
            <a:ext cx="5958000" cy="10236200"/>
          </a:xfrm>
          <a:prstGeom prst="rect">
            <a:avLst/>
          </a:prstGeom>
          <a:noFill/>
          <a:ln>
            <a:noFill/>
          </a:ln>
        </p:spPr>
      </p:pic>
      <p:pic>
        <p:nvPicPr>
          <p:cNvPr id="1379" name="Google Shape;1379;p68"/>
          <p:cNvPicPr preferRelativeResize="0"/>
          <p:nvPr/>
        </p:nvPicPr>
        <p:blipFill rotWithShape="1">
          <a:blip r:embed="rId3">
            <a:alphaModFix/>
          </a:blip>
          <a:srcRect b="1662" l="12784" r="33365" t="1662"/>
          <a:stretch/>
        </p:blipFill>
        <p:spPr>
          <a:xfrm>
            <a:off x="16891500" y="3479800"/>
            <a:ext cx="5958000" cy="10236200"/>
          </a:xfrm>
          <a:prstGeom prst="rect">
            <a:avLst/>
          </a:prstGeom>
          <a:noFill/>
          <a:ln>
            <a:noFill/>
          </a:ln>
        </p:spPr>
      </p:pic>
      <p:sp>
        <p:nvSpPr>
          <p:cNvPr id="1380" name="Google Shape;1380;p68"/>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81" name="Google Shape;1381;p68"/>
          <p:cNvSpPr/>
          <p:nvPr/>
        </p:nvSpPr>
        <p:spPr>
          <a:xfrm>
            <a:off x="1094400" y="107546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2" name="Google Shape;1382;p68"/>
          <p:cNvSpPr/>
          <p:nvPr/>
        </p:nvSpPr>
        <p:spPr>
          <a:xfrm>
            <a:off x="16903700" y="1928168"/>
            <a:ext cx="1261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83" name="Google Shape;1383;p68"/>
          <p:cNvSpPr/>
          <p:nvPr/>
        </p:nvSpPr>
        <p:spPr>
          <a:xfrm>
            <a:off x="7777311" y="4314253"/>
            <a:ext cx="8445501" cy="1772793"/>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ct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384" name="Google Shape;1384;p68"/>
          <p:cNvSpPr/>
          <p:nvPr/>
        </p:nvSpPr>
        <p:spPr>
          <a:xfrm>
            <a:off x="8248650" y="7552385"/>
            <a:ext cx="7493000" cy="3538469"/>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1385" name="Google Shape;1385;p68"/>
          <p:cNvSpPr/>
          <p:nvPr/>
        </p:nvSpPr>
        <p:spPr>
          <a:xfrm>
            <a:off x="11261126" y="6672208"/>
            <a:ext cx="1457583" cy="153430"/>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
        <p:nvSpPr>
          <p:cNvPr id="1386" name="Google Shape;1386;p68"/>
          <p:cNvSpPr/>
          <p:nvPr/>
        </p:nvSpPr>
        <p:spPr>
          <a:xfrm>
            <a:off x="1094400" y="11238206"/>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387" name="Google Shape;1387;p68"/>
          <p:cNvSpPr/>
          <p:nvPr/>
        </p:nvSpPr>
        <p:spPr>
          <a:xfrm>
            <a:off x="16903700" y="2527300"/>
            <a:ext cx="2005500" cy="461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pic>
        <p:nvPicPr>
          <p:cNvPr id="1392" name="Google Shape;1392;p69"/>
          <p:cNvPicPr preferRelativeResize="0"/>
          <p:nvPr/>
        </p:nvPicPr>
        <p:blipFill rotWithShape="1">
          <a:blip r:embed="rId3">
            <a:alphaModFix/>
          </a:blip>
          <a:srcRect b="0" l="0" r="0" t="0"/>
          <a:stretch/>
        </p:blipFill>
        <p:spPr>
          <a:xfrm>
            <a:off x="1092200" y="2830652"/>
            <a:ext cx="7772400" cy="7772400"/>
          </a:xfrm>
          <a:prstGeom prst="ellipse">
            <a:avLst/>
          </a:prstGeom>
          <a:noFill/>
          <a:ln>
            <a:noFill/>
          </a:ln>
        </p:spPr>
      </p:pic>
      <p:pic>
        <p:nvPicPr>
          <p:cNvPr id="1393" name="Google Shape;1393;p69"/>
          <p:cNvPicPr preferRelativeResize="0"/>
          <p:nvPr/>
        </p:nvPicPr>
        <p:blipFill rotWithShape="1">
          <a:blip r:embed="rId3">
            <a:alphaModFix/>
          </a:blip>
          <a:srcRect b="0" l="0" r="0" t="0"/>
          <a:stretch/>
        </p:blipFill>
        <p:spPr>
          <a:xfrm>
            <a:off x="8299750" y="2830652"/>
            <a:ext cx="7772400" cy="7772400"/>
          </a:xfrm>
          <a:prstGeom prst="ellipse">
            <a:avLst/>
          </a:prstGeom>
          <a:noFill/>
          <a:ln>
            <a:noFill/>
          </a:ln>
        </p:spPr>
      </p:pic>
      <p:pic>
        <p:nvPicPr>
          <p:cNvPr id="1394" name="Google Shape;1394;p69"/>
          <p:cNvPicPr preferRelativeResize="0"/>
          <p:nvPr/>
        </p:nvPicPr>
        <p:blipFill rotWithShape="1">
          <a:blip r:embed="rId3">
            <a:alphaModFix/>
          </a:blip>
          <a:srcRect b="0" l="0" r="0" t="0"/>
          <a:stretch/>
        </p:blipFill>
        <p:spPr>
          <a:xfrm>
            <a:off x="15519400" y="2830652"/>
            <a:ext cx="7772400" cy="7772400"/>
          </a:xfrm>
          <a:prstGeom prst="ellipse">
            <a:avLst/>
          </a:prstGeom>
          <a:noFill/>
          <a:ln>
            <a:noFill/>
          </a:ln>
        </p:spPr>
      </p:pic>
      <p:sp>
        <p:nvSpPr>
          <p:cNvPr id="1395" name="Google Shape;1395;p69"/>
          <p:cNvSpPr/>
          <p:nvPr/>
        </p:nvSpPr>
        <p:spPr>
          <a:xfrm>
            <a:off x="5308908" y="604552"/>
            <a:ext cx="13754100"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IMAGE GALLERY</a:t>
            </a:r>
            <a:endParaRPr/>
          </a:p>
        </p:txBody>
      </p:sp>
      <p:sp>
        <p:nvSpPr>
          <p:cNvPr id="1396" name="Google Shape;1396;p69"/>
          <p:cNvSpPr/>
          <p:nvPr/>
        </p:nvSpPr>
        <p:spPr>
          <a:xfrm>
            <a:off x="40778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7" name="Google Shape;1397;p69"/>
          <p:cNvSpPr/>
          <p:nvPr/>
        </p:nvSpPr>
        <p:spPr>
          <a:xfrm>
            <a:off x="11558157"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8" name="Google Shape;1398;p69"/>
          <p:cNvSpPr/>
          <p:nvPr/>
        </p:nvSpPr>
        <p:spPr>
          <a:xfrm>
            <a:off x="18809856" y="11046768"/>
            <a:ext cx="1261564" cy="46166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Client: </a:t>
            </a:r>
            <a:endParaRPr/>
          </a:p>
        </p:txBody>
      </p:sp>
      <p:sp>
        <p:nvSpPr>
          <p:cNvPr id="1399" name="Google Shape;1399;p69"/>
          <p:cNvSpPr/>
          <p:nvPr/>
        </p:nvSpPr>
        <p:spPr>
          <a:xfrm>
            <a:off x="3705960"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0" name="Google Shape;1400;p69"/>
          <p:cNvSpPr/>
          <p:nvPr/>
        </p:nvSpPr>
        <p:spPr>
          <a:xfrm>
            <a:off x="1118327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
        <p:nvSpPr>
          <p:cNvPr id="1401" name="Google Shape;1401;p69"/>
          <p:cNvSpPr/>
          <p:nvPr/>
        </p:nvSpPr>
        <p:spPr>
          <a:xfrm>
            <a:off x="18437959" y="11592867"/>
            <a:ext cx="2005357" cy="46166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Arial"/>
              <a:buNone/>
            </a:pPr>
            <a:r>
              <a:rPr b="0" i="0" lang="en-US" sz="3000" u="none" cap="none" strike="noStrike">
                <a:solidFill>
                  <a:schemeClr val="dk1"/>
                </a:solidFill>
                <a:latin typeface="Arial"/>
                <a:ea typeface="Arial"/>
                <a:cs typeface="Arial"/>
                <a:sym typeface="Arial"/>
              </a:rPr>
              <a:t>ClientName</a:t>
            </a:r>
            <a:endParaRPr b="0" i="0" sz="3000" u="none" cap="none" strike="noStrike">
              <a:solidFill>
                <a:schemeClr val="dk1"/>
              </a:solidFill>
              <a:latin typeface="Arial"/>
              <a:ea typeface="Arial"/>
              <a:cs typeface="Arial"/>
              <a:sym typeface="Arial"/>
            </a:endParaRPr>
          </a:p>
        </p:txBody>
      </p:sp>
    </p:spTree>
  </p:cSld>
  <p:clrMapOvr>
    <a:masterClrMapping/>
  </p:clrMapOvr>
  <p:transition spd="slow">
    <p:push/>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70"/>
          <p:cNvSpPr/>
          <p:nvPr/>
        </p:nvSpPr>
        <p:spPr>
          <a:xfrm>
            <a:off x="1505478" y="5082053"/>
            <a:ext cx="2771593" cy="11695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7600"/>
              <a:buFont typeface="Ubuntu"/>
              <a:buNone/>
            </a:pPr>
            <a:r>
              <a:rPr b="1" i="0" lang="en-US" sz="7600" u="none" cap="none" strike="noStrike">
                <a:solidFill>
                  <a:schemeClr val="dk1"/>
                </a:solidFill>
                <a:latin typeface="Ubuntu"/>
                <a:ea typeface="Ubuntu"/>
                <a:cs typeface="Ubuntu"/>
                <a:sym typeface="Ubuntu"/>
              </a:rPr>
              <a:t>MAPS</a:t>
            </a:r>
            <a:endParaRPr/>
          </a:p>
        </p:txBody>
      </p:sp>
      <p:sp>
        <p:nvSpPr>
          <p:cNvPr id="1407" name="Google Shape;1407;p70"/>
          <p:cNvSpPr/>
          <p:nvPr/>
        </p:nvSpPr>
        <p:spPr>
          <a:xfrm>
            <a:off x="1505478" y="7282498"/>
            <a:ext cx="9410701" cy="23381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Aenean massa. Cum sociis natoque penatibus et magnis dis parturient montes, nascetur ridiculus mus. </a:t>
            </a:r>
            <a:endParaRPr/>
          </a:p>
        </p:txBody>
      </p:sp>
      <p:sp>
        <p:nvSpPr>
          <p:cNvPr id="1408" name="Google Shape;1408;p70"/>
          <p:cNvSpPr/>
          <p:nvPr/>
        </p:nvSpPr>
        <p:spPr>
          <a:xfrm>
            <a:off x="1535554" y="6617953"/>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pic>
        <p:nvPicPr>
          <p:cNvPr id="1409" name="Google Shape;1409;p70"/>
          <p:cNvPicPr preferRelativeResize="0"/>
          <p:nvPr/>
        </p:nvPicPr>
        <p:blipFill rotWithShape="1">
          <a:blip r:embed="rId3">
            <a:alphaModFix/>
          </a:blip>
          <a:srcRect b="0" l="20299" r="0" t="0"/>
          <a:stretch/>
        </p:blipFill>
        <p:spPr>
          <a:xfrm>
            <a:off x="13513475" y="0"/>
            <a:ext cx="10870500" cy="13716000"/>
          </a:xfrm>
          <a:prstGeom prst="rect">
            <a:avLst/>
          </a:prstGeom>
          <a:noFill/>
          <a:ln>
            <a:noFill/>
          </a:ln>
        </p:spPr>
      </p:pic>
      <p:sp>
        <p:nvSpPr>
          <p:cNvPr id="1410" name="Google Shape;1410;p70"/>
          <p:cNvSpPr/>
          <p:nvPr/>
        </p:nvSpPr>
        <p:spPr>
          <a:xfrm>
            <a:off x="13513463" y="-1"/>
            <a:ext cx="10870500" cy="13716000"/>
          </a:xfrm>
          <a:prstGeom prst="rect">
            <a:avLst/>
          </a:prstGeom>
          <a:solidFill>
            <a:schemeClr val="accent1">
              <a:alpha val="80000"/>
            </a:schemeClr>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4" name="Shape 1414"/>
        <p:cNvGrpSpPr/>
        <p:nvPr/>
      </p:nvGrpSpPr>
      <p:grpSpPr>
        <a:xfrm>
          <a:off x="0" y="0"/>
          <a:ext cx="0" cy="0"/>
          <a:chOff x="0" y="0"/>
          <a:chExt cx="0" cy="0"/>
        </a:xfrm>
      </p:grpSpPr>
      <p:sp>
        <p:nvSpPr>
          <p:cNvPr id="1415" name="Google Shape;1415;p71"/>
          <p:cNvSpPr/>
          <p:nvPr/>
        </p:nvSpPr>
        <p:spPr>
          <a:xfrm>
            <a:off x="909466" y="2216150"/>
            <a:ext cx="21348702" cy="9283700"/>
          </a:xfrm>
          <a:custGeom>
            <a:rect b="b" l="l" r="r" t="t"/>
            <a:pathLst>
              <a:path extrusionOk="0" h="21571" w="21592">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32323"/>
              </a:buClr>
              <a:buSzPts val="5600"/>
              <a:buFont typeface="Helvetica Neue"/>
              <a:buNone/>
            </a:pPr>
            <a:r>
              <a:t/>
            </a:r>
            <a:endParaRPr b="0" i="0" sz="5600" u="none" cap="none" strike="noStrike">
              <a:solidFill>
                <a:schemeClr val="dk1"/>
              </a:solidFill>
              <a:latin typeface="Arial"/>
              <a:ea typeface="Arial"/>
              <a:cs typeface="Arial"/>
              <a:sym typeface="Arial"/>
            </a:endParaRPr>
          </a:p>
        </p:txBody>
      </p:sp>
      <p:sp>
        <p:nvSpPr>
          <p:cNvPr id="1416" name="Google Shape;1416;p71"/>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WORLD MAP</a:t>
            </a:r>
            <a:endParaRPr/>
          </a:p>
        </p:txBody>
      </p:sp>
      <p:sp>
        <p:nvSpPr>
          <p:cNvPr id="1417" name="Google Shape;1417;p71"/>
          <p:cNvSpPr/>
          <p:nvPr/>
        </p:nvSpPr>
        <p:spPr>
          <a:xfrm>
            <a:off x="1334591" y="11146485"/>
            <a:ext cx="21099958" cy="173797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418" name="Google Shape;1418;p71"/>
          <p:cNvSpPr/>
          <p:nvPr/>
        </p:nvSpPr>
        <p:spPr>
          <a:xfrm>
            <a:off x="5442269" y="6410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New York</a:t>
            </a:r>
            <a:endParaRPr/>
          </a:p>
        </p:txBody>
      </p:sp>
      <p:grpSp>
        <p:nvGrpSpPr>
          <p:cNvPr id="1419" name="Google Shape;1419;p71"/>
          <p:cNvGrpSpPr/>
          <p:nvPr/>
        </p:nvGrpSpPr>
        <p:grpSpPr>
          <a:xfrm>
            <a:off x="6249890" y="5331962"/>
            <a:ext cx="721560" cy="926134"/>
            <a:chOff x="6249890" y="5331962"/>
            <a:chExt cx="721560" cy="926134"/>
          </a:xfrm>
        </p:grpSpPr>
        <p:sp>
          <p:nvSpPr>
            <p:cNvPr id="1420" name="Google Shape;1420;p71"/>
            <p:cNvSpPr/>
            <p:nvPr/>
          </p:nvSpPr>
          <p:spPr>
            <a:xfrm>
              <a:off x="6249890" y="53319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1" name="Google Shape;1421;p71"/>
            <p:cNvSpPr/>
            <p:nvPr/>
          </p:nvSpPr>
          <p:spPr>
            <a:xfrm>
              <a:off x="6355895" y="54377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2" name="Google Shape;1422;p71"/>
          <p:cNvSpPr/>
          <p:nvPr/>
        </p:nvSpPr>
        <p:spPr>
          <a:xfrm>
            <a:off x="9328469" y="5115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grpSp>
        <p:nvGrpSpPr>
          <p:cNvPr id="1423" name="Google Shape;1423;p71"/>
          <p:cNvGrpSpPr/>
          <p:nvPr/>
        </p:nvGrpSpPr>
        <p:grpSpPr>
          <a:xfrm>
            <a:off x="10136089" y="4036562"/>
            <a:ext cx="721560" cy="926134"/>
            <a:chOff x="10136089" y="4036562"/>
            <a:chExt cx="721560" cy="926134"/>
          </a:xfrm>
        </p:grpSpPr>
        <p:sp>
          <p:nvSpPr>
            <p:cNvPr id="1424" name="Google Shape;1424;p71"/>
            <p:cNvSpPr/>
            <p:nvPr/>
          </p:nvSpPr>
          <p:spPr>
            <a:xfrm>
              <a:off x="10136089" y="40365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5" name="Google Shape;1425;p71"/>
            <p:cNvSpPr/>
            <p:nvPr/>
          </p:nvSpPr>
          <p:spPr>
            <a:xfrm>
              <a:off x="10242094" y="41423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26" name="Google Shape;1426;p71"/>
          <p:cNvSpPr/>
          <p:nvPr/>
        </p:nvSpPr>
        <p:spPr>
          <a:xfrm>
            <a:off x="19386869" y="10118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427" name="Google Shape;1427;p71"/>
          <p:cNvGrpSpPr/>
          <p:nvPr/>
        </p:nvGrpSpPr>
        <p:grpSpPr>
          <a:xfrm>
            <a:off x="20194489" y="9040362"/>
            <a:ext cx="721560" cy="926134"/>
            <a:chOff x="20194489" y="9040362"/>
            <a:chExt cx="721560" cy="926134"/>
          </a:xfrm>
        </p:grpSpPr>
        <p:sp>
          <p:nvSpPr>
            <p:cNvPr id="1428" name="Google Shape;1428;p71"/>
            <p:cNvSpPr/>
            <p:nvPr/>
          </p:nvSpPr>
          <p:spPr>
            <a:xfrm>
              <a:off x="20194489" y="904036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29" name="Google Shape;1429;p71"/>
            <p:cNvSpPr/>
            <p:nvPr/>
          </p:nvSpPr>
          <p:spPr>
            <a:xfrm>
              <a:off x="20300494" y="914617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0" name="Google Shape;1430;p71"/>
          <p:cNvSpPr/>
          <p:nvPr/>
        </p:nvSpPr>
        <p:spPr>
          <a:xfrm>
            <a:off x="17507269" y="46261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Beijing</a:t>
            </a:r>
            <a:endParaRPr/>
          </a:p>
        </p:txBody>
      </p:sp>
      <p:grpSp>
        <p:nvGrpSpPr>
          <p:cNvPr id="1431" name="Google Shape;1431;p71"/>
          <p:cNvGrpSpPr/>
          <p:nvPr/>
        </p:nvGrpSpPr>
        <p:grpSpPr>
          <a:xfrm>
            <a:off x="18314889" y="3547612"/>
            <a:ext cx="721560" cy="926134"/>
            <a:chOff x="18314889" y="3547612"/>
            <a:chExt cx="721560" cy="926134"/>
          </a:xfrm>
        </p:grpSpPr>
        <p:sp>
          <p:nvSpPr>
            <p:cNvPr id="1432" name="Google Shape;1432;p71"/>
            <p:cNvSpPr/>
            <p:nvPr/>
          </p:nvSpPr>
          <p:spPr>
            <a:xfrm>
              <a:off x="18314889" y="35476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3" name="Google Shape;1433;p71"/>
            <p:cNvSpPr/>
            <p:nvPr/>
          </p:nvSpPr>
          <p:spPr>
            <a:xfrm>
              <a:off x="18420894" y="36534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434" name="Google Shape;1434;p71"/>
          <p:cNvSpPr/>
          <p:nvPr/>
        </p:nvSpPr>
        <p:spPr>
          <a:xfrm>
            <a:off x="11208069" y="980774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Cape Town</a:t>
            </a:r>
            <a:endParaRPr/>
          </a:p>
        </p:txBody>
      </p:sp>
      <p:grpSp>
        <p:nvGrpSpPr>
          <p:cNvPr id="1435" name="Google Shape;1435;p71"/>
          <p:cNvGrpSpPr/>
          <p:nvPr/>
        </p:nvGrpSpPr>
        <p:grpSpPr>
          <a:xfrm>
            <a:off x="12015689" y="8729212"/>
            <a:ext cx="721560" cy="926134"/>
            <a:chOff x="12015689" y="8729212"/>
            <a:chExt cx="721560" cy="926134"/>
          </a:xfrm>
        </p:grpSpPr>
        <p:sp>
          <p:nvSpPr>
            <p:cNvPr id="1436" name="Google Shape;1436;p71"/>
            <p:cNvSpPr/>
            <p:nvPr/>
          </p:nvSpPr>
          <p:spPr>
            <a:xfrm>
              <a:off x="12015689" y="8729212"/>
              <a:ext cx="721560" cy="926134"/>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437" name="Google Shape;1437;p71"/>
            <p:cNvSpPr/>
            <p:nvPr/>
          </p:nvSpPr>
          <p:spPr>
            <a:xfrm>
              <a:off x="12121694" y="8835022"/>
              <a:ext cx="509550" cy="503090"/>
            </a:xfrm>
            <a:prstGeom prst="ellipse">
              <a:avLst/>
            </a:pr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9"/>
          <p:cNvSpPr/>
          <p:nvPr/>
        </p:nvSpPr>
        <p:spPr>
          <a:xfrm>
            <a:off x="7892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7" name="Google Shape;107;p9"/>
          <p:cNvSpPr/>
          <p:nvPr/>
        </p:nvSpPr>
        <p:spPr>
          <a:xfrm>
            <a:off x="5412063" y="2231707"/>
            <a:ext cx="43180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8" name="Google Shape;108;p9"/>
          <p:cNvSpPr/>
          <p:nvPr/>
        </p:nvSpPr>
        <p:spPr>
          <a:xfrm>
            <a:off x="9996763" y="2231707"/>
            <a:ext cx="43434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09" name="Google Shape;109;p9"/>
          <p:cNvSpPr/>
          <p:nvPr/>
        </p:nvSpPr>
        <p:spPr>
          <a:xfrm>
            <a:off x="19267763" y="22317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0" name="Google Shape;110;p9"/>
          <p:cNvSpPr/>
          <p:nvPr/>
        </p:nvSpPr>
        <p:spPr>
          <a:xfrm>
            <a:off x="14606863" y="223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1" name="Google Shape;111;p9"/>
          <p:cNvSpPr/>
          <p:nvPr/>
        </p:nvSpPr>
        <p:spPr>
          <a:xfrm>
            <a:off x="14619563" y="6041707"/>
            <a:ext cx="43942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2" name="Google Shape;112;p9"/>
          <p:cNvSpPr/>
          <p:nvPr/>
        </p:nvSpPr>
        <p:spPr>
          <a:xfrm>
            <a:off x="5386664" y="6029007"/>
            <a:ext cx="43307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3" name="Google Shape;113;p9"/>
          <p:cNvSpPr/>
          <p:nvPr/>
        </p:nvSpPr>
        <p:spPr>
          <a:xfrm>
            <a:off x="7765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4" name="Google Shape;114;p9"/>
          <p:cNvSpPr/>
          <p:nvPr/>
        </p:nvSpPr>
        <p:spPr>
          <a:xfrm>
            <a:off x="12384364" y="10131107"/>
            <a:ext cx="11214101" cy="6604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5" name="Google Shape;115;p9"/>
          <p:cNvSpPr/>
          <p:nvPr/>
        </p:nvSpPr>
        <p:spPr>
          <a:xfrm>
            <a:off x="5399630" y="6916481"/>
            <a:ext cx="43307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6" name="Google Shape;116;p9"/>
          <p:cNvSpPr/>
          <p:nvPr/>
        </p:nvSpPr>
        <p:spPr>
          <a:xfrm>
            <a:off x="14632530" y="6916481"/>
            <a:ext cx="4394201" cy="30099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7" name="Google Shape;117;p9"/>
          <p:cNvSpPr/>
          <p:nvPr/>
        </p:nvSpPr>
        <p:spPr>
          <a:xfrm>
            <a:off x="12382598" y="10931207"/>
            <a:ext cx="11217634"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8" name="Google Shape;118;p9"/>
          <p:cNvSpPr/>
          <p:nvPr/>
        </p:nvSpPr>
        <p:spPr>
          <a:xfrm>
            <a:off x="779173" y="10931207"/>
            <a:ext cx="11215616" cy="214630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19" name="Google Shape;119;p9"/>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BUSINESS MODEL</a:t>
            </a:r>
            <a:endParaRPr/>
          </a:p>
        </p:txBody>
      </p:sp>
      <p:sp>
        <p:nvSpPr>
          <p:cNvPr id="120" name="Google Shape;120;p9"/>
          <p:cNvSpPr/>
          <p:nvPr/>
        </p:nvSpPr>
        <p:spPr>
          <a:xfrm>
            <a:off x="779173" y="3056761"/>
            <a:ext cx="4318001" cy="68593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1" name="Google Shape;121;p9"/>
          <p:cNvSpPr/>
          <p:nvPr/>
        </p:nvSpPr>
        <p:spPr>
          <a:xfrm>
            <a:off x="5401276" y="3054895"/>
            <a:ext cx="4330701" cy="26624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2" name="Google Shape;122;p9"/>
          <p:cNvSpPr/>
          <p:nvPr/>
        </p:nvSpPr>
        <p:spPr>
          <a:xfrm>
            <a:off x="10002152"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3" name="Google Shape;123;p9"/>
          <p:cNvSpPr/>
          <p:nvPr/>
        </p:nvSpPr>
        <p:spPr>
          <a:xfrm>
            <a:off x="14608144" y="3042195"/>
            <a:ext cx="4394201" cy="2764051"/>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4" name="Google Shape;124;p9"/>
          <p:cNvSpPr/>
          <p:nvPr/>
        </p:nvSpPr>
        <p:spPr>
          <a:xfrm>
            <a:off x="19271723" y="3044061"/>
            <a:ext cx="4330701" cy="688479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Light"/>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25" name="Google Shape;125;p9"/>
          <p:cNvSpPr/>
          <p:nvPr/>
        </p:nvSpPr>
        <p:spPr>
          <a:xfrm>
            <a:off x="1294600" y="2208267"/>
            <a:ext cx="3289301" cy="660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Partners</a:t>
            </a:r>
            <a:endParaRPr/>
          </a:p>
        </p:txBody>
      </p:sp>
      <p:sp>
        <p:nvSpPr>
          <p:cNvPr id="126" name="Google Shape;126;p9"/>
          <p:cNvSpPr/>
          <p:nvPr/>
        </p:nvSpPr>
        <p:spPr>
          <a:xfrm>
            <a:off x="10395620" y="2290817"/>
            <a:ext cx="3556001" cy="495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Value Proposition</a:t>
            </a:r>
            <a:endParaRPr/>
          </a:p>
        </p:txBody>
      </p:sp>
      <p:sp>
        <p:nvSpPr>
          <p:cNvPr id="127" name="Google Shape;127;p9"/>
          <p:cNvSpPr/>
          <p:nvPr/>
        </p:nvSpPr>
        <p:spPr>
          <a:xfrm>
            <a:off x="6017585" y="2246367"/>
            <a:ext cx="3086101" cy="5842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Activities</a:t>
            </a:r>
            <a:endParaRPr/>
          </a:p>
        </p:txBody>
      </p:sp>
      <p:sp>
        <p:nvSpPr>
          <p:cNvPr id="128" name="Google Shape;128;p9"/>
          <p:cNvSpPr/>
          <p:nvPr/>
        </p:nvSpPr>
        <p:spPr>
          <a:xfrm>
            <a:off x="15578916" y="2293455"/>
            <a:ext cx="2449464" cy="4900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Relationship</a:t>
            </a:r>
            <a:endParaRPr/>
          </a:p>
        </p:txBody>
      </p:sp>
      <p:sp>
        <p:nvSpPr>
          <p:cNvPr id="129" name="Google Shape;129;p9"/>
          <p:cNvSpPr/>
          <p:nvPr/>
        </p:nvSpPr>
        <p:spPr>
          <a:xfrm>
            <a:off x="19469000" y="2284467"/>
            <a:ext cx="3937001" cy="508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Segment</a:t>
            </a:r>
            <a:endParaRPr/>
          </a:p>
        </p:txBody>
      </p:sp>
      <p:sp>
        <p:nvSpPr>
          <p:cNvPr id="130" name="Google Shape;130;p9"/>
          <p:cNvSpPr/>
          <p:nvPr/>
        </p:nvSpPr>
        <p:spPr>
          <a:xfrm>
            <a:off x="5966785" y="6055974"/>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Key Resources</a:t>
            </a:r>
            <a:endParaRPr/>
          </a:p>
        </p:txBody>
      </p:sp>
      <p:sp>
        <p:nvSpPr>
          <p:cNvPr id="131" name="Google Shape;131;p9"/>
          <p:cNvSpPr/>
          <p:nvPr/>
        </p:nvSpPr>
        <p:spPr>
          <a:xfrm>
            <a:off x="15897217" y="6103061"/>
            <a:ext cx="1811402" cy="49002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Channels</a:t>
            </a:r>
            <a:endParaRPr/>
          </a:p>
        </p:txBody>
      </p:sp>
      <p:sp>
        <p:nvSpPr>
          <p:cNvPr id="132" name="Google Shape;132;p9"/>
          <p:cNvSpPr/>
          <p:nvPr/>
        </p:nvSpPr>
        <p:spPr>
          <a:xfrm>
            <a:off x="4787560" y="10164910"/>
            <a:ext cx="3187701" cy="5588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Cost Structure</a:t>
            </a:r>
            <a:endParaRPr/>
          </a:p>
        </p:txBody>
      </p:sp>
      <p:sp>
        <p:nvSpPr>
          <p:cNvPr id="133" name="Google Shape;133;p9"/>
          <p:cNvSpPr/>
          <p:nvPr/>
        </p:nvSpPr>
        <p:spPr>
          <a:xfrm>
            <a:off x="16213416" y="10171260"/>
            <a:ext cx="3556001" cy="5207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Streams</a:t>
            </a:r>
            <a:endParaRPr/>
          </a:p>
        </p:txBody>
      </p:sp>
      <p:sp>
        <p:nvSpPr>
          <p:cNvPr id="134" name="Google Shape;134;p9"/>
          <p:cNvSpPr/>
          <p:nvPr/>
        </p:nvSpPr>
        <p:spPr>
          <a:xfrm>
            <a:off x="1046651" y="4924665"/>
            <a:ext cx="3742599"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5" name="Google Shape;135;p9"/>
          <p:cNvSpPr/>
          <p:nvPr/>
        </p:nvSpPr>
        <p:spPr>
          <a:xfrm>
            <a:off x="5680738"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6" name="Google Shape;136;p9"/>
          <p:cNvSpPr/>
          <p:nvPr/>
        </p:nvSpPr>
        <p:spPr>
          <a:xfrm>
            <a:off x="5680738"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7" name="Google Shape;137;p9"/>
          <p:cNvSpPr/>
          <p:nvPr/>
        </p:nvSpPr>
        <p:spPr>
          <a:xfrm>
            <a:off x="10276726"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38" name="Google Shape;138;p9"/>
          <p:cNvSpPr/>
          <p:nvPr/>
        </p:nvSpPr>
        <p:spPr>
          <a:xfrm>
            <a:off x="14911309" y="3826604"/>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39" name="Google Shape;139;p9"/>
          <p:cNvSpPr/>
          <p:nvPr/>
        </p:nvSpPr>
        <p:spPr>
          <a:xfrm>
            <a:off x="14911309" y="7859275"/>
            <a:ext cx="3779961" cy="1116167"/>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0" name="Google Shape;140;p9"/>
          <p:cNvSpPr/>
          <p:nvPr/>
        </p:nvSpPr>
        <p:spPr>
          <a:xfrm>
            <a:off x="19544163" y="4924665"/>
            <a:ext cx="3779960" cy="3008206"/>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consectetuer adipiscing elit. Aenean commodo ligula eget dolor. </a:t>
            </a:r>
            <a:endParaRPr/>
          </a:p>
        </p:txBody>
      </p:sp>
      <p:sp>
        <p:nvSpPr>
          <p:cNvPr id="141" name="Google Shape;141;p9"/>
          <p:cNvSpPr/>
          <p:nvPr/>
        </p:nvSpPr>
        <p:spPr>
          <a:xfrm>
            <a:off x="14982606"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
        <p:nvSpPr>
          <p:cNvPr id="142" name="Google Shape;142;p9"/>
          <p:cNvSpPr/>
          <p:nvPr/>
        </p:nvSpPr>
        <p:spPr>
          <a:xfrm>
            <a:off x="3377253" y="11766150"/>
            <a:ext cx="6019456" cy="476414"/>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Put your short </a:t>
            </a:r>
            <a:r>
              <a:rPr lang="en-US" sz="3000">
                <a:solidFill>
                  <a:schemeClr val="dk1"/>
                </a:solidFill>
              </a:rPr>
              <a:t>definition</a:t>
            </a:r>
            <a:r>
              <a:rPr b="0" i="0" lang="en-US" sz="3000" u="none" cap="none" strike="noStrike">
                <a:solidFill>
                  <a:schemeClr val="dk1"/>
                </a:solidFill>
                <a:latin typeface="Arial"/>
                <a:ea typeface="Arial"/>
                <a:cs typeface="Arial"/>
                <a:sym typeface="Arial"/>
              </a:rPr>
              <a:t> here. </a:t>
            </a:r>
            <a:endParaRPr/>
          </a:p>
        </p:txBody>
      </p:sp>
    </p:spTree>
  </p:cSld>
  <p:clrMapOvr>
    <a:masterClrMapping/>
  </p:clrMapOvr>
  <p:transition spd="slow">
    <p:push/>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1" name="Shape 1441"/>
        <p:cNvGrpSpPr/>
        <p:nvPr/>
      </p:nvGrpSpPr>
      <p:grpSpPr>
        <a:xfrm>
          <a:off x="0" y="0"/>
          <a:ext cx="0" cy="0"/>
          <a:chOff x="0" y="0"/>
          <a:chExt cx="0" cy="0"/>
        </a:xfrm>
      </p:grpSpPr>
      <p:sp>
        <p:nvSpPr>
          <p:cNvPr id="1442" name="Google Shape;1442;p72"/>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STATES</a:t>
            </a:r>
            <a:endParaRPr/>
          </a:p>
        </p:txBody>
      </p:sp>
      <p:grpSp>
        <p:nvGrpSpPr>
          <p:cNvPr id="1443" name="Google Shape;1443;p72"/>
          <p:cNvGrpSpPr/>
          <p:nvPr/>
        </p:nvGrpSpPr>
        <p:grpSpPr>
          <a:xfrm>
            <a:off x="635000" y="3403600"/>
            <a:ext cx="15356298" cy="8952708"/>
            <a:chOff x="635000" y="3403600"/>
            <a:chExt cx="15356298" cy="8952708"/>
          </a:xfrm>
        </p:grpSpPr>
        <p:sp>
          <p:nvSpPr>
            <p:cNvPr id="1444" name="Google Shape;1444;p72"/>
            <p:cNvSpPr/>
            <p:nvPr/>
          </p:nvSpPr>
          <p:spPr>
            <a:xfrm>
              <a:off x="4331833" y="5264908"/>
              <a:ext cx="1988599" cy="1536024"/>
            </a:xfrm>
            <a:custGeom>
              <a:rect b="b" l="l" r="r" t="t"/>
              <a:pathLst>
                <a:path extrusionOk="0" h="21600" w="2160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5" name="Google Shape;1445;p72"/>
            <p:cNvSpPr/>
            <p:nvPr/>
          </p:nvSpPr>
          <p:spPr>
            <a:xfrm>
              <a:off x="12327946" y="6469284"/>
              <a:ext cx="1297423" cy="1265296"/>
            </a:xfrm>
            <a:custGeom>
              <a:rect b="b" l="l" r="r" t="t"/>
              <a:pathLst>
                <a:path extrusionOk="0" h="21600" w="2160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6" name="Google Shape;1446;p72"/>
            <p:cNvSpPr/>
            <p:nvPr/>
          </p:nvSpPr>
          <p:spPr>
            <a:xfrm>
              <a:off x="9233561" y="4553231"/>
              <a:ext cx="1588645" cy="1597370"/>
            </a:xfrm>
            <a:custGeom>
              <a:rect b="b" l="l" r="r" t="t"/>
              <a:pathLst>
                <a:path extrusionOk="0" h="21600" w="2160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7" name="Google Shape;1447;p72"/>
            <p:cNvSpPr/>
            <p:nvPr/>
          </p:nvSpPr>
          <p:spPr>
            <a:xfrm>
              <a:off x="1155295" y="3403600"/>
              <a:ext cx="1963704" cy="1298255"/>
            </a:xfrm>
            <a:custGeom>
              <a:rect b="b" l="l" r="r" t="t"/>
              <a:pathLst>
                <a:path extrusionOk="0" h="21600" w="2160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8" name="Google Shape;1448;p72"/>
            <p:cNvSpPr/>
            <p:nvPr/>
          </p:nvSpPr>
          <p:spPr>
            <a:xfrm>
              <a:off x="14354363" y="4416370"/>
              <a:ext cx="501469" cy="885828"/>
            </a:xfrm>
            <a:custGeom>
              <a:rect b="b" l="l" r="r" t="t"/>
              <a:pathLst>
                <a:path extrusionOk="0" h="21600" w="2160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49" name="Google Shape;1449;p72"/>
            <p:cNvSpPr/>
            <p:nvPr/>
          </p:nvSpPr>
          <p:spPr>
            <a:xfrm>
              <a:off x="12136258" y="6770377"/>
              <a:ext cx="2298328" cy="1266071"/>
            </a:xfrm>
            <a:custGeom>
              <a:rect b="b" l="l" r="r" t="t"/>
              <a:pathLst>
                <a:path extrusionOk="0" h="21600" w="2160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0" name="Google Shape;1450;p72"/>
            <p:cNvSpPr/>
            <p:nvPr/>
          </p:nvSpPr>
          <p:spPr>
            <a:xfrm>
              <a:off x="3318627" y="6195562"/>
              <a:ext cx="1555965" cy="1921106"/>
            </a:xfrm>
            <a:custGeom>
              <a:rect b="b" l="l" r="r" t="t"/>
              <a:pathLst>
                <a:path extrusionOk="0" h="21600" w="2160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1" name="Google Shape;1451;p72"/>
            <p:cNvSpPr/>
            <p:nvPr/>
          </p:nvSpPr>
          <p:spPr>
            <a:xfrm>
              <a:off x="5345039" y="8412710"/>
              <a:ext cx="4042863" cy="3838468"/>
            </a:xfrm>
            <a:custGeom>
              <a:rect b="b" l="l" r="r" t="t"/>
              <a:pathLst>
                <a:path extrusionOk="0" h="21600" w="2160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2" name="Google Shape;1452;p72"/>
            <p:cNvSpPr/>
            <p:nvPr/>
          </p:nvSpPr>
          <p:spPr>
            <a:xfrm>
              <a:off x="10246767" y="7947382"/>
              <a:ext cx="2448299" cy="894409"/>
            </a:xfrm>
            <a:custGeom>
              <a:rect b="b" l="l" r="r" t="t"/>
              <a:pathLst>
                <a:path extrusionOk="0" h="21600" w="2160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3" name="Google Shape;1453;p72"/>
            <p:cNvSpPr/>
            <p:nvPr/>
          </p:nvSpPr>
          <p:spPr>
            <a:xfrm>
              <a:off x="6303476" y="5045930"/>
              <a:ext cx="2047285" cy="1204539"/>
            </a:xfrm>
            <a:custGeom>
              <a:rect b="b" l="l" r="r" t="t"/>
              <a:pathLst>
                <a:path extrusionOk="0" h="21600" w="2160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4" name="Google Shape;1454;p72"/>
            <p:cNvSpPr/>
            <p:nvPr/>
          </p:nvSpPr>
          <p:spPr>
            <a:xfrm>
              <a:off x="12327946" y="8412710"/>
              <a:ext cx="1460284" cy="1099539"/>
            </a:xfrm>
            <a:custGeom>
              <a:rect b="b" l="l" r="r" t="t"/>
              <a:pathLst>
                <a:path extrusionOk="0" h="21600" w="2160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5" name="Google Shape;1455;p72"/>
            <p:cNvSpPr/>
            <p:nvPr/>
          </p:nvSpPr>
          <p:spPr>
            <a:xfrm>
              <a:off x="15011573" y="5429141"/>
              <a:ext cx="197412" cy="310933"/>
            </a:xfrm>
            <a:custGeom>
              <a:rect b="b" l="l" r="r" t="t"/>
              <a:pathLst>
                <a:path extrusionOk="0" h="21600" w="2160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6" name="Google Shape;1456;p72"/>
            <p:cNvSpPr/>
            <p:nvPr/>
          </p:nvSpPr>
          <p:spPr>
            <a:xfrm>
              <a:off x="12683939" y="5702863"/>
              <a:ext cx="1699838" cy="1077567"/>
            </a:xfrm>
            <a:custGeom>
              <a:rect b="b" l="l" r="r" t="t"/>
              <a:pathLst>
                <a:path extrusionOk="0" h="21600" w="2160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7" name="Google Shape;1457;p72"/>
            <p:cNvSpPr/>
            <p:nvPr/>
          </p:nvSpPr>
          <p:spPr>
            <a:xfrm>
              <a:off x="771919" y="4306882"/>
              <a:ext cx="2311979" cy="1798974"/>
            </a:xfrm>
            <a:custGeom>
              <a:rect b="b" l="l" r="r" t="t"/>
              <a:pathLst>
                <a:path extrusionOk="0" h="21600" w="2160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8" name="Google Shape;1458;p72"/>
            <p:cNvSpPr/>
            <p:nvPr/>
          </p:nvSpPr>
          <p:spPr>
            <a:xfrm>
              <a:off x="6522549" y="8193732"/>
              <a:ext cx="2532682" cy="1206381"/>
            </a:xfrm>
            <a:custGeom>
              <a:rect b="b" l="l" r="r" t="t"/>
              <a:pathLst>
                <a:path extrusionOk="0" h="21600" w="2160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59" name="Google Shape;1459;p72"/>
            <p:cNvSpPr/>
            <p:nvPr/>
          </p:nvSpPr>
          <p:spPr>
            <a:xfrm>
              <a:off x="11561197" y="6003956"/>
              <a:ext cx="1225647" cy="1351503"/>
            </a:xfrm>
            <a:custGeom>
              <a:rect b="b" l="l" r="r" t="t"/>
              <a:pathLst>
                <a:path extrusionOk="0" h="21600" w="2160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0" name="Google Shape;1460;p72"/>
            <p:cNvSpPr/>
            <p:nvPr/>
          </p:nvSpPr>
          <p:spPr>
            <a:xfrm>
              <a:off x="1757741" y="5949212"/>
              <a:ext cx="1803492" cy="2709206"/>
            </a:xfrm>
            <a:custGeom>
              <a:rect b="b" l="l" r="r" t="t"/>
              <a:pathLst>
                <a:path extrusionOk="0" h="21600" w="2160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1" name="Google Shape;1461;p72"/>
            <p:cNvSpPr/>
            <p:nvPr/>
          </p:nvSpPr>
          <p:spPr>
            <a:xfrm>
              <a:off x="4605673" y="8138988"/>
              <a:ext cx="1916557" cy="2055802"/>
            </a:xfrm>
            <a:custGeom>
              <a:rect b="b" l="l" r="r" t="t"/>
              <a:pathLst>
                <a:path extrusionOk="0" h="21600" w="2160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2" name="Google Shape;1462;p72"/>
            <p:cNvSpPr/>
            <p:nvPr/>
          </p:nvSpPr>
          <p:spPr>
            <a:xfrm>
              <a:off x="12875626" y="4553231"/>
              <a:ext cx="2211789" cy="1598413"/>
            </a:xfrm>
            <a:custGeom>
              <a:rect b="b" l="l" r="r" t="t"/>
              <a:pathLst>
                <a:path extrusionOk="0" h="21600" w="2160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3" name="Google Shape;1463;p72"/>
            <p:cNvSpPr/>
            <p:nvPr/>
          </p:nvSpPr>
          <p:spPr>
            <a:xfrm>
              <a:off x="14217441" y="5894468"/>
              <a:ext cx="392202" cy="859578"/>
            </a:xfrm>
            <a:custGeom>
              <a:rect b="b" l="l" r="r" t="t"/>
              <a:pathLst>
                <a:path extrusionOk="0" h="21600" w="2160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4" name="Google Shape;1464;p72"/>
            <p:cNvSpPr/>
            <p:nvPr/>
          </p:nvSpPr>
          <p:spPr>
            <a:xfrm>
              <a:off x="14737738" y="4306882"/>
              <a:ext cx="484888" cy="968319"/>
            </a:xfrm>
            <a:custGeom>
              <a:rect b="b" l="l" r="r" t="t"/>
              <a:pathLst>
                <a:path extrusionOk="0" h="21600" w="2160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5" name="Google Shape;1465;p72"/>
            <p:cNvSpPr/>
            <p:nvPr/>
          </p:nvSpPr>
          <p:spPr>
            <a:xfrm>
              <a:off x="6276093" y="6086073"/>
              <a:ext cx="2425285" cy="1084249"/>
            </a:xfrm>
            <a:custGeom>
              <a:rect b="b" l="l" r="r" t="t"/>
              <a:pathLst>
                <a:path extrusionOk="0" h="21600" w="2160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6" name="Google Shape;1466;p72"/>
            <p:cNvSpPr/>
            <p:nvPr/>
          </p:nvSpPr>
          <p:spPr>
            <a:xfrm>
              <a:off x="6330861" y="4005788"/>
              <a:ext cx="1946817" cy="1068745"/>
            </a:xfrm>
            <a:custGeom>
              <a:rect b="b" l="l" r="r" t="t"/>
              <a:pathLst>
                <a:path extrusionOk="0" h="21600" w="2160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7" name="Google Shape;1467;p72"/>
            <p:cNvSpPr/>
            <p:nvPr/>
          </p:nvSpPr>
          <p:spPr>
            <a:xfrm>
              <a:off x="11999339" y="7646287"/>
              <a:ext cx="2551202" cy="1107559"/>
            </a:xfrm>
            <a:custGeom>
              <a:rect b="b" l="l" r="r" t="t"/>
              <a:pathLst>
                <a:path extrusionOk="0" h="21600" w="2160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8" name="Google Shape;1468;p72"/>
            <p:cNvSpPr/>
            <p:nvPr/>
          </p:nvSpPr>
          <p:spPr>
            <a:xfrm>
              <a:off x="3318627" y="3732065"/>
              <a:ext cx="3059676" cy="1700178"/>
            </a:xfrm>
            <a:custGeom>
              <a:rect b="b" l="l" r="r" t="t"/>
              <a:pathLst>
                <a:path extrusionOk="0" h="21600" w="2160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69" name="Google Shape;1469;p72"/>
            <p:cNvSpPr/>
            <p:nvPr/>
          </p:nvSpPr>
          <p:spPr>
            <a:xfrm>
              <a:off x="9972927" y="8768547"/>
              <a:ext cx="1030590" cy="1782935"/>
            </a:xfrm>
            <a:custGeom>
              <a:rect b="b" l="l" r="r" t="t"/>
              <a:pathLst>
                <a:path extrusionOk="0" h="21600" w="2160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0" name="Google Shape;1470;p72"/>
            <p:cNvSpPr/>
            <p:nvPr/>
          </p:nvSpPr>
          <p:spPr>
            <a:xfrm>
              <a:off x="8548962" y="6852494"/>
              <a:ext cx="1977368" cy="1623300"/>
            </a:xfrm>
            <a:custGeom>
              <a:rect b="b" l="l" r="r" t="t"/>
              <a:pathLst>
                <a:path extrusionOk="0" h="21600" w="2160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1" name="Google Shape;1471;p72"/>
            <p:cNvSpPr/>
            <p:nvPr/>
          </p:nvSpPr>
          <p:spPr>
            <a:xfrm>
              <a:off x="8083435" y="3868927"/>
              <a:ext cx="1953301" cy="2044040"/>
            </a:xfrm>
            <a:custGeom>
              <a:rect b="b" l="l" r="r" t="t"/>
              <a:pathLst>
                <a:path extrusionOk="0" h="21600" w="2160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2" name="Google Shape;1472;p72"/>
            <p:cNvSpPr/>
            <p:nvPr/>
          </p:nvSpPr>
          <p:spPr>
            <a:xfrm>
              <a:off x="9863392" y="4142648"/>
              <a:ext cx="2256236" cy="2183548"/>
            </a:xfrm>
            <a:custGeom>
              <a:rect b="b" l="l" r="r" t="t"/>
              <a:pathLst>
                <a:path extrusionOk="0" h="21600" w="2160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3" name="Google Shape;1473;p72"/>
            <p:cNvSpPr/>
            <p:nvPr/>
          </p:nvSpPr>
          <p:spPr>
            <a:xfrm>
              <a:off x="14902038" y="3403600"/>
              <a:ext cx="1089260" cy="1614773"/>
            </a:xfrm>
            <a:custGeom>
              <a:rect b="b" l="l" r="r" t="t"/>
              <a:pathLst>
                <a:path extrusionOk="0" h="21600" w="2160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4" name="Google Shape;1474;p72"/>
            <p:cNvSpPr/>
            <p:nvPr/>
          </p:nvSpPr>
          <p:spPr>
            <a:xfrm>
              <a:off x="13122080" y="6524028"/>
              <a:ext cx="1324538" cy="629588"/>
            </a:xfrm>
            <a:custGeom>
              <a:rect b="b" l="l" r="r" t="t"/>
              <a:pathLst>
                <a:path extrusionOk="0" h="21600" w="2160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5" name="Google Shape;1475;p72"/>
            <p:cNvSpPr/>
            <p:nvPr/>
          </p:nvSpPr>
          <p:spPr>
            <a:xfrm>
              <a:off x="14573430" y="5100675"/>
              <a:ext cx="1014010" cy="530764"/>
            </a:xfrm>
            <a:custGeom>
              <a:rect b="b" l="l" r="r" t="t"/>
              <a:pathLst>
                <a:path extrusionOk="0" h="21600" w="2160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6" name="Google Shape;1476;p72"/>
            <p:cNvSpPr/>
            <p:nvPr/>
          </p:nvSpPr>
          <p:spPr>
            <a:xfrm>
              <a:off x="9178793" y="9562341"/>
              <a:ext cx="1691817" cy="1419799"/>
            </a:xfrm>
            <a:custGeom>
              <a:rect b="b" l="l" r="r" t="t"/>
              <a:pathLst>
                <a:path extrusionOk="0" h="21600" w="2160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7" name="Google Shape;1477;p72"/>
            <p:cNvSpPr/>
            <p:nvPr/>
          </p:nvSpPr>
          <p:spPr>
            <a:xfrm>
              <a:off x="10411071" y="7180960"/>
              <a:ext cx="2140550" cy="1102479"/>
            </a:xfrm>
            <a:custGeom>
              <a:rect b="b" l="l" r="r" t="t"/>
              <a:pathLst>
                <a:path extrusionOk="0" h="21600" w="2160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8" name="Google Shape;1478;p72"/>
            <p:cNvSpPr/>
            <p:nvPr/>
          </p:nvSpPr>
          <p:spPr>
            <a:xfrm>
              <a:off x="6796389" y="7126216"/>
              <a:ext cx="2142915" cy="1101676"/>
            </a:xfrm>
            <a:custGeom>
              <a:rect b="b" l="l" r="r" t="t"/>
              <a:pathLst>
                <a:path extrusionOk="0" h="21600" w="2160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79" name="Google Shape;1479;p72"/>
            <p:cNvSpPr/>
            <p:nvPr/>
          </p:nvSpPr>
          <p:spPr>
            <a:xfrm>
              <a:off x="10794447" y="6250306"/>
              <a:ext cx="899339" cy="1516218"/>
            </a:xfrm>
            <a:custGeom>
              <a:rect b="b" l="l" r="r" t="t"/>
              <a:pathLst>
                <a:path extrusionOk="0" h="21600" w="2160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0" name="Google Shape;1480;p72"/>
            <p:cNvSpPr/>
            <p:nvPr/>
          </p:nvSpPr>
          <p:spPr>
            <a:xfrm>
              <a:off x="9753855" y="6086073"/>
              <a:ext cx="1173124" cy="1995551"/>
            </a:xfrm>
            <a:custGeom>
              <a:rect b="b" l="l" r="r" t="t"/>
              <a:pathLst>
                <a:path extrusionOk="0" h="21600" w="2160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1" name="Google Shape;1481;p72"/>
            <p:cNvSpPr/>
            <p:nvPr/>
          </p:nvSpPr>
          <p:spPr>
            <a:xfrm>
              <a:off x="2743564" y="3677321"/>
              <a:ext cx="1707313" cy="2613057"/>
            </a:xfrm>
            <a:custGeom>
              <a:rect b="b" l="l" r="r" t="t"/>
              <a:pathLst>
                <a:path extrusionOk="0" h="21600" w="2160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2" name="Google Shape;1482;p72"/>
            <p:cNvSpPr/>
            <p:nvPr/>
          </p:nvSpPr>
          <p:spPr>
            <a:xfrm>
              <a:off x="8302504" y="5839723"/>
              <a:ext cx="1782310" cy="1106516"/>
            </a:xfrm>
            <a:custGeom>
              <a:rect b="b" l="l" r="r" t="t"/>
              <a:pathLst>
                <a:path extrusionOk="0" h="21600" w="2160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3" name="Google Shape;1483;p72"/>
            <p:cNvSpPr/>
            <p:nvPr/>
          </p:nvSpPr>
          <p:spPr>
            <a:xfrm>
              <a:off x="11643348" y="8576943"/>
              <a:ext cx="1588645" cy="1605924"/>
            </a:xfrm>
            <a:custGeom>
              <a:rect b="b" l="l" r="r" t="t"/>
              <a:pathLst>
                <a:path extrusionOk="0" h="21600" w="2160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4" name="Google Shape;1484;p72"/>
            <p:cNvSpPr/>
            <p:nvPr/>
          </p:nvSpPr>
          <p:spPr>
            <a:xfrm>
              <a:off x="11205205" y="10000296"/>
              <a:ext cx="2698016" cy="2356012"/>
            </a:xfrm>
            <a:custGeom>
              <a:rect b="b" l="l" r="r" t="t"/>
              <a:pathLst>
                <a:path extrusionOk="0" h="21600" w="2160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5" name="Google Shape;1485;p72"/>
            <p:cNvSpPr/>
            <p:nvPr/>
          </p:nvSpPr>
          <p:spPr>
            <a:xfrm>
              <a:off x="14135291" y="6469284"/>
              <a:ext cx="304327" cy="498875"/>
            </a:xfrm>
            <a:custGeom>
              <a:rect b="b" l="l" r="r" t="t"/>
              <a:pathLst>
                <a:path extrusionOk="0" h="21600" w="2160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6" name="Google Shape;1486;p72"/>
            <p:cNvSpPr/>
            <p:nvPr/>
          </p:nvSpPr>
          <p:spPr>
            <a:xfrm>
              <a:off x="13834063" y="6852494"/>
              <a:ext cx="56266" cy="70436"/>
            </a:xfrm>
            <a:custGeom>
              <a:rect b="b" l="l" r="r" t="t"/>
              <a:pathLst>
                <a:path extrusionOk="0" h="21600" w="2160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7" name="Google Shape;1487;p72"/>
            <p:cNvSpPr/>
            <p:nvPr/>
          </p:nvSpPr>
          <p:spPr>
            <a:xfrm>
              <a:off x="14573430" y="5456513"/>
              <a:ext cx="501470" cy="471582"/>
            </a:xfrm>
            <a:custGeom>
              <a:rect b="b" l="l" r="r" t="t"/>
              <a:pathLst>
                <a:path extrusionOk="0" h="21600" w="2160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8" name="Google Shape;1488;p72"/>
            <p:cNvSpPr/>
            <p:nvPr/>
          </p:nvSpPr>
          <p:spPr>
            <a:xfrm>
              <a:off x="4769975" y="6715633"/>
              <a:ext cx="2058798" cy="1526640"/>
            </a:xfrm>
            <a:custGeom>
              <a:rect b="b" l="l" r="r" t="t"/>
              <a:pathLst>
                <a:path extrusionOk="0" h="21600" w="2160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89" name="Google Shape;1489;p72"/>
            <p:cNvSpPr/>
            <p:nvPr/>
          </p:nvSpPr>
          <p:spPr>
            <a:xfrm>
              <a:off x="635000" y="5730235"/>
              <a:ext cx="2542658" cy="3753305"/>
            </a:xfrm>
            <a:custGeom>
              <a:rect b="b" l="l" r="r" t="t"/>
              <a:pathLst>
                <a:path extrusionOk="0" h="21600" w="2160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0" name="Google Shape;1490;p72"/>
            <p:cNvSpPr/>
            <p:nvPr/>
          </p:nvSpPr>
          <p:spPr>
            <a:xfrm>
              <a:off x="2880484" y="7974754"/>
              <a:ext cx="1880653" cy="2187555"/>
            </a:xfrm>
            <a:custGeom>
              <a:rect b="b" l="l" r="r" t="t"/>
              <a:pathLst>
                <a:path extrusionOk="0" h="21600" w="2160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1" name="Google Shape;1491;p72"/>
            <p:cNvSpPr/>
            <p:nvPr/>
          </p:nvSpPr>
          <p:spPr>
            <a:xfrm>
              <a:off x="8959723" y="8303220"/>
              <a:ext cx="1459267" cy="1334929"/>
            </a:xfrm>
            <a:custGeom>
              <a:rect b="b" l="l" r="r" t="t"/>
              <a:pathLst>
                <a:path extrusionOk="0" h="21600" w="2160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2" name="Google Shape;1492;p72"/>
            <p:cNvSpPr/>
            <p:nvPr/>
          </p:nvSpPr>
          <p:spPr>
            <a:xfrm>
              <a:off x="10876599" y="8686432"/>
              <a:ext cx="1135313" cy="1800603"/>
            </a:xfrm>
            <a:custGeom>
              <a:rect b="b" l="l" r="r" t="t"/>
              <a:pathLst>
                <a:path extrusionOk="0" h="21600" w="2160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493" name="Google Shape;1493;p72"/>
          <p:cNvSpPr/>
          <p:nvPr/>
        </p:nvSpPr>
        <p:spPr>
          <a:xfrm>
            <a:off x="20701000" y="10502900"/>
            <a:ext cx="2755901" cy="1676400"/>
          </a:xfrm>
          <a:custGeom>
            <a:rect b="b" l="l" r="r" t="t"/>
            <a:pathLst>
              <a:path extrusionOk="0" h="21600" w="2160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4" name="Google Shape;1494;p72"/>
          <p:cNvSpPr/>
          <p:nvPr/>
        </p:nvSpPr>
        <p:spPr>
          <a:xfrm>
            <a:off x="13957300" y="10033000"/>
            <a:ext cx="5537200" cy="2971800"/>
          </a:xfrm>
          <a:custGeom>
            <a:rect b="b" l="l" r="r" t="t"/>
            <a:pathLst>
              <a:path extrusionOk="0" h="21600" w="2160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495" name="Google Shape;1495;p72"/>
          <p:cNvSpPr/>
          <p:nvPr/>
        </p:nvSpPr>
        <p:spPr>
          <a:xfrm>
            <a:off x="12554269" y="11731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Miami</a:t>
            </a:r>
            <a:endParaRPr/>
          </a:p>
        </p:txBody>
      </p:sp>
      <p:sp>
        <p:nvSpPr>
          <p:cNvPr id="1496" name="Google Shape;1496;p72"/>
          <p:cNvSpPr/>
          <p:nvPr/>
        </p:nvSpPr>
        <p:spPr>
          <a:xfrm>
            <a:off x="997269" y="929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Los Angeles</a:t>
            </a:r>
            <a:endParaRPr/>
          </a:p>
        </p:txBody>
      </p:sp>
      <p:sp>
        <p:nvSpPr>
          <p:cNvPr id="1497" name="Google Shape;1497;p72"/>
          <p:cNvSpPr/>
          <p:nvPr/>
        </p:nvSpPr>
        <p:spPr>
          <a:xfrm>
            <a:off x="476569" y="408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Seattle</a:t>
            </a:r>
            <a:endParaRPr/>
          </a:p>
        </p:txBody>
      </p:sp>
      <p:sp>
        <p:nvSpPr>
          <p:cNvPr id="1498" name="Google Shape;1498;p72"/>
          <p:cNvSpPr/>
          <p:nvPr/>
        </p:nvSpPr>
        <p:spPr>
          <a:xfrm>
            <a:off x="4756469" y="7274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Denver</a:t>
            </a:r>
            <a:endParaRPr/>
          </a:p>
        </p:txBody>
      </p:sp>
      <p:grpSp>
        <p:nvGrpSpPr>
          <p:cNvPr id="1499" name="Google Shape;1499;p72"/>
          <p:cNvGrpSpPr/>
          <p:nvPr/>
        </p:nvGrpSpPr>
        <p:grpSpPr>
          <a:xfrm>
            <a:off x="13361889" y="10640562"/>
            <a:ext cx="721560" cy="926134"/>
            <a:chOff x="0" y="0"/>
            <a:chExt cx="721558" cy="926132"/>
          </a:xfrm>
        </p:grpSpPr>
        <p:sp>
          <p:nvSpPr>
            <p:cNvPr id="1500" name="Google Shape;1500;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1" name="Google Shape;1501;p72"/>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2" name="Google Shape;1502;p72"/>
          <p:cNvGrpSpPr/>
          <p:nvPr/>
        </p:nvGrpSpPr>
        <p:grpSpPr>
          <a:xfrm>
            <a:off x="5564090" y="6195562"/>
            <a:ext cx="721560" cy="926134"/>
            <a:chOff x="0" y="0"/>
            <a:chExt cx="721558" cy="926132"/>
          </a:xfrm>
        </p:grpSpPr>
        <p:sp>
          <p:nvSpPr>
            <p:cNvPr id="1503" name="Google Shape;1503;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4" name="Google Shape;1504;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5" name="Google Shape;1505;p72"/>
          <p:cNvGrpSpPr/>
          <p:nvPr/>
        </p:nvGrpSpPr>
        <p:grpSpPr>
          <a:xfrm>
            <a:off x="1804890" y="8108164"/>
            <a:ext cx="721560" cy="926133"/>
            <a:chOff x="0" y="0"/>
            <a:chExt cx="721558" cy="926132"/>
          </a:xfrm>
        </p:grpSpPr>
        <p:sp>
          <p:nvSpPr>
            <p:cNvPr id="1506" name="Google Shape;1506;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07" name="Google Shape;1507;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08" name="Google Shape;1508;p72"/>
          <p:cNvGrpSpPr/>
          <p:nvPr/>
        </p:nvGrpSpPr>
        <p:grpSpPr>
          <a:xfrm>
            <a:off x="1284190" y="2951964"/>
            <a:ext cx="721560" cy="926133"/>
            <a:chOff x="0" y="0"/>
            <a:chExt cx="721558" cy="926132"/>
          </a:xfrm>
        </p:grpSpPr>
        <p:sp>
          <p:nvSpPr>
            <p:cNvPr id="1509" name="Google Shape;1509;p72"/>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10" name="Google Shape;1510;p72"/>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11" name="Google Shape;1511;p72"/>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512" name="Google Shape;1512;p72"/>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513" name="Google Shape;1513;p72"/>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7" name="Shape 1517"/>
        <p:cNvGrpSpPr/>
        <p:nvPr/>
      </p:nvGrpSpPr>
      <p:grpSpPr>
        <a:xfrm>
          <a:off x="0" y="0"/>
          <a:ext cx="0" cy="0"/>
          <a:chOff x="0" y="0"/>
          <a:chExt cx="0" cy="0"/>
        </a:xfrm>
      </p:grpSpPr>
      <p:sp>
        <p:nvSpPr>
          <p:cNvPr id="1518" name="Google Shape;1518;p73"/>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EUROPE</a:t>
            </a:r>
            <a:endParaRPr/>
          </a:p>
        </p:txBody>
      </p:sp>
      <p:grpSp>
        <p:nvGrpSpPr>
          <p:cNvPr id="1519" name="Google Shape;1519;p73"/>
          <p:cNvGrpSpPr/>
          <p:nvPr/>
        </p:nvGrpSpPr>
        <p:grpSpPr>
          <a:xfrm>
            <a:off x="10813102" y="429678"/>
            <a:ext cx="13274473" cy="12217402"/>
            <a:chOff x="10813102" y="429678"/>
            <a:chExt cx="13274473" cy="12217402"/>
          </a:xfrm>
        </p:grpSpPr>
        <p:sp>
          <p:nvSpPr>
            <p:cNvPr id="1520" name="Google Shape;1520;p73"/>
            <p:cNvSpPr/>
            <p:nvPr/>
          </p:nvSpPr>
          <p:spPr>
            <a:xfrm>
              <a:off x="22468163" y="8944056"/>
              <a:ext cx="1042182"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1" name="Google Shape;1521;p73"/>
            <p:cNvSpPr/>
            <p:nvPr/>
          </p:nvSpPr>
          <p:spPr>
            <a:xfrm>
              <a:off x="22454297" y="8944056"/>
              <a:ext cx="1042183" cy="616237"/>
            </a:xfrm>
            <a:custGeom>
              <a:rect b="b" l="l" r="r" t="t"/>
              <a:pathLst>
                <a:path extrusionOk="0" h="21600" w="2160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2" name="Google Shape;1522;p73"/>
            <p:cNvSpPr/>
            <p:nvPr/>
          </p:nvSpPr>
          <p:spPr>
            <a:xfrm>
              <a:off x="19638403" y="4860357"/>
              <a:ext cx="297173" cy="194996"/>
            </a:xfrm>
            <a:custGeom>
              <a:rect b="b" l="l" r="r" t="t"/>
              <a:pathLst>
                <a:path extrusionOk="0" h="21600" w="2160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3" name="Google Shape;1523;p73"/>
            <p:cNvSpPr/>
            <p:nvPr/>
          </p:nvSpPr>
          <p:spPr>
            <a:xfrm>
              <a:off x="19745188" y="4700211"/>
              <a:ext cx="131003" cy="124124"/>
            </a:xfrm>
            <a:custGeom>
              <a:rect b="b" l="l" r="r" t="t"/>
              <a:pathLst>
                <a:path extrusionOk="0" h="21600" w="2160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4" name="Google Shape;1524;p73"/>
            <p:cNvSpPr/>
            <p:nvPr/>
          </p:nvSpPr>
          <p:spPr>
            <a:xfrm>
              <a:off x="20012145" y="4514402"/>
              <a:ext cx="942463" cy="716015"/>
            </a:xfrm>
            <a:custGeom>
              <a:rect b="b" l="l" r="r" t="t"/>
              <a:pathLst>
                <a:path extrusionOk="0" h="21600" w="2160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5" name="Google Shape;1525;p73"/>
            <p:cNvSpPr/>
            <p:nvPr/>
          </p:nvSpPr>
          <p:spPr>
            <a:xfrm>
              <a:off x="19504923" y="5061051"/>
              <a:ext cx="1501199" cy="780514"/>
            </a:xfrm>
            <a:custGeom>
              <a:rect b="b" l="l" r="r" t="t"/>
              <a:pathLst>
                <a:path extrusionOk="0" h="21600" w="2160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6" name="Google Shape;1526;p73"/>
            <p:cNvSpPr/>
            <p:nvPr/>
          </p:nvSpPr>
          <p:spPr>
            <a:xfrm>
              <a:off x="19504923" y="5581010"/>
              <a:ext cx="1272928" cy="912977"/>
            </a:xfrm>
            <a:custGeom>
              <a:rect b="b" l="l" r="r" t="t"/>
              <a:pathLst>
                <a:path extrusionOk="0" h="21600" w="2160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7" name="Google Shape;1527;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8" name="Google Shape;1528;p73"/>
            <p:cNvSpPr/>
            <p:nvPr/>
          </p:nvSpPr>
          <p:spPr>
            <a:xfrm>
              <a:off x="20038841" y="5634391"/>
              <a:ext cx="2121566" cy="1691533"/>
            </a:xfrm>
            <a:custGeom>
              <a:rect b="b" l="l" r="r" t="t"/>
              <a:pathLst>
                <a:path extrusionOk="0" h="21600" w="2160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29" name="Google Shape;1529;p73"/>
            <p:cNvSpPr/>
            <p:nvPr/>
          </p:nvSpPr>
          <p:spPr>
            <a:xfrm>
              <a:off x="19717458" y="6835480"/>
              <a:ext cx="4370117" cy="2210075"/>
            </a:xfrm>
            <a:custGeom>
              <a:rect b="b" l="l" r="r" t="t"/>
              <a:pathLst>
                <a:path extrusionOk="0" h="21600" w="2160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0" name="Google Shape;1530;p73"/>
            <p:cNvSpPr/>
            <p:nvPr/>
          </p:nvSpPr>
          <p:spPr>
            <a:xfrm>
              <a:off x="20866413" y="8330166"/>
              <a:ext cx="1039783" cy="1103553"/>
            </a:xfrm>
            <a:custGeom>
              <a:rect b="b" l="l" r="r" t="t"/>
              <a:pathLst>
                <a:path extrusionOk="0" h="21600" w="2160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1" name="Google Shape;1531;p73"/>
            <p:cNvSpPr/>
            <p:nvPr/>
          </p:nvSpPr>
          <p:spPr>
            <a:xfrm>
              <a:off x="11282603" y="8837292"/>
              <a:ext cx="3392016" cy="2852743"/>
            </a:xfrm>
            <a:custGeom>
              <a:rect b="b" l="l" r="r" t="t"/>
              <a:pathLst>
                <a:path extrusionOk="0" h="21600" w="2160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2" name="Google Shape;1532;p73"/>
            <p:cNvSpPr/>
            <p:nvPr/>
          </p:nvSpPr>
          <p:spPr>
            <a:xfrm>
              <a:off x="14245841" y="10999252"/>
              <a:ext cx="297200" cy="197446"/>
            </a:xfrm>
            <a:custGeom>
              <a:rect b="b" l="l" r="r" t="t"/>
              <a:pathLst>
                <a:path extrusionOk="0" h="21600" w="2160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3" name="Google Shape;1533;p73"/>
            <p:cNvSpPr/>
            <p:nvPr/>
          </p:nvSpPr>
          <p:spPr>
            <a:xfrm>
              <a:off x="14672973" y="10999252"/>
              <a:ext cx="133454" cy="99675"/>
            </a:xfrm>
            <a:custGeom>
              <a:rect b="b" l="l" r="r" t="t"/>
              <a:pathLst>
                <a:path extrusionOk="0" h="21600" w="2160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4" name="Google Shape;1534;p73"/>
            <p:cNvSpPr/>
            <p:nvPr/>
          </p:nvSpPr>
          <p:spPr>
            <a:xfrm>
              <a:off x="13818709" y="11186087"/>
              <a:ext cx="132959" cy="99675"/>
            </a:xfrm>
            <a:custGeom>
              <a:rect b="b" l="l" r="r" t="t"/>
              <a:pathLst>
                <a:path extrusionOk="0" h="21600" w="2160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5" name="Google Shape;1535;p73"/>
            <p:cNvSpPr/>
            <p:nvPr/>
          </p:nvSpPr>
          <p:spPr>
            <a:xfrm>
              <a:off x="13231400" y="7129079"/>
              <a:ext cx="3128498" cy="3030193"/>
            </a:xfrm>
            <a:custGeom>
              <a:rect b="b" l="l" r="r" t="t"/>
              <a:pathLst>
                <a:path extrusionOk="0" h="21600" w="2160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6" name="Google Shape;1536;p73"/>
            <p:cNvSpPr/>
            <p:nvPr/>
          </p:nvSpPr>
          <p:spPr>
            <a:xfrm>
              <a:off x="12510612" y="5047194"/>
              <a:ext cx="1217126" cy="1148593"/>
            </a:xfrm>
            <a:custGeom>
              <a:rect b="b" l="l" r="r" t="t"/>
              <a:pathLst>
                <a:path extrusionOk="0" h="21600" w="2160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7" name="Google Shape;1537;p73"/>
            <p:cNvSpPr/>
            <p:nvPr/>
          </p:nvSpPr>
          <p:spPr>
            <a:xfrm>
              <a:off x="13338183" y="5153956"/>
              <a:ext cx="560718" cy="458958"/>
            </a:xfrm>
            <a:custGeom>
              <a:rect b="b" l="l" r="r" t="t"/>
              <a:pathLst>
                <a:path extrusionOk="0" h="21600" w="2160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8" name="Google Shape;1538;p73"/>
            <p:cNvSpPr/>
            <p:nvPr/>
          </p:nvSpPr>
          <p:spPr>
            <a:xfrm>
              <a:off x="16141245" y="10305290"/>
              <a:ext cx="250771" cy="474545"/>
            </a:xfrm>
            <a:custGeom>
              <a:rect b="b" l="l" r="r" t="t"/>
              <a:pathLst>
                <a:path extrusionOk="0" h="21600" w="2160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39" name="Google Shape;1539;p73"/>
            <p:cNvSpPr/>
            <p:nvPr/>
          </p:nvSpPr>
          <p:spPr>
            <a:xfrm>
              <a:off x="15900984" y="10812415"/>
              <a:ext cx="461430" cy="786911"/>
            </a:xfrm>
            <a:custGeom>
              <a:rect b="b" l="l" r="r" t="t"/>
              <a:pathLst>
                <a:path extrusionOk="0" h="21600" w="2160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0" name="Google Shape;1540;p73"/>
            <p:cNvSpPr/>
            <p:nvPr/>
          </p:nvSpPr>
          <p:spPr>
            <a:xfrm>
              <a:off x="16995513" y="11960120"/>
              <a:ext cx="924372" cy="589859"/>
            </a:xfrm>
            <a:custGeom>
              <a:rect b="b" l="l" r="r" t="t"/>
              <a:pathLst>
                <a:path extrusionOk="0" h="21600" w="2160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1" name="Google Shape;1541;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2" name="Google Shape;1542;p73"/>
            <p:cNvSpPr/>
            <p:nvPr/>
          </p:nvSpPr>
          <p:spPr>
            <a:xfrm>
              <a:off x="14299234" y="7022316"/>
              <a:ext cx="99772" cy="33260"/>
            </a:xfrm>
            <a:custGeom>
              <a:rect b="b" l="l" r="r" t="t"/>
              <a:pathLst>
                <a:path extrusionOk="0" h="21600" w="2160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3" name="Google Shape;1543;p73"/>
            <p:cNvSpPr/>
            <p:nvPr/>
          </p:nvSpPr>
          <p:spPr>
            <a:xfrm>
              <a:off x="14913238" y="4032942"/>
              <a:ext cx="68409" cy="97718"/>
            </a:xfrm>
            <a:custGeom>
              <a:rect b="b" l="l" r="r" t="t"/>
              <a:pathLst>
                <a:path extrusionOk="0" h="21600" w="2160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4" name="Google Shape;1544;p73"/>
            <p:cNvSpPr/>
            <p:nvPr/>
          </p:nvSpPr>
          <p:spPr>
            <a:xfrm>
              <a:off x="15367069" y="3632579"/>
              <a:ext cx="99694" cy="261502"/>
            </a:xfrm>
            <a:custGeom>
              <a:rect b="b" l="l" r="r" t="t"/>
              <a:pathLst>
                <a:path extrusionOk="0" h="21600" w="2160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5" name="Google Shape;1545;p73"/>
            <p:cNvSpPr/>
            <p:nvPr/>
          </p:nvSpPr>
          <p:spPr>
            <a:xfrm>
              <a:off x="14085666" y="4059632"/>
              <a:ext cx="230760" cy="226286"/>
            </a:xfrm>
            <a:custGeom>
              <a:rect b="b" l="l" r="r" t="t"/>
              <a:pathLst>
                <a:path extrusionOk="0" h="21600" w="2160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6" name="Google Shape;1546;p73"/>
            <p:cNvSpPr/>
            <p:nvPr/>
          </p:nvSpPr>
          <p:spPr>
            <a:xfrm>
              <a:off x="14112364" y="4379922"/>
              <a:ext cx="133467" cy="196976"/>
            </a:xfrm>
            <a:custGeom>
              <a:rect b="b" l="l" r="r" t="t"/>
              <a:pathLst>
                <a:path extrusionOk="0" h="21600" w="2160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7" name="Google Shape;1547;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8" name="Google Shape;1548;p73"/>
            <p:cNvSpPr/>
            <p:nvPr/>
          </p:nvSpPr>
          <p:spPr>
            <a:xfrm>
              <a:off x="14085666" y="4726904"/>
              <a:ext cx="68906" cy="100182"/>
            </a:xfrm>
            <a:custGeom>
              <a:rect b="b" l="l" r="r" t="t"/>
              <a:pathLst>
                <a:path extrusionOk="0" h="21600" w="2160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49" name="Google Shape;1549;p73"/>
            <p:cNvSpPr/>
            <p:nvPr/>
          </p:nvSpPr>
          <p:spPr>
            <a:xfrm>
              <a:off x="13311488" y="5260719"/>
              <a:ext cx="1911336" cy="1835231"/>
            </a:xfrm>
            <a:custGeom>
              <a:rect b="b" l="l" r="r" t="t"/>
              <a:pathLst>
                <a:path extrusionOk="0" h="21600" w="2160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0" name="Google Shape;1550;p73"/>
            <p:cNvSpPr/>
            <p:nvPr/>
          </p:nvSpPr>
          <p:spPr>
            <a:xfrm>
              <a:off x="13631836" y="5981373"/>
              <a:ext cx="691707" cy="653967"/>
            </a:xfrm>
            <a:custGeom>
              <a:rect b="b" l="l" r="r" t="t"/>
              <a:pathLst>
                <a:path extrusionOk="0" h="21600" w="2160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1" name="Google Shape;1551;p73"/>
            <p:cNvSpPr/>
            <p:nvPr/>
          </p:nvSpPr>
          <p:spPr>
            <a:xfrm>
              <a:off x="14058970" y="4166395"/>
              <a:ext cx="955603" cy="1345478"/>
            </a:xfrm>
            <a:custGeom>
              <a:rect b="b" l="l" r="r" t="t"/>
              <a:pathLst>
                <a:path extrusionOk="0" h="21600" w="2160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2" name="Google Shape;1552;p73"/>
            <p:cNvSpPr/>
            <p:nvPr/>
          </p:nvSpPr>
          <p:spPr>
            <a:xfrm>
              <a:off x="15714113" y="8890675"/>
              <a:ext cx="3097253" cy="3247682"/>
            </a:xfrm>
            <a:custGeom>
              <a:rect b="b" l="l" r="r" t="t"/>
              <a:pathLst>
                <a:path extrusionOk="0" h="21600" w="2160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3" name="Google Shape;1553;p73"/>
            <p:cNvSpPr/>
            <p:nvPr/>
          </p:nvSpPr>
          <p:spPr>
            <a:xfrm>
              <a:off x="15687416" y="8570385"/>
              <a:ext cx="1185908" cy="623117"/>
            </a:xfrm>
            <a:custGeom>
              <a:rect b="b" l="l" r="r" t="t"/>
              <a:pathLst>
                <a:path extrusionOk="0" h="21600" w="2160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4" name="Google Shape;1554;p73"/>
            <p:cNvSpPr/>
            <p:nvPr/>
          </p:nvSpPr>
          <p:spPr>
            <a:xfrm>
              <a:off x="16595077" y="8303475"/>
              <a:ext cx="1908912" cy="884605"/>
            </a:xfrm>
            <a:custGeom>
              <a:rect b="b" l="l" r="r" t="t"/>
              <a:pathLst>
                <a:path extrusionOk="0" h="21600" w="2160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5" name="Google Shape;1555;p73"/>
            <p:cNvSpPr/>
            <p:nvPr/>
          </p:nvSpPr>
          <p:spPr>
            <a:xfrm>
              <a:off x="15954375" y="6061446"/>
              <a:ext cx="2142004" cy="2788738"/>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6" name="Google Shape;1556;p73"/>
            <p:cNvSpPr/>
            <p:nvPr/>
          </p:nvSpPr>
          <p:spPr>
            <a:xfrm>
              <a:off x="16781948" y="5367484"/>
              <a:ext cx="592003" cy="755622"/>
            </a:xfrm>
            <a:custGeom>
              <a:rect b="b" l="l" r="r" t="t"/>
              <a:pathLst>
                <a:path extrusionOk="0" h="21600" w="2160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7" name="Google Shape;1557;p73"/>
            <p:cNvSpPr/>
            <p:nvPr/>
          </p:nvSpPr>
          <p:spPr>
            <a:xfrm>
              <a:off x="15233588" y="7075698"/>
              <a:ext cx="755683" cy="789284"/>
            </a:xfrm>
            <a:custGeom>
              <a:rect b="b" l="l" r="r" t="t"/>
              <a:pathLst>
                <a:path extrusionOk="0" h="21600" w="2160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8" name="Google Shape;1558;p73"/>
            <p:cNvSpPr/>
            <p:nvPr/>
          </p:nvSpPr>
          <p:spPr>
            <a:xfrm>
              <a:off x="15847594" y="7582823"/>
              <a:ext cx="163748" cy="263886"/>
            </a:xfrm>
            <a:custGeom>
              <a:rect b="b" l="l" r="r" t="t"/>
              <a:pathLst>
                <a:path extrusionOk="0" h="21600" w="2160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59" name="Google Shape;1559;p73"/>
            <p:cNvSpPr/>
            <p:nvPr/>
          </p:nvSpPr>
          <p:spPr>
            <a:xfrm>
              <a:off x="15594500" y="6502357"/>
              <a:ext cx="889202" cy="820614"/>
            </a:xfrm>
            <a:custGeom>
              <a:rect b="b" l="l" r="r" t="t"/>
              <a:pathLst>
                <a:path extrusionOk="0" h="21600" w="2160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0" name="Google Shape;1560;p73"/>
            <p:cNvSpPr/>
            <p:nvPr/>
          </p:nvSpPr>
          <p:spPr>
            <a:xfrm>
              <a:off x="16915427" y="5100575"/>
              <a:ext cx="527465" cy="325960"/>
            </a:xfrm>
            <a:custGeom>
              <a:rect b="b" l="l" r="r" t="t"/>
              <a:pathLst>
                <a:path extrusionOk="0" h="21600" w="2160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1" name="Google Shape;1561;p73"/>
            <p:cNvSpPr/>
            <p:nvPr/>
          </p:nvSpPr>
          <p:spPr>
            <a:xfrm>
              <a:off x="17155691" y="5874609"/>
              <a:ext cx="166212" cy="163731"/>
            </a:xfrm>
            <a:custGeom>
              <a:rect b="b" l="l" r="r" t="t"/>
              <a:pathLst>
                <a:path extrusionOk="0" h="21600" w="2160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2" name="Google Shape;1562;p73"/>
            <p:cNvSpPr/>
            <p:nvPr/>
          </p:nvSpPr>
          <p:spPr>
            <a:xfrm>
              <a:off x="17369256" y="5714464"/>
              <a:ext cx="330467" cy="392453"/>
            </a:xfrm>
            <a:custGeom>
              <a:rect b="b" l="l" r="r" t="t"/>
              <a:pathLst>
                <a:path extrusionOk="0" h="21600" w="2160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3" name="Google Shape;1563;p73"/>
            <p:cNvSpPr/>
            <p:nvPr/>
          </p:nvSpPr>
          <p:spPr>
            <a:xfrm>
              <a:off x="17342559" y="6141518"/>
              <a:ext cx="133010" cy="97719"/>
            </a:xfrm>
            <a:custGeom>
              <a:rect b="b" l="l" r="r" t="t"/>
              <a:pathLst>
                <a:path extrusionOk="0" h="21600" w="2160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4" name="Google Shape;1564;p73"/>
            <p:cNvSpPr/>
            <p:nvPr/>
          </p:nvSpPr>
          <p:spPr>
            <a:xfrm>
              <a:off x="17502738" y="6141518"/>
              <a:ext cx="66505" cy="97719"/>
            </a:xfrm>
            <a:custGeom>
              <a:rect b="b" l="l" r="r" t="t"/>
              <a:pathLst>
                <a:path extrusionOk="0" h="21600" w="2160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5" name="Google Shape;1565;p73"/>
            <p:cNvSpPr/>
            <p:nvPr/>
          </p:nvSpPr>
          <p:spPr>
            <a:xfrm>
              <a:off x="17369256" y="7529444"/>
              <a:ext cx="2532079" cy="1225800"/>
            </a:xfrm>
            <a:custGeom>
              <a:rect b="b" l="l" r="r" t="t"/>
              <a:pathLst>
                <a:path extrusionOk="0" h="21600" w="2160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6" name="Google Shape;1566;p73"/>
            <p:cNvSpPr/>
            <p:nvPr/>
          </p:nvSpPr>
          <p:spPr>
            <a:xfrm>
              <a:off x="18276914" y="8410239"/>
              <a:ext cx="1662522" cy="1048295"/>
            </a:xfrm>
            <a:custGeom>
              <a:rect b="b" l="l" r="r" t="t"/>
              <a:pathLst>
                <a:path extrusionOk="0" h="21600" w="2160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7" name="Google Shape;1567;p73"/>
            <p:cNvSpPr/>
            <p:nvPr/>
          </p:nvSpPr>
          <p:spPr>
            <a:xfrm>
              <a:off x="17929867" y="6088136"/>
              <a:ext cx="2330281" cy="2188103"/>
            </a:xfrm>
            <a:custGeom>
              <a:rect b="b" l="l" r="r" t="t"/>
              <a:pathLst>
                <a:path extrusionOk="0" h="21600" w="2160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8" name="Google Shape;1568;p73"/>
            <p:cNvSpPr/>
            <p:nvPr/>
          </p:nvSpPr>
          <p:spPr>
            <a:xfrm>
              <a:off x="20118927" y="11773285"/>
              <a:ext cx="461025" cy="328424"/>
            </a:xfrm>
            <a:custGeom>
              <a:rect b="b" l="l" r="r" t="t"/>
              <a:pathLst>
                <a:path extrusionOk="0" h="21600" w="2160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69" name="Google Shape;1569;p73"/>
            <p:cNvSpPr/>
            <p:nvPr/>
          </p:nvSpPr>
          <p:spPr>
            <a:xfrm>
              <a:off x="16461597" y="429678"/>
              <a:ext cx="4187821" cy="4493484"/>
            </a:xfrm>
            <a:custGeom>
              <a:rect b="b" l="l" r="r" t="t"/>
              <a:pathLst>
                <a:path extrusionOk="0" h="21600" w="2160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0" name="Google Shape;1570;p73"/>
            <p:cNvSpPr/>
            <p:nvPr/>
          </p:nvSpPr>
          <p:spPr>
            <a:xfrm>
              <a:off x="17609522" y="1283785"/>
              <a:ext cx="2270165" cy="4723629"/>
            </a:xfrm>
            <a:custGeom>
              <a:rect b="b" l="l" r="r" t="t"/>
              <a:pathLst>
                <a:path extrusionOk="0" h="21600" w="2160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1" name="Google Shape;1571;p73"/>
            <p:cNvSpPr/>
            <p:nvPr/>
          </p:nvSpPr>
          <p:spPr>
            <a:xfrm>
              <a:off x="19318053" y="830040"/>
              <a:ext cx="1944145" cy="3573160"/>
            </a:xfrm>
            <a:custGeom>
              <a:rect b="b" l="l" r="r" t="t"/>
              <a:pathLst>
                <a:path extrusionOk="0" h="21600" w="2160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2" name="Google Shape;1572;p73"/>
            <p:cNvSpPr/>
            <p:nvPr/>
          </p:nvSpPr>
          <p:spPr>
            <a:xfrm>
              <a:off x="19851970" y="9878236"/>
              <a:ext cx="1713279" cy="1082074"/>
            </a:xfrm>
            <a:custGeom>
              <a:rect b="b" l="l" r="r" t="t"/>
              <a:pathLst>
                <a:path extrusionOk="0" h="21600" w="2160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3" name="Google Shape;1573;p73"/>
            <p:cNvSpPr/>
            <p:nvPr/>
          </p:nvSpPr>
          <p:spPr>
            <a:xfrm>
              <a:off x="19398141" y="8383547"/>
              <a:ext cx="2369936" cy="1773117"/>
            </a:xfrm>
            <a:custGeom>
              <a:rect b="b" l="l" r="r" t="t"/>
              <a:pathLst>
                <a:path extrusionOk="0" h="21600" w="2160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4" name="Google Shape;1574;p73"/>
            <p:cNvSpPr/>
            <p:nvPr/>
          </p:nvSpPr>
          <p:spPr>
            <a:xfrm>
              <a:off x="20959331" y="10611721"/>
              <a:ext cx="791490" cy="656377"/>
            </a:xfrm>
            <a:custGeom>
              <a:rect b="b" l="l" r="r" t="t"/>
              <a:pathLst>
                <a:path extrusionOk="0" h="21600" w="2160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5" name="Google Shape;1575;p73"/>
            <p:cNvSpPr/>
            <p:nvPr/>
          </p:nvSpPr>
          <p:spPr>
            <a:xfrm>
              <a:off x="19291359" y="10718485"/>
              <a:ext cx="1809192" cy="1928595"/>
            </a:xfrm>
            <a:custGeom>
              <a:rect b="b" l="l" r="r" t="t"/>
              <a:pathLst>
                <a:path extrusionOk="0" h="21600" w="2160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6" name="Google Shape;1576;p73"/>
            <p:cNvSpPr/>
            <p:nvPr/>
          </p:nvSpPr>
          <p:spPr>
            <a:xfrm>
              <a:off x="19118348" y="10544483"/>
              <a:ext cx="461444" cy="986283"/>
            </a:xfrm>
            <a:custGeom>
              <a:rect b="b" l="l" r="r" t="t"/>
              <a:pathLst>
                <a:path extrusionOk="0" h="21600" w="2160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7" name="Google Shape;1577;p73"/>
            <p:cNvSpPr/>
            <p:nvPr/>
          </p:nvSpPr>
          <p:spPr>
            <a:xfrm>
              <a:off x="17582823" y="9036959"/>
              <a:ext cx="2549716" cy="2081522"/>
            </a:xfrm>
            <a:custGeom>
              <a:rect b="b" l="l" r="r" t="t"/>
              <a:pathLst>
                <a:path extrusionOk="0" h="21600" w="2160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8" name="Google Shape;1578;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79" name="Google Shape;1579;p73"/>
            <p:cNvSpPr/>
            <p:nvPr/>
          </p:nvSpPr>
          <p:spPr>
            <a:xfrm>
              <a:off x="14272538" y="10011690"/>
              <a:ext cx="137405" cy="119744"/>
            </a:xfrm>
            <a:custGeom>
              <a:rect b="b" l="l" r="r" t="t"/>
              <a:pathLst>
                <a:path extrusionOk="0" h="21600" w="2160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0" name="Google Shape;1580;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1" name="Google Shape;1581;p73"/>
            <p:cNvSpPr/>
            <p:nvPr/>
          </p:nvSpPr>
          <p:spPr>
            <a:xfrm>
              <a:off x="16595077" y="8730529"/>
              <a:ext cx="86528" cy="112941"/>
            </a:xfrm>
            <a:custGeom>
              <a:rect b="b" l="l" r="r" t="t"/>
              <a:pathLst>
                <a:path extrusionOk="0" h="21600" w="2160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2" name="Google Shape;1582;p73"/>
            <p:cNvSpPr/>
            <p:nvPr/>
          </p:nvSpPr>
          <p:spPr>
            <a:xfrm rot="1165239">
              <a:off x="11071041" y="9288782"/>
              <a:ext cx="952501" cy="1714501"/>
            </a:xfrm>
            <a:custGeom>
              <a:rect b="b" l="l" r="r" t="t"/>
              <a:pathLst>
                <a:path extrusionOk="0" h="21600" w="2160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cap="flat" cmpd="sng" w="381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83" name="Google Shape;1583;p73"/>
          <p:cNvSpPr/>
          <p:nvPr/>
        </p:nvSpPr>
        <p:spPr>
          <a:xfrm>
            <a:off x="14217969" y="81757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584" name="Google Shape;1584;p73"/>
          <p:cNvSpPr/>
          <p:nvPr/>
        </p:nvSpPr>
        <p:spPr>
          <a:xfrm>
            <a:off x="13367069" y="68168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London</a:t>
            </a:r>
            <a:endParaRPr/>
          </a:p>
        </p:txBody>
      </p:sp>
      <p:sp>
        <p:nvSpPr>
          <p:cNvPr id="1585" name="Google Shape;1585;p73"/>
          <p:cNvSpPr/>
          <p:nvPr/>
        </p:nvSpPr>
        <p:spPr>
          <a:xfrm>
            <a:off x="10192069" y="100680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Lisboa</a:t>
            </a:r>
            <a:endParaRPr/>
          </a:p>
        </p:txBody>
      </p:sp>
      <p:sp>
        <p:nvSpPr>
          <p:cNvPr id="1586" name="Google Shape;1586;p73"/>
          <p:cNvSpPr/>
          <p:nvPr/>
        </p:nvSpPr>
        <p:spPr>
          <a:xfrm>
            <a:off x="17316769" y="5559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Stockholm</a:t>
            </a:r>
            <a:endParaRPr/>
          </a:p>
        </p:txBody>
      </p:sp>
      <p:grpSp>
        <p:nvGrpSpPr>
          <p:cNvPr id="1587" name="Google Shape;1587;p73"/>
          <p:cNvGrpSpPr/>
          <p:nvPr/>
        </p:nvGrpSpPr>
        <p:grpSpPr>
          <a:xfrm>
            <a:off x="18124389" y="4544562"/>
            <a:ext cx="721560" cy="926134"/>
            <a:chOff x="0" y="0"/>
            <a:chExt cx="721558" cy="926132"/>
          </a:xfrm>
        </p:grpSpPr>
        <p:sp>
          <p:nvSpPr>
            <p:cNvPr id="1588" name="Google Shape;1588;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89" name="Google Shape;1589;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0" name="Google Shape;1590;p73"/>
          <p:cNvGrpSpPr/>
          <p:nvPr/>
        </p:nvGrpSpPr>
        <p:grpSpPr>
          <a:xfrm>
            <a:off x="14174689" y="5789162"/>
            <a:ext cx="721560" cy="926134"/>
            <a:chOff x="0" y="0"/>
            <a:chExt cx="721558" cy="926132"/>
          </a:xfrm>
        </p:grpSpPr>
        <p:sp>
          <p:nvSpPr>
            <p:cNvPr id="1591" name="Google Shape;1591;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2" name="Google Shape;1592;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3" name="Google Shape;1593;p73"/>
          <p:cNvGrpSpPr/>
          <p:nvPr/>
        </p:nvGrpSpPr>
        <p:grpSpPr>
          <a:xfrm>
            <a:off x="15025589" y="7211562"/>
            <a:ext cx="721560" cy="926134"/>
            <a:chOff x="0" y="0"/>
            <a:chExt cx="721558" cy="926132"/>
          </a:xfrm>
        </p:grpSpPr>
        <p:sp>
          <p:nvSpPr>
            <p:cNvPr id="1594" name="Google Shape;1594;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5" name="Google Shape;1595;p73"/>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596" name="Google Shape;1596;p73"/>
          <p:cNvGrpSpPr/>
          <p:nvPr/>
        </p:nvGrpSpPr>
        <p:grpSpPr>
          <a:xfrm>
            <a:off x="10999690" y="8964162"/>
            <a:ext cx="721560" cy="926134"/>
            <a:chOff x="0" y="0"/>
            <a:chExt cx="721558" cy="926132"/>
          </a:xfrm>
        </p:grpSpPr>
        <p:sp>
          <p:nvSpPr>
            <p:cNvPr id="1597" name="Google Shape;1597;p73"/>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598" name="Google Shape;1598;p73"/>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599" name="Google Shape;1599;p73"/>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00" name="Google Shape;1600;p73"/>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01" name="Google Shape;1601;p73"/>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74"/>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CANADA</a:t>
            </a:r>
            <a:endParaRPr/>
          </a:p>
        </p:txBody>
      </p:sp>
      <p:sp>
        <p:nvSpPr>
          <p:cNvPr id="1607" name="Google Shape;1607;p74"/>
          <p:cNvSpPr/>
          <p:nvPr/>
        </p:nvSpPr>
        <p:spPr>
          <a:xfrm>
            <a:off x="1004724" y="2299257"/>
            <a:ext cx="13589001" cy="9677401"/>
          </a:xfrm>
          <a:custGeom>
            <a:rect b="b" l="l" r="r" t="t"/>
            <a:pathLst>
              <a:path extrusionOk="0" h="21600" w="2160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a:buNone/>
            </a:pPr>
            <a:r>
              <a:t/>
            </a:r>
            <a:endParaRPr b="0" i="0" sz="5600" u="none" cap="none" strike="noStrike">
              <a:solidFill>
                <a:srgbClr val="000000"/>
              </a:solidFill>
              <a:latin typeface="Arial"/>
              <a:ea typeface="Arial"/>
              <a:cs typeface="Arial"/>
              <a:sym typeface="Arial"/>
            </a:endParaRPr>
          </a:p>
        </p:txBody>
      </p:sp>
      <p:sp>
        <p:nvSpPr>
          <p:cNvPr id="1608" name="Google Shape;1608;p74"/>
          <p:cNvSpPr/>
          <p:nvPr/>
        </p:nvSpPr>
        <p:spPr>
          <a:xfrm>
            <a:off x="7664769" y="11782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Toronto</a:t>
            </a:r>
            <a:endParaRPr/>
          </a:p>
        </p:txBody>
      </p:sp>
      <p:sp>
        <p:nvSpPr>
          <p:cNvPr id="1609" name="Google Shape;1609;p74"/>
          <p:cNvSpPr/>
          <p:nvPr/>
        </p:nvSpPr>
        <p:spPr>
          <a:xfrm>
            <a:off x="9074469" y="11274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Montreal</a:t>
            </a:r>
            <a:endParaRPr/>
          </a:p>
        </p:txBody>
      </p:sp>
      <p:grpSp>
        <p:nvGrpSpPr>
          <p:cNvPr id="1610" name="Google Shape;1610;p74"/>
          <p:cNvGrpSpPr/>
          <p:nvPr/>
        </p:nvGrpSpPr>
        <p:grpSpPr>
          <a:xfrm>
            <a:off x="9882090" y="10081762"/>
            <a:ext cx="721560" cy="926134"/>
            <a:chOff x="0" y="0"/>
            <a:chExt cx="721558" cy="926132"/>
          </a:xfrm>
        </p:grpSpPr>
        <p:sp>
          <p:nvSpPr>
            <p:cNvPr id="1611" name="Google Shape;1611;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2" name="Google Shape;1612;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13" name="Google Shape;1613;p74"/>
          <p:cNvGrpSpPr/>
          <p:nvPr/>
        </p:nvGrpSpPr>
        <p:grpSpPr>
          <a:xfrm>
            <a:off x="8472390" y="10590228"/>
            <a:ext cx="721560" cy="926134"/>
            <a:chOff x="0" y="0"/>
            <a:chExt cx="721558" cy="926132"/>
          </a:xfrm>
        </p:grpSpPr>
        <p:sp>
          <p:nvSpPr>
            <p:cNvPr id="1614" name="Google Shape;1614;p74"/>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87E8"/>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15" name="Google Shape;1615;p74"/>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16" name="Google Shape;1616;p74"/>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17" name="Google Shape;1617;p74"/>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18" name="Google Shape;1618;p74"/>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75"/>
          <p:cNvSpPr/>
          <p:nvPr/>
        </p:nvSpPr>
        <p:spPr>
          <a:xfrm>
            <a:off x="9632078" y="2947984"/>
            <a:ext cx="13766801" cy="9207501"/>
          </a:xfrm>
          <a:custGeom>
            <a:rect b="b" l="l" r="r" t="t"/>
            <a:pathLst>
              <a:path extrusionOk="0" h="21600" w="2160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4" name="Google Shape;1624;p75"/>
          <p:cNvSpPr/>
          <p:nvPr/>
        </p:nvSpPr>
        <p:spPr>
          <a:xfrm>
            <a:off x="16224569" y="10017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Mexico</a:t>
            </a:r>
            <a:endParaRPr/>
          </a:p>
        </p:txBody>
      </p:sp>
      <p:sp>
        <p:nvSpPr>
          <p:cNvPr id="1625" name="Google Shape;1625;p75"/>
          <p:cNvSpPr/>
          <p:nvPr/>
        </p:nvSpPr>
        <p:spPr>
          <a:xfrm>
            <a:off x="14510069" y="6080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Monterrey</a:t>
            </a:r>
            <a:endParaRPr/>
          </a:p>
        </p:txBody>
      </p:sp>
      <p:sp>
        <p:nvSpPr>
          <p:cNvPr id="1626" name="Google Shape;1626;p75"/>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MEXICO</a:t>
            </a:r>
            <a:endParaRPr/>
          </a:p>
        </p:txBody>
      </p:sp>
      <p:grpSp>
        <p:nvGrpSpPr>
          <p:cNvPr id="1627" name="Google Shape;1627;p75"/>
          <p:cNvGrpSpPr/>
          <p:nvPr/>
        </p:nvGrpSpPr>
        <p:grpSpPr>
          <a:xfrm>
            <a:off x="15317689" y="5016983"/>
            <a:ext cx="721560" cy="926134"/>
            <a:chOff x="0" y="0"/>
            <a:chExt cx="721558" cy="926132"/>
          </a:xfrm>
        </p:grpSpPr>
        <p:sp>
          <p:nvSpPr>
            <p:cNvPr id="1628" name="Google Shape;1628;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29" name="Google Shape;1629;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30" name="Google Shape;1630;p75"/>
          <p:cNvGrpSpPr/>
          <p:nvPr/>
        </p:nvGrpSpPr>
        <p:grpSpPr>
          <a:xfrm>
            <a:off x="17032189" y="8979383"/>
            <a:ext cx="721560" cy="926134"/>
            <a:chOff x="0" y="0"/>
            <a:chExt cx="721558" cy="926132"/>
          </a:xfrm>
        </p:grpSpPr>
        <p:sp>
          <p:nvSpPr>
            <p:cNvPr id="1631" name="Google Shape;1631;p75"/>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32" name="Google Shape;1632;p75"/>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33" name="Google Shape;1633;p75"/>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34" name="Google Shape;1634;p75"/>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35" name="Google Shape;1635;p75"/>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76"/>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FRANCE</a:t>
            </a:r>
            <a:endParaRPr/>
          </a:p>
        </p:txBody>
      </p:sp>
      <p:sp>
        <p:nvSpPr>
          <p:cNvPr id="1641" name="Google Shape;1641;p76"/>
          <p:cNvSpPr/>
          <p:nvPr/>
        </p:nvSpPr>
        <p:spPr>
          <a:xfrm>
            <a:off x="1009563" y="2294942"/>
            <a:ext cx="12750801" cy="10718801"/>
          </a:xfrm>
          <a:custGeom>
            <a:rect b="b" l="l" r="r" t="t"/>
            <a:pathLst>
              <a:path extrusionOk="0" h="21600" w="2160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2" name="Google Shape;1642;p76"/>
          <p:cNvSpPr/>
          <p:nvPr/>
        </p:nvSpPr>
        <p:spPr>
          <a:xfrm>
            <a:off x="6674169" y="51912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Paris</a:t>
            </a:r>
            <a:endParaRPr/>
          </a:p>
        </p:txBody>
      </p:sp>
      <p:sp>
        <p:nvSpPr>
          <p:cNvPr id="1643" name="Google Shape;1643;p76"/>
          <p:cNvSpPr/>
          <p:nvPr/>
        </p:nvSpPr>
        <p:spPr>
          <a:xfrm>
            <a:off x="5277169" y="10436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Toulouse</a:t>
            </a:r>
            <a:endParaRPr/>
          </a:p>
        </p:txBody>
      </p:sp>
      <p:grpSp>
        <p:nvGrpSpPr>
          <p:cNvPr id="1644" name="Google Shape;1644;p76"/>
          <p:cNvGrpSpPr/>
          <p:nvPr/>
        </p:nvGrpSpPr>
        <p:grpSpPr>
          <a:xfrm>
            <a:off x="7481790" y="4127983"/>
            <a:ext cx="721560" cy="926134"/>
            <a:chOff x="0" y="0"/>
            <a:chExt cx="721558" cy="926132"/>
          </a:xfrm>
        </p:grpSpPr>
        <p:sp>
          <p:nvSpPr>
            <p:cNvPr id="1645" name="Google Shape;1645;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6" name="Google Shape;1646;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grpSp>
        <p:nvGrpSpPr>
          <p:cNvPr id="1647" name="Google Shape;1647;p76"/>
          <p:cNvGrpSpPr/>
          <p:nvPr/>
        </p:nvGrpSpPr>
        <p:grpSpPr>
          <a:xfrm>
            <a:off x="6097490" y="9334837"/>
            <a:ext cx="721560" cy="926134"/>
            <a:chOff x="0" y="0"/>
            <a:chExt cx="721558" cy="926132"/>
          </a:xfrm>
        </p:grpSpPr>
        <p:sp>
          <p:nvSpPr>
            <p:cNvPr id="1648" name="Google Shape;1648;p76"/>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649" name="Google Shape;1649;p76"/>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grpSp>
      <p:sp>
        <p:nvSpPr>
          <p:cNvPr id="1650" name="Google Shape;1650;p76"/>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51" name="Google Shape;1651;p76"/>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52" name="Google Shape;1652;p76"/>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7"/>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GERMANY</a:t>
            </a:r>
            <a:endParaRPr/>
          </a:p>
        </p:txBody>
      </p:sp>
      <p:sp>
        <p:nvSpPr>
          <p:cNvPr id="1658" name="Google Shape;1658;p77"/>
          <p:cNvSpPr/>
          <p:nvPr/>
        </p:nvSpPr>
        <p:spPr>
          <a:xfrm>
            <a:off x="12510527" y="1055014"/>
            <a:ext cx="8928101" cy="11607802"/>
          </a:xfrm>
          <a:custGeom>
            <a:rect b="b" l="l" r="r" t="t"/>
            <a:pathLst>
              <a:path extrusionOk="0" h="21600" w="2160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cap="flat" cmpd="sng" w="9525">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59" name="Google Shape;1659;p77"/>
          <p:cNvSpPr/>
          <p:nvPr/>
        </p:nvSpPr>
        <p:spPr>
          <a:xfrm>
            <a:off x="18421669" y="5102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Berlin</a:t>
            </a:r>
            <a:endParaRPr/>
          </a:p>
        </p:txBody>
      </p:sp>
      <p:sp>
        <p:nvSpPr>
          <p:cNvPr id="1660" name="Google Shape;1660;p77"/>
          <p:cNvSpPr/>
          <p:nvPr/>
        </p:nvSpPr>
        <p:spPr>
          <a:xfrm>
            <a:off x="16034069" y="106141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Munich</a:t>
            </a:r>
            <a:endParaRPr/>
          </a:p>
        </p:txBody>
      </p:sp>
      <p:sp>
        <p:nvSpPr>
          <p:cNvPr id="1661" name="Google Shape;1661;p77"/>
          <p:cNvSpPr/>
          <p:nvPr/>
        </p:nvSpPr>
        <p:spPr>
          <a:xfrm>
            <a:off x="15665769" y="3146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Gamburg</a:t>
            </a:r>
            <a:endParaRPr/>
          </a:p>
        </p:txBody>
      </p:sp>
      <p:grpSp>
        <p:nvGrpSpPr>
          <p:cNvPr id="1662" name="Google Shape;1662;p77"/>
          <p:cNvGrpSpPr/>
          <p:nvPr/>
        </p:nvGrpSpPr>
        <p:grpSpPr>
          <a:xfrm>
            <a:off x="16803589" y="9563583"/>
            <a:ext cx="721560" cy="926134"/>
            <a:chOff x="0" y="0"/>
            <a:chExt cx="721558" cy="926132"/>
          </a:xfrm>
        </p:grpSpPr>
        <p:sp>
          <p:nvSpPr>
            <p:cNvPr id="1663" name="Google Shape;1663;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4" name="Google Shape;1664;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5" name="Google Shape;1665;p77"/>
          <p:cNvGrpSpPr/>
          <p:nvPr/>
        </p:nvGrpSpPr>
        <p:grpSpPr>
          <a:xfrm>
            <a:off x="19165789" y="4013684"/>
            <a:ext cx="721560" cy="926134"/>
            <a:chOff x="0" y="0"/>
            <a:chExt cx="721558" cy="926132"/>
          </a:xfrm>
        </p:grpSpPr>
        <p:sp>
          <p:nvSpPr>
            <p:cNvPr id="1666" name="Google Shape;1666;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67" name="Google Shape;1667;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68" name="Google Shape;1668;p77"/>
          <p:cNvGrpSpPr/>
          <p:nvPr/>
        </p:nvGrpSpPr>
        <p:grpSpPr>
          <a:xfrm>
            <a:off x="16473389" y="2083284"/>
            <a:ext cx="721560" cy="926134"/>
            <a:chOff x="0" y="0"/>
            <a:chExt cx="721558" cy="926132"/>
          </a:xfrm>
        </p:grpSpPr>
        <p:sp>
          <p:nvSpPr>
            <p:cNvPr id="1669" name="Google Shape;1669;p77"/>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70" name="Google Shape;1670;p77"/>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71" name="Google Shape;1671;p77"/>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72" name="Google Shape;1672;p77"/>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73" name="Google Shape;1673;p77"/>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78"/>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AUSTRALIA</a:t>
            </a:r>
            <a:endParaRPr/>
          </a:p>
        </p:txBody>
      </p:sp>
      <p:sp>
        <p:nvSpPr>
          <p:cNvPr id="1679" name="Google Shape;1679;p78"/>
          <p:cNvSpPr/>
          <p:nvPr/>
        </p:nvSpPr>
        <p:spPr>
          <a:xfrm>
            <a:off x="830843" y="2593451"/>
            <a:ext cx="12788901" cy="9906001"/>
          </a:xfrm>
          <a:custGeom>
            <a:rect b="b" l="l" r="r" t="t"/>
            <a:pathLst>
              <a:path extrusionOk="0" h="21600" w="2160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0" name="Google Shape;1680;p78"/>
          <p:cNvSpPr/>
          <p:nvPr/>
        </p:nvSpPr>
        <p:spPr>
          <a:xfrm>
            <a:off x="8693469" y="105633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Melbourne</a:t>
            </a:r>
            <a:endParaRPr/>
          </a:p>
        </p:txBody>
      </p:sp>
      <p:sp>
        <p:nvSpPr>
          <p:cNvPr id="1681" name="Google Shape;1681;p78"/>
          <p:cNvSpPr/>
          <p:nvPr/>
        </p:nvSpPr>
        <p:spPr>
          <a:xfrm>
            <a:off x="11271569" y="8988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Sydney</a:t>
            </a:r>
            <a:endParaRPr/>
          </a:p>
        </p:txBody>
      </p:sp>
      <p:grpSp>
        <p:nvGrpSpPr>
          <p:cNvPr id="1682" name="Google Shape;1682;p78"/>
          <p:cNvGrpSpPr/>
          <p:nvPr/>
        </p:nvGrpSpPr>
        <p:grpSpPr>
          <a:xfrm>
            <a:off x="12079190" y="7912583"/>
            <a:ext cx="721560" cy="926134"/>
            <a:chOff x="0" y="0"/>
            <a:chExt cx="721558" cy="926132"/>
          </a:xfrm>
        </p:grpSpPr>
        <p:sp>
          <p:nvSpPr>
            <p:cNvPr id="1683" name="Google Shape;1683;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4" name="Google Shape;1684;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685" name="Google Shape;1685;p78"/>
          <p:cNvGrpSpPr/>
          <p:nvPr/>
        </p:nvGrpSpPr>
        <p:grpSpPr>
          <a:xfrm>
            <a:off x="9501090" y="9563583"/>
            <a:ext cx="721560" cy="926134"/>
            <a:chOff x="0" y="0"/>
            <a:chExt cx="721558" cy="926132"/>
          </a:xfrm>
        </p:grpSpPr>
        <p:sp>
          <p:nvSpPr>
            <p:cNvPr id="1686" name="Google Shape;1686;p78"/>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87" name="Google Shape;1687;p78"/>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688" name="Google Shape;1688;p78"/>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689" name="Google Shape;1689;p78"/>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sp>
        <p:nvSpPr>
          <p:cNvPr id="1690" name="Google Shape;1690;p78"/>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4" name="Shape 1694"/>
        <p:cNvGrpSpPr/>
        <p:nvPr/>
      </p:nvGrpSpPr>
      <p:grpSpPr>
        <a:xfrm>
          <a:off x="0" y="0"/>
          <a:ext cx="0" cy="0"/>
          <a:chOff x="0" y="0"/>
          <a:chExt cx="0" cy="0"/>
        </a:xfrm>
      </p:grpSpPr>
      <p:sp>
        <p:nvSpPr>
          <p:cNvPr id="1695" name="Google Shape;1695;p79"/>
          <p:cNvSpPr/>
          <p:nvPr/>
        </p:nvSpPr>
        <p:spPr>
          <a:xfrm>
            <a:off x="6966258" y="439452"/>
            <a:ext cx="104394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SOUTH KOREA</a:t>
            </a:r>
            <a:endParaRPr/>
          </a:p>
        </p:txBody>
      </p:sp>
      <p:sp>
        <p:nvSpPr>
          <p:cNvPr id="1696" name="Google Shape;1696;p79"/>
          <p:cNvSpPr/>
          <p:nvPr/>
        </p:nvSpPr>
        <p:spPr>
          <a:xfrm>
            <a:off x="12801600" y="1244600"/>
            <a:ext cx="11493501" cy="12039600"/>
          </a:xfrm>
          <a:custGeom>
            <a:rect b="b" l="l" r="r" t="t"/>
            <a:pathLst>
              <a:path extrusionOk="0" h="21600" w="2160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697" name="Google Shape;1697;p79"/>
          <p:cNvSpPr/>
          <p:nvPr/>
        </p:nvSpPr>
        <p:spPr>
          <a:xfrm>
            <a:off x="16199169" y="32354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Seoul</a:t>
            </a:r>
            <a:endParaRPr/>
          </a:p>
        </p:txBody>
      </p:sp>
      <p:sp>
        <p:nvSpPr>
          <p:cNvPr id="1698" name="Google Shape;1698;p79"/>
          <p:cNvSpPr/>
          <p:nvPr/>
        </p:nvSpPr>
        <p:spPr>
          <a:xfrm>
            <a:off x="19463069" y="91155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Busan</a:t>
            </a:r>
            <a:endParaRPr/>
          </a:p>
        </p:txBody>
      </p:sp>
      <p:sp>
        <p:nvSpPr>
          <p:cNvPr id="1699" name="Google Shape;1699;p79"/>
          <p:cNvSpPr/>
          <p:nvPr/>
        </p:nvSpPr>
        <p:spPr>
          <a:xfrm>
            <a:off x="1192361" y="3526853"/>
            <a:ext cx="9855201" cy="1772793"/>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l">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00" name="Google Shape;1700;p79"/>
          <p:cNvSpPr/>
          <p:nvPr/>
        </p:nvSpPr>
        <p:spPr>
          <a:xfrm>
            <a:off x="1212850" y="6599885"/>
            <a:ext cx="8394700" cy="4138633"/>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01" name="Google Shape;1701;p79"/>
          <p:cNvGrpSpPr/>
          <p:nvPr/>
        </p:nvGrpSpPr>
        <p:grpSpPr>
          <a:xfrm>
            <a:off x="17006789" y="2197584"/>
            <a:ext cx="721560" cy="926134"/>
            <a:chOff x="0" y="0"/>
            <a:chExt cx="721558" cy="926132"/>
          </a:xfrm>
        </p:grpSpPr>
        <p:sp>
          <p:nvSpPr>
            <p:cNvPr id="1702" name="Google Shape;1702;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3" name="Google Shape;1703;p79"/>
            <p:cNvSpPr/>
            <p:nvPr/>
          </p:nvSpPr>
          <p:spPr>
            <a:xfrm>
              <a:off x="106004"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grpSp>
        <p:nvGrpSpPr>
          <p:cNvPr id="1704" name="Google Shape;1704;p79"/>
          <p:cNvGrpSpPr/>
          <p:nvPr/>
        </p:nvGrpSpPr>
        <p:grpSpPr>
          <a:xfrm>
            <a:off x="20270689" y="8090383"/>
            <a:ext cx="721560" cy="926134"/>
            <a:chOff x="0" y="0"/>
            <a:chExt cx="721558" cy="926132"/>
          </a:xfrm>
        </p:grpSpPr>
        <p:sp>
          <p:nvSpPr>
            <p:cNvPr id="1705" name="Google Shape;1705;p79"/>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06" name="Google Shape;1706;p79"/>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07" name="Google Shape;1707;p79"/>
          <p:cNvSpPr/>
          <p:nvPr/>
        </p:nvSpPr>
        <p:spPr>
          <a:xfrm>
            <a:off x="1228126" y="58848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1" name="Shape 1711"/>
        <p:cNvGrpSpPr/>
        <p:nvPr/>
      </p:nvGrpSpPr>
      <p:grpSpPr>
        <a:xfrm>
          <a:off x="0" y="0"/>
          <a:ext cx="0" cy="0"/>
          <a:chOff x="0" y="0"/>
          <a:chExt cx="0" cy="0"/>
        </a:xfrm>
      </p:grpSpPr>
      <p:sp>
        <p:nvSpPr>
          <p:cNvPr id="1712" name="Google Shape;1712;p80"/>
          <p:cNvSpPr/>
          <p:nvPr/>
        </p:nvSpPr>
        <p:spPr>
          <a:xfrm>
            <a:off x="4794558" y="439452"/>
            <a:ext cx="147828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UNITED ARAB EMIRATES</a:t>
            </a:r>
            <a:endParaRPr/>
          </a:p>
        </p:txBody>
      </p:sp>
      <p:sp>
        <p:nvSpPr>
          <p:cNvPr id="1713" name="Google Shape;1713;p80"/>
          <p:cNvSpPr/>
          <p:nvPr/>
        </p:nvSpPr>
        <p:spPr>
          <a:xfrm>
            <a:off x="585626" y="1705170"/>
            <a:ext cx="13881101" cy="10871201"/>
          </a:xfrm>
          <a:custGeom>
            <a:rect b="b" l="l" r="r" t="t"/>
            <a:pathLst>
              <a:path extrusionOk="0" h="21600" w="2160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384F6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nvGrpSpPr>
          <p:cNvPr id="1714" name="Google Shape;1714;p80"/>
          <p:cNvGrpSpPr/>
          <p:nvPr/>
        </p:nvGrpSpPr>
        <p:grpSpPr>
          <a:xfrm>
            <a:off x="8252686" y="6544918"/>
            <a:ext cx="721560" cy="926134"/>
            <a:chOff x="0" y="0"/>
            <a:chExt cx="721558" cy="926132"/>
          </a:xfrm>
        </p:grpSpPr>
        <p:sp>
          <p:nvSpPr>
            <p:cNvPr id="1715" name="Google Shape;1715;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16" name="Google Shape;1716;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17" name="Google Shape;1717;p80"/>
          <p:cNvSpPr/>
          <p:nvPr/>
        </p:nvSpPr>
        <p:spPr>
          <a:xfrm>
            <a:off x="7436169" y="7629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 Abu Dhabi</a:t>
            </a:r>
            <a:endParaRPr/>
          </a:p>
        </p:txBody>
      </p:sp>
      <p:sp>
        <p:nvSpPr>
          <p:cNvPr id="1718" name="Google Shape;1718;p80"/>
          <p:cNvSpPr/>
          <p:nvPr/>
        </p:nvSpPr>
        <p:spPr>
          <a:xfrm>
            <a:off x="9798369" y="4962693"/>
            <a:ext cx="2336801" cy="469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Dubai</a:t>
            </a:r>
            <a:endParaRPr/>
          </a:p>
        </p:txBody>
      </p:sp>
      <p:sp>
        <p:nvSpPr>
          <p:cNvPr id="1719" name="Google Shape;1719;p80"/>
          <p:cNvSpPr/>
          <p:nvPr/>
        </p:nvSpPr>
        <p:spPr>
          <a:xfrm>
            <a:off x="13295461" y="3501453"/>
            <a:ext cx="9855201" cy="1772793"/>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Clr>
                <a:schemeClr val="dk1"/>
              </a:buClr>
              <a:buSzPts val="7200"/>
              <a:buFont typeface="Ubuntu"/>
              <a:buNone/>
            </a:pPr>
            <a:r>
              <a:rPr b="1" i="0" lang="en-US" sz="7200" u="none" cap="none" strike="noStrike">
                <a:solidFill>
                  <a:schemeClr val="dk1"/>
                </a:solidFill>
                <a:latin typeface="Ubuntu"/>
                <a:ea typeface="Ubuntu"/>
                <a:cs typeface="Ubuntu"/>
                <a:sym typeface="Ubuntu"/>
              </a:rPr>
              <a:t>Write Your </a:t>
            </a:r>
            <a:endParaRPr/>
          </a:p>
          <a:p>
            <a:pPr indent="0" lvl="0" marL="0" marR="0" rtl="0" algn="r">
              <a:lnSpc>
                <a:spcPct val="80000"/>
              </a:lnSpc>
              <a:spcBef>
                <a:spcPts val="0"/>
              </a:spcBef>
              <a:spcAft>
                <a:spcPts val="0"/>
              </a:spcAft>
              <a:buClr>
                <a:schemeClr val="dk1"/>
              </a:buClr>
              <a:buSzPts val="7200"/>
              <a:buFont typeface="Ubuntu"/>
              <a:buNone/>
            </a:pPr>
            <a:r>
              <a:rPr b="0" i="0" lang="en-US" sz="7200" u="none" cap="none" strike="noStrike">
                <a:solidFill>
                  <a:schemeClr val="dk1"/>
                </a:solidFill>
                <a:latin typeface="Ubuntu"/>
                <a:ea typeface="Ubuntu"/>
                <a:cs typeface="Ubuntu"/>
                <a:sym typeface="Ubuntu"/>
              </a:rPr>
              <a:t>Headline Here </a:t>
            </a:r>
            <a:endParaRPr/>
          </a:p>
        </p:txBody>
      </p:sp>
      <p:sp>
        <p:nvSpPr>
          <p:cNvPr id="1720" name="Google Shape;1720;p80"/>
          <p:cNvSpPr/>
          <p:nvPr/>
        </p:nvSpPr>
        <p:spPr>
          <a:xfrm>
            <a:off x="14674850" y="6574485"/>
            <a:ext cx="8470900" cy="4138633"/>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Clr>
                <a:schemeClr val="dk1"/>
              </a:buClr>
              <a:buSzPts val="3000"/>
              <a:buFont typeface="Helvetica Neue Light"/>
              <a:buNone/>
            </a:pPr>
            <a:r>
              <a:rPr b="0" i="0" lang="en-US" sz="3000" u="none" cap="none" strike="noStrike">
                <a:solidFill>
                  <a:schemeClr val="dk1"/>
                </a:solidFill>
                <a:latin typeface="Arial"/>
                <a:ea typeface="Arial"/>
                <a:cs typeface="Arial"/>
                <a:sym typeface="Aria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p:txBody>
      </p:sp>
      <p:grpSp>
        <p:nvGrpSpPr>
          <p:cNvPr id="1721" name="Google Shape;1721;p80"/>
          <p:cNvGrpSpPr/>
          <p:nvPr/>
        </p:nvGrpSpPr>
        <p:grpSpPr>
          <a:xfrm>
            <a:off x="10605990" y="3924784"/>
            <a:ext cx="721560" cy="926134"/>
            <a:chOff x="0" y="0"/>
            <a:chExt cx="721558" cy="926132"/>
          </a:xfrm>
        </p:grpSpPr>
        <p:sp>
          <p:nvSpPr>
            <p:cNvPr id="1722" name="Google Shape;1722;p80"/>
            <p:cNvSpPr/>
            <p:nvPr/>
          </p:nvSpPr>
          <p:spPr>
            <a:xfrm>
              <a:off x="0" y="0"/>
              <a:ext cx="721558" cy="926132"/>
            </a:xfrm>
            <a:custGeom>
              <a:rect b="b" l="l" r="r" t="t"/>
              <a:pathLst>
                <a:path extrusionOk="0" h="21600" w="2160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sp>
          <p:nvSpPr>
            <p:cNvPr id="1723" name="Google Shape;1723;p80"/>
            <p:cNvSpPr/>
            <p:nvPr/>
          </p:nvSpPr>
          <p:spPr>
            <a:xfrm>
              <a:off x="106005" y="105810"/>
              <a:ext cx="509549" cy="503089"/>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232323"/>
                </a:buClr>
                <a:buSzPts val="5600"/>
                <a:buFont typeface="Helvetica Neue Light"/>
                <a:buNone/>
              </a:pPr>
              <a:r>
                <a:t/>
              </a:r>
              <a:endParaRPr b="0" i="0" sz="5600" u="none" cap="none" strike="noStrike">
                <a:solidFill>
                  <a:schemeClr val="dk1"/>
                </a:solidFill>
                <a:latin typeface="Arial"/>
                <a:ea typeface="Arial"/>
                <a:cs typeface="Arial"/>
                <a:sym typeface="Arial"/>
              </a:endParaRPr>
            </a:p>
          </p:txBody>
        </p:sp>
      </p:grpSp>
      <p:sp>
        <p:nvSpPr>
          <p:cNvPr id="1724" name="Google Shape;1724;p80"/>
          <p:cNvSpPr/>
          <p:nvPr/>
        </p:nvSpPr>
        <p:spPr>
          <a:xfrm>
            <a:off x="21649727" y="5808607"/>
            <a:ext cx="1457583" cy="153431"/>
          </a:xfrm>
          <a:custGeom>
            <a:rect b="b" l="l" r="r" t="t"/>
            <a:pathLst>
              <a:path extrusionOk="0" h="21600" w="2160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cap="flat" cmpd="sng" w="88900">
            <a:solidFill>
              <a:schemeClr val="accent1"/>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chemeClr val="dk1"/>
              </a:solidFill>
              <a:latin typeface="Helvetica Neue Light"/>
              <a:ea typeface="Helvetica Neue Light"/>
              <a:cs typeface="Helvetica Neue Light"/>
              <a:sym typeface="Helvetica Neue Light"/>
            </a:endParaRPr>
          </a:p>
        </p:txBody>
      </p:sp>
    </p:spTree>
  </p:cSld>
  <p:clrMapOvr>
    <a:masterClrMapping/>
  </p:clrMapOvr>
  <p:transition spd="med">
    <p:push/>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pic>
        <p:nvPicPr>
          <p:cNvPr id="1729" name="Google Shape;1729;p81"/>
          <p:cNvPicPr preferRelativeResize="0"/>
          <p:nvPr/>
        </p:nvPicPr>
        <p:blipFill rotWithShape="1">
          <a:blip r:embed="rId3">
            <a:alphaModFix/>
          </a:blip>
          <a:srcRect b="22806" l="864" r="913" t="18580"/>
          <a:stretch/>
        </p:blipFill>
        <p:spPr>
          <a:xfrm>
            <a:off x="0" y="0"/>
            <a:ext cx="24384000" cy="13716000"/>
          </a:xfrm>
          <a:prstGeom prst="rect">
            <a:avLst/>
          </a:prstGeom>
          <a:noFill/>
          <a:ln>
            <a:noFill/>
          </a:ln>
        </p:spPr>
      </p:pic>
      <p:sp>
        <p:nvSpPr>
          <p:cNvPr id="1730" name="Google Shape;1730;p81"/>
          <p:cNvSpPr/>
          <p:nvPr/>
        </p:nvSpPr>
        <p:spPr>
          <a:xfrm>
            <a:off x="-37108" y="4647307"/>
            <a:ext cx="18935700" cy="4432301"/>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Arial"/>
              <a:ea typeface="Arial"/>
              <a:cs typeface="Arial"/>
              <a:sym typeface="Arial"/>
            </a:endParaRPr>
          </a:p>
        </p:txBody>
      </p:sp>
      <p:sp>
        <p:nvSpPr>
          <p:cNvPr id="1731" name="Google Shape;1731;p81"/>
          <p:cNvSpPr/>
          <p:nvPr/>
        </p:nvSpPr>
        <p:spPr>
          <a:xfrm>
            <a:off x="1090107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E-MAIL:</a:t>
            </a:r>
            <a:endParaRPr/>
          </a:p>
        </p:txBody>
      </p:sp>
      <p:sp>
        <p:nvSpPr>
          <p:cNvPr id="1732" name="Google Shape;1732;p81"/>
          <p:cNvSpPr/>
          <p:nvPr/>
        </p:nvSpPr>
        <p:spPr>
          <a:xfrm>
            <a:off x="10899305" y="6420768"/>
            <a:ext cx="33147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contact@you.com</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support@you.com</a:t>
            </a:r>
            <a:endParaRPr/>
          </a:p>
        </p:txBody>
      </p:sp>
      <p:sp>
        <p:nvSpPr>
          <p:cNvPr id="1733" name="Google Shape;1733;p81"/>
          <p:cNvSpPr/>
          <p:nvPr/>
        </p:nvSpPr>
        <p:spPr>
          <a:xfrm>
            <a:off x="6468110"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lang="en-US" sz="3000">
                <a:solidFill>
                  <a:schemeClr val="lt1"/>
                </a:solidFill>
                <a:latin typeface="Ubuntu"/>
                <a:ea typeface="Ubuntu"/>
                <a:cs typeface="Ubuntu"/>
                <a:sym typeface="Ubuntu"/>
              </a:rPr>
              <a:t>ADDRESS</a:t>
            </a:r>
            <a:r>
              <a:rPr b="1" i="0" lang="en-US" sz="3000" u="none" cap="none" strike="noStrike">
                <a:solidFill>
                  <a:schemeClr val="lt1"/>
                </a:solidFill>
                <a:latin typeface="Ubuntu"/>
                <a:ea typeface="Ubuntu"/>
                <a:cs typeface="Ubuntu"/>
                <a:sym typeface="Ubuntu"/>
              </a:rPr>
              <a:t>:</a:t>
            </a:r>
            <a:endParaRPr/>
          </a:p>
        </p:txBody>
      </p:sp>
      <p:sp>
        <p:nvSpPr>
          <p:cNvPr id="1734" name="Google Shape;1734;p81"/>
          <p:cNvSpPr/>
          <p:nvPr/>
        </p:nvSpPr>
        <p:spPr>
          <a:xfrm>
            <a:off x="6467226" y="6433468"/>
            <a:ext cx="37973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35 W Wacker Dr, </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606011 Chicago, US</a:t>
            </a:r>
            <a:endParaRPr/>
          </a:p>
        </p:txBody>
      </p:sp>
      <p:sp>
        <p:nvSpPr>
          <p:cNvPr id="1735" name="Google Shape;1735;p81"/>
          <p:cNvSpPr/>
          <p:nvPr/>
        </p:nvSpPr>
        <p:spPr>
          <a:xfrm>
            <a:off x="1228697"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PHONE:</a:t>
            </a:r>
            <a:endParaRPr/>
          </a:p>
        </p:txBody>
      </p:sp>
      <p:sp>
        <p:nvSpPr>
          <p:cNvPr id="1736" name="Google Shape;1736;p81"/>
          <p:cNvSpPr/>
          <p:nvPr/>
        </p:nvSpPr>
        <p:spPr>
          <a:xfrm>
            <a:off x="1228697" y="6458868"/>
            <a:ext cx="4610101" cy="16510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Mobile: +1 312-220-0088</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Hotline: 1800 - 2800</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Support: 1800 - 3318</a:t>
            </a:r>
            <a:endParaRPr/>
          </a:p>
        </p:txBody>
      </p:sp>
      <p:sp>
        <p:nvSpPr>
          <p:cNvPr id="1737" name="Google Shape;1737;p81"/>
          <p:cNvSpPr/>
          <p:nvPr/>
        </p:nvSpPr>
        <p:spPr>
          <a:xfrm>
            <a:off x="14778933" y="5592645"/>
            <a:ext cx="2705101" cy="56259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Clr>
                <a:schemeClr val="lt1"/>
              </a:buClr>
              <a:buSzPts val="3000"/>
              <a:buFont typeface="Helvetica Neue Light"/>
              <a:buNone/>
            </a:pPr>
            <a:r>
              <a:rPr b="1" i="0" lang="en-US" sz="3000" u="none" cap="none" strike="noStrike">
                <a:solidFill>
                  <a:schemeClr val="lt1"/>
                </a:solidFill>
                <a:latin typeface="Ubuntu"/>
                <a:ea typeface="Ubuntu"/>
                <a:cs typeface="Ubuntu"/>
                <a:sym typeface="Ubuntu"/>
              </a:rPr>
              <a:t>SOCIAL:</a:t>
            </a:r>
            <a:endParaRPr/>
          </a:p>
        </p:txBody>
      </p:sp>
      <p:sp>
        <p:nvSpPr>
          <p:cNvPr id="1738" name="Google Shape;1738;p81"/>
          <p:cNvSpPr/>
          <p:nvPr/>
        </p:nvSpPr>
        <p:spPr>
          <a:xfrm>
            <a:off x="14778933" y="6420768"/>
            <a:ext cx="3517901" cy="1206501"/>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facebook.com/you</a:t>
            </a:r>
            <a:endParaRPr/>
          </a:p>
          <a:p>
            <a:pPr indent="0" lvl="0" marL="0" marR="0" rtl="0" algn="l">
              <a:lnSpc>
                <a:spcPct val="110000"/>
              </a:lnSpc>
              <a:spcBef>
                <a:spcPts val="0"/>
              </a:spcBef>
              <a:spcAft>
                <a:spcPts val="0"/>
              </a:spcAft>
              <a:buClr>
                <a:schemeClr val="lt1"/>
              </a:buClr>
              <a:buSzPts val="3000"/>
              <a:buFont typeface="Helvetica Neue Light"/>
              <a:buNone/>
            </a:pPr>
            <a:r>
              <a:rPr b="0" i="0" lang="en-US" sz="3000" u="none" cap="none" strike="noStrike">
                <a:solidFill>
                  <a:schemeClr val="lt1"/>
                </a:solidFill>
                <a:latin typeface="Arial"/>
                <a:ea typeface="Arial"/>
                <a:cs typeface="Arial"/>
                <a:sym typeface="Arial"/>
              </a:rPr>
              <a:t>linkedin.net/you</a:t>
            </a:r>
            <a:endParaRPr/>
          </a:p>
        </p:txBody>
      </p:sp>
      <p:sp>
        <p:nvSpPr>
          <p:cNvPr id="1739" name="Google Shape;1739;p81"/>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CONTACTS</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0"/>
          <p:cNvSpPr/>
          <p:nvPr/>
        </p:nvSpPr>
        <p:spPr>
          <a:xfrm>
            <a:off x="6439207" y="439452"/>
            <a:ext cx="11493501" cy="886397"/>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dk1"/>
              </a:buClr>
              <a:buSzPts val="7200"/>
              <a:buFont typeface="Ubuntu Medium"/>
              <a:buNone/>
            </a:pPr>
            <a:r>
              <a:rPr b="0" i="0" lang="en-US" sz="7200" u="none" cap="none" strike="noStrike">
                <a:solidFill>
                  <a:schemeClr val="dk1"/>
                </a:solidFill>
                <a:latin typeface="Ubuntu Medium"/>
                <a:ea typeface="Ubuntu Medium"/>
                <a:cs typeface="Ubuntu Medium"/>
                <a:sym typeface="Ubuntu Medium"/>
              </a:rPr>
              <a:t>ACTION PLAN </a:t>
            </a:r>
            <a:endParaRPr/>
          </a:p>
        </p:txBody>
      </p:sp>
      <p:sp>
        <p:nvSpPr>
          <p:cNvPr id="148" name="Google Shape;148;p10"/>
          <p:cNvSpPr/>
          <p:nvPr/>
        </p:nvSpPr>
        <p:spPr>
          <a:xfrm>
            <a:off x="3263893"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49" name="Google Shape;149;p10"/>
          <p:cNvSpPr/>
          <p:nvPr/>
        </p:nvSpPr>
        <p:spPr>
          <a:xfrm>
            <a:off x="3263893"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0" name="Google Shape;150;p10"/>
          <p:cNvSpPr/>
          <p:nvPr/>
        </p:nvSpPr>
        <p:spPr>
          <a:xfrm>
            <a:off x="3263893"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1" name="Google Shape;151;p10"/>
          <p:cNvSpPr/>
          <p:nvPr/>
        </p:nvSpPr>
        <p:spPr>
          <a:xfrm>
            <a:off x="3263893" y="107281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52" name="Google Shape;152;p10"/>
          <p:cNvSpPr/>
          <p:nvPr/>
        </p:nvSpPr>
        <p:spPr>
          <a:xfrm>
            <a:off x="455555"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53" name="Google Shape;153;p10"/>
          <p:cNvSpPr/>
          <p:nvPr/>
        </p:nvSpPr>
        <p:spPr>
          <a:xfrm>
            <a:off x="455555"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54" name="Google Shape;154;p10"/>
          <p:cNvSpPr/>
          <p:nvPr/>
        </p:nvSpPr>
        <p:spPr>
          <a:xfrm>
            <a:off x="455555"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55" name="Google Shape;155;p10"/>
          <p:cNvSpPr/>
          <p:nvPr/>
        </p:nvSpPr>
        <p:spPr>
          <a:xfrm>
            <a:off x="328555"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56" name="Google Shape;156;p10"/>
          <p:cNvCxnSpPr/>
          <p:nvPr/>
        </p:nvCxnSpPr>
        <p:spPr>
          <a:xfrm rot="10800000">
            <a:off x="17360603" y="1869409"/>
            <a:ext cx="0" cy="11173490"/>
          </a:xfrm>
          <a:prstGeom prst="straightConnector1">
            <a:avLst/>
          </a:prstGeom>
          <a:noFill/>
          <a:ln cap="flat" cmpd="sng" w="38100">
            <a:solidFill>
              <a:schemeClr val="dk2"/>
            </a:solidFill>
            <a:prstDash val="dash"/>
            <a:miter lim="400000"/>
            <a:headEnd len="sm" w="sm" type="none"/>
            <a:tailEnd len="sm" w="sm" type="none"/>
          </a:ln>
        </p:spPr>
      </p:cxnSp>
      <p:sp>
        <p:nvSpPr>
          <p:cNvPr id="157" name="Google Shape;157;p10"/>
          <p:cNvSpPr/>
          <p:nvPr/>
        </p:nvSpPr>
        <p:spPr>
          <a:xfrm>
            <a:off x="8177155" y="2033801"/>
            <a:ext cx="23114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TO DO</a:t>
            </a:r>
            <a:endParaRPr/>
          </a:p>
        </p:txBody>
      </p:sp>
      <p:sp>
        <p:nvSpPr>
          <p:cNvPr id="158" name="Google Shape;158;p10"/>
          <p:cNvSpPr/>
          <p:nvPr/>
        </p:nvSpPr>
        <p:spPr>
          <a:xfrm>
            <a:off x="196198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59" name="Google Shape;159;p10"/>
          <p:cNvSpPr/>
          <p:nvPr/>
        </p:nvSpPr>
        <p:spPr>
          <a:xfrm>
            <a:off x="3987800" y="3048000"/>
            <a:ext cx="28321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0" name="Google Shape;160;p10"/>
          <p:cNvSpPr/>
          <p:nvPr/>
        </p:nvSpPr>
        <p:spPr>
          <a:xfrm>
            <a:off x="4245072" y="3479910"/>
            <a:ext cx="23114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Case Study</a:t>
            </a:r>
            <a:endParaRPr/>
          </a:p>
        </p:txBody>
      </p:sp>
      <p:sp>
        <p:nvSpPr>
          <p:cNvPr id="161" name="Google Shape;161;p10"/>
          <p:cNvSpPr/>
          <p:nvPr/>
        </p:nvSpPr>
        <p:spPr>
          <a:xfrm>
            <a:off x="8293100" y="30480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2" name="Google Shape;162;p10"/>
          <p:cNvSpPr/>
          <p:nvPr/>
        </p:nvSpPr>
        <p:spPr>
          <a:xfrm>
            <a:off x="8588472" y="3340210"/>
            <a:ext cx="2832101" cy="9017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Plan and Tasks</a:t>
            </a:r>
            <a:endParaRPr/>
          </a:p>
        </p:txBody>
      </p:sp>
      <p:sp>
        <p:nvSpPr>
          <p:cNvPr id="163" name="Google Shape;163;p10"/>
          <p:cNvSpPr/>
          <p:nvPr/>
        </p:nvSpPr>
        <p:spPr>
          <a:xfrm>
            <a:off x="82931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4" name="Google Shape;164;p10"/>
          <p:cNvSpPr/>
          <p:nvPr/>
        </p:nvSpPr>
        <p:spPr>
          <a:xfrm>
            <a:off x="85884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Brainstorm</a:t>
            </a:r>
            <a:endParaRPr/>
          </a:p>
        </p:txBody>
      </p:sp>
      <p:sp>
        <p:nvSpPr>
          <p:cNvPr id="165" name="Google Shape;165;p10"/>
          <p:cNvSpPr/>
          <p:nvPr/>
        </p:nvSpPr>
        <p:spPr>
          <a:xfrm>
            <a:off x="4927600" y="8432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6" name="Google Shape;166;p10"/>
          <p:cNvSpPr/>
          <p:nvPr/>
        </p:nvSpPr>
        <p:spPr>
          <a:xfrm>
            <a:off x="5222972" y="8636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Research</a:t>
            </a:r>
            <a:endParaRPr/>
          </a:p>
        </p:txBody>
      </p:sp>
      <p:sp>
        <p:nvSpPr>
          <p:cNvPr id="167" name="Google Shape;167;p10"/>
          <p:cNvSpPr/>
          <p:nvPr/>
        </p:nvSpPr>
        <p:spPr>
          <a:xfrm>
            <a:off x="83947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68" name="Google Shape;168;p10"/>
          <p:cNvSpPr/>
          <p:nvPr/>
        </p:nvSpPr>
        <p:spPr>
          <a:xfrm>
            <a:off x="8690072" y="113031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Project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Feedback</a:t>
            </a:r>
            <a:endParaRPr/>
          </a:p>
        </p:txBody>
      </p:sp>
      <p:sp>
        <p:nvSpPr>
          <p:cNvPr id="169" name="Google Shape;169;p10"/>
          <p:cNvSpPr/>
          <p:nvPr/>
        </p:nvSpPr>
        <p:spPr>
          <a:xfrm>
            <a:off x="195326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0" name="Google Shape;170;p10"/>
          <p:cNvSpPr/>
          <p:nvPr/>
        </p:nvSpPr>
        <p:spPr>
          <a:xfrm>
            <a:off x="19827972" y="8559910"/>
            <a:ext cx="28321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Review</a:t>
            </a:r>
            <a:endParaRPr/>
          </a:p>
        </p:txBody>
      </p:sp>
      <p:sp>
        <p:nvSpPr>
          <p:cNvPr id="171" name="Google Shape;171;p10"/>
          <p:cNvSpPr/>
          <p:nvPr/>
        </p:nvSpPr>
        <p:spPr>
          <a:xfrm rot="10800000">
            <a:off x="17170076" y="1826304"/>
            <a:ext cx="381024" cy="292086"/>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p:nvPr/>
        </p:nvSpPr>
        <p:spPr>
          <a:xfrm>
            <a:off x="-25407" y="2641598"/>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7" name="Google Shape;177;p11"/>
          <p:cNvSpPr/>
          <p:nvPr/>
        </p:nvSpPr>
        <p:spPr>
          <a:xfrm>
            <a:off x="-25407" y="5311726"/>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8" name="Google Shape;178;p11"/>
          <p:cNvSpPr/>
          <p:nvPr/>
        </p:nvSpPr>
        <p:spPr>
          <a:xfrm>
            <a:off x="-25407" y="7981853"/>
            <a:ext cx="21132803" cy="2314720"/>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79" name="Google Shape;179;p11"/>
          <p:cNvSpPr/>
          <p:nvPr/>
        </p:nvSpPr>
        <p:spPr>
          <a:xfrm>
            <a:off x="-25407" y="10651980"/>
            <a:ext cx="21132803" cy="2314719"/>
          </a:xfrm>
          <a:prstGeom prst="rect">
            <a:avLst/>
          </a:pr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0" name="Google Shape;180;p11"/>
          <p:cNvSpPr/>
          <p:nvPr/>
        </p:nvSpPr>
        <p:spPr>
          <a:xfrm>
            <a:off x="21524856" y="33718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DAILY REVIEW</a:t>
            </a:r>
            <a:endParaRPr/>
          </a:p>
        </p:txBody>
      </p:sp>
      <p:sp>
        <p:nvSpPr>
          <p:cNvPr id="181" name="Google Shape;181;p11"/>
          <p:cNvSpPr/>
          <p:nvPr/>
        </p:nvSpPr>
        <p:spPr>
          <a:xfrm>
            <a:off x="21524856" y="60261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WEEKLY REVIEW</a:t>
            </a:r>
            <a:endParaRPr/>
          </a:p>
        </p:txBody>
      </p:sp>
      <p:sp>
        <p:nvSpPr>
          <p:cNvPr id="182" name="Google Shape;182;p11"/>
          <p:cNvSpPr/>
          <p:nvPr/>
        </p:nvSpPr>
        <p:spPr>
          <a:xfrm>
            <a:off x="21524856" y="8680450"/>
            <a:ext cx="2311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MONTHLY REVIEW</a:t>
            </a:r>
            <a:endParaRPr/>
          </a:p>
        </p:txBody>
      </p:sp>
      <p:sp>
        <p:nvSpPr>
          <p:cNvPr id="183" name="Google Shape;183;p11"/>
          <p:cNvSpPr/>
          <p:nvPr/>
        </p:nvSpPr>
        <p:spPr>
          <a:xfrm>
            <a:off x="21397856" y="11334750"/>
            <a:ext cx="2565401" cy="838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QUARTERLY REVIEW</a:t>
            </a:r>
            <a:endParaRPr/>
          </a:p>
        </p:txBody>
      </p:sp>
      <p:cxnSp>
        <p:nvCxnSpPr>
          <p:cNvPr id="184" name="Google Shape;184;p11"/>
          <p:cNvCxnSpPr/>
          <p:nvPr/>
        </p:nvCxnSpPr>
        <p:spPr>
          <a:xfrm rot="10800000">
            <a:off x="10312103" y="1869409"/>
            <a:ext cx="0" cy="11097290"/>
          </a:xfrm>
          <a:prstGeom prst="straightConnector1">
            <a:avLst/>
          </a:prstGeom>
          <a:noFill/>
          <a:ln cap="flat" cmpd="sng" w="38100">
            <a:solidFill>
              <a:schemeClr val="dk2"/>
            </a:solidFill>
            <a:prstDash val="dash"/>
            <a:miter lim="400000"/>
            <a:headEnd len="sm" w="sm" type="none"/>
            <a:tailEnd len="sm" w="sm" type="none"/>
          </a:ln>
        </p:spPr>
      </p:cxnSp>
      <p:sp>
        <p:nvSpPr>
          <p:cNvPr id="185" name="Google Shape;185;p11"/>
          <p:cNvSpPr/>
          <p:nvPr/>
        </p:nvSpPr>
        <p:spPr>
          <a:xfrm>
            <a:off x="2322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IN PROGRESS</a:t>
            </a:r>
            <a:endParaRPr/>
          </a:p>
        </p:txBody>
      </p:sp>
      <p:sp>
        <p:nvSpPr>
          <p:cNvPr id="186" name="Google Shape;186;p11"/>
          <p:cNvSpPr/>
          <p:nvPr/>
        </p:nvSpPr>
        <p:spPr>
          <a:xfrm>
            <a:off x="13117455" y="2033801"/>
            <a:ext cx="3937001" cy="41549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000"/>
              <a:buFont typeface="Ubuntu Medium"/>
              <a:buNone/>
            </a:pPr>
            <a:r>
              <a:rPr b="0" i="0" lang="en-US" sz="3000" u="none" cap="none" strike="noStrike">
                <a:solidFill>
                  <a:schemeClr val="dk1"/>
                </a:solidFill>
                <a:latin typeface="Ubuntu Medium"/>
                <a:ea typeface="Ubuntu Medium"/>
                <a:cs typeface="Ubuntu Medium"/>
                <a:sym typeface="Ubuntu Medium"/>
              </a:rPr>
              <a:t>DONE</a:t>
            </a:r>
            <a:endParaRPr/>
          </a:p>
        </p:txBody>
      </p:sp>
      <p:sp>
        <p:nvSpPr>
          <p:cNvPr id="187" name="Google Shape;187;p11"/>
          <p:cNvSpPr/>
          <p:nvPr/>
        </p:nvSpPr>
        <p:spPr>
          <a:xfrm>
            <a:off x="698500" y="3048000"/>
            <a:ext cx="44323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88" name="Google Shape;188;p11"/>
          <p:cNvSpPr/>
          <p:nvPr/>
        </p:nvSpPr>
        <p:spPr>
          <a:xfrm>
            <a:off x="955772" y="3479910"/>
            <a:ext cx="39370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Customer Support</a:t>
            </a:r>
            <a:endParaRPr/>
          </a:p>
        </p:txBody>
      </p:sp>
      <p:sp>
        <p:nvSpPr>
          <p:cNvPr id="189" name="Google Shape;189;p11"/>
          <p:cNvSpPr/>
          <p:nvPr/>
        </p:nvSpPr>
        <p:spPr>
          <a:xfrm>
            <a:off x="5003800" y="57531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0" name="Google Shape;190;p11"/>
          <p:cNvSpPr/>
          <p:nvPr/>
        </p:nvSpPr>
        <p:spPr>
          <a:xfrm>
            <a:off x="5299172" y="61850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Optimisation</a:t>
            </a:r>
            <a:endParaRPr/>
          </a:p>
        </p:txBody>
      </p:sp>
      <p:sp>
        <p:nvSpPr>
          <p:cNvPr id="191" name="Google Shape;191;p11"/>
          <p:cNvSpPr/>
          <p:nvPr/>
        </p:nvSpPr>
        <p:spPr>
          <a:xfrm>
            <a:off x="3632200" y="11099800"/>
            <a:ext cx="49022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2" name="Google Shape;192;p11"/>
          <p:cNvSpPr/>
          <p:nvPr/>
        </p:nvSpPr>
        <p:spPr>
          <a:xfrm>
            <a:off x="3978372" y="11303110"/>
            <a:ext cx="4216401" cy="10922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New Product </a:t>
            </a:r>
            <a:endParaRPr/>
          </a:p>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Marketing Campaign</a:t>
            </a:r>
            <a:endParaRPr/>
          </a:p>
        </p:txBody>
      </p:sp>
      <p:sp>
        <p:nvSpPr>
          <p:cNvPr id="193" name="Google Shape;193;p11"/>
          <p:cNvSpPr/>
          <p:nvPr/>
        </p:nvSpPr>
        <p:spPr>
          <a:xfrm>
            <a:off x="16243300" y="83566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4" name="Google Shape;194;p11"/>
          <p:cNvSpPr/>
          <p:nvPr/>
        </p:nvSpPr>
        <p:spPr>
          <a:xfrm>
            <a:off x="16538672" y="8788510"/>
            <a:ext cx="2832101" cy="6350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Quality Check </a:t>
            </a:r>
            <a:endParaRPr/>
          </a:p>
        </p:txBody>
      </p:sp>
      <p:sp>
        <p:nvSpPr>
          <p:cNvPr id="195" name="Google Shape;195;p11"/>
          <p:cNvSpPr/>
          <p:nvPr/>
        </p:nvSpPr>
        <p:spPr>
          <a:xfrm>
            <a:off x="12788900" y="11099800"/>
            <a:ext cx="3429000" cy="1485900"/>
          </a:xfrm>
          <a:prstGeom prst="rect">
            <a:avLst/>
          </a:prstGeom>
          <a:solidFill>
            <a:schemeClr val="accent1"/>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96" name="Google Shape;196;p11"/>
          <p:cNvSpPr/>
          <p:nvPr/>
        </p:nvSpPr>
        <p:spPr>
          <a:xfrm>
            <a:off x="13084272" y="11404710"/>
            <a:ext cx="2832101" cy="876301"/>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chemeClr val="lt1"/>
              </a:buClr>
              <a:buSzPts val="3000"/>
              <a:buFont typeface="Ubuntu Medium"/>
              <a:buNone/>
            </a:pPr>
            <a:r>
              <a:rPr b="0" i="0" lang="en-US" sz="3000" u="none" cap="none" strike="noStrike">
                <a:solidFill>
                  <a:schemeClr val="lt1"/>
                </a:solidFill>
                <a:latin typeface="Ubuntu Medium"/>
                <a:ea typeface="Ubuntu Medium"/>
                <a:cs typeface="Ubuntu Medium"/>
                <a:sym typeface="Ubuntu Medium"/>
              </a:rPr>
              <a:t>Revenue Review</a:t>
            </a:r>
            <a:endParaRPr/>
          </a:p>
        </p:txBody>
      </p:sp>
      <p:sp>
        <p:nvSpPr>
          <p:cNvPr id="197" name="Google Shape;197;p11"/>
          <p:cNvSpPr/>
          <p:nvPr/>
        </p:nvSpPr>
        <p:spPr>
          <a:xfrm>
            <a:off x="6439207" y="368300"/>
            <a:ext cx="11493501" cy="1028700"/>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Clr>
                <a:srgbClr val="323C40"/>
              </a:buClr>
              <a:buSzPts val="7200"/>
              <a:buFont typeface="Ubuntu Medium"/>
              <a:buNone/>
            </a:pPr>
            <a:r>
              <a:rPr b="0" i="0" lang="en-US" sz="7200" u="none" cap="none" strike="noStrike">
                <a:solidFill>
                  <a:srgbClr val="323C40"/>
                </a:solidFill>
                <a:latin typeface="Ubuntu Medium"/>
                <a:ea typeface="Ubuntu Medium"/>
                <a:cs typeface="Ubuntu Medium"/>
                <a:sym typeface="Ubuntu Medium"/>
              </a:rPr>
              <a:t>ACTION PLAN </a:t>
            </a:r>
            <a:endParaRPr/>
          </a:p>
        </p:txBody>
      </p:sp>
      <p:sp>
        <p:nvSpPr>
          <p:cNvPr id="198" name="Google Shape;198;p11"/>
          <p:cNvSpPr/>
          <p:nvPr/>
        </p:nvSpPr>
        <p:spPr>
          <a:xfrm rot="10800000">
            <a:off x="10121900" y="1762495"/>
            <a:ext cx="381000" cy="292100"/>
          </a:xfrm>
          <a:custGeom>
            <a:rect b="b" l="l" r="r" t="t"/>
            <a:pathLst>
              <a:path extrusionOk="0" h="21600" w="21600">
                <a:moveTo>
                  <a:pt x="0" y="21600"/>
                </a:moveTo>
                <a:lnTo>
                  <a:pt x="21600" y="21600"/>
                </a:lnTo>
                <a:lnTo>
                  <a:pt x="10800" y="0"/>
                </a:lnTo>
                <a:close/>
              </a:path>
            </a:pathLst>
          </a:custGeom>
          <a:solidFill>
            <a:schemeClr val="dk2"/>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Medium"/>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New_Template8">
  <a:themeElements>
    <a:clrScheme name="Custom 3">
      <a:dk1>
        <a:srgbClr val="323C40"/>
      </a:dk1>
      <a:lt1>
        <a:srgbClr val="FFFFFF"/>
      </a:lt1>
      <a:dk2>
        <a:srgbClr val="323C40"/>
      </a:dk2>
      <a:lt2>
        <a:srgbClr val="FFFFFF"/>
      </a:lt2>
      <a:accent1>
        <a:srgbClr val="00CFDC"/>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