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1B8F97-2C81-4E87-BF28-5ACB66867B9F}">
  <a:tblStyle styleId="{091B8F97-2C81-4E87-BF28-5ACB66867B9F}"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jpg"/><Relationship Id="rId4"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3.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{091B8F97-2C81-4E87-BF28-5ACB66867B9F}</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{091B8F97-2C81-4E87-BF28-5ACB66867B9F}</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{091B8F97-2C81-4E87-BF28-5ACB66867B9F}</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{091B8F97-2C81-4E87-BF28-5ACB66867B9F}</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{091B8F97-2C81-4E87-BF28-5ACB66867B9F}</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{091B8F97-2C81-4E87-BF28-5ACB66867B9F}</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{091B8F97-2C81-4E87-BF28-5ACB66867B9F}</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BEB18A"/>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