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0" r:id="rId2"/>
  </p:sld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2" r:id="rId20"/>
    <p:sldId id="275" r:id="rId21"/>
    <p:sldId id="276" r:id="rId22"/>
    <p:sldId id="277" r:id="rId23"/>
    <p:sldId id="278" r:id="rId24"/>
    <p:sldId id="283" r:id="rId25"/>
    <p:sldId id="284" r:id="rId26"/>
    <p:sldId id="280" r:id="rId27"/>
    <p:sldId id="281" r:id="rId28"/>
    <p:sldId id="282" r:id="rId29"/>
    <p:sldId id="286" r:id="rId30"/>
    <p:sldId id="287" r:id="rId31"/>
    <p:sldId id="288" r:id="rId32"/>
    <p:sldId id="279" r:id="rId33"/>
    <p:sldId id="285"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showGuides="1">
      <p:cViewPr varScale="1">
        <p:scale>
          <a:sx n="64" d="100"/>
          <a:sy n="64" d="100"/>
        </p:scale>
        <p:origin x="678" y="90"/>
      </p:cViewPr>
      <p:guideLst>
        <p:guide orient="horz" pos="2183"/>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Montserrat" panose="00000500000000000000" pitchFamily="50" charset="0"/>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bg1">
                <a:lumMod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745175216"/>
        <c:axId val="-745177392"/>
      </c:barChart>
      <c:catAx>
        <c:axId val="-745175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ontserrat" panose="00000500000000000000" pitchFamily="50" charset="0"/>
                <a:ea typeface="+mn-ea"/>
                <a:cs typeface="+mn-cs"/>
              </a:defRPr>
            </a:pPr>
            <a:endParaRPr lang="en-US"/>
          </a:p>
        </c:txPr>
        <c:crossAx val="-745177392"/>
        <c:crosses val="autoZero"/>
        <c:auto val="1"/>
        <c:lblAlgn val="ctr"/>
        <c:lblOffset val="100"/>
        <c:noMultiLvlLbl val="0"/>
      </c:catAx>
      <c:valAx>
        <c:axId val="-74517739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ontserrat" panose="00000500000000000000" pitchFamily="50" charset="0"/>
                <a:ea typeface="+mn-ea"/>
                <a:cs typeface="+mn-cs"/>
              </a:defRPr>
            </a:pPr>
            <a:endParaRPr lang="en-US"/>
          </a:p>
        </c:txPr>
        <c:crossAx val="-7451752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ontserrat" panose="00000500000000000000" pitchFamily="50"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Montserrat" panose="00000500000000000000" pitchFamily="50" charset="0"/>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bg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875057184"/>
        <c:axId val="-875055008"/>
      </c:barChart>
      <c:catAx>
        <c:axId val="-875057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ontserrat" panose="00000500000000000000" pitchFamily="50" charset="0"/>
                <a:ea typeface="+mn-ea"/>
                <a:cs typeface="+mn-cs"/>
              </a:defRPr>
            </a:pPr>
            <a:endParaRPr lang="en-US"/>
          </a:p>
        </c:txPr>
        <c:crossAx val="-875055008"/>
        <c:crosses val="autoZero"/>
        <c:auto val="1"/>
        <c:lblAlgn val="ctr"/>
        <c:lblOffset val="100"/>
        <c:noMultiLvlLbl val="0"/>
      </c:catAx>
      <c:valAx>
        <c:axId val="-8750550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ontserrat" panose="00000500000000000000" pitchFamily="50" charset="0"/>
                <a:ea typeface="+mn-ea"/>
                <a:cs typeface="+mn-cs"/>
              </a:defRPr>
            </a:pPr>
            <a:endParaRPr lang="en-US"/>
          </a:p>
        </c:txPr>
        <c:crossAx val="-8750571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ontserrat" panose="00000500000000000000" pitchFamily="50"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Income</c:v>
                </c:pt>
              </c:strCache>
            </c:strRef>
          </c:tx>
          <c:spPr>
            <a:solidFill>
              <a:schemeClr val="bg1">
                <a:lumMod val="95000"/>
              </a:schemeClr>
            </a:solidFill>
            <a:ln>
              <a:noFill/>
            </a:ln>
            <a:effectLst>
              <a:outerShdw blurRad="50800" dist="38100" dir="18900000" algn="b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Sheet1!$B$2:$B$5</c:f>
              <c:numCache>
                <c:formatCode>General</c:formatCode>
                <c:ptCount val="4"/>
                <c:pt idx="0">
                  <c:v>600</c:v>
                </c:pt>
                <c:pt idx="1">
                  <c:v>800</c:v>
                </c:pt>
                <c:pt idx="2">
                  <c:v>560</c:v>
                </c:pt>
                <c:pt idx="3">
                  <c:v>623</c:v>
                </c:pt>
              </c:numCache>
            </c:numRef>
          </c:val>
        </c:ser>
        <c:ser>
          <c:idx val="1"/>
          <c:order val="1"/>
          <c:tx>
            <c:strRef>
              <c:f>Sheet1!$C$1</c:f>
              <c:strCache>
                <c:ptCount val="1"/>
                <c:pt idx="0">
                  <c:v>Profit</c:v>
                </c:pt>
              </c:strCache>
            </c:strRef>
          </c:tx>
          <c:spPr>
            <a:solidFill>
              <a:schemeClr val="bg1">
                <a:lumMod val="75000"/>
              </a:schemeClr>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Sheet1!$C$2:$C$5</c:f>
              <c:numCache>
                <c:formatCode>General</c:formatCode>
                <c:ptCount val="4"/>
                <c:pt idx="0">
                  <c:v>250</c:v>
                </c:pt>
                <c:pt idx="1">
                  <c:v>450</c:v>
                </c:pt>
                <c:pt idx="2">
                  <c:v>260</c:v>
                </c:pt>
                <c:pt idx="3">
                  <c:v>360</c:v>
                </c:pt>
              </c:numCache>
            </c:numRef>
          </c:val>
        </c:ser>
        <c:ser>
          <c:idx val="2"/>
          <c:order val="2"/>
          <c:tx>
            <c:strRef>
              <c:f>Sheet1!$D$1</c:f>
              <c:strCache>
                <c:ptCount val="1"/>
                <c:pt idx="0">
                  <c:v>Expense</c:v>
                </c:pt>
              </c:strCache>
            </c:strRef>
          </c:tx>
          <c:spPr>
            <a:solidFill>
              <a:schemeClr val="bg1">
                <a:lumMod val="85000"/>
              </a:schemeClr>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Sheet1!$D$2:$D$5</c:f>
              <c:numCache>
                <c:formatCode>General</c:formatCode>
                <c:ptCount val="4"/>
                <c:pt idx="0">
                  <c:v>450</c:v>
                </c:pt>
                <c:pt idx="1">
                  <c:v>500</c:v>
                </c:pt>
                <c:pt idx="2">
                  <c:v>480</c:v>
                </c:pt>
                <c:pt idx="3">
                  <c:v>800</c:v>
                </c:pt>
              </c:numCache>
            </c:numRef>
          </c:val>
        </c:ser>
        <c:ser>
          <c:idx val="3"/>
          <c:order val="3"/>
          <c:tx>
            <c:strRef>
              <c:f>Sheet1!$E$1</c:f>
              <c:strCache>
                <c:ptCount val="1"/>
                <c:pt idx="0">
                  <c:v>Asset</c:v>
                </c:pt>
              </c:strCache>
            </c:strRef>
          </c:tx>
          <c:spPr>
            <a:solidFill>
              <a:schemeClr val="bg2">
                <a:alpha val="78039"/>
              </a:schemeClr>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Sheet1!$E$2:$E$5</c:f>
              <c:numCache>
                <c:formatCode>General</c:formatCode>
                <c:ptCount val="4"/>
                <c:pt idx="0">
                  <c:v>600</c:v>
                </c:pt>
                <c:pt idx="1">
                  <c:v>500</c:v>
                </c:pt>
                <c:pt idx="2">
                  <c:v>280</c:v>
                </c:pt>
                <c:pt idx="3">
                  <c:v>450</c:v>
                </c:pt>
              </c:numCache>
            </c:numRef>
          </c:val>
        </c:ser>
        <c:dLbls>
          <c:showLegendKey val="0"/>
          <c:showVal val="0"/>
          <c:showCatName val="0"/>
          <c:showSerName val="0"/>
          <c:showPercent val="0"/>
          <c:showBubbleSize val="0"/>
        </c:dLbls>
        <c:gapWidth val="219"/>
        <c:overlap val="-27"/>
        <c:axId val="-767212160"/>
        <c:axId val="-767223040"/>
      </c:barChart>
      <c:catAx>
        <c:axId val="-7672121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ontserrat" panose="00000500000000000000" pitchFamily="50" charset="0"/>
                <a:ea typeface="Lato" panose="020F0502020204030203" pitchFamily="34" charset="0"/>
                <a:cs typeface="Lato" panose="020F0502020204030203" pitchFamily="34" charset="0"/>
              </a:defRPr>
            </a:pPr>
            <a:endParaRPr lang="en-US"/>
          </a:p>
        </c:txPr>
        <c:crossAx val="-767223040"/>
        <c:crosses val="autoZero"/>
        <c:auto val="1"/>
        <c:lblAlgn val="ctr"/>
        <c:lblOffset val="100"/>
        <c:noMultiLvlLbl val="0"/>
      </c:catAx>
      <c:valAx>
        <c:axId val="-767223040"/>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ontserrat" panose="00000500000000000000" pitchFamily="50" charset="0"/>
                <a:ea typeface="Lato" panose="020F0502020204030203" pitchFamily="34" charset="0"/>
                <a:cs typeface="Lato" panose="020F0502020204030203" pitchFamily="34" charset="0"/>
              </a:defRPr>
            </a:pPr>
            <a:endParaRPr lang="en-US"/>
          </a:p>
        </c:txPr>
        <c:crossAx val="-76721216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ontserrat" panose="00000500000000000000" pitchFamily="50" charset="0"/>
              <a:ea typeface="Lato" panose="020F0502020204030203" pitchFamily="34" charset="0"/>
              <a:cs typeface="Lato" panose="020F0502020204030203" pitchFamily="34" charset="0"/>
            </a:defRPr>
          </a:pPr>
          <a:endParaRPr lang="en-US"/>
        </a:p>
      </c:txPr>
    </c:legend>
    <c:plotVisOnly val="1"/>
    <c:dispBlanksAs val="gap"/>
    <c:showDLblsOverMax val="0"/>
  </c:chart>
  <c:spPr>
    <a:noFill/>
    <a:ln>
      <a:noFill/>
    </a:ln>
    <a:effectLst/>
  </c:spPr>
  <c:txPr>
    <a:bodyPr/>
    <a:lstStyle/>
    <a:p>
      <a:pPr>
        <a:defRPr>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455BC6-1B32-48D0-A100-99011BCEA3BD}"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397473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2762250"/>
            <a:ext cx="5943600" cy="2990850"/>
          </a:xfrm>
        </p:spPr>
        <p:txBody>
          <a:bodyPr/>
          <a:lstStyle/>
          <a:p>
            <a:endParaRPr lang="en-US"/>
          </a:p>
        </p:txBody>
      </p:sp>
    </p:spTree>
    <p:extLst>
      <p:ext uri="{BB962C8B-B14F-4D97-AF65-F5344CB8AC3E}">
        <p14:creationId xmlns:p14="http://schemas.microsoft.com/office/powerpoint/2010/main" val="910948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600700" y="0"/>
            <a:ext cx="5486400" cy="5829300"/>
          </a:xfrm>
        </p:spPr>
        <p:txBody>
          <a:bodyPr/>
          <a:lstStyle/>
          <a:p>
            <a:endParaRPr lang="en-US"/>
          </a:p>
        </p:txBody>
      </p:sp>
    </p:spTree>
    <p:extLst>
      <p:ext uri="{BB962C8B-B14F-4D97-AF65-F5344CB8AC3E}">
        <p14:creationId xmlns:p14="http://schemas.microsoft.com/office/powerpoint/2010/main" val="1851452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3657600"/>
          </a:xfrm>
        </p:spPr>
        <p:txBody>
          <a:bodyPr/>
          <a:lstStyle/>
          <a:p>
            <a:endParaRPr lang="en-US"/>
          </a:p>
        </p:txBody>
      </p:sp>
    </p:spTree>
    <p:extLst>
      <p:ext uri="{BB962C8B-B14F-4D97-AF65-F5344CB8AC3E}">
        <p14:creationId xmlns:p14="http://schemas.microsoft.com/office/powerpoint/2010/main" val="1876946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55BC6-1B32-48D0-A100-99011BCEA3BD}"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1591100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455BC6-1B32-48D0-A100-99011BCEA3BD}"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3449171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455BC6-1B32-48D0-A100-99011BCEA3BD}" type="datetimeFigureOut">
              <a:rPr lang="en-US" smtClean="0"/>
              <a:t>2/22/2020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21202377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455BC6-1B32-48D0-A100-99011BCEA3BD}" type="datetimeFigureOut">
              <a:rPr lang="en-US" smtClean="0"/>
              <a:t>2/22/2020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42608246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455BC6-1B32-48D0-A100-99011BCEA3BD}" type="datetimeFigureOut">
              <a:rPr lang="en-US" smtClean="0"/>
              <a:t>2/22/2020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22105602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455BC6-1B32-48D0-A100-99011BCEA3BD}" type="datetimeFigureOut">
              <a:rPr lang="en-US" smtClean="0"/>
              <a:t>2/22/2020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33614624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455BC6-1B32-48D0-A100-99011BCEA3BD}" type="datetimeFigureOut">
              <a:rPr lang="en-US" smtClean="0"/>
              <a:t>2/22/2020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3098543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32429422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455BC6-1B32-48D0-A100-99011BCEA3BD}" type="datetimeFigureOut">
              <a:rPr lang="en-US" smtClean="0"/>
              <a:t>2/22/2020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1486727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55BC6-1B32-48D0-A100-99011BCEA3BD}"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41757739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455BC6-1B32-48D0-A100-99011BCEA3BD}"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1ACECD-723B-4C8D-A5B7-E1DE8EF87BC9}" type="slidenum">
              <a:rPr lang="en-US" smtClean="0"/>
              <a:t>‹#›</a:t>
            </a:fld>
            <a:endParaRPr lang="en-US"/>
          </a:p>
        </p:txBody>
      </p:sp>
    </p:spTree>
    <p:extLst>
      <p:ext uri="{BB962C8B-B14F-4D97-AF65-F5344CB8AC3E}">
        <p14:creationId xmlns:p14="http://schemas.microsoft.com/office/powerpoint/2010/main" val="30019880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Mockup">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xmlns="" id="{19A18979-0138-4C5B-9DCE-C80DA4765A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9058" y="513736"/>
            <a:ext cx="2896609" cy="6096000"/>
          </a:xfrm>
          <a:prstGeom prst="rect">
            <a:avLst/>
          </a:prstGeom>
        </p:spPr>
      </p:pic>
      <p:sp>
        <p:nvSpPr>
          <p:cNvPr id="21" name="Picture Placeholder 20">
            <a:extLst>
              <a:ext uri="{FF2B5EF4-FFF2-40B4-BE49-F238E27FC236}">
                <a16:creationId xmlns:a16="http://schemas.microsoft.com/office/drawing/2014/main" xmlns="" id="{CE9CC04D-CDD4-490B-BA6D-A3B6850BE5C2}"/>
              </a:ext>
            </a:extLst>
          </p:cNvPr>
          <p:cNvSpPr>
            <a:spLocks noGrp="1" noChangeAspect="1"/>
          </p:cNvSpPr>
          <p:nvPr>
            <p:ph type="pic" sz="quarter" idx="11" hasCustomPrompt="1"/>
          </p:nvPr>
        </p:nvSpPr>
        <p:spPr>
          <a:xfrm>
            <a:off x="8550918" y="893324"/>
            <a:ext cx="2633133" cy="5391856"/>
          </a:xfrm>
          <a:custGeom>
            <a:avLst/>
            <a:gdLst>
              <a:gd name="connsiteX0" fmla="*/ 305193 w 3949700"/>
              <a:gd name="connsiteY0" fmla="*/ 0 h 8087784"/>
              <a:gd name="connsiteX1" fmla="*/ 3644507 w 3949700"/>
              <a:gd name="connsiteY1" fmla="*/ 0 h 8087784"/>
              <a:gd name="connsiteX2" fmla="*/ 3949700 w 3949700"/>
              <a:gd name="connsiteY2" fmla="*/ 305193 h 8087784"/>
              <a:gd name="connsiteX3" fmla="*/ 3949700 w 3949700"/>
              <a:gd name="connsiteY3" fmla="*/ 7782591 h 8087784"/>
              <a:gd name="connsiteX4" fmla="*/ 3644507 w 3949700"/>
              <a:gd name="connsiteY4" fmla="*/ 8087784 h 8087784"/>
              <a:gd name="connsiteX5" fmla="*/ 305193 w 3949700"/>
              <a:gd name="connsiteY5" fmla="*/ 8087784 h 8087784"/>
              <a:gd name="connsiteX6" fmla="*/ 0 w 3949700"/>
              <a:gd name="connsiteY6" fmla="*/ 7782591 h 8087784"/>
              <a:gd name="connsiteX7" fmla="*/ 0 w 3949700"/>
              <a:gd name="connsiteY7" fmla="*/ 305193 h 8087784"/>
              <a:gd name="connsiteX8" fmla="*/ 305193 w 3949700"/>
              <a:gd name="connsiteY8" fmla="*/ 0 h 8087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49700" h="8087784">
                <a:moveTo>
                  <a:pt x="305193" y="0"/>
                </a:moveTo>
                <a:lnTo>
                  <a:pt x="3644507" y="0"/>
                </a:lnTo>
                <a:cubicBezTo>
                  <a:pt x="3813060" y="0"/>
                  <a:pt x="3949700" y="136640"/>
                  <a:pt x="3949700" y="305193"/>
                </a:cubicBezTo>
                <a:lnTo>
                  <a:pt x="3949700" y="7782591"/>
                </a:lnTo>
                <a:cubicBezTo>
                  <a:pt x="3949700" y="7951144"/>
                  <a:pt x="3813060" y="8087784"/>
                  <a:pt x="3644507" y="8087784"/>
                </a:cubicBezTo>
                <a:lnTo>
                  <a:pt x="305193" y="8087784"/>
                </a:lnTo>
                <a:cubicBezTo>
                  <a:pt x="136640" y="8087784"/>
                  <a:pt x="0" y="7951144"/>
                  <a:pt x="0" y="7782591"/>
                </a:cubicBezTo>
                <a:lnTo>
                  <a:pt x="0" y="305193"/>
                </a:lnTo>
                <a:cubicBezTo>
                  <a:pt x="0" y="136640"/>
                  <a:pt x="136640" y="0"/>
                  <a:pt x="305193" y="0"/>
                </a:cubicBezTo>
                <a:close/>
              </a:path>
            </a:pathLst>
          </a:custGeom>
          <a:solidFill>
            <a:schemeClr val="tx1"/>
          </a:solidFill>
        </p:spPr>
        <p:txBody>
          <a:bodyPr wrap="square" anchor="ctr">
            <a:noAutofit/>
          </a:bodyPr>
          <a:lstStyle>
            <a:lvl1pPr marL="0" indent="0" algn="ctr">
              <a:buNone/>
              <a:defRPr sz="1133" spc="200">
                <a:ln w="3175">
                  <a:solidFill>
                    <a:schemeClr val="bg1">
                      <a:alpha val="25000"/>
                    </a:schemeClr>
                  </a:solidFill>
                </a:ln>
                <a:solidFill>
                  <a:schemeClr val="bg1"/>
                </a:solidFill>
                <a:latin typeface="Montserrat" panose="00000500000000000000" pitchFamily="50" charset="0"/>
              </a:defRPr>
            </a:lvl1pPr>
          </a:lstStyle>
          <a:p>
            <a:r>
              <a:rPr lang="en-US" dirty="0"/>
              <a:t>Drag and Drop</a:t>
            </a:r>
          </a:p>
        </p:txBody>
      </p:sp>
    </p:spTree>
    <p:extLst>
      <p:ext uri="{BB962C8B-B14F-4D97-AF65-F5344CB8AC3E}">
        <p14:creationId xmlns:p14="http://schemas.microsoft.com/office/powerpoint/2010/main" val="16695075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077">
    <p:spTree>
      <p:nvGrpSpPr>
        <p:cNvPr id="1" name=""/>
        <p:cNvGrpSpPr/>
        <p:nvPr/>
      </p:nvGrpSpPr>
      <p:grpSpPr>
        <a:xfrm>
          <a:off x="0" y="0"/>
          <a:ext cx="0" cy="0"/>
          <a:chOff x="0" y="0"/>
          <a:chExt cx="0" cy="0"/>
        </a:xfrm>
      </p:grpSpPr>
      <p:sp>
        <p:nvSpPr>
          <p:cNvPr id="26" name="Rectangle 25"/>
          <p:cNvSpPr/>
          <p:nvPr userDrawn="1"/>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Группа 49"/>
          <p:cNvGrpSpPr/>
          <p:nvPr userDrawn="1"/>
        </p:nvGrpSpPr>
        <p:grpSpPr>
          <a:xfrm>
            <a:off x="5737619" y="1131543"/>
            <a:ext cx="2530932" cy="5052118"/>
            <a:chOff x="3421706" y="1143000"/>
            <a:chExt cx="2530932" cy="5052117"/>
          </a:xfrm>
        </p:grpSpPr>
        <p:sp>
          <p:nvSpPr>
            <p:cNvPr id="51" name="Скругленный прямоугольник 50"/>
            <p:cNvSpPr/>
            <p:nvPr userDrawn="1"/>
          </p:nvSpPr>
          <p:spPr>
            <a:xfrm>
              <a:off x="5772337" y="2057401"/>
              <a:ext cx="180301" cy="487680"/>
            </a:xfrm>
            <a:prstGeom prst="round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52" name="Скругленный прямоугольник 51"/>
            <p:cNvSpPr/>
            <p:nvPr userDrawn="1"/>
          </p:nvSpPr>
          <p:spPr>
            <a:xfrm>
              <a:off x="3421706" y="1971500"/>
              <a:ext cx="180301" cy="276137"/>
            </a:xfrm>
            <a:prstGeom prst="round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53" name="Скругленный прямоугольник 52"/>
            <p:cNvSpPr/>
            <p:nvPr userDrawn="1"/>
          </p:nvSpPr>
          <p:spPr>
            <a:xfrm>
              <a:off x="3421706" y="2530199"/>
              <a:ext cx="180301" cy="276137"/>
            </a:xfrm>
            <a:prstGeom prst="round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54" name="Скругленный прямоугольник 53"/>
            <p:cNvSpPr/>
            <p:nvPr userDrawn="1"/>
          </p:nvSpPr>
          <p:spPr>
            <a:xfrm>
              <a:off x="3421706" y="3041744"/>
              <a:ext cx="180301" cy="276137"/>
            </a:xfrm>
            <a:prstGeom prst="round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55" name="Скругленный прямоугольник 54"/>
            <p:cNvSpPr/>
            <p:nvPr userDrawn="1"/>
          </p:nvSpPr>
          <p:spPr>
            <a:xfrm>
              <a:off x="3453659" y="1143000"/>
              <a:ext cx="2465281" cy="5052117"/>
            </a:xfrm>
            <a:prstGeom prst="roundRect">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56" name="Овал 55"/>
            <p:cNvSpPr/>
            <p:nvPr userDrawn="1"/>
          </p:nvSpPr>
          <p:spPr>
            <a:xfrm>
              <a:off x="4481234" y="5699769"/>
              <a:ext cx="410131" cy="406782"/>
            </a:xfrm>
            <a:prstGeom prst="ellipse">
              <a:avLst/>
            </a:prstGeom>
            <a:noFill/>
            <a:ln w="15875">
              <a:gradFill flip="none" rotWithShape="1">
                <a:gsLst>
                  <a:gs pos="32000">
                    <a:schemeClr val="tx1">
                      <a:lumMod val="65000"/>
                      <a:lumOff val="35000"/>
                    </a:schemeClr>
                  </a:gs>
                  <a:gs pos="71000">
                    <a:schemeClr val="bg1">
                      <a:lumMod val="95000"/>
                    </a:schemeClr>
                  </a:gs>
                  <a:gs pos="0">
                    <a:schemeClr val="bg1">
                      <a:lumMod val="65000"/>
                    </a:schemeClr>
                  </a:gs>
                  <a:gs pos="100000">
                    <a:schemeClr val="tx1">
                      <a:lumMod val="95000"/>
                      <a:lumOff val="500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57" name="Скругленный прямоугольник 56"/>
            <p:cNvSpPr/>
            <p:nvPr userDrawn="1"/>
          </p:nvSpPr>
          <p:spPr>
            <a:xfrm>
              <a:off x="4372270" y="1457767"/>
              <a:ext cx="628058" cy="45719"/>
            </a:xfrm>
            <a:prstGeom prst="round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58" name="Овал 57"/>
            <p:cNvSpPr/>
            <p:nvPr userDrawn="1"/>
          </p:nvSpPr>
          <p:spPr>
            <a:xfrm flipH="1">
              <a:off x="4159907" y="1451578"/>
              <a:ext cx="59518" cy="58098"/>
            </a:xfrm>
            <a:prstGeom prst="ellipse">
              <a:avLst/>
            </a:prstGeom>
            <a:solidFill>
              <a:schemeClr val="tx1">
                <a:alpha val="20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59" name="Овал 58"/>
            <p:cNvSpPr/>
            <p:nvPr userDrawn="1"/>
          </p:nvSpPr>
          <p:spPr>
            <a:xfrm flipH="1">
              <a:off x="4656540" y="1271335"/>
              <a:ext cx="59518" cy="58098"/>
            </a:xfrm>
            <a:prstGeom prst="ellipse">
              <a:avLst/>
            </a:prstGeom>
            <a:solidFill>
              <a:schemeClr val="tx1">
                <a:alpha val="20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grpSp>
      <p:grpSp>
        <p:nvGrpSpPr>
          <p:cNvPr id="61" name="Группа 60"/>
          <p:cNvGrpSpPr/>
          <p:nvPr userDrawn="1"/>
        </p:nvGrpSpPr>
        <p:grpSpPr>
          <a:xfrm>
            <a:off x="9262428" y="1130973"/>
            <a:ext cx="2530932" cy="5052118"/>
            <a:chOff x="3421706" y="1143000"/>
            <a:chExt cx="2530932" cy="5052117"/>
          </a:xfrm>
        </p:grpSpPr>
        <p:sp>
          <p:nvSpPr>
            <p:cNvPr id="62" name="Скругленный прямоугольник 61"/>
            <p:cNvSpPr/>
            <p:nvPr userDrawn="1"/>
          </p:nvSpPr>
          <p:spPr>
            <a:xfrm>
              <a:off x="5772337" y="2057401"/>
              <a:ext cx="180301" cy="487680"/>
            </a:xfrm>
            <a:prstGeom prst="round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63" name="Скругленный прямоугольник 62"/>
            <p:cNvSpPr/>
            <p:nvPr userDrawn="1"/>
          </p:nvSpPr>
          <p:spPr>
            <a:xfrm>
              <a:off x="3421706" y="1971500"/>
              <a:ext cx="180301" cy="276137"/>
            </a:xfrm>
            <a:prstGeom prst="round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64" name="Скругленный прямоугольник 63"/>
            <p:cNvSpPr/>
            <p:nvPr userDrawn="1"/>
          </p:nvSpPr>
          <p:spPr>
            <a:xfrm>
              <a:off x="3421706" y="2530199"/>
              <a:ext cx="180301" cy="276137"/>
            </a:xfrm>
            <a:prstGeom prst="round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65" name="Скругленный прямоугольник 64"/>
            <p:cNvSpPr/>
            <p:nvPr userDrawn="1"/>
          </p:nvSpPr>
          <p:spPr>
            <a:xfrm>
              <a:off x="3421706" y="3041744"/>
              <a:ext cx="180301" cy="276137"/>
            </a:xfrm>
            <a:prstGeom prst="round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66" name="Скругленный прямоугольник 65"/>
            <p:cNvSpPr/>
            <p:nvPr userDrawn="1"/>
          </p:nvSpPr>
          <p:spPr>
            <a:xfrm>
              <a:off x="3453659" y="1143000"/>
              <a:ext cx="2465281" cy="5052117"/>
            </a:xfrm>
            <a:prstGeom prst="roundRect">
              <a:avLst/>
            </a:prstGeom>
            <a:solidFill>
              <a:schemeClr val="bg1"/>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67" name="Овал 66"/>
            <p:cNvSpPr/>
            <p:nvPr userDrawn="1"/>
          </p:nvSpPr>
          <p:spPr>
            <a:xfrm>
              <a:off x="4481234" y="5699769"/>
              <a:ext cx="410131" cy="406782"/>
            </a:xfrm>
            <a:prstGeom prst="ellipse">
              <a:avLst/>
            </a:prstGeom>
            <a:noFill/>
            <a:ln w="15875">
              <a:gradFill flip="none" rotWithShape="1">
                <a:gsLst>
                  <a:gs pos="32000">
                    <a:schemeClr val="tx1">
                      <a:lumMod val="65000"/>
                      <a:lumOff val="35000"/>
                    </a:schemeClr>
                  </a:gs>
                  <a:gs pos="71000">
                    <a:schemeClr val="bg1">
                      <a:lumMod val="95000"/>
                    </a:schemeClr>
                  </a:gs>
                  <a:gs pos="0">
                    <a:schemeClr val="bg1">
                      <a:lumMod val="65000"/>
                    </a:schemeClr>
                  </a:gs>
                  <a:gs pos="100000">
                    <a:schemeClr val="tx1">
                      <a:lumMod val="95000"/>
                      <a:lumOff val="500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68" name="Скругленный прямоугольник 67"/>
            <p:cNvSpPr/>
            <p:nvPr userDrawn="1"/>
          </p:nvSpPr>
          <p:spPr>
            <a:xfrm>
              <a:off x="4372270" y="1457767"/>
              <a:ext cx="628058" cy="45719"/>
            </a:xfrm>
            <a:prstGeom prst="round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69" name="Овал 68"/>
            <p:cNvSpPr/>
            <p:nvPr userDrawn="1"/>
          </p:nvSpPr>
          <p:spPr>
            <a:xfrm flipH="1">
              <a:off x="4159907" y="1451578"/>
              <a:ext cx="59518" cy="58098"/>
            </a:xfrm>
            <a:prstGeom prst="ellipse">
              <a:avLst/>
            </a:prstGeom>
            <a:solidFill>
              <a:schemeClr val="tx1">
                <a:alpha val="20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sp>
          <p:nvSpPr>
            <p:cNvPr id="70" name="Овал 69"/>
            <p:cNvSpPr/>
            <p:nvPr userDrawn="1"/>
          </p:nvSpPr>
          <p:spPr>
            <a:xfrm flipH="1">
              <a:off x="4656540" y="1271335"/>
              <a:ext cx="59518" cy="58098"/>
            </a:xfrm>
            <a:prstGeom prst="ellipse">
              <a:avLst/>
            </a:prstGeom>
            <a:solidFill>
              <a:schemeClr val="tx1">
                <a:alpha val="20000"/>
              </a:scheme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3"/>
            </a:p>
          </p:txBody>
        </p:sp>
      </p:grpSp>
      <p:sp>
        <p:nvSpPr>
          <p:cNvPr id="3" name="Picture Placeholder 2"/>
          <p:cNvSpPr>
            <a:spLocks noGrp="1"/>
          </p:cNvSpPr>
          <p:nvPr>
            <p:ph type="pic" sz="quarter" idx="66"/>
          </p:nvPr>
        </p:nvSpPr>
        <p:spPr>
          <a:xfrm>
            <a:off x="5915689" y="1765300"/>
            <a:ext cx="2168525" cy="3827463"/>
          </a:xfrm>
        </p:spPr>
        <p:txBody>
          <a:bodyPr/>
          <a:lstStyle/>
          <a:p>
            <a:endParaRPr lang="en-US"/>
          </a:p>
        </p:txBody>
      </p:sp>
      <p:sp>
        <p:nvSpPr>
          <p:cNvPr id="29" name="Picture Placeholder 2"/>
          <p:cNvSpPr>
            <a:spLocks noGrp="1"/>
          </p:cNvSpPr>
          <p:nvPr>
            <p:ph type="pic" sz="quarter" idx="67"/>
          </p:nvPr>
        </p:nvSpPr>
        <p:spPr>
          <a:xfrm>
            <a:off x="9443797" y="1771714"/>
            <a:ext cx="2168525" cy="3827463"/>
          </a:xfrm>
        </p:spPr>
        <p:txBody>
          <a:bodyPr/>
          <a:lstStyle/>
          <a:p>
            <a:endParaRPr lang="en-US"/>
          </a:p>
        </p:txBody>
      </p:sp>
    </p:spTree>
    <p:extLst>
      <p:ext uri="{BB962C8B-B14F-4D97-AF65-F5344CB8AC3E}">
        <p14:creationId xmlns:p14="http://schemas.microsoft.com/office/powerpoint/2010/main" val="4010984421"/>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extLst mod="1">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ablet-mockup">
    <p:spTree>
      <p:nvGrpSpPr>
        <p:cNvPr id="1" name=""/>
        <p:cNvGrpSpPr/>
        <p:nvPr/>
      </p:nvGrpSpPr>
      <p:grpSpPr>
        <a:xfrm>
          <a:off x="0" y="0"/>
          <a:ext cx="0" cy="0"/>
          <a:chOff x="0" y="0"/>
          <a:chExt cx="0" cy="0"/>
        </a:xfrm>
      </p:grpSpPr>
      <p:sp>
        <p:nvSpPr>
          <p:cNvPr id="26" name="Picture Placeholder 9"/>
          <p:cNvSpPr>
            <a:spLocks noGrp="1" noChangeAspect="1"/>
          </p:cNvSpPr>
          <p:nvPr>
            <p:ph type="pic" sz="quarter" idx="10"/>
          </p:nvPr>
        </p:nvSpPr>
        <p:spPr>
          <a:xfrm>
            <a:off x="2157946" y="2113523"/>
            <a:ext cx="2023339" cy="2719319"/>
          </a:xfrm>
          <a:prstGeom prst="rect">
            <a:avLst/>
          </a:prstGeom>
        </p:spPr>
        <p:txBody>
          <a:bodyPr>
            <a:normAutofit/>
          </a:bodyPr>
          <a:lstStyle>
            <a:lvl1pPr marL="0" indent="0">
              <a:buNone/>
              <a:defRPr sz="1100">
                <a:solidFill>
                  <a:schemeClr val="tx1">
                    <a:lumMod val="50000"/>
                    <a:lumOff val="50000"/>
                  </a:schemeClr>
                </a:solidFill>
              </a:defRPr>
            </a:lvl1pPr>
          </a:lstStyle>
          <a:p>
            <a:endParaRPr lang="en-US" dirty="0"/>
          </a:p>
        </p:txBody>
      </p:sp>
      <p:sp>
        <p:nvSpPr>
          <p:cNvPr id="69" name="Picture Placeholder 9"/>
          <p:cNvSpPr>
            <a:spLocks noGrp="1" noChangeAspect="1"/>
          </p:cNvSpPr>
          <p:nvPr>
            <p:ph type="pic" sz="quarter" idx="11"/>
          </p:nvPr>
        </p:nvSpPr>
        <p:spPr>
          <a:xfrm>
            <a:off x="5084512" y="2115536"/>
            <a:ext cx="2020987" cy="2705568"/>
          </a:xfrm>
          <a:prstGeom prst="rect">
            <a:avLst/>
          </a:prstGeom>
        </p:spPr>
        <p:txBody>
          <a:bodyPr>
            <a:normAutofit/>
          </a:bodyPr>
          <a:lstStyle>
            <a:lvl1pPr marL="0" indent="0">
              <a:buNone/>
              <a:defRPr sz="1000">
                <a:solidFill>
                  <a:schemeClr val="tx1">
                    <a:lumMod val="50000"/>
                    <a:lumOff val="50000"/>
                  </a:schemeClr>
                </a:solidFill>
              </a:defRPr>
            </a:lvl1pPr>
          </a:lstStyle>
          <a:p>
            <a:endParaRPr lang="en-US" dirty="0"/>
          </a:p>
        </p:txBody>
      </p:sp>
      <p:sp>
        <p:nvSpPr>
          <p:cNvPr id="70" name="Picture Placeholder 9"/>
          <p:cNvSpPr>
            <a:spLocks noGrp="1" noChangeAspect="1"/>
          </p:cNvSpPr>
          <p:nvPr>
            <p:ph type="pic" sz="quarter" idx="12"/>
          </p:nvPr>
        </p:nvSpPr>
        <p:spPr>
          <a:xfrm>
            <a:off x="7940439" y="2115536"/>
            <a:ext cx="2024936" cy="2705568"/>
          </a:xfrm>
          <a:prstGeom prst="rect">
            <a:avLst/>
          </a:prstGeom>
        </p:spPr>
        <p:txBody>
          <a:bodyPr>
            <a:normAutofit/>
          </a:bodyPr>
          <a:lstStyle>
            <a:lvl1pPr marL="0" indent="0">
              <a:buNone/>
              <a:defRPr sz="1100">
                <a:solidFill>
                  <a:schemeClr val="tx1">
                    <a:lumMod val="50000"/>
                    <a:lumOff val="50000"/>
                  </a:schemeClr>
                </a:solidFill>
                <a:latin typeface="Lato Light"/>
                <a:cs typeface="Lato Light"/>
              </a:defRPr>
            </a:lvl1pPr>
          </a:lstStyle>
          <a:p>
            <a:endParaRPr lang="en-US" dirty="0"/>
          </a:p>
        </p:txBody>
      </p:sp>
    </p:spTree>
    <p:extLst>
      <p:ext uri="{BB962C8B-B14F-4D97-AF65-F5344CB8AC3E}">
        <p14:creationId xmlns:p14="http://schemas.microsoft.com/office/powerpoint/2010/main" val="36227591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779537" y="1241647"/>
            <a:ext cx="5440544" cy="4379704"/>
          </a:xfrm>
          <a:custGeom>
            <a:avLst/>
            <a:gdLst>
              <a:gd name="connsiteX0" fmla="*/ 1618498 w 5440544"/>
              <a:gd name="connsiteY0" fmla="*/ 4091441 h 4379704"/>
              <a:gd name="connsiteX1" fmla="*/ 1604338 w 5440544"/>
              <a:gd name="connsiteY1" fmla="*/ 4103499 h 4379704"/>
              <a:gd name="connsiteX2" fmla="*/ 1627067 w 5440544"/>
              <a:gd name="connsiteY2" fmla="*/ 4095244 h 4379704"/>
              <a:gd name="connsiteX3" fmla="*/ 1618498 w 5440544"/>
              <a:gd name="connsiteY3" fmla="*/ 4091441 h 4379704"/>
              <a:gd name="connsiteX4" fmla="*/ 2412686 w 5440544"/>
              <a:gd name="connsiteY4" fmla="*/ 3588804 h 4379704"/>
              <a:gd name="connsiteX5" fmla="*/ 2407093 w 5440544"/>
              <a:gd name="connsiteY5" fmla="*/ 3600599 h 4379704"/>
              <a:gd name="connsiteX6" fmla="*/ 2414078 w 5440544"/>
              <a:gd name="connsiteY6" fmla="*/ 3605564 h 4379704"/>
              <a:gd name="connsiteX7" fmla="*/ 3736444 w 5440544"/>
              <a:gd name="connsiteY7" fmla="*/ 3467301 h 4379704"/>
              <a:gd name="connsiteX8" fmla="*/ 3636106 w 5440544"/>
              <a:gd name="connsiteY8" fmla="*/ 3494501 h 4379704"/>
              <a:gd name="connsiteX9" fmla="*/ 3736444 w 5440544"/>
              <a:gd name="connsiteY9" fmla="*/ 3467301 h 4379704"/>
              <a:gd name="connsiteX10" fmla="*/ 3775017 w 5440544"/>
              <a:gd name="connsiteY10" fmla="*/ 3449613 h 4379704"/>
              <a:gd name="connsiteX11" fmla="*/ 3770380 w 5440544"/>
              <a:gd name="connsiteY11" fmla="*/ 3456114 h 4379704"/>
              <a:gd name="connsiteX12" fmla="*/ 3769917 w 5440544"/>
              <a:gd name="connsiteY12" fmla="*/ 3464084 h 4379704"/>
              <a:gd name="connsiteX13" fmla="*/ 3775017 w 5440544"/>
              <a:gd name="connsiteY13" fmla="*/ 3449613 h 4379704"/>
              <a:gd name="connsiteX14" fmla="*/ 4787618 w 5440544"/>
              <a:gd name="connsiteY14" fmla="*/ 3326040 h 4379704"/>
              <a:gd name="connsiteX15" fmla="*/ 4781911 w 5440544"/>
              <a:gd name="connsiteY15" fmla="*/ 3329657 h 4379704"/>
              <a:gd name="connsiteX16" fmla="*/ 4780586 w 5440544"/>
              <a:gd name="connsiteY16" fmla="*/ 3328016 h 4379704"/>
              <a:gd name="connsiteX17" fmla="*/ 3708219 w 5440544"/>
              <a:gd name="connsiteY17" fmla="*/ 3289757 h 4379704"/>
              <a:gd name="connsiteX18" fmla="*/ 3695663 w 5440544"/>
              <a:gd name="connsiteY18" fmla="*/ 3292272 h 4379704"/>
              <a:gd name="connsiteX19" fmla="*/ 3670521 w 5440544"/>
              <a:gd name="connsiteY19" fmla="*/ 3305154 h 4379704"/>
              <a:gd name="connsiteX20" fmla="*/ 3721154 w 5440544"/>
              <a:gd name="connsiteY20" fmla="*/ 3291716 h 4379704"/>
              <a:gd name="connsiteX21" fmla="*/ 3708219 w 5440544"/>
              <a:gd name="connsiteY21" fmla="*/ 3289757 h 4379704"/>
              <a:gd name="connsiteX22" fmla="*/ 4000219 w 5440544"/>
              <a:gd name="connsiteY22" fmla="*/ 3226614 h 4379704"/>
              <a:gd name="connsiteX23" fmla="*/ 3982276 w 5440544"/>
              <a:gd name="connsiteY23" fmla="*/ 3228594 h 4379704"/>
              <a:gd name="connsiteX24" fmla="*/ 3756444 w 5440544"/>
              <a:gd name="connsiteY24" fmla="*/ 3280379 h 4379704"/>
              <a:gd name="connsiteX25" fmla="*/ 3954838 w 5440544"/>
              <a:gd name="connsiteY25" fmla="*/ 3250207 h 4379704"/>
              <a:gd name="connsiteX26" fmla="*/ 4000219 w 5440544"/>
              <a:gd name="connsiteY26" fmla="*/ 3226614 h 4379704"/>
              <a:gd name="connsiteX27" fmla="*/ 4751999 w 5440544"/>
              <a:gd name="connsiteY27" fmla="*/ 3162999 h 4379704"/>
              <a:gd name="connsiteX28" fmla="*/ 4758769 w 5440544"/>
              <a:gd name="connsiteY28" fmla="*/ 3168201 h 4379704"/>
              <a:gd name="connsiteX29" fmla="*/ 4747637 w 5440544"/>
              <a:gd name="connsiteY29" fmla="*/ 3164277 h 4379704"/>
              <a:gd name="connsiteX30" fmla="*/ 4751999 w 5440544"/>
              <a:gd name="connsiteY30" fmla="*/ 3162999 h 4379704"/>
              <a:gd name="connsiteX31" fmla="*/ 4768601 w 5440544"/>
              <a:gd name="connsiteY31" fmla="*/ 3160300 h 4379704"/>
              <a:gd name="connsiteX32" fmla="*/ 4768076 w 5440544"/>
              <a:gd name="connsiteY32" fmla="*/ 3161584 h 4379704"/>
              <a:gd name="connsiteX33" fmla="*/ 4770875 w 5440544"/>
              <a:gd name="connsiteY33" fmla="*/ 3161038 h 4379704"/>
              <a:gd name="connsiteX34" fmla="*/ 4778753 w 5440544"/>
              <a:gd name="connsiteY34" fmla="*/ 3167737 h 4379704"/>
              <a:gd name="connsiteX35" fmla="*/ 4758769 w 5440544"/>
              <a:gd name="connsiteY35" fmla="*/ 3168201 h 4379704"/>
              <a:gd name="connsiteX36" fmla="*/ 4834359 w 5440544"/>
              <a:gd name="connsiteY36" fmla="*/ 3057348 h 4379704"/>
              <a:gd name="connsiteX37" fmla="*/ 4851930 w 5440544"/>
              <a:gd name="connsiteY37" fmla="*/ 3069642 h 4379704"/>
              <a:gd name="connsiteX38" fmla="*/ 4777593 w 5440544"/>
              <a:gd name="connsiteY38" fmla="*/ 3075973 h 4379704"/>
              <a:gd name="connsiteX39" fmla="*/ 4766803 w 5440544"/>
              <a:gd name="connsiteY39" fmla="*/ 3075992 h 4379704"/>
              <a:gd name="connsiteX40" fmla="*/ 4794063 w 5440544"/>
              <a:gd name="connsiteY40" fmla="*/ 3065820 h 4379704"/>
              <a:gd name="connsiteX41" fmla="*/ 4814389 w 5440544"/>
              <a:gd name="connsiteY41" fmla="*/ 3057851 h 4379704"/>
              <a:gd name="connsiteX42" fmla="*/ 4899607 w 5440544"/>
              <a:gd name="connsiteY42" fmla="*/ 2994080 h 4379704"/>
              <a:gd name="connsiteX43" fmla="*/ 4906488 w 5440544"/>
              <a:gd name="connsiteY43" fmla="*/ 2995918 h 4379704"/>
              <a:gd name="connsiteX44" fmla="*/ 4897667 w 5440544"/>
              <a:gd name="connsiteY44" fmla="*/ 3005893 h 4379704"/>
              <a:gd name="connsiteX45" fmla="*/ 4875260 w 5440544"/>
              <a:gd name="connsiteY45" fmla="*/ 3017805 h 4379704"/>
              <a:gd name="connsiteX46" fmla="*/ 4769294 w 5440544"/>
              <a:gd name="connsiteY46" fmla="*/ 3027380 h 4379704"/>
              <a:gd name="connsiteX47" fmla="*/ 4771346 w 5440544"/>
              <a:gd name="connsiteY47" fmla="*/ 3026708 h 4379704"/>
              <a:gd name="connsiteX48" fmla="*/ 4885671 w 5440544"/>
              <a:gd name="connsiteY48" fmla="*/ 2995362 h 4379704"/>
              <a:gd name="connsiteX49" fmla="*/ 4899607 w 5440544"/>
              <a:gd name="connsiteY49" fmla="*/ 2994080 h 4379704"/>
              <a:gd name="connsiteX50" fmla="*/ 4688537 w 5440544"/>
              <a:gd name="connsiteY50" fmla="*/ 2938012 h 4379704"/>
              <a:gd name="connsiteX51" fmla="*/ 4700658 w 5440544"/>
              <a:gd name="connsiteY51" fmla="*/ 2948545 h 4379704"/>
              <a:gd name="connsiteX52" fmla="*/ 4685436 w 5440544"/>
              <a:gd name="connsiteY52" fmla="*/ 2948170 h 4379704"/>
              <a:gd name="connsiteX53" fmla="*/ 4688537 w 5440544"/>
              <a:gd name="connsiteY53" fmla="*/ 2938012 h 4379704"/>
              <a:gd name="connsiteX54" fmla="*/ 4142064 w 5440544"/>
              <a:gd name="connsiteY54" fmla="*/ 2869647 h 4379704"/>
              <a:gd name="connsiteX55" fmla="*/ 4120154 w 5440544"/>
              <a:gd name="connsiteY55" fmla="*/ 2872990 h 4379704"/>
              <a:gd name="connsiteX56" fmla="*/ 3498532 w 5440544"/>
              <a:gd name="connsiteY56" fmla="*/ 3002996 h 4379704"/>
              <a:gd name="connsiteX57" fmla="*/ 3288508 w 5440544"/>
              <a:gd name="connsiteY57" fmla="*/ 3069116 h 4379704"/>
              <a:gd name="connsiteX58" fmla="*/ 3294075 w 5440544"/>
              <a:gd name="connsiteY58" fmla="*/ 3071078 h 4379704"/>
              <a:gd name="connsiteX59" fmla="*/ 3399981 w 5440544"/>
              <a:gd name="connsiteY59" fmla="*/ 3045842 h 4379704"/>
              <a:gd name="connsiteX60" fmla="*/ 4090431 w 5440544"/>
              <a:gd name="connsiteY60" fmla="*/ 2886290 h 4379704"/>
              <a:gd name="connsiteX61" fmla="*/ 4142064 w 5440544"/>
              <a:gd name="connsiteY61" fmla="*/ 2869647 h 4379704"/>
              <a:gd name="connsiteX62" fmla="*/ 3766228 w 5440544"/>
              <a:gd name="connsiteY62" fmla="*/ 2730152 h 4379704"/>
              <a:gd name="connsiteX63" fmla="*/ 3763496 w 5440544"/>
              <a:gd name="connsiteY63" fmla="*/ 2730362 h 4379704"/>
              <a:gd name="connsiteX64" fmla="*/ 3754175 w 5440544"/>
              <a:gd name="connsiteY64" fmla="*/ 2736462 h 4379704"/>
              <a:gd name="connsiteX65" fmla="*/ 3601311 w 5440544"/>
              <a:gd name="connsiteY65" fmla="*/ 2767669 h 4379704"/>
              <a:gd name="connsiteX66" fmla="*/ 3583340 w 5440544"/>
              <a:gd name="connsiteY66" fmla="*/ 2778932 h 4379704"/>
              <a:gd name="connsiteX67" fmla="*/ 3671463 w 5440544"/>
              <a:gd name="connsiteY67" fmla="*/ 2769875 h 4379704"/>
              <a:gd name="connsiteX68" fmla="*/ 3754175 w 5440544"/>
              <a:gd name="connsiteY68" fmla="*/ 2736462 h 4379704"/>
              <a:gd name="connsiteX69" fmla="*/ 3768591 w 5440544"/>
              <a:gd name="connsiteY69" fmla="*/ 2734035 h 4379704"/>
              <a:gd name="connsiteX70" fmla="*/ 3766228 w 5440544"/>
              <a:gd name="connsiteY70" fmla="*/ 2730152 h 4379704"/>
              <a:gd name="connsiteX71" fmla="*/ 5062374 w 5440544"/>
              <a:gd name="connsiteY71" fmla="*/ 2704151 h 4379704"/>
              <a:gd name="connsiteX72" fmla="*/ 5067248 w 5440544"/>
              <a:gd name="connsiteY72" fmla="*/ 2704552 h 4379704"/>
              <a:gd name="connsiteX73" fmla="*/ 5076833 w 5440544"/>
              <a:gd name="connsiteY73" fmla="*/ 2707256 h 4379704"/>
              <a:gd name="connsiteX74" fmla="*/ 4971522 w 5440544"/>
              <a:gd name="connsiteY74" fmla="*/ 2751873 h 4379704"/>
              <a:gd name="connsiteX75" fmla="*/ 4891584 w 5440544"/>
              <a:gd name="connsiteY75" fmla="*/ 2782594 h 4379704"/>
              <a:gd name="connsiteX76" fmla="*/ 4880120 w 5440544"/>
              <a:gd name="connsiteY76" fmla="*/ 2787509 h 4379704"/>
              <a:gd name="connsiteX77" fmla="*/ 4786085 w 5440544"/>
              <a:gd name="connsiteY77" fmla="*/ 2797053 h 4379704"/>
              <a:gd name="connsiteX78" fmla="*/ 4897006 w 5440544"/>
              <a:gd name="connsiteY78" fmla="*/ 2766415 h 4379704"/>
              <a:gd name="connsiteX79" fmla="*/ 5023381 w 5440544"/>
              <a:gd name="connsiteY79" fmla="*/ 2715407 h 4379704"/>
              <a:gd name="connsiteX80" fmla="*/ 3775307 w 5440544"/>
              <a:gd name="connsiteY80" fmla="*/ 2692277 h 4379704"/>
              <a:gd name="connsiteX81" fmla="*/ 3608373 w 5440544"/>
              <a:gd name="connsiteY81" fmla="*/ 2747634 h 4379704"/>
              <a:gd name="connsiteX82" fmla="*/ 3700791 w 5440544"/>
              <a:gd name="connsiteY82" fmla="*/ 2725152 h 4379704"/>
              <a:gd name="connsiteX83" fmla="*/ 3783109 w 5440544"/>
              <a:gd name="connsiteY83" fmla="*/ 2692851 h 4379704"/>
              <a:gd name="connsiteX84" fmla="*/ 3775307 w 5440544"/>
              <a:gd name="connsiteY84" fmla="*/ 2692277 h 4379704"/>
              <a:gd name="connsiteX85" fmla="*/ 3957531 w 5440544"/>
              <a:gd name="connsiteY85" fmla="*/ 2691612 h 4379704"/>
              <a:gd name="connsiteX86" fmla="*/ 3945570 w 5440544"/>
              <a:gd name="connsiteY86" fmla="*/ 2692082 h 4379704"/>
              <a:gd name="connsiteX87" fmla="*/ 3897690 w 5440544"/>
              <a:gd name="connsiteY87" fmla="*/ 2716976 h 4379704"/>
              <a:gd name="connsiteX88" fmla="*/ 3927948 w 5440544"/>
              <a:gd name="connsiteY88" fmla="*/ 2705117 h 4379704"/>
              <a:gd name="connsiteX89" fmla="*/ 3957531 w 5440544"/>
              <a:gd name="connsiteY89" fmla="*/ 2691612 h 4379704"/>
              <a:gd name="connsiteX90" fmla="*/ 3876065 w 5440544"/>
              <a:gd name="connsiteY90" fmla="*/ 2670459 h 4379704"/>
              <a:gd name="connsiteX91" fmla="*/ 3865512 w 5440544"/>
              <a:gd name="connsiteY91" fmla="*/ 2671217 h 4379704"/>
              <a:gd name="connsiteX92" fmla="*/ 3806303 w 5440544"/>
              <a:gd name="connsiteY92" fmla="*/ 2701028 h 4379704"/>
              <a:gd name="connsiteX93" fmla="*/ 3881092 w 5440544"/>
              <a:gd name="connsiteY93" fmla="*/ 2672330 h 4379704"/>
              <a:gd name="connsiteX94" fmla="*/ 3876065 w 5440544"/>
              <a:gd name="connsiteY94" fmla="*/ 2670459 h 4379704"/>
              <a:gd name="connsiteX95" fmla="*/ 4379944 w 5440544"/>
              <a:gd name="connsiteY95" fmla="*/ 2640772 h 4379704"/>
              <a:gd name="connsiteX96" fmla="*/ 4370910 w 5440544"/>
              <a:gd name="connsiteY96" fmla="*/ 2643527 h 4379704"/>
              <a:gd name="connsiteX97" fmla="*/ 4373337 w 5440544"/>
              <a:gd name="connsiteY97" fmla="*/ 2651892 h 4379704"/>
              <a:gd name="connsiteX98" fmla="*/ 4386827 w 5440544"/>
              <a:gd name="connsiteY98" fmla="*/ 2649138 h 4379704"/>
              <a:gd name="connsiteX99" fmla="*/ 4390362 w 5440544"/>
              <a:gd name="connsiteY99" fmla="*/ 2640880 h 4379704"/>
              <a:gd name="connsiteX100" fmla="*/ 4379944 w 5440544"/>
              <a:gd name="connsiteY100" fmla="*/ 2640772 h 4379704"/>
              <a:gd name="connsiteX101" fmla="*/ 4126837 w 5440544"/>
              <a:gd name="connsiteY101" fmla="*/ 2635073 h 4379704"/>
              <a:gd name="connsiteX102" fmla="*/ 3916918 w 5440544"/>
              <a:gd name="connsiteY102" fmla="*/ 2662435 h 4379704"/>
              <a:gd name="connsiteX103" fmla="*/ 3892225 w 5440544"/>
              <a:gd name="connsiteY103" fmla="*/ 2676254 h 4379704"/>
              <a:gd name="connsiteX104" fmla="*/ 4008872 w 5440544"/>
              <a:gd name="connsiteY104" fmla="*/ 2656058 h 4379704"/>
              <a:gd name="connsiteX105" fmla="*/ 4126837 w 5440544"/>
              <a:gd name="connsiteY105" fmla="*/ 2635073 h 4379704"/>
              <a:gd name="connsiteX106" fmla="*/ 4188605 w 5440544"/>
              <a:gd name="connsiteY106" fmla="*/ 2625561 h 4379704"/>
              <a:gd name="connsiteX107" fmla="*/ 4181878 w 5440544"/>
              <a:gd name="connsiteY107" fmla="*/ 2631325 h 4379704"/>
              <a:gd name="connsiteX108" fmla="*/ 4183504 w 5440544"/>
              <a:gd name="connsiteY108" fmla="*/ 2640031 h 4379704"/>
              <a:gd name="connsiteX109" fmla="*/ 4188605 w 5440544"/>
              <a:gd name="connsiteY109" fmla="*/ 2625561 h 4379704"/>
              <a:gd name="connsiteX110" fmla="*/ 4732376 w 5440544"/>
              <a:gd name="connsiteY110" fmla="*/ 2590730 h 4379704"/>
              <a:gd name="connsiteX111" fmla="*/ 4726881 w 5440544"/>
              <a:gd name="connsiteY111" fmla="*/ 2598824 h 4379704"/>
              <a:gd name="connsiteX112" fmla="*/ 4732376 w 5440544"/>
              <a:gd name="connsiteY112" fmla="*/ 2590730 h 4379704"/>
              <a:gd name="connsiteX113" fmla="*/ 4766073 w 5440544"/>
              <a:gd name="connsiteY113" fmla="*/ 2586867 h 4379704"/>
              <a:gd name="connsiteX114" fmla="*/ 4760744 w 5440544"/>
              <a:gd name="connsiteY114" fmla="*/ 2594494 h 4379704"/>
              <a:gd name="connsiteX115" fmla="*/ 4766073 w 5440544"/>
              <a:gd name="connsiteY115" fmla="*/ 2586867 h 4379704"/>
              <a:gd name="connsiteX116" fmla="*/ 4740244 w 5440544"/>
              <a:gd name="connsiteY116" fmla="*/ 2551029 h 4379704"/>
              <a:gd name="connsiteX117" fmla="*/ 4733621 w 5440544"/>
              <a:gd name="connsiteY117" fmla="*/ 2560099 h 4379704"/>
              <a:gd name="connsiteX118" fmla="*/ 4728704 w 5440544"/>
              <a:gd name="connsiteY118" fmla="*/ 2563323 h 4379704"/>
              <a:gd name="connsiteX119" fmla="*/ 4603740 w 5440544"/>
              <a:gd name="connsiteY119" fmla="*/ 2579777 h 4379704"/>
              <a:gd name="connsiteX120" fmla="*/ 4616567 w 5440544"/>
              <a:gd name="connsiteY120" fmla="*/ 2575448 h 4379704"/>
              <a:gd name="connsiteX121" fmla="*/ 4740244 w 5440544"/>
              <a:gd name="connsiteY121" fmla="*/ 2551029 h 4379704"/>
              <a:gd name="connsiteX122" fmla="*/ 4494124 w 5440544"/>
              <a:gd name="connsiteY122" fmla="*/ 2536782 h 4379704"/>
              <a:gd name="connsiteX123" fmla="*/ 4491274 w 5440544"/>
              <a:gd name="connsiteY123" fmla="*/ 2544059 h 4379704"/>
              <a:gd name="connsiteX124" fmla="*/ 4489947 w 5440544"/>
              <a:gd name="connsiteY124" fmla="*/ 2547447 h 4379704"/>
              <a:gd name="connsiteX125" fmla="*/ 4489881 w 5440544"/>
              <a:gd name="connsiteY125" fmla="*/ 2547617 h 4379704"/>
              <a:gd name="connsiteX126" fmla="*/ 4491274 w 5440544"/>
              <a:gd name="connsiteY126" fmla="*/ 2544059 h 4379704"/>
              <a:gd name="connsiteX127" fmla="*/ 4491472 w 5440544"/>
              <a:gd name="connsiteY127" fmla="*/ 2543554 h 4379704"/>
              <a:gd name="connsiteX128" fmla="*/ 4494124 w 5440544"/>
              <a:gd name="connsiteY128" fmla="*/ 2536782 h 4379704"/>
              <a:gd name="connsiteX129" fmla="*/ 5108846 w 5440544"/>
              <a:gd name="connsiteY129" fmla="*/ 2468115 h 4379704"/>
              <a:gd name="connsiteX130" fmla="*/ 5107840 w 5440544"/>
              <a:gd name="connsiteY130" fmla="*/ 2469932 h 4379704"/>
              <a:gd name="connsiteX131" fmla="*/ 5153959 w 5440544"/>
              <a:gd name="connsiteY131" fmla="*/ 2470313 h 4379704"/>
              <a:gd name="connsiteX132" fmla="*/ 5171196 w 5440544"/>
              <a:gd name="connsiteY132" fmla="*/ 2470142 h 4379704"/>
              <a:gd name="connsiteX133" fmla="*/ 5145955 w 5440544"/>
              <a:gd name="connsiteY133" fmla="*/ 2479986 h 4379704"/>
              <a:gd name="connsiteX134" fmla="*/ 4979446 w 5440544"/>
              <a:gd name="connsiteY134" fmla="*/ 2539115 h 4379704"/>
              <a:gd name="connsiteX135" fmla="*/ 4912399 w 5440544"/>
              <a:gd name="connsiteY135" fmla="*/ 2541194 h 4379704"/>
              <a:gd name="connsiteX136" fmla="*/ 4823072 w 5440544"/>
              <a:gd name="connsiteY136" fmla="*/ 2551081 h 4379704"/>
              <a:gd name="connsiteX137" fmla="*/ 4858088 w 5440544"/>
              <a:gd name="connsiteY137" fmla="*/ 2537553 h 4379704"/>
              <a:gd name="connsiteX138" fmla="*/ 5027707 w 5440544"/>
              <a:gd name="connsiteY138" fmla="*/ 2495670 h 4379704"/>
              <a:gd name="connsiteX139" fmla="*/ 5388210 w 5440544"/>
              <a:gd name="connsiteY139" fmla="*/ 2373940 h 4379704"/>
              <a:gd name="connsiteX140" fmla="*/ 5408883 w 5440544"/>
              <a:gd name="connsiteY140" fmla="*/ 2374238 h 4379704"/>
              <a:gd name="connsiteX141" fmla="*/ 5343382 w 5440544"/>
              <a:gd name="connsiteY141" fmla="*/ 2402985 h 4379704"/>
              <a:gd name="connsiteX142" fmla="*/ 5279751 w 5440544"/>
              <a:gd name="connsiteY142" fmla="*/ 2427803 h 4379704"/>
              <a:gd name="connsiteX143" fmla="*/ 5246945 w 5440544"/>
              <a:gd name="connsiteY143" fmla="*/ 2425507 h 4379704"/>
              <a:gd name="connsiteX144" fmla="*/ 5232153 w 5440544"/>
              <a:gd name="connsiteY144" fmla="*/ 2425540 h 4379704"/>
              <a:gd name="connsiteX145" fmla="*/ 5370780 w 5440544"/>
              <a:gd name="connsiteY145" fmla="*/ 2374928 h 4379704"/>
              <a:gd name="connsiteX146" fmla="*/ 4674549 w 5440544"/>
              <a:gd name="connsiteY146" fmla="*/ 2194589 h 4379704"/>
              <a:gd name="connsiteX147" fmla="*/ 4686899 w 5440544"/>
              <a:gd name="connsiteY147" fmla="*/ 2194894 h 4379704"/>
              <a:gd name="connsiteX148" fmla="*/ 4674549 w 5440544"/>
              <a:gd name="connsiteY148" fmla="*/ 2194589 h 4379704"/>
              <a:gd name="connsiteX149" fmla="*/ 5065156 w 5440544"/>
              <a:gd name="connsiteY149" fmla="*/ 2171837 h 4379704"/>
              <a:gd name="connsiteX150" fmla="*/ 5014562 w 5440544"/>
              <a:gd name="connsiteY150" fmla="*/ 2194773 h 4379704"/>
              <a:gd name="connsiteX151" fmla="*/ 5052166 w 5440544"/>
              <a:gd name="connsiteY151" fmla="*/ 2172669 h 4379704"/>
              <a:gd name="connsiteX152" fmla="*/ 5065156 w 5440544"/>
              <a:gd name="connsiteY152" fmla="*/ 2171837 h 4379704"/>
              <a:gd name="connsiteX153" fmla="*/ 4578530 w 5440544"/>
              <a:gd name="connsiteY153" fmla="*/ 2038839 h 4379704"/>
              <a:gd name="connsiteX154" fmla="*/ 4572821 w 5440544"/>
              <a:gd name="connsiteY154" fmla="*/ 2042456 h 4379704"/>
              <a:gd name="connsiteX155" fmla="*/ 4571497 w 5440544"/>
              <a:gd name="connsiteY155" fmla="*/ 2040815 h 4379704"/>
              <a:gd name="connsiteX156" fmla="*/ 4666808 w 5440544"/>
              <a:gd name="connsiteY156" fmla="*/ 2007387 h 4379704"/>
              <a:gd name="connsiteX157" fmla="*/ 4655364 w 5440544"/>
              <a:gd name="connsiteY157" fmla="*/ 2009381 h 4379704"/>
              <a:gd name="connsiteX158" fmla="*/ 4614247 w 5440544"/>
              <a:gd name="connsiteY158" fmla="*/ 2020614 h 4379704"/>
              <a:gd name="connsiteX159" fmla="*/ 4641100 w 5440544"/>
              <a:gd name="connsiteY159" fmla="*/ 2014847 h 4379704"/>
              <a:gd name="connsiteX160" fmla="*/ 4666808 w 5440544"/>
              <a:gd name="connsiteY160" fmla="*/ 2007387 h 4379704"/>
              <a:gd name="connsiteX161" fmla="*/ 5194028 w 5440544"/>
              <a:gd name="connsiteY161" fmla="*/ 1860745 h 4379704"/>
              <a:gd name="connsiteX162" fmla="*/ 5206378 w 5440544"/>
              <a:gd name="connsiteY162" fmla="*/ 1861049 h 4379704"/>
              <a:gd name="connsiteX163" fmla="*/ 5194028 w 5440544"/>
              <a:gd name="connsiteY163" fmla="*/ 1860745 h 4379704"/>
              <a:gd name="connsiteX164" fmla="*/ 5236610 w 5440544"/>
              <a:gd name="connsiteY164" fmla="*/ 1853606 h 4379704"/>
              <a:gd name="connsiteX165" fmla="*/ 5232434 w 5440544"/>
              <a:gd name="connsiteY165" fmla="*/ 1863865 h 4379704"/>
              <a:gd name="connsiteX166" fmla="*/ 5236610 w 5440544"/>
              <a:gd name="connsiteY166" fmla="*/ 1853606 h 4379704"/>
              <a:gd name="connsiteX167" fmla="*/ 5075439 w 5440544"/>
              <a:gd name="connsiteY167" fmla="*/ 1805967 h 4379704"/>
              <a:gd name="connsiteX168" fmla="*/ 5052845 w 5440544"/>
              <a:gd name="connsiteY168" fmla="*/ 1814622 h 4379704"/>
              <a:gd name="connsiteX169" fmla="*/ 5058837 w 5440544"/>
              <a:gd name="connsiteY169" fmla="*/ 1810932 h 4379704"/>
              <a:gd name="connsiteX170" fmla="*/ 5063727 w 5440544"/>
              <a:gd name="connsiteY170" fmla="*/ 1808355 h 4379704"/>
              <a:gd name="connsiteX171" fmla="*/ 4434161 w 5440544"/>
              <a:gd name="connsiteY171" fmla="*/ 1800201 h 4379704"/>
              <a:gd name="connsiteX172" fmla="*/ 4386742 w 5440544"/>
              <a:gd name="connsiteY172" fmla="*/ 1806658 h 4379704"/>
              <a:gd name="connsiteX173" fmla="*/ 4357307 w 5440544"/>
              <a:gd name="connsiteY173" fmla="*/ 1820104 h 4379704"/>
              <a:gd name="connsiteX174" fmla="*/ 4344321 w 5440544"/>
              <a:gd name="connsiteY174" fmla="*/ 1831640 h 4379704"/>
              <a:gd name="connsiteX175" fmla="*/ 4431277 w 5440544"/>
              <a:gd name="connsiteY175" fmla="*/ 1801802 h 4379704"/>
              <a:gd name="connsiteX176" fmla="*/ 4261809 w 5440544"/>
              <a:gd name="connsiteY176" fmla="*/ 1767995 h 4379704"/>
              <a:gd name="connsiteX177" fmla="*/ 4260301 w 5440544"/>
              <a:gd name="connsiteY177" fmla="*/ 1771701 h 4379704"/>
              <a:gd name="connsiteX178" fmla="*/ 4260367 w 5440544"/>
              <a:gd name="connsiteY178" fmla="*/ 1771541 h 4379704"/>
              <a:gd name="connsiteX179" fmla="*/ 4261810 w 5440544"/>
              <a:gd name="connsiteY179" fmla="*/ 1767995 h 4379704"/>
              <a:gd name="connsiteX180" fmla="*/ 4637555 w 5440544"/>
              <a:gd name="connsiteY180" fmla="*/ 1733190 h 4379704"/>
              <a:gd name="connsiteX181" fmla="*/ 4624550 w 5440544"/>
              <a:gd name="connsiteY181" fmla="*/ 1734365 h 4379704"/>
              <a:gd name="connsiteX182" fmla="*/ 4603799 w 5440544"/>
              <a:gd name="connsiteY182" fmla="*/ 1743267 h 4379704"/>
              <a:gd name="connsiteX183" fmla="*/ 4539965 w 5440544"/>
              <a:gd name="connsiteY183" fmla="*/ 1763104 h 4379704"/>
              <a:gd name="connsiteX184" fmla="*/ 4488298 w 5440544"/>
              <a:gd name="connsiteY184" fmla="*/ 1776929 h 4379704"/>
              <a:gd name="connsiteX185" fmla="*/ 4514225 w 5440544"/>
              <a:gd name="connsiteY185" fmla="*/ 1774866 h 4379704"/>
              <a:gd name="connsiteX186" fmla="*/ 4581615 w 5440544"/>
              <a:gd name="connsiteY186" fmla="*/ 1752189 h 4379704"/>
              <a:gd name="connsiteX187" fmla="*/ 4170939 w 5440544"/>
              <a:gd name="connsiteY187" fmla="*/ 1546503 h 4379704"/>
              <a:gd name="connsiteX188" fmla="*/ 4169772 w 5440544"/>
              <a:gd name="connsiteY188" fmla="*/ 1546529 h 4379704"/>
              <a:gd name="connsiteX189" fmla="*/ 4133233 w 5440544"/>
              <a:gd name="connsiteY189" fmla="*/ 1549761 h 4379704"/>
              <a:gd name="connsiteX190" fmla="*/ 4126715 w 5440544"/>
              <a:gd name="connsiteY190" fmla="*/ 1551444 h 4379704"/>
              <a:gd name="connsiteX191" fmla="*/ 4546355 w 5440544"/>
              <a:gd name="connsiteY191" fmla="*/ 1519028 h 4379704"/>
              <a:gd name="connsiteX192" fmla="*/ 4534945 w 5440544"/>
              <a:gd name="connsiteY192" fmla="*/ 1527674 h 4379704"/>
              <a:gd name="connsiteX193" fmla="*/ 4546355 w 5440544"/>
              <a:gd name="connsiteY193" fmla="*/ 1519028 h 4379704"/>
              <a:gd name="connsiteX194" fmla="*/ 4671576 w 5440544"/>
              <a:gd name="connsiteY194" fmla="*/ 1502447 h 4379704"/>
              <a:gd name="connsiteX195" fmla="*/ 4686587 w 5440544"/>
              <a:gd name="connsiteY195" fmla="*/ 1505892 h 4379704"/>
              <a:gd name="connsiteX196" fmla="*/ 4658292 w 5440544"/>
              <a:gd name="connsiteY196" fmla="*/ 1512186 h 4379704"/>
              <a:gd name="connsiteX197" fmla="*/ 4654825 w 5440544"/>
              <a:gd name="connsiteY197" fmla="*/ 1507364 h 4379704"/>
              <a:gd name="connsiteX198" fmla="*/ 4671576 w 5440544"/>
              <a:gd name="connsiteY198" fmla="*/ 1502447 h 4379704"/>
              <a:gd name="connsiteX199" fmla="*/ 4480354 w 5440544"/>
              <a:gd name="connsiteY199" fmla="*/ 1469166 h 4379704"/>
              <a:gd name="connsiteX200" fmla="*/ 4498643 w 5440544"/>
              <a:gd name="connsiteY200" fmla="*/ 1470920 h 4379704"/>
              <a:gd name="connsiteX201" fmla="*/ 4465171 w 5440544"/>
              <a:gd name="connsiteY201" fmla="*/ 1474139 h 4379704"/>
              <a:gd name="connsiteX202" fmla="*/ 4480354 w 5440544"/>
              <a:gd name="connsiteY202" fmla="*/ 1469166 h 4379704"/>
              <a:gd name="connsiteX203" fmla="*/ 3557139 w 5440544"/>
              <a:gd name="connsiteY203" fmla="*/ 1442951 h 4379704"/>
              <a:gd name="connsiteX204" fmla="*/ 3554407 w 5440544"/>
              <a:gd name="connsiteY204" fmla="*/ 1443162 h 4379704"/>
              <a:gd name="connsiteX205" fmla="*/ 3545086 w 5440544"/>
              <a:gd name="connsiteY205" fmla="*/ 1449262 h 4379704"/>
              <a:gd name="connsiteX206" fmla="*/ 3392222 w 5440544"/>
              <a:gd name="connsiteY206" fmla="*/ 1480468 h 4379704"/>
              <a:gd name="connsiteX207" fmla="*/ 3374251 w 5440544"/>
              <a:gd name="connsiteY207" fmla="*/ 1491731 h 4379704"/>
              <a:gd name="connsiteX208" fmla="*/ 3462375 w 5440544"/>
              <a:gd name="connsiteY208" fmla="*/ 1482675 h 4379704"/>
              <a:gd name="connsiteX209" fmla="*/ 3545086 w 5440544"/>
              <a:gd name="connsiteY209" fmla="*/ 1449262 h 4379704"/>
              <a:gd name="connsiteX210" fmla="*/ 3559502 w 5440544"/>
              <a:gd name="connsiteY210" fmla="*/ 1446835 h 4379704"/>
              <a:gd name="connsiteX211" fmla="*/ 3557139 w 5440544"/>
              <a:gd name="connsiteY211" fmla="*/ 1442951 h 4379704"/>
              <a:gd name="connsiteX212" fmla="*/ 3567141 w 5440544"/>
              <a:gd name="connsiteY212" fmla="*/ 1413775 h 4379704"/>
              <a:gd name="connsiteX213" fmla="*/ 3512092 w 5440544"/>
              <a:gd name="connsiteY213" fmla="*/ 1420261 h 4379704"/>
              <a:gd name="connsiteX214" fmla="*/ 3441919 w 5440544"/>
              <a:gd name="connsiteY214" fmla="*/ 1431639 h 4379704"/>
              <a:gd name="connsiteX215" fmla="*/ 3433376 w 5440544"/>
              <a:gd name="connsiteY215" fmla="*/ 1434224 h 4379704"/>
              <a:gd name="connsiteX216" fmla="*/ 3399285 w 5440544"/>
              <a:gd name="connsiteY216" fmla="*/ 1460433 h 4379704"/>
              <a:gd name="connsiteX217" fmla="*/ 3491702 w 5440544"/>
              <a:gd name="connsiteY217" fmla="*/ 1437951 h 4379704"/>
              <a:gd name="connsiteX218" fmla="*/ 3565975 w 5440544"/>
              <a:gd name="connsiteY218" fmla="*/ 1414508 h 4379704"/>
              <a:gd name="connsiteX219" fmla="*/ 3748442 w 5440544"/>
              <a:gd name="connsiteY219" fmla="*/ 1404412 h 4379704"/>
              <a:gd name="connsiteX220" fmla="*/ 3736481 w 5440544"/>
              <a:gd name="connsiteY220" fmla="*/ 1404881 h 4379704"/>
              <a:gd name="connsiteX221" fmla="*/ 3688601 w 5440544"/>
              <a:gd name="connsiteY221" fmla="*/ 1429775 h 4379704"/>
              <a:gd name="connsiteX222" fmla="*/ 3718859 w 5440544"/>
              <a:gd name="connsiteY222" fmla="*/ 1417917 h 4379704"/>
              <a:gd name="connsiteX223" fmla="*/ 3748442 w 5440544"/>
              <a:gd name="connsiteY223" fmla="*/ 1404412 h 4379704"/>
              <a:gd name="connsiteX224" fmla="*/ 3670125 w 5440544"/>
              <a:gd name="connsiteY224" fmla="*/ 1388681 h 4379704"/>
              <a:gd name="connsiteX225" fmla="*/ 3630107 w 5440544"/>
              <a:gd name="connsiteY225" fmla="*/ 1398127 h 4379704"/>
              <a:gd name="connsiteX226" fmla="*/ 3598076 w 5440544"/>
              <a:gd name="connsiteY226" fmla="*/ 1405746 h 4379704"/>
              <a:gd name="connsiteX227" fmla="*/ 3597214 w 5440544"/>
              <a:gd name="connsiteY227" fmla="*/ 1413827 h 4379704"/>
              <a:gd name="connsiteX228" fmla="*/ 3669828 w 5440544"/>
              <a:gd name="connsiteY228" fmla="*/ 1389244 h 4379704"/>
              <a:gd name="connsiteX229" fmla="*/ 3666976 w 5440544"/>
              <a:gd name="connsiteY229" fmla="*/ 1383259 h 4379704"/>
              <a:gd name="connsiteX230" fmla="*/ 3656424 w 5440544"/>
              <a:gd name="connsiteY230" fmla="*/ 1384016 h 4379704"/>
              <a:gd name="connsiteX231" fmla="*/ 3634932 w 5440544"/>
              <a:gd name="connsiteY231" fmla="*/ 1388913 h 4379704"/>
              <a:gd name="connsiteX232" fmla="*/ 3634258 w 5440544"/>
              <a:gd name="connsiteY232" fmla="*/ 1389154 h 4379704"/>
              <a:gd name="connsiteX233" fmla="*/ 3671186 w 5440544"/>
              <a:gd name="connsiteY233" fmla="*/ 1384825 h 4379704"/>
              <a:gd name="connsiteX234" fmla="*/ 4178813 w 5440544"/>
              <a:gd name="connsiteY234" fmla="*/ 1359278 h 4379704"/>
              <a:gd name="connsiteX235" fmla="*/ 4160576 w 5440544"/>
              <a:gd name="connsiteY235" fmla="*/ 1360394 h 4379704"/>
              <a:gd name="connsiteX236" fmla="*/ 4164248 w 5440544"/>
              <a:gd name="connsiteY236" fmla="*/ 1364691 h 4379704"/>
              <a:gd name="connsiteX237" fmla="*/ 4177739 w 5440544"/>
              <a:gd name="connsiteY237" fmla="*/ 1361938 h 4379704"/>
              <a:gd name="connsiteX238" fmla="*/ 4180385 w 5440544"/>
              <a:gd name="connsiteY238" fmla="*/ 1360189 h 4379704"/>
              <a:gd name="connsiteX239" fmla="*/ 3917748 w 5440544"/>
              <a:gd name="connsiteY239" fmla="*/ 1347873 h 4379704"/>
              <a:gd name="connsiteX240" fmla="*/ 3707829 w 5440544"/>
              <a:gd name="connsiteY240" fmla="*/ 1375233 h 4379704"/>
              <a:gd name="connsiteX241" fmla="*/ 3696366 w 5440544"/>
              <a:gd name="connsiteY241" fmla="*/ 1379639 h 4379704"/>
              <a:gd name="connsiteX242" fmla="*/ 3690949 w 5440544"/>
              <a:gd name="connsiteY242" fmla="*/ 1382510 h 4379704"/>
              <a:gd name="connsiteX243" fmla="*/ 3692229 w 5440544"/>
              <a:gd name="connsiteY243" fmla="*/ 1382359 h 4379704"/>
              <a:gd name="connsiteX244" fmla="*/ 3689655 w 5440544"/>
              <a:gd name="connsiteY244" fmla="*/ 1383194 h 4379704"/>
              <a:gd name="connsiteX245" fmla="*/ 3687988 w 5440544"/>
              <a:gd name="connsiteY245" fmla="*/ 1384078 h 4379704"/>
              <a:gd name="connsiteX246" fmla="*/ 3683136 w 5440544"/>
              <a:gd name="connsiteY246" fmla="*/ 1389054 h 4379704"/>
              <a:gd name="connsiteX247" fmla="*/ 3799783 w 5440544"/>
              <a:gd name="connsiteY247" fmla="*/ 1368857 h 4379704"/>
              <a:gd name="connsiteX248" fmla="*/ 3917748 w 5440544"/>
              <a:gd name="connsiteY248" fmla="*/ 1347873 h 4379704"/>
              <a:gd name="connsiteX249" fmla="*/ 3979517 w 5440544"/>
              <a:gd name="connsiteY249" fmla="*/ 1338361 h 4379704"/>
              <a:gd name="connsiteX250" fmla="*/ 3972789 w 5440544"/>
              <a:gd name="connsiteY250" fmla="*/ 1344124 h 4379704"/>
              <a:gd name="connsiteX251" fmla="*/ 3974416 w 5440544"/>
              <a:gd name="connsiteY251" fmla="*/ 1352831 h 4379704"/>
              <a:gd name="connsiteX252" fmla="*/ 3979517 w 5440544"/>
              <a:gd name="connsiteY252" fmla="*/ 1338361 h 4379704"/>
              <a:gd name="connsiteX253" fmla="*/ 5152270 w 5440544"/>
              <a:gd name="connsiteY253" fmla="*/ 1335928 h 4379704"/>
              <a:gd name="connsiteX254" fmla="*/ 5125241 w 5440544"/>
              <a:gd name="connsiteY254" fmla="*/ 1338777 h 4379704"/>
              <a:gd name="connsiteX255" fmla="*/ 5130599 w 5440544"/>
              <a:gd name="connsiteY255" fmla="*/ 1336705 h 4379704"/>
              <a:gd name="connsiteX256" fmla="*/ 4470259 w 5440544"/>
              <a:gd name="connsiteY256" fmla="*/ 1329516 h 4379704"/>
              <a:gd name="connsiteX257" fmla="*/ 4437685 w 5440544"/>
              <a:gd name="connsiteY257" fmla="*/ 1337036 h 4379704"/>
              <a:gd name="connsiteX258" fmla="*/ 4440001 w 5440544"/>
              <a:gd name="connsiteY258" fmla="*/ 1341374 h 4379704"/>
              <a:gd name="connsiteX259" fmla="*/ 4454388 w 5440544"/>
              <a:gd name="connsiteY259" fmla="*/ 1343322 h 4379704"/>
              <a:gd name="connsiteX260" fmla="*/ 4458293 w 5440544"/>
              <a:gd name="connsiteY260" fmla="*/ 1342975 h 4379704"/>
              <a:gd name="connsiteX261" fmla="*/ 4468351 w 5440544"/>
              <a:gd name="connsiteY261" fmla="*/ 1340105 h 4379704"/>
              <a:gd name="connsiteX262" fmla="*/ 4470259 w 5440544"/>
              <a:gd name="connsiteY262" fmla="*/ 1329516 h 4379704"/>
              <a:gd name="connsiteX263" fmla="*/ 5157990 w 5440544"/>
              <a:gd name="connsiteY263" fmla="*/ 1328441 h 4379704"/>
              <a:gd name="connsiteX264" fmla="*/ 5152270 w 5440544"/>
              <a:gd name="connsiteY264" fmla="*/ 1335928 h 4379704"/>
              <a:gd name="connsiteX265" fmla="*/ 5157990 w 5440544"/>
              <a:gd name="connsiteY265" fmla="*/ 1328441 h 4379704"/>
              <a:gd name="connsiteX266" fmla="*/ 4523288 w 5440544"/>
              <a:gd name="connsiteY266" fmla="*/ 1303530 h 4379704"/>
              <a:gd name="connsiteX267" fmla="*/ 4517792 w 5440544"/>
              <a:gd name="connsiteY267" fmla="*/ 1311624 h 4379704"/>
              <a:gd name="connsiteX268" fmla="*/ 4523288 w 5440544"/>
              <a:gd name="connsiteY268" fmla="*/ 1303530 h 4379704"/>
              <a:gd name="connsiteX269" fmla="*/ 4556984 w 5440544"/>
              <a:gd name="connsiteY269" fmla="*/ 1299667 h 4379704"/>
              <a:gd name="connsiteX270" fmla="*/ 4551655 w 5440544"/>
              <a:gd name="connsiteY270" fmla="*/ 1307293 h 4379704"/>
              <a:gd name="connsiteX271" fmla="*/ 4556984 w 5440544"/>
              <a:gd name="connsiteY271" fmla="*/ 1299667 h 4379704"/>
              <a:gd name="connsiteX272" fmla="*/ 5116848 w 5440544"/>
              <a:gd name="connsiteY272" fmla="*/ 1298920 h 4379704"/>
              <a:gd name="connsiteX273" fmla="*/ 5111519 w 5440544"/>
              <a:gd name="connsiteY273" fmla="*/ 1306545 h 4379704"/>
              <a:gd name="connsiteX274" fmla="*/ 5116848 w 5440544"/>
              <a:gd name="connsiteY274" fmla="*/ 1298920 h 4379704"/>
              <a:gd name="connsiteX275" fmla="*/ 4841560 w 5440544"/>
              <a:gd name="connsiteY275" fmla="*/ 1290059 h 4379704"/>
              <a:gd name="connsiteX276" fmla="*/ 4871511 w 5440544"/>
              <a:gd name="connsiteY276" fmla="*/ 1292016 h 4379704"/>
              <a:gd name="connsiteX277" fmla="*/ 4818595 w 5440544"/>
              <a:gd name="connsiteY277" fmla="*/ 1297137 h 4379704"/>
              <a:gd name="connsiteX278" fmla="*/ 4841560 w 5440544"/>
              <a:gd name="connsiteY278" fmla="*/ 1290059 h 4379704"/>
              <a:gd name="connsiteX279" fmla="*/ 4877863 w 5440544"/>
              <a:gd name="connsiteY279" fmla="*/ 1287683 h 4379704"/>
              <a:gd name="connsiteX280" fmla="*/ 4891494 w 5440544"/>
              <a:gd name="connsiteY280" fmla="*/ 1291551 h 4379704"/>
              <a:gd name="connsiteX281" fmla="*/ 4871511 w 5440544"/>
              <a:gd name="connsiteY281" fmla="*/ 1292016 h 4379704"/>
              <a:gd name="connsiteX282" fmla="*/ 4877863 w 5440544"/>
              <a:gd name="connsiteY282" fmla="*/ 1287683 h 4379704"/>
              <a:gd name="connsiteX283" fmla="*/ 4897844 w 5440544"/>
              <a:gd name="connsiteY283" fmla="*/ 1287220 h 4379704"/>
              <a:gd name="connsiteX284" fmla="*/ 4911476 w 5440544"/>
              <a:gd name="connsiteY284" fmla="*/ 1291088 h 4379704"/>
              <a:gd name="connsiteX285" fmla="*/ 4891494 w 5440544"/>
              <a:gd name="connsiteY285" fmla="*/ 1291551 h 4379704"/>
              <a:gd name="connsiteX286" fmla="*/ 4897844 w 5440544"/>
              <a:gd name="connsiteY286" fmla="*/ 1287220 h 4379704"/>
              <a:gd name="connsiteX287" fmla="*/ 4531155 w 5440544"/>
              <a:gd name="connsiteY287" fmla="*/ 1263828 h 4379704"/>
              <a:gd name="connsiteX288" fmla="*/ 4524532 w 5440544"/>
              <a:gd name="connsiteY288" fmla="*/ 1272899 h 4379704"/>
              <a:gd name="connsiteX289" fmla="*/ 4519615 w 5440544"/>
              <a:gd name="connsiteY289" fmla="*/ 1276123 h 4379704"/>
              <a:gd name="connsiteX290" fmla="*/ 4394651 w 5440544"/>
              <a:gd name="connsiteY290" fmla="*/ 1292577 h 4379704"/>
              <a:gd name="connsiteX291" fmla="*/ 4407477 w 5440544"/>
              <a:gd name="connsiteY291" fmla="*/ 1288248 h 4379704"/>
              <a:gd name="connsiteX292" fmla="*/ 4531155 w 5440544"/>
              <a:gd name="connsiteY292" fmla="*/ 1263828 h 4379704"/>
              <a:gd name="connsiteX293" fmla="*/ 4285036 w 5440544"/>
              <a:gd name="connsiteY293" fmla="*/ 1249581 h 4379704"/>
              <a:gd name="connsiteX294" fmla="*/ 4281262 w 5440544"/>
              <a:gd name="connsiteY294" fmla="*/ 1259216 h 4379704"/>
              <a:gd name="connsiteX295" fmla="*/ 4280858 w 5440544"/>
              <a:gd name="connsiteY295" fmla="*/ 1260247 h 4379704"/>
              <a:gd name="connsiteX296" fmla="*/ 4280792 w 5440544"/>
              <a:gd name="connsiteY296" fmla="*/ 1260416 h 4379704"/>
              <a:gd name="connsiteX297" fmla="*/ 4281262 w 5440544"/>
              <a:gd name="connsiteY297" fmla="*/ 1259216 h 4379704"/>
              <a:gd name="connsiteX298" fmla="*/ 4282384 w 5440544"/>
              <a:gd name="connsiteY298" fmla="*/ 1256353 h 4379704"/>
              <a:gd name="connsiteX299" fmla="*/ 4285036 w 5440544"/>
              <a:gd name="connsiteY299" fmla="*/ 1249581 h 4379704"/>
              <a:gd name="connsiteX300" fmla="*/ 4899757 w 5440544"/>
              <a:gd name="connsiteY300" fmla="*/ 1180914 h 4379704"/>
              <a:gd name="connsiteX301" fmla="*/ 4898751 w 5440544"/>
              <a:gd name="connsiteY301" fmla="*/ 1182732 h 4379704"/>
              <a:gd name="connsiteX302" fmla="*/ 4944871 w 5440544"/>
              <a:gd name="connsiteY302" fmla="*/ 1183112 h 4379704"/>
              <a:gd name="connsiteX303" fmla="*/ 4962107 w 5440544"/>
              <a:gd name="connsiteY303" fmla="*/ 1182942 h 4379704"/>
              <a:gd name="connsiteX304" fmla="*/ 4936865 w 5440544"/>
              <a:gd name="connsiteY304" fmla="*/ 1192785 h 4379704"/>
              <a:gd name="connsiteX305" fmla="*/ 4770357 w 5440544"/>
              <a:gd name="connsiteY305" fmla="*/ 1251914 h 4379704"/>
              <a:gd name="connsiteX306" fmla="*/ 4703310 w 5440544"/>
              <a:gd name="connsiteY306" fmla="*/ 1253994 h 4379704"/>
              <a:gd name="connsiteX307" fmla="*/ 4613982 w 5440544"/>
              <a:gd name="connsiteY307" fmla="*/ 1263881 h 4379704"/>
              <a:gd name="connsiteX308" fmla="*/ 4648999 w 5440544"/>
              <a:gd name="connsiteY308" fmla="*/ 1250353 h 4379704"/>
              <a:gd name="connsiteX309" fmla="*/ 4818617 w 5440544"/>
              <a:gd name="connsiteY309" fmla="*/ 1208469 h 4379704"/>
              <a:gd name="connsiteX310" fmla="*/ 5179121 w 5440544"/>
              <a:gd name="connsiteY310" fmla="*/ 1086740 h 4379704"/>
              <a:gd name="connsiteX311" fmla="*/ 5199794 w 5440544"/>
              <a:gd name="connsiteY311" fmla="*/ 1087037 h 4379704"/>
              <a:gd name="connsiteX312" fmla="*/ 5134293 w 5440544"/>
              <a:gd name="connsiteY312" fmla="*/ 1115785 h 4379704"/>
              <a:gd name="connsiteX313" fmla="*/ 5070662 w 5440544"/>
              <a:gd name="connsiteY313" fmla="*/ 1140603 h 4379704"/>
              <a:gd name="connsiteX314" fmla="*/ 5037857 w 5440544"/>
              <a:gd name="connsiteY314" fmla="*/ 1138306 h 4379704"/>
              <a:gd name="connsiteX315" fmla="*/ 5023065 w 5440544"/>
              <a:gd name="connsiteY315" fmla="*/ 1138340 h 4379704"/>
              <a:gd name="connsiteX316" fmla="*/ 5161690 w 5440544"/>
              <a:gd name="connsiteY316" fmla="*/ 1087727 h 4379704"/>
              <a:gd name="connsiteX317" fmla="*/ 4465460 w 5440544"/>
              <a:gd name="connsiteY317" fmla="*/ 907389 h 4379704"/>
              <a:gd name="connsiteX318" fmla="*/ 4477810 w 5440544"/>
              <a:gd name="connsiteY318" fmla="*/ 907694 h 4379704"/>
              <a:gd name="connsiteX319" fmla="*/ 4465460 w 5440544"/>
              <a:gd name="connsiteY319" fmla="*/ 907389 h 4379704"/>
              <a:gd name="connsiteX320" fmla="*/ 728456 w 5440544"/>
              <a:gd name="connsiteY320" fmla="*/ 897143 h 4379704"/>
              <a:gd name="connsiteX321" fmla="*/ 737026 w 5440544"/>
              <a:gd name="connsiteY321" fmla="*/ 900946 h 4379704"/>
              <a:gd name="connsiteX322" fmla="*/ 714297 w 5440544"/>
              <a:gd name="connsiteY322" fmla="*/ 909202 h 4379704"/>
              <a:gd name="connsiteX323" fmla="*/ 728456 w 5440544"/>
              <a:gd name="connsiteY323" fmla="*/ 897143 h 4379704"/>
              <a:gd name="connsiteX324" fmla="*/ 4856067 w 5440544"/>
              <a:gd name="connsiteY324" fmla="*/ 884637 h 4379704"/>
              <a:gd name="connsiteX325" fmla="*/ 4805474 w 5440544"/>
              <a:gd name="connsiteY325" fmla="*/ 907572 h 4379704"/>
              <a:gd name="connsiteX326" fmla="*/ 4843078 w 5440544"/>
              <a:gd name="connsiteY326" fmla="*/ 885469 h 4379704"/>
              <a:gd name="connsiteX327" fmla="*/ 4856067 w 5440544"/>
              <a:gd name="connsiteY327" fmla="*/ 884637 h 4379704"/>
              <a:gd name="connsiteX328" fmla="*/ 4984939 w 5440544"/>
              <a:gd name="connsiteY328" fmla="*/ 573544 h 4379704"/>
              <a:gd name="connsiteX329" fmla="*/ 4997289 w 5440544"/>
              <a:gd name="connsiteY329" fmla="*/ 573848 h 4379704"/>
              <a:gd name="connsiteX330" fmla="*/ 4984939 w 5440544"/>
              <a:gd name="connsiteY330" fmla="*/ 573544 h 4379704"/>
              <a:gd name="connsiteX331" fmla="*/ 5027521 w 5440544"/>
              <a:gd name="connsiteY331" fmla="*/ 566404 h 4379704"/>
              <a:gd name="connsiteX332" fmla="*/ 5023346 w 5440544"/>
              <a:gd name="connsiteY332" fmla="*/ 576665 h 4379704"/>
              <a:gd name="connsiteX333" fmla="*/ 5027521 w 5440544"/>
              <a:gd name="connsiteY333" fmla="*/ 566404 h 4379704"/>
              <a:gd name="connsiteX334" fmla="*/ 5064482 w 5440544"/>
              <a:gd name="connsiteY334" fmla="*/ 553220 h 4379704"/>
              <a:gd name="connsiteX335" fmla="*/ 5061653 w 5440544"/>
              <a:gd name="connsiteY335" fmla="*/ 560442 h 4379704"/>
              <a:gd name="connsiteX336" fmla="*/ 5064482 w 5440544"/>
              <a:gd name="connsiteY336" fmla="*/ 553220 h 4379704"/>
              <a:gd name="connsiteX337" fmla="*/ 4866350 w 5440544"/>
              <a:gd name="connsiteY337" fmla="*/ 518767 h 4379704"/>
              <a:gd name="connsiteX338" fmla="*/ 4843756 w 5440544"/>
              <a:gd name="connsiteY338" fmla="*/ 527422 h 4379704"/>
              <a:gd name="connsiteX339" fmla="*/ 4849748 w 5440544"/>
              <a:gd name="connsiteY339" fmla="*/ 523731 h 4379704"/>
              <a:gd name="connsiteX340" fmla="*/ 4854638 w 5440544"/>
              <a:gd name="connsiteY340" fmla="*/ 521155 h 4379704"/>
              <a:gd name="connsiteX341" fmla="*/ 4059633 w 5440544"/>
              <a:gd name="connsiteY341" fmla="*/ 463404 h 4379704"/>
              <a:gd name="connsiteX342" fmla="*/ 4055389 w 5440544"/>
              <a:gd name="connsiteY342" fmla="*/ 474240 h 4379704"/>
              <a:gd name="connsiteX343" fmla="*/ 4051212 w 5440544"/>
              <a:gd name="connsiteY343" fmla="*/ 484500 h 4379704"/>
              <a:gd name="connsiteX344" fmla="*/ 4055389 w 5440544"/>
              <a:gd name="connsiteY344" fmla="*/ 474240 h 4379704"/>
              <a:gd name="connsiteX345" fmla="*/ 4059633 w 5440544"/>
              <a:gd name="connsiteY345" fmla="*/ 463404 h 4379704"/>
              <a:gd name="connsiteX346" fmla="*/ 1522644 w 5440544"/>
              <a:gd name="connsiteY346" fmla="*/ 394507 h 4379704"/>
              <a:gd name="connsiteX347" fmla="*/ 1524037 w 5440544"/>
              <a:gd name="connsiteY347" fmla="*/ 411267 h 4379704"/>
              <a:gd name="connsiteX348" fmla="*/ 1517052 w 5440544"/>
              <a:gd name="connsiteY348" fmla="*/ 406302 h 4379704"/>
              <a:gd name="connsiteX349" fmla="*/ 1522644 w 5440544"/>
              <a:gd name="connsiteY349" fmla="*/ 394507 h 4379704"/>
              <a:gd name="connsiteX350" fmla="*/ 2846403 w 5440544"/>
              <a:gd name="connsiteY350" fmla="*/ 273004 h 4379704"/>
              <a:gd name="connsiteX351" fmla="*/ 2746064 w 5440544"/>
              <a:gd name="connsiteY351" fmla="*/ 300203 h 4379704"/>
              <a:gd name="connsiteX352" fmla="*/ 2846403 w 5440544"/>
              <a:gd name="connsiteY352" fmla="*/ 273004 h 4379704"/>
              <a:gd name="connsiteX353" fmla="*/ 2884976 w 5440544"/>
              <a:gd name="connsiteY353" fmla="*/ 255316 h 4379704"/>
              <a:gd name="connsiteX354" fmla="*/ 2879874 w 5440544"/>
              <a:gd name="connsiteY354" fmla="*/ 269785 h 4379704"/>
              <a:gd name="connsiteX355" fmla="*/ 2880338 w 5440544"/>
              <a:gd name="connsiteY355" fmla="*/ 261816 h 4379704"/>
              <a:gd name="connsiteX356" fmla="*/ 2884976 w 5440544"/>
              <a:gd name="connsiteY356" fmla="*/ 255316 h 4379704"/>
              <a:gd name="connsiteX357" fmla="*/ 4337266 w 5440544"/>
              <a:gd name="connsiteY357" fmla="*/ 231826 h 4379704"/>
              <a:gd name="connsiteX358" fmla="*/ 4325856 w 5440544"/>
              <a:gd name="connsiteY358" fmla="*/ 240473 h 4379704"/>
              <a:gd name="connsiteX359" fmla="*/ 4337266 w 5440544"/>
              <a:gd name="connsiteY359" fmla="*/ 231826 h 4379704"/>
              <a:gd name="connsiteX360" fmla="*/ 4462487 w 5440544"/>
              <a:gd name="connsiteY360" fmla="*/ 215246 h 4379704"/>
              <a:gd name="connsiteX361" fmla="*/ 4477499 w 5440544"/>
              <a:gd name="connsiteY361" fmla="*/ 218691 h 4379704"/>
              <a:gd name="connsiteX362" fmla="*/ 4449203 w 5440544"/>
              <a:gd name="connsiteY362" fmla="*/ 224985 h 4379704"/>
              <a:gd name="connsiteX363" fmla="*/ 4445736 w 5440544"/>
              <a:gd name="connsiteY363" fmla="*/ 220164 h 4379704"/>
              <a:gd name="connsiteX364" fmla="*/ 4462487 w 5440544"/>
              <a:gd name="connsiteY364" fmla="*/ 215246 h 4379704"/>
              <a:gd name="connsiteX365" fmla="*/ 4271265 w 5440544"/>
              <a:gd name="connsiteY365" fmla="*/ 181965 h 4379704"/>
              <a:gd name="connsiteX366" fmla="*/ 4289554 w 5440544"/>
              <a:gd name="connsiteY366" fmla="*/ 183719 h 4379704"/>
              <a:gd name="connsiteX367" fmla="*/ 4256082 w 5440544"/>
              <a:gd name="connsiteY367" fmla="*/ 186938 h 4379704"/>
              <a:gd name="connsiteX368" fmla="*/ 4271265 w 5440544"/>
              <a:gd name="connsiteY368" fmla="*/ 181965 h 4379704"/>
              <a:gd name="connsiteX369" fmla="*/ 3985856 w 5440544"/>
              <a:gd name="connsiteY369" fmla="*/ 100290 h 4379704"/>
              <a:gd name="connsiteX370" fmla="*/ 3882306 w 5440544"/>
              <a:gd name="connsiteY370" fmla="*/ 118849 h 4379704"/>
              <a:gd name="connsiteX371" fmla="*/ 3885515 w 5440544"/>
              <a:gd name="connsiteY371" fmla="*/ 127490 h 4379704"/>
              <a:gd name="connsiteX372" fmla="*/ 3985856 w 5440544"/>
              <a:gd name="connsiteY372" fmla="*/ 100290 h 4379704"/>
              <a:gd name="connsiteX373" fmla="*/ 3483140 w 5440544"/>
              <a:gd name="connsiteY373" fmla="*/ 95158 h 4379704"/>
              <a:gd name="connsiteX374" fmla="*/ 3470652 w 5440544"/>
              <a:gd name="connsiteY374" fmla="*/ 99210 h 4379704"/>
              <a:gd name="connsiteX375" fmla="*/ 3368359 w 5440544"/>
              <a:gd name="connsiteY375" fmla="*/ 123452 h 4379704"/>
              <a:gd name="connsiteX376" fmla="*/ 3358609 w 5440544"/>
              <a:gd name="connsiteY376" fmla="*/ 126509 h 4379704"/>
              <a:gd name="connsiteX377" fmla="*/ 3303003 w 5440544"/>
              <a:gd name="connsiteY377" fmla="*/ 133060 h 4379704"/>
              <a:gd name="connsiteX378" fmla="*/ 3124400 w 5440544"/>
              <a:gd name="connsiteY378" fmla="*/ 162018 h 4379704"/>
              <a:gd name="connsiteX379" fmla="*/ 2371613 w 5440544"/>
              <a:gd name="connsiteY379" fmla="*/ 353406 h 4379704"/>
              <a:gd name="connsiteX380" fmla="*/ 2326616 w 5440544"/>
              <a:gd name="connsiteY380" fmla="*/ 353813 h 4379704"/>
              <a:gd name="connsiteX381" fmla="*/ 2425167 w 5440544"/>
              <a:gd name="connsiteY381" fmla="*/ 310966 h 4379704"/>
              <a:gd name="connsiteX382" fmla="*/ 2731357 w 5440544"/>
              <a:gd name="connsiteY382" fmla="*/ 232447 h 4379704"/>
              <a:gd name="connsiteX383" fmla="*/ 3151836 w 5440544"/>
              <a:gd name="connsiteY383" fmla="*/ 140403 h 4379704"/>
              <a:gd name="connsiteX384" fmla="*/ 3345608 w 5440544"/>
              <a:gd name="connsiteY384" fmla="*/ 111279 h 4379704"/>
              <a:gd name="connsiteX385" fmla="*/ 3128956 w 5440544"/>
              <a:gd name="connsiteY385" fmla="*/ 90311 h 4379704"/>
              <a:gd name="connsiteX386" fmla="*/ 2886897 w 5440544"/>
              <a:gd name="connsiteY386" fmla="*/ 138631 h 4379704"/>
              <a:gd name="connsiteX387" fmla="*/ 2588872 w 5440544"/>
              <a:gd name="connsiteY387" fmla="*/ 213501 h 4379704"/>
              <a:gd name="connsiteX388" fmla="*/ 2417421 w 5440544"/>
              <a:gd name="connsiteY388" fmla="*/ 261933 h 4379704"/>
              <a:gd name="connsiteX389" fmla="*/ 2436010 w 5440544"/>
              <a:gd name="connsiteY389" fmla="*/ 244709 h 4379704"/>
              <a:gd name="connsiteX390" fmla="*/ 2741078 w 5440544"/>
              <a:gd name="connsiteY390" fmla="*/ 156523 h 4379704"/>
              <a:gd name="connsiteX391" fmla="*/ 4943182 w 5440544"/>
              <a:gd name="connsiteY391" fmla="*/ 48728 h 4379704"/>
              <a:gd name="connsiteX392" fmla="*/ 4916152 w 5440544"/>
              <a:gd name="connsiteY392" fmla="*/ 51576 h 4379704"/>
              <a:gd name="connsiteX393" fmla="*/ 4921511 w 5440544"/>
              <a:gd name="connsiteY393" fmla="*/ 49504 h 4379704"/>
              <a:gd name="connsiteX394" fmla="*/ 4261171 w 5440544"/>
              <a:gd name="connsiteY394" fmla="*/ 42315 h 4379704"/>
              <a:gd name="connsiteX395" fmla="*/ 4228596 w 5440544"/>
              <a:gd name="connsiteY395" fmla="*/ 49836 h 4379704"/>
              <a:gd name="connsiteX396" fmla="*/ 4230912 w 5440544"/>
              <a:gd name="connsiteY396" fmla="*/ 54173 h 4379704"/>
              <a:gd name="connsiteX397" fmla="*/ 4261171 w 5440544"/>
              <a:gd name="connsiteY397" fmla="*/ 42315 h 4379704"/>
              <a:gd name="connsiteX398" fmla="*/ 4948901 w 5440544"/>
              <a:gd name="connsiteY398" fmla="*/ 41241 h 4379704"/>
              <a:gd name="connsiteX399" fmla="*/ 4943182 w 5440544"/>
              <a:gd name="connsiteY399" fmla="*/ 48728 h 4379704"/>
              <a:gd name="connsiteX400" fmla="*/ 4948901 w 5440544"/>
              <a:gd name="connsiteY400" fmla="*/ 41241 h 4379704"/>
              <a:gd name="connsiteX401" fmla="*/ 4907759 w 5440544"/>
              <a:gd name="connsiteY401" fmla="*/ 11720 h 4379704"/>
              <a:gd name="connsiteX402" fmla="*/ 4902431 w 5440544"/>
              <a:gd name="connsiteY402" fmla="*/ 19345 h 4379704"/>
              <a:gd name="connsiteX403" fmla="*/ 4907759 w 5440544"/>
              <a:gd name="connsiteY403" fmla="*/ 11720 h 4379704"/>
              <a:gd name="connsiteX404" fmla="*/ 4609507 w 5440544"/>
              <a:gd name="connsiteY404" fmla="*/ 9937 h 4379704"/>
              <a:gd name="connsiteX405" fmla="*/ 4367932 w 5440544"/>
              <a:gd name="connsiteY405" fmla="*/ 32398 h 4379704"/>
              <a:gd name="connsiteX406" fmla="*/ 4287111 w 5440544"/>
              <a:gd name="connsiteY406" fmla="*/ 42699 h 4379704"/>
              <a:gd name="connsiteX407" fmla="*/ 4360477 w 5440544"/>
              <a:gd name="connsiteY407" fmla="*/ 53545 h 4379704"/>
              <a:gd name="connsiteX408" fmla="*/ 4902431 w 5440544"/>
              <a:gd name="connsiteY408" fmla="*/ 19345 h 4379704"/>
              <a:gd name="connsiteX409" fmla="*/ 4401300 w 5440544"/>
              <a:gd name="connsiteY409" fmla="*/ 67937 h 4379704"/>
              <a:gd name="connsiteX410" fmla="*/ 4365082 w 5440544"/>
              <a:gd name="connsiteY410" fmla="*/ 78947 h 4379704"/>
              <a:gd name="connsiteX411" fmla="*/ 4398946 w 5440544"/>
              <a:gd name="connsiteY411" fmla="*/ 74615 h 4379704"/>
              <a:gd name="connsiteX412" fmla="*/ 4677352 w 5440544"/>
              <a:gd name="connsiteY412" fmla="*/ 58257 h 4379704"/>
              <a:gd name="connsiteX413" fmla="*/ 4856085 w 5440544"/>
              <a:gd name="connsiteY413" fmla="*/ 51849 h 4379704"/>
              <a:gd name="connsiteX414" fmla="*/ 4831802 w 5440544"/>
              <a:gd name="connsiteY414" fmla="*/ 60102 h 4379704"/>
              <a:gd name="connsiteX415" fmla="*/ 4830775 w 5440544"/>
              <a:gd name="connsiteY415" fmla="*/ 60573 h 4379704"/>
              <a:gd name="connsiteX416" fmla="*/ 4822931 w 5440544"/>
              <a:gd name="connsiteY416" fmla="*/ 61398 h 4379704"/>
              <a:gd name="connsiteX417" fmla="*/ 4697507 w 5440544"/>
              <a:gd name="connsiteY417" fmla="*/ 70993 h 4379704"/>
              <a:gd name="connsiteX418" fmla="*/ 4784360 w 5440544"/>
              <a:gd name="connsiteY418" fmla="*/ 79087 h 4379704"/>
              <a:gd name="connsiteX419" fmla="*/ 4793314 w 5440544"/>
              <a:gd name="connsiteY419" fmla="*/ 78218 h 4379704"/>
              <a:gd name="connsiteX420" fmla="*/ 4787731 w 5440544"/>
              <a:gd name="connsiteY420" fmla="*/ 90257 h 4379704"/>
              <a:gd name="connsiteX421" fmla="*/ 4817439 w 5440544"/>
              <a:gd name="connsiteY421" fmla="*/ 84782 h 4379704"/>
              <a:gd name="connsiteX422" fmla="*/ 4852092 w 5440544"/>
              <a:gd name="connsiteY422" fmla="*/ 73763 h 4379704"/>
              <a:gd name="connsiteX423" fmla="*/ 4877243 w 5440544"/>
              <a:gd name="connsiteY423" fmla="*/ 73036 h 4379704"/>
              <a:gd name="connsiteX424" fmla="*/ 4798707 w 5440544"/>
              <a:gd name="connsiteY424" fmla="*/ 91654 h 4379704"/>
              <a:gd name="connsiteX425" fmla="*/ 4322661 w 5440544"/>
              <a:gd name="connsiteY425" fmla="*/ 125312 h 4379704"/>
              <a:gd name="connsiteX426" fmla="*/ 4138290 w 5440544"/>
              <a:gd name="connsiteY426" fmla="*/ 154172 h 4379704"/>
              <a:gd name="connsiteX427" fmla="*/ 4164230 w 5440544"/>
              <a:gd name="connsiteY427" fmla="*/ 154557 h 4379704"/>
              <a:gd name="connsiteX428" fmla="*/ 4553887 w 5440544"/>
              <a:gd name="connsiteY428" fmla="*/ 129236 h 4379704"/>
              <a:gd name="connsiteX429" fmla="*/ 4700617 w 5440544"/>
              <a:gd name="connsiteY429" fmla="*/ 118392 h 4379704"/>
              <a:gd name="connsiteX430" fmla="*/ 4616118 w 5440544"/>
              <a:gd name="connsiteY430" fmla="*/ 136159 h 4379704"/>
              <a:gd name="connsiteX431" fmla="*/ 4181396 w 5440544"/>
              <a:gd name="connsiteY431" fmla="*/ 176877 h 4379704"/>
              <a:gd name="connsiteX432" fmla="*/ 4010905 w 5440544"/>
              <a:gd name="connsiteY432" fmla="*/ 201869 h 4379704"/>
              <a:gd name="connsiteX433" fmla="*/ 4132083 w 5440544"/>
              <a:gd name="connsiteY433" fmla="*/ 189528 h 4379704"/>
              <a:gd name="connsiteX434" fmla="*/ 4256082 w 5440544"/>
              <a:gd name="connsiteY434" fmla="*/ 186938 h 4379704"/>
              <a:gd name="connsiteX435" fmla="*/ 4039668 w 5440544"/>
              <a:gd name="connsiteY435" fmla="*/ 212009 h 4379704"/>
              <a:gd name="connsiteX436" fmla="*/ 3973191 w 5440544"/>
              <a:gd name="connsiteY436" fmla="*/ 234879 h 4379704"/>
              <a:gd name="connsiteX437" fmla="*/ 3727445 w 5440544"/>
              <a:gd name="connsiteY437" fmla="*/ 272137 h 4379704"/>
              <a:gd name="connsiteX438" fmla="*/ 3691228 w 5440544"/>
              <a:gd name="connsiteY438" fmla="*/ 283144 h 4379704"/>
              <a:gd name="connsiteX439" fmla="*/ 3756208 w 5440544"/>
              <a:gd name="connsiteY439" fmla="*/ 282277 h 4379704"/>
              <a:gd name="connsiteX440" fmla="*/ 4283814 w 5440544"/>
              <a:gd name="connsiteY440" fmla="*/ 235507 h 4379704"/>
              <a:gd name="connsiteX441" fmla="*/ 3843988 w 5440544"/>
              <a:gd name="connsiteY441" fmla="*/ 290695 h 4379704"/>
              <a:gd name="connsiteX442" fmla="*/ 3795142 w 5440544"/>
              <a:gd name="connsiteY442" fmla="*/ 319777 h 4379704"/>
              <a:gd name="connsiteX443" fmla="*/ 4316252 w 5440544"/>
              <a:gd name="connsiteY443" fmla="*/ 270721 h 4379704"/>
              <a:gd name="connsiteX444" fmla="*/ 4362642 w 5440544"/>
              <a:gd name="connsiteY444" fmla="*/ 287075 h 4379704"/>
              <a:gd name="connsiteX445" fmla="*/ 4016095 w 5440544"/>
              <a:gd name="connsiteY445" fmla="*/ 335099 h 4379704"/>
              <a:gd name="connsiteX446" fmla="*/ 3957539 w 5440544"/>
              <a:gd name="connsiteY446" fmla="*/ 353252 h 4379704"/>
              <a:gd name="connsiteX447" fmla="*/ 4249679 w 5440544"/>
              <a:gd name="connsiteY447" fmla="*/ 325309 h 4379704"/>
              <a:gd name="connsiteX448" fmla="*/ 4367303 w 5440544"/>
              <a:gd name="connsiteY448" fmla="*/ 312695 h 4379704"/>
              <a:gd name="connsiteX449" fmla="*/ 4319228 w 5440544"/>
              <a:gd name="connsiteY449" fmla="*/ 337442 h 4379704"/>
              <a:gd name="connsiteX450" fmla="*/ 4399972 w 5440544"/>
              <a:gd name="connsiteY450" fmla="*/ 329875 h 4379704"/>
              <a:gd name="connsiteX451" fmla="*/ 4472974 w 5440544"/>
              <a:gd name="connsiteY451" fmla="*/ 303110 h 4379704"/>
              <a:gd name="connsiteX452" fmla="*/ 4526537 w 5440544"/>
              <a:gd name="connsiteY452" fmla="*/ 298549 h 4379704"/>
              <a:gd name="connsiteX453" fmla="*/ 4532994 w 5440544"/>
              <a:gd name="connsiteY453" fmla="*/ 297975 h 4379704"/>
              <a:gd name="connsiteX454" fmla="*/ 4504422 w 5440544"/>
              <a:gd name="connsiteY454" fmla="*/ 310441 h 4379704"/>
              <a:gd name="connsiteX455" fmla="*/ 4389913 w 5440544"/>
              <a:gd name="connsiteY455" fmla="*/ 355557 h 4379704"/>
              <a:gd name="connsiteX456" fmla="*/ 4116973 w 5440544"/>
              <a:gd name="connsiteY456" fmla="*/ 449825 h 4379704"/>
              <a:gd name="connsiteX457" fmla="*/ 4205539 w 5440544"/>
              <a:gd name="connsiteY457" fmla="*/ 435631 h 4379704"/>
              <a:gd name="connsiteX458" fmla="*/ 4334611 w 5440544"/>
              <a:gd name="connsiteY458" fmla="*/ 396501 h 4379704"/>
              <a:gd name="connsiteX459" fmla="*/ 4384964 w 5440544"/>
              <a:gd name="connsiteY459" fmla="*/ 397740 h 4379704"/>
              <a:gd name="connsiteX460" fmla="*/ 4431324 w 5440544"/>
              <a:gd name="connsiteY460" fmla="*/ 372952 h 4379704"/>
              <a:gd name="connsiteX461" fmla="*/ 4482847 w 5440544"/>
              <a:gd name="connsiteY461" fmla="*/ 374222 h 4379704"/>
              <a:gd name="connsiteX462" fmla="*/ 4604682 w 5440544"/>
              <a:gd name="connsiteY462" fmla="*/ 326726 h 4379704"/>
              <a:gd name="connsiteX463" fmla="*/ 4548209 w 5440544"/>
              <a:gd name="connsiteY463" fmla="*/ 367642 h 4379704"/>
              <a:gd name="connsiteX464" fmla="*/ 4464591 w 5440544"/>
              <a:gd name="connsiteY464" fmla="*/ 399702 h 4379704"/>
              <a:gd name="connsiteX465" fmla="*/ 4439524 w 5440544"/>
              <a:gd name="connsiteY465" fmla="*/ 433201 h 4379704"/>
              <a:gd name="connsiteX466" fmla="*/ 4330876 w 5440544"/>
              <a:gd name="connsiteY466" fmla="*/ 475904 h 4379704"/>
              <a:gd name="connsiteX467" fmla="*/ 4197068 w 5440544"/>
              <a:gd name="connsiteY467" fmla="*/ 511708 h 4379704"/>
              <a:gd name="connsiteX468" fmla="*/ 4199891 w 5440544"/>
              <a:gd name="connsiteY468" fmla="*/ 510606 h 4379704"/>
              <a:gd name="connsiteX469" fmla="*/ 4206708 w 5440544"/>
              <a:gd name="connsiteY469" fmla="*/ 508063 h 4379704"/>
              <a:gd name="connsiteX470" fmla="*/ 4205169 w 5440544"/>
              <a:gd name="connsiteY470" fmla="*/ 508547 h 4379704"/>
              <a:gd name="connsiteX471" fmla="*/ 4199891 w 5440544"/>
              <a:gd name="connsiteY471" fmla="*/ 510606 h 4379704"/>
              <a:gd name="connsiteX472" fmla="*/ 4196600 w 5440544"/>
              <a:gd name="connsiteY472" fmla="*/ 511834 h 4379704"/>
              <a:gd name="connsiteX473" fmla="*/ 4197068 w 5440544"/>
              <a:gd name="connsiteY473" fmla="*/ 511708 h 4379704"/>
              <a:gd name="connsiteX474" fmla="*/ 4180286 w 5440544"/>
              <a:gd name="connsiteY474" fmla="*/ 518254 h 4379704"/>
              <a:gd name="connsiteX475" fmla="*/ 4135231 w 5440544"/>
              <a:gd name="connsiteY475" fmla="*/ 544439 h 4379704"/>
              <a:gd name="connsiteX476" fmla="*/ 4225874 w 5440544"/>
              <a:gd name="connsiteY476" fmla="*/ 512555 h 4379704"/>
              <a:gd name="connsiteX477" fmla="*/ 4513028 w 5440544"/>
              <a:gd name="connsiteY477" fmla="*/ 417270 h 4379704"/>
              <a:gd name="connsiteX478" fmla="*/ 4602768 w 5440544"/>
              <a:gd name="connsiteY478" fmla="*/ 403103 h 4379704"/>
              <a:gd name="connsiteX479" fmla="*/ 4692454 w 5440544"/>
              <a:gd name="connsiteY479" fmla="*/ 379380 h 4379704"/>
              <a:gd name="connsiteX480" fmla="*/ 4724764 w 5440544"/>
              <a:gd name="connsiteY480" fmla="*/ 414294 h 4379704"/>
              <a:gd name="connsiteX481" fmla="*/ 4915205 w 5440544"/>
              <a:gd name="connsiteY481" fmla="*/ 342559 h 4379704"/>
              <a:gd name="connsiteX482" fmla="*/ 4988544 w 5440544"/>
              <a:gd name="connsiteY482" fmla="*/ 315138 h 4379704"/>
              <a:gd name="connsiteX483" fmla="*/ 4997771 w 5440544"/>
              <a:gd name="connsiteY483" fmla="*/ 317005 h 4379704"/>
              <a:gd name="connsiteX484" fmla="*/ 5024703 w 5440544"/>
              <a:gd name="connsiteY484" fmla="*/ 319940 h 4379704"/>
              <a:gd name="connsiteX485" fmla="*/ 5001439 w 5440544"/>
              <a:gd name="connsiteY485" fmla="*/ 329499 h 4379704"/>
              <a:gd name="connsiteX486" fmla="*/ 4652165 w 5440544"/>
              <a:gd name="connsiteY486" fmla="*/ 472553 h 4379704"/>
              <a:gd name="connsiteX487" fmla="*/ 4515321 w 5440544"/>
              <a:gd name="connsiteY487" fmla="*/ 527866 h 4379704"/>
              <a:gd name="connsiteX488" fmla="*/ 4414566 w 5440544"/>
              <a:gd name="connsiteY488" fmla="*/ 575880 h 4379704"/>
              <a:gd name="connsiteX489" fmla="*/ 4353195 w 5440544"/>
              <a:gd name="connsiteY489" fmla="*/ 608487 h 4379704"/>
              <a:gd name="connsiteX490" fmla="*/ 4325041 w 5440544"/>
              <a:gd name="connsiteY490" fmla="*/ 658288 h 4379704"/>
              <a:gd name="connsiteX491" fmla="*/ 4545716 w 5440544"/>
              <a:gd name="connsiteY491" fmla="*/ 579110 h 4379704"/>
              <a:gd name="connsiteX492" fmla="*/ 4702892 w 5440544"/>
              <a:gd name="connsiteY492" fmla="*/ 540672 h 4379704"/>
              <a:gd name="connsiteX493" fmla="*/ 4738234 w 5440544"/>
              <a:gd name="connsiteY493" fmla="*/ 549729 h 4379704"/>
              <a:gd name="connsiteX494" fmla="*/ 4905310 w 5440544"/>
              <a:gd name="connsiteY494" fmla="*/ 486972 h 4379704"/>
              <a:gd name="connsiteX495" fmla="*/ 4866350 w 5440544"/>
              <a:gd name="connsiteY495" fmla="*/ 518767 h 4379704"/>
              <a:gd name="connsiteX496" fmla="*/ 4867394 w 5440544"/>
              <a:gd name="connsiteY496" fmla="*/ 514431 h 4379704"/>
              <a:gd name="connsiteX497" fmla="*/ 4874333 w 5440544"/>
              <a:gd name="connsiteY497" fmla="*/ 510776 h 4379704"/>
              <a:gd name="connsiteX498" fmla="*/ 4868067 w 5440544"/>
              <a:gd name="connsiteY498" fmla="*/ 511644 h 4379704"/>
              <a:gd name="connsiteX499" fmla="*/ 4867394 w 5440544"/>
              <a:gd name="connsiteY499" fmla="*/ 514431 h 4379704"/>
              <a:gd name="connsiteX500" fmla="*/ 4854638 w 5440544"/>
              <a:gd name="connsiteY500" fmla="*/ 521155 h 4379704"/>
              <a:gd name="connsiteX501" fmla="*/ 4845445 w 5440544"/>
              <a:gd name="connsiteY501" fmla="*/ 523028 h 4379704"/>
              <a:gd name="connsiteX502" fmla="*/ 4835957 w 5440544"/>
              <a:gd name="connsiteY502" fmla="*/ 527572 h 4379704"/>
              <a:gd name="connsiteX503" fmla="*/ 4816744 w 5440544"/>
              <a:gd name="connsiteY503" fmla="*/ 561216 h 4379704"/>
              <a:gd name="connsiteX504" fmla="*/ 4656695 w 5440544"/>
              <a:gd name="connsiteY504" fmla="*/ 624146 h 4379704"/>
              <a:gd name="connsiteX505" fmla="*/ 4639610 w 5440544"/>
              <a:gd name="connsiteY505" fmla="*/ 649656 h 4379704"/>
              <a:gd name="connsiteX506" fmla="*/ 4449167 w 5440544"/>
              <a:gd name="connsiteY506" fmla="*/ 721390 h 4379704"/>
              <a:gd name="connsiteX507" fmla="*/ 4252818 w 5440544"/>
              <a:gd name="connsiteY507" fmla="*/ 783427 h 4379704"/>
              <a:gd name="connsiteX508" fmla="*/ 4235519 w 5440544"/>
              <a:gd name="connsiteY508" fmla="*/ 800741 h 4379704"/>
              <a:gd name="connsiteX509" fmla="*/ 4424045 w 5440544"/>
              <a:gd name="connsiteY509" fmla="*/ 745335 h 4379704"/>
              <a:gd name="connsiteX510" fmla="*/ 4901023 w 5440544"/>
              <a:gd name="connsiteY510" fmla="*/ 583590 h 4379704"/>
              <a:gd name="connsiteX511" fmla="*/ 5140217 w 5440544"/>
              <a:gd name="connsiteY511" fmla="*/ 488795 h 4379704"/>
              <a:gd name="connsiteX512" fmla="*/ 5158318 w 5440544"/>
              <a:gd name="connsiteY512" fmla="*/ 489986 h 4379704"/>
              <a:gd name="connsiteX513" fmla="*/ 5200832 w 5440544"/>
              <a:gd name="connsiteY513" fmla="*/ 490239 h 4379704"/>
              <a:gd name="connsiteX514" fmla="*/ 5127479 w 5440544"/>
              <a:gd name="connsiteY514" fmla="*/ 525194 h 4379704"/>
              <a:gd name="connsiteX515" fmla="*/ 5065897 w 5440544"/>
              <a:gd name="connsiteY515" fmla="*/ 549608 h 4379704"/>
              <a:gd name="connsiteX516" fmla="*/ 5127479 w 5440544"/>
              <a:gd name="connsiteY516" fmla="*/ 525194 h 4379704"/>
              <a:gd name="connsiteX517" fmla="*/ 5202525 w 5440544"/>
              <a:gd name="connsiteY517" fmla="*/ 502280 h 4379704"/>
              <a:gd name="connsiteX518" fmla="*/ 5204288 w 5440544"/>
              <a:gd name="connsiteY518" fmla="*/ 521208 h 4379704"/>
              <a:gd name="connsiteX519" fmla="*/ 5192230 w 5440544"/>
              <a:gd name="connsiteY519" fmla="*/ 516957 h 4379704"/>
              <a:gd name="connsiteX520" fmla="*/ 5204288 w 5440544"/>
              <a:gd name="connsiteY520" fmla="*/ 521208 h 4379704"/>
              <a:gd name="connsiteX521" fmla="*/ 5231455 w 5440544"/>
              <a:gd name="connsiteY521" fmla="*/ 519338 h 4379704"/>
              <a:gd name="connsiteX522" fmla="*/ 5161611 w 5440544"/>
              <a:gd name="connsiteY522" fmla="*/ 550190 h 4379704"/>
              <a:gd name="connsiteX523" fmla="*/ 5138619 w 5440544"/>
              <a:gd name="connsiteY523" fmla="*/ 556308 h 4379704"/>
              <a:gd name="connsiteX524" fmla="*/ 5127146 w 5440544"/>
              <a:gd name="connsiteY524" fmla="*/ 556585 h 4379704"/>
              <a:gd name="connsiteX525" fmla="*/ 5131516 w 5440544"/>
              <a:gd name="connsiteY525" fmla="*/ 563485 h 4379704"/>
              <a:gd name="connsiteX526" fmla="*/ 5038067 w 5440544"/>
              <a:gd name="connsiteY526" fmla="*/ 604763 h 4379704"/>
              <a:gd name="connsiteX527" fmla="*/ 5007702 w 5440544"/>
              <a:gd name="connsiteY527" fmla="*/ 608392 h 4379704"/>
              <a:gd name="connsiteX528" fmla="*/ 4937996 w 5440544"/>
              <a:gd name="connsiteY528" fmla="*/ 613794 h 4379704"/>
              <a:gd name="connsiteX529" fmla="*/ 4854820 w 5440544"/>
              <a:gd name="connsiteY529" fmla="*/ 630775 h 4379704"/>
              <a:gd name="connsiteX530" fmla="*/ 5000228 w 5440544"/>
              <a:gd name="connsiteY530" fmla="*/ 620716 h 4379704"/>
              <a:gd name="connsiteX531" fmla="*/ 5001850 w 5440544"/>
              <a:gd name="connsiteY531" fmla="*/ 620762 h 4379704"/>
              <a:gd name="connsiteX532" fmla="*/ 4976374 w 5440544"/>
              <a:gd name="connsiteY532" fmla="*/ 632015 h 4379704"/>
              <a:gd name="connsiteX533" fmla="*/ 4525924 w 5440544"/>
              <a:gd name="connsiteY533" fmla="*/ 807890 h 4379704"/>
              <a:gd name="connsiteX534" fmla="*/ 4584336 w 5440544"/>
              <a:gd name="connsiteY534" fmla="*/ 797046 h 4379704"/>
              <a:gd name="connsiteX535" fmla="*/ 4563586 w 5440544"/>
              <a:gd name="connsiteY535" fmla="*/ 814948 h 4379704"/>
              <a:gd name="connsiteX536" fmla="*/ 4416011 w 5440544"/>
              <a:gd name="connsiteY536" fmla="*/ 833989 h 4379704"/>
              <a:gd name="connsiteX537" fmla="*/ 4528243 w 5440544"/>
              <a:gd name="connsiteY537" fmla="*/ 830926 h 4379704"/>
              <a:gd name="connsiteX538" fmla="*/ 4521607 w 5440544"/>
              <a:gd name="connsiteY538" fmla="*/ 833735 h 4379704"/>
              <a:gd name="connsiteX539" fmla="*/ 4368909 w 5440544"/>
              <a:gd name="connsiteY539" fmla="*/ 905013 h 4379704"/>
              <a:gd name="connsiteX540" fmla="*/ 4601719 w 5440544"/>
              <a:gd name="connsiteY540" fmla="*/ 842509 h 4379704"/>
              <a:gd name="connsiteX541" fmla="*/ 4590702 w 5440544"/>
              <a:gd name="connsiteY541" fmla="*/ 876356 h 4379704"/>
              <a:gd name="connsiteX542" fmla="*/ 4619976 w 5440544"/>
              <a:gd name="connsiteY542" fmla="*/ 877076 h 4379704"/>
              <a:gd name="connsiteX543" fmla="*/ 4505170 w 5440544"/>
              <a:gd name="connsiteY543" fmla="*/ 924743 h 4379704"/>
              <a:gd name="connsiteX544" fmla="*/ 4384295 w 5440544"/>
              <a:gd name="connsiteY544" fmla="*/ 964073 h 4379704"/>
              <a:gd name="connsiteX545" fmla="*/ 4374234 w 5440544"/>
              <a:gd name="connsiteY545" fmla="*/ 989755 h 4379704"/>
              <a:gd name="connsiteX546" fmla="*/ 4236221 w 5440544"/>
              <a:gd name="connsiteY546" fmla="*/ 1045040 h 4379704"/>
              <a:gd name="connsiteX547" fmla="*/ 4354063 w 5440544"/>
              <a:gd name="connsiteY547" fmla="*/ 1031565 h 4379704"/>
              <a:gd name="connsiteX548" fmla="*/ 4505172 w 5440544"/>
              <a:gd name="connsiteY548" fmla="*/ 984791 h 4379704"/>
              <a:gd name="connsiteX549" fmla="*/ 4805474 w 5440544"/>
              <a:gd name="connsiteY549" fmla="*/ 907572 h 4379704"/>
              <a:gd name="connsiteX550" fmla="*/ 4524547 w 5440544"/>
              <a:gd name="connsiteY550" fmla="*/ 1009832 h 4379704"/>
              <a:gd name="connsiteX551" fmla="*/ 4393398 w 5440544"/>
              <a:gd name="connsiteY551" fmla="*/ 1066650 h 4379704"/>
              <a:gd name="connsiteX552" fmla="*/ 4368330 w 5440544"/>
              <a:gd name="connsiteY552" fmla="*/ 1100151 h 4379704"/>
              <a:gd name="connsiteX553" fmla="*/ 4232391 w 5440544"/>
              <a:gd name="connsiteY553" fmla="*/ 1137746 h 4379704"/>
              <a:gd name="connsiteX554" fmla="*/ 4234468 w 5440544"/>
              <a:gd name="connsiteY554" fmla="*/ 1180103 h 4379704"/>
              <a:gd name="connsiteX555" fmla="*/ 4067233 w 5440544"/>
              <a:gd name="connsiteY555" fmla="*/ 1244221 h 4379704"/>
              <a:gd name="connsiteX556" fmla="*/ 4066941 w 5440544"/>
              <a:gd name="connsiteY556" fmla="*/ 1246708 h 4379704"/>
              <a:gd name="connsiteX557" fmla="*/ 4066576 w 5440544"/>
              <a:gd name="connsiteY557" fmla="*/ 1249817 h 4379704"/>
              <a:gd name="connsiteX558" fmla="*/ 4066358 w 5440544"/>
              <a:gd name="connsiteY558" fmla="*/ 1251683 h 4379704"/>
              <a:gd name="connsiteX559" fmla="*/ 4066455 w 5440544"/>
              <a:gd name="connsiteY559" fmla="*/ 1250854 h 4379704"/>
              <a:gd name="connsiteX560" fmla="*/ 4066576 w 5440544"/>
              <a:gd name="connsiteY560" fmla="*/ 1249817 h 4379704"/>
              <a:gd name="connsiteX561" fmla="*/ 4067233 w 5440544"/>
              <a:gd name="connsiteY561" fmla="*/ 1244221 h 4379704"/>
              <a:gd name="connsiteX562" fmla="*/ 4210356 w 5440544"/>
              <a:gd name="connsiteY562" fmla="*/ 1205438 h 4379704"/>
              <a:gd name="connsiteX563" fmla="*/ 4435025 w 5440544"/>
              <a:gd name="connsiteY563" fmla="*/ 1152286 h 4379704"/>
              <a:gd name="connsiteX564" fmla="*/ 4279926 w 5440544"/>
              <a:gd name="connsiteY564" fmla="*/ 1233079 h 4379704"/>
              <a:gd name="connsiteX565" fmla="*/ 4365621 w 5440544"/>
              <a:gd name="connsiteY565" fmla="*/ 1243377 h 4379704"/>
              <a:gd name="connsiteX566" fmla="*/ 4251770 w 5440544"/>
              <a:gd name="connsiteY566" fmla="*/ 1282880 h 4379704"/>
              <a:gd name="connsiteX567" fmla="*/ 4137920 w 5440544"/>
              <a:gd name="connsiteY567" fmla="*/ 1322383 h 4379704"/>
              <a:gd name="connsiteX568" fmla="*/ 4287113 w 5440544"/>
              <a:gd name="connsiteY568" fmla="*/ 1291939 h 4379704"/>
              <a:gd name="connsiteX569" fmla="*/ 4269221 w 5440544"/>
              <a:gd name="connsiteY569" fmla="*/ 1305082 h 4379704"/>
              <a:gd name="connsiteX570" fmla="*/ 4261216 w 5440544"/>
              <a:gd name="connsiteY570" fmla="*/ 1310145 h 4379704"/>
              <a:gd name="connsiteX571" fmla="*/ 4137443 w 5440544"/>
              <a:gd name="connsiteY571" fmla="*/ 1326441 h 4379704"/>
              <a:gd name="connsiteX572" fmla="*/ 4077966 w 5440544"/>
              <a:gd name="connsiteY572" fmla="*/ 1334274 h 4379704"/>
              <a:gd name="connsiteX573" fmla="*/ 4077966 w 5440544"/>
              <a:gd name="connsiteY573" fmla="*/ 1334274 h 4379704"/>
              <a:gd name="connsiteX574" fmla="*/ 4175675 w 5440544"/>
              <a:gd name="connsiteY574" fmla="*/ 1333581 h 4379704"/>
              <a:gd name="connsiteX575" fmla="*/ 4237197 w 5440544"/>
              <a:gd name="connsiteY575" fmla="*/ 1328003 h 4379704"/>
              <a:gd name="connsiteX576" fmla="*/ 4233022 w 5440544"/>
              <a:gd name="connsiteY576" fmla="*/ 1334938 h 4379704"/>
              <a:gd name="connsiteX577" fmla="*/ 4283122 w 5440544"/>
              <a:gd name="connsiteY577" fmla="*/ 1325957 h 4379704"/>
              <a:gd name="connsiteX578" fmla="*/ 4294743 w 5440544"/>
              <a:gd name="connsiteY578" fmla="*/ 1322834 h 4379704"/>
              <a:gd name="connsiteX579" fmla="*/ 4366459 w 5440544"/>
              <a:gd name="connsiteY579" fmla="*/ 1316483 h 4379704"/>
              <a:gd name="connsiteX580" fmla="*/ 4463949 w 5440544"/>
              <a:gd name="connsiteY580" fmla="*/ 1316417 h 4379704"/>
              <a:gd name="connsiteX581" fmla="*/ 4451167 w 5440544"/>
              <a:gd name="connsiteY581" fmla="*/ 1318940 h 4379704"/>
              <a:gd name="connsiteX582" fmla="*/ 4611811 w 5440544"/>
              <a:gd name="connsiteY582" fmla="*/ 1307460 h 4379704"/>
              <a:gd name="connsiteX583" fmla="*/ 4818595 w 5440544"/>
              <a:gd name="connsiteY583" fmla="*/ 1297137 h 4379704"/>
              <a:gd name="connsiteX584" fmla="*/ 4577021 w 5440544"/>
              <a:gd name="connsiteY584" fmla="*/ 1319598 h 4379704"/>
              <a:gd name="connsiteX585" fmla="*/ 4496200 w 5440544"/>
              <a:gd name="connsiteY585" fmla="*/ 1329900 h 4379704"/>
              <a:gd name="connsiteX586" fmla="*/ 4503615 w 5440544"/>
              <a:gd name="connsiteY586" fmla="*/ 1338086 h 4379704"/>
              <a:gd name="connsiteX587" fmla="*/ 4506982 w 5440544"/>
              <a:gd name="connsiteY587" fmla="*/ 1338644 h 4379704"/>
              <a:gd name="connsiteX588" fmla="*/ 4532520 w 5440544"/>
              <a:gd name="connsiteY588" fmla="*/ 1336373 h 4379704"/>
              <a:gd name="connsiteX589" fmla="*/ 4522216 w 5440544"/>
              <a:gd name="connsiteY589" fmla="*/ 1340031 h 4379704"/>
              <a:gd name="connsiteX590" fmla="*/ 4519951 w 5440544"/>
              <a:gd name="connsiteY590" fmla="*/ 1340794 h 4379704"/>
              <a:gd name="connsiteX591" fmla="*/ 4525912 w 5440544"/>
              <a:gd name="connsiteY591" fmla="*/ 1341782 h 4379704"/>
              <a:gd name="connsiteX592" fmla="*/ 4569565 w 5440544"/>
              <a:gd name="connsiteY592" fmla="*/ 1340747 h 4379704"/>
              <a:gd name="connsiteX593" fmla="*/ 5111519 w 5440544"/>
              <a:gd name="connsiteY593" fmla="*/ 1306545 h 4379704"/>
              <a:gd name="connsiteX594" fmla="*/ 4610389 w 5440544"/>
              <a:gd name="connsiteY594" fmla="*/ 1355138 h 4379704"/>
              <a:gd name="connsiteX595" fmla="*/ 4574171 w 5440544"/>
              <a:gd name="connsiteY595" fmla="*/ 1366148 h 4379704"/>
              <a:gd name="connsiteX596" fmla="*/ 4608035 w 5440544"/>
              <a:gd name="connsiteY596" fmla="*/ 1361816 h 4379704"/>
              <a:gd name="connsiteX597" fmla="*/ 4886442 w 5440544"/>
              <a:gd name="connsiteY597" fmla="*/ 1345459 h 4379704"/>
              <a:gd name="connsiteX598" fmla="*/ 5065174 w 5440544"/>
              <a:gd name="connsiteY598" fmla="*/ 1339050 h 4379704"/>
              <a:gd name="connsiteX599" fmla="*/ 5040892 w 5440544"/>
              <a:gd name="connsiteY599" fmla="*/ 1347303 h 4379704"/>
              <a:gd name="connsiteX600" fmla="*/ 5039864 w 5440544"/>
              <a:gd name="connsiteY600" fmla="*/ 1347774 h 4379704"/>
              <a:gd name="connsiteX601" fmla="*/ 5032020 w 5440544"/>
              <a:gd name="connsiteY601" fmla="*/ 1348600 h 4379704"/>
              <a:gd name="connsiteX602" fmla="*/ 4906596 w 5440544"/>
              <a:gd name="connsiteY602" fmla="*/ 1358194 h 4379704"/>
              <a:gd name="connsiteX603" fmla="*/ 4993449 w 5440544"/>
              <a:gd name="connsiteY603" fmla="*/ 1366288 h 4379704"/>
              <a:gd name="connsiteX604" fmla="*/ 5002403 w 5440544"/>
              <a:gd name="connsiteY604" fmla="*/ 1365418 h 4379704"/>
              <a:gd name="connsiteX605" fmla="*/ 4996820 w 5440544"/>
              <a:gd name="connsiteY605" fmla="*/ 1377458 h 4379704"/>
              <a:gd name="connsiteX606" fmla="*/ 5026528 w 5440544"/>
              <a:gd name="connsiteY606" fmla="*/ 1371983 h 4379704"/>
              <a:gd name="connsiteX607" fmla="*/ 5061181 w 5440544"/>
              <a:gd name="connsiteY607" fmla="*/ 1360963 h 4379704"/>
              <a:gd name="connsiteX608" fmla="*/ 5086331 w 5440544"/>
              <a:gd name="connsiteY608" fmla="*/ 1360237 h 4379704"/>
              <a:gd name="connsiteX609" fmla="*/ 5007796 w 5440544"/>
              <a:gd name="connsiteY609" fmla="*/ 1378854 h 4379704"/>
              <a:gd name="connsiteX610" fmla="*/ 4531750 w 5440544"/>
              <a:gd name="connsiteY610" fmla="*/ 1412513 h 4379704"/>
              <a:gd name="connsiteX611" fmla="*/ 4467985 w 5440544"/>
              <a:gd name="connsiteY611" fmla="*/ 1416760 h 4379704"/>
              <a:gd name="connsiteX612" fmla="*/ 4442812 w 5440544"/>
              <a:gd name="connsiteY612" fmla="*/ 1418717 h 4379704"/>
              <a:gd name="connsiteX613" fmla="*/ 4444450 w 5440544"/>
              <a:gd name="connsiteY613" fmla="*/ 1419828 h 4379704"/>
              <a:gd name="connsiteX614" fmla="*/ 4460072 w 5440544"/>
              <a:gd name="connsiteY614" fmla="*/ 1431493 h 4379704"/>
              <a:gd name="connsiteX615" fmla="*/ 4463652 w 5440544"/>
              <a:gd name="connsiteY615" fmla="*/ 1436476 h 4379704"/>
              <a:gd name="connsiteX616" fmla="*/ 4570088 w 5440544"/>
              <a:gd name="connsiteY616" fmla="*/ 1430251 h 4379704"/>
              <a:gd name="connsiteX617" fmla="*/ 4762976 w 5440544"/>
              <a:gd name="connsiteY617" fmla="*/ 1416438 h 4379704"/>
              <a:gd name="connsiteX618" fmla="*/ 4909705 w 5440544"/>
              <a:gd name="connsiteY618" fmla="*/ 1405593 h 4379704"/>
              <a:gd name="connsiteX619" fmla="*/ 4868836 w 5440544"/>
              <a:gd name="connsiteY619" fmla="*/ 1423879 h 4379704"/>
              <a:gd name="connsiteX620" fmla="*/ 4860165 w 5440544"/>
              <a:gd name="connsiteY620" fmla="*/ 1423946 h 4379704"/>
              <a:gd name="connsiteX621" fmla="*/ 4846906 w 5440544"/>
              <a:gd name="connsiteY621" fmla="*/ 1430751 h 4379704"/>
              <a:gd name="connsiteX622" fmla="*/ 4762433 w 5440544"/>
              <a:gd name="connsiteY622" fmla="*/ 1464673 h 4379704"/>
              <a:gd name="connsiteX623" fmla="*/ 4682495 w 5440544"/>
              <a:gd name="connsiteY623" fmla="*/ 1495394 h 4379704"/>
              <a:gd name="connsiteX624" fmla="*/ 4671031 w 5440544"/>
              <a:gd name="connsiteY624" fmla="*/ 1500309 h 4379704"/>
              <a:gd name="connsiteX625" fmla="*/ 4576996 w 5440544"/>
              <a:gd name="connsiteY625" fmla="*/ 1509853 h 4379704"/>
              <a:gd name="connsiteX626" fmla="*/ 4687917 w 5440544"/>
              <a:gd name="connsiteY626" fmla="*/ 1479215 h 4379704"/>
              <a:gd name="connsiteX627" fmla="*/ 4814291 w 5440544"/>
              <a:gd name="connsiteY627" fmla="*/ 1428206 h 4379704"/>
              <a:gd name="connsiteX628" fmla="*/ 4829992 w 5440544"/>
              <a:gd name="connsiteY628" fmla="*/ 1423674 h 4379704"/>
              <a:gd name="connsiteX629" fmla="*/ 4828989 w 5440544"/>
              <a:gd name="connsiteY629" fmla="*/ 1423625 h 4379704"/>
              <a:gd name="connsiteX630" fmla="*/ 4825207 w 5440544"/>
              <a:gd name="connsiteY630" fmla="*/ 1423360 h 4379704"/>
              <a:gd name="connsiteX631" fmla="*/ 4503923 w 5440544"/>
              <a:gd name="connsiteY631" fmla="*/ 1455107 h 4379704"/>
              <a:gd name="connsiteX632" fmla="*/ 4440971 w 5440544"/>
              <a:gd name="connsiteY632" fmla="*/ 1460085 h 4379704"/>
              <a:gd name="connsiteX633" fmla="*/ 4418355 w 5440544"/>
              <a:gd name="connsiteY633" fmla="*/ 1471204 h 4379704"/>
              <a:gd name="connsiteX634" fmla="*/ 4410663 w 5440544"/>
              <a:gd name="connsiteY634" fmla="*/ 1474605 h 4379704"/>
              <a:gd name="connsiteX635" fmla="*/ 4430346 w 5440544"/>
              <a:gd name="connsiteY635" fmla="*/ 1473848 h 4379704"/>
              <a:gd name="connsiteX636" fmla="*/ 4465171 w 5440544"/>
              <a:gd name="connsiteY636" fmla="*/ 1474139 h 4379704"/>
              <a:gd name="connsiteX637" fmla="*/ 4410763 w 5440544"/>
              <a:gd name="connsiteY637" fmla="*/ 1484875 h 4379704"/>
              <a:gd name="connsiteX638" fmla="*/ 4381497 w 5440544"/>
              <a:gd name="connsiteY638" fmla="*/ 1487178 h 4379704"/>
              <a:gd name="connsiteX639" fmla="*/ 4332864 w 5440544"/>
              <a:gd name="connsiteY639" fmla="*/ 1506810 h 4379704"/>
              <a:gd name="connsiteX640" fmla="*/ 4296755 w 5440544"/>
              <a:gd name="connsiteY640" fmla="*/ 1520080 h 4379704"/>
              <a:gd name="connsiteX641" fmla="*/ 4281572 w 5440544"/>
              <a:gd name="connsiteY641" fmla="*/ 1532812 h 4379704"/>
              <a:gd name="connsiteX642" fmla="*/ 4288377 w 5440544"/>
              <a:gd name="connsiteY642" fmla="*/ 1534844 h 4379704"/>
              <a:gd name="connsiteX643" fmla="*/ 4299433 w 5440544"/>
              <a:gd name="connsiteY643" fmla="*/ 1533907 h 4379704"/>
              <a:gd name="connsiteX644" fmla="*/ 4316624 w 5440544"/>
              <a:gd name="connsiteY644" fmla="*/ 1530908 h 4379704"/>
              <a:gd name="connsiteX645" fmla="*/ 4467080 w 5440544"/>
              <a:gd name="connsiteY645" fmla="*/ 1499708 h 4379704"/>
              <a:gd name="connsiteX646" fmla="*/ 4447540 w 5440544"/>
              <a:gd name="connsiteY646" fmla="*/ 1517672 h 4379704"/>
              <a:gd name="connsiteX647" fmla="*/ 4434487 w 5440544"/>
              <a:gd name="connsiteY647" fmla="*/ 1524434 h 4379704"/>
              <a:gd name="connsiteX648" fmla="*/ 4419938 w 5440544"/>
              <a:gd name="connsiteY648" fmla="*/ 1525930 h 4379704"/>
              <a:gd name="connsiteX649" fmla="*/ 4492903 w 5440544"/>
              <a:gd name="connsiteY649" fmla="*/ 1522708 h 4379704"/>
              <a:gd name="connsiteX650" fmla="*/ 4165174 w 5440544"/>
              <a:gd name="connsiteY650" fmla="*/ 1558167 h 4379704"/>
              <a:gd name="connsiteX651" fmla="*/ 4135328 w 5440544"/>
              <a:gd name="connsiteY651" fmla="*/ 1563419 h 4379704"/>
              <a:gd name="connsiteX652" fmla="*/ 4149346 w 5440544"/>
              <a:gd name="connsiteY652" fmla="*/ 1563419 h 4379704"/>
              <a:gd name="connsiteX653" fmla="*/ 4192068 w 5440544"/>
              <a:gd name="connsiteY653" fmla="*/ 1560960 h 4379704"/>
              <a:gd name="connsiteX654" fmla="*/ 4400557 w 5440544"/>
              <a:gd name="connsiteY654" fmla="*/ 1539507 h 4379704"/>
              <a:gd name="connsiteX655" fmla="*/ 4406116 w 5440544"/>
              <a:gd name="connsiteY655" fmla="*/ 1539131 h 4379704"/>
              <a:gd name="connsiteX656" fmla="*/ 4405771 w 5440544"/>
              <a:gd name="connsiteY656" fmla="*/ 1539310 h 4379704"/>
              <a:gd name="connsiteX657" fmla="*/ 4402625 w 5440544"/>
              <a:gd name="connsiteY657" fmla="*/ 1548616 h 4379704"/>
              <a:gd name="connsiteX658" fmla="*/ 4468842 w 5440544"/>
              <a:gd name="connsiteY658" fmla="*/ 1534898 h 4379704"/>
              <a:gd name="connsiteX659" fmla="*/ 4597567 w 5440544"/>
              <a:gd name="connsiteY659" fmla="*/ 1526208 h 4379704"/>
              <a:gd name="connsiteX660" fmla="*/ 4615318 w 5440544"/>
              <a:gd name="connsiteY660" fmla="*/ 1524252 h 4379704"/>
              <a:gd name="connsiteX661" fmla="*/ 4559705 w 5440544"/>
              <a:gd name="connsiteY661" fmla="*/ 1548536 h 4379704"/>
              <a:gd name="connsiteX662" fmla="*/ 4537424 w 5440544"/>
              <a:gd name="connsiteY662" fmla="*/ 1557800 h 4379704"/>
              <a:gd name="connsiteX663" fmla="*/ 4562225 w 5440544"/>
              <a:gd name="connsiteY663" fmla="*/ 1557550 h 4379704"/>
              <a:gd name="connsiteX664" fmla="*/ 4571730 w 5440544"/>
              <a:gd name="connsiteY664" fmla="*/ 1574275 h 4379704"/>
              <a:gd name="connsiteX665" fmla="*/ 4449243 w 5440544"/>
              <a:gd name="connsiteY665" fmla="*/ 1592736 h 4379704"/>
              <a:gd name="connsiteX666" fmla="*/ 4418700 w 5440544"/>
              <a:gd name="connsiteY666" fmla="*/ 1604281 h 4379704"/>
              <a:gd name="connsiteX667" fmla="*/ 4379219 w 5440544"/>
              <a:gd name="connsiteY667" fmla="*/ 1620979 h 4379704"/>
              <a:gd name="connsiteX668" fmla="*/ 4458768 w 5440544"/>
              <a:gd name="connsiteY668" fmla="*/ 1612509 h 4379704"/>
              <a:gd name="connsiteX669" fmla="*/ 4479101 w 5440544"/>
              <a:gd name="connsiteY669" fmla="*/ 1610329 h 4379704"/>
              <a:gd name="connsiteX670" fmla="*/ 4493900 w 5440544"/>
              <a:gd name="connsiteY670" fmla="*/ 1604107 h 4379704"/>
              <a:gd name="connsiteX671" fmla="*/ 4556929 w 5440544"/>
              <a:gd name="connsiteY671" fmla="*/ 1594720 h 4379704"/>
              <a:gd name="connsiteX672" fmla="*/ 4543607 w 5440544"/>
              <a:gd name="connsiteY672" fmla="*/ 1599104 h 4379704"/>
              <a:gd name="connsiteX673" fmla="*/ 4534699 w 5440544"/>
              <a:gd name="connsiteY673" fmla="*/ 1604368 h 4379704"/>
              <a:gd name="connsiteX674" fmla="*/ 4576392 w 5440544"/>
              <a:gd name="connsiteY674" fmla="*/ 1599897 h 4379704"/>
              <a:gd name="connsiteX675" fmla="*/ 4528317 w 5440544"/>
              <a:gd name="connsiteY675" fmla="*/ 1624643 h 4379704"/>
              <a:gd name="connsiteX676" fmla="*/ 4609060 w 5440544"/>
              <a:gd name="connsiteY676" fmla="*/ 1617075 h 4379704"/>
              <a:gd name="connsiteX677" fmla="*/ 4682063 w 5440544"/>
              <a:gd name="connsiteY677" fmla="*/ 1590311 h 4379704"/>
              <a:gd name="connsiteX678" fmla="*/ 4735625 w 5440544"/>
              <a:gd name="connsiteY678" fmla="*/ 1585751 h 4379704"/>
              <a:gd name="connsiteX679" fmla="*/ 4742083 w 5440544"/>
              <a:gd name="connsiteY679" fmla="*/ 1585177 h 4379704"/>
              <a:gd name="connsiteX680" fmla="*/ 4713511 w 5440544"/>
              <a:gd name="connsiteY680" fmla="*/ 1597641 h 4379704"/>
              <a:gd name="connsiteX681" fmla="*/ 4599002 w 5440544"/>
              <a:gd name="connsiteY681" fmla="*/ 1642758 h 4379704"/>
              <a:gd name="connsiteX682" fmla="*/ 4532973 w 5440544"/>
              <a:gd name="connsiteY682" fmla="*/ 1665357 h 4379704"/>
              <a:gd name="connsiteX683" fmla="*/ 4483297 w 5440544"/>
              <a:gd name="connsiteY683" fmla="*/ 1680578 h 4379704"/>
              <a:gd name="connsiteX684" fmla="*/ 4484399 w 5440544"/>
              <a:gd name="connsiteY684" fmla="*/ 1683686 h 4379704"/>
              <a:gd name="connsiteX685" fmla="*/ 4487739 w 5440544"/>
              <a:gd name="connsiteY685" fmla="*/ 1694004 h 4379704"/>
              <a:gd name="connsiteX686" fmla="*/ 4600472 w 5440544"/>
              <a:gd name="connsiteY686" fmla="*/ 1664025 h 4379704"/>
              <a:gd name="connsiteX687" fmla="*/ 4601573 w 5440544"/>
              <a:gd name="connsiteY687" fmla="*/ 1680509 h 4379704"/>
              <a:gd name="connsiteX688" fmla="*/ 4591307 w 5440544"/>
              <a:gd name="connsiteY688" fmla="*/ 1684873 h 4379704"/>
              <a:gd name="connsiteX689" fmla="*/ 4594053 w 5440544"/>
              <a:gd name="connsiteY689" fmla="*/ 1684941 h 4379704"/>
              <a:gd name="connsiteX690" fmla="*/ 4640413 w 5440544"/>
              <a:gd name="connsiteY690" fmla="*/ 1660154 h 4379704"/>
              <a:gd name="connsiteX691" fmla="*/ 4691936 w 5440544"/>
              <a:gd name="connsiteY691" fmla="*/ 1661423 h 4379704"/>
              <a:gd name="connsiteX692" fmla="*/ 4813771 w 5440544"/>
              <a:gd name="connsiteY692" fmla="*/ 1613928 h 4379704"/>
              <a:gd name="connsiteX693" fmla="*/ 4757298 w 5440544"/>
              <a:gd name="connsiteY693" fmla="*/ 1654843 h 4379704"/>
              <a:gd name="connsiteX694" fmla="*/ 4673680 w 5440544"/>
              <a:gd name="connsiteY694" fmla="*/ 1686902 h 4379704"/>
              <a:gd name="connsiteX695" fmla="*/ 4663781 w 5440544"/>
              <a:gd name="connsiteY695" fmla="*/ 1703717 h 4379704"/>
              <a:gd name="connsiteX696" fmla="*/ 4655817 w 5440544"/>
              <a:gd name="connsiteY696" fmla="*/ 1712478 h 4379704"/>
              <a:gd name="connsiteX697" fmla="*/ 4676583 w 5440544"/>
              <a:gd name="connsiteY697" fmla="*/ 1708161 h 4379704"/>
              <a:gd name="connsiteX698" fmla="*/ 4697399 w 5440544"/>
              <a:gd name="connsiteY698" fmla="*/ 1708717 h 4379704"/>
              <a:gd name="connsiteX699" fmla="*/ 4696066 w 5440544"/>
              <a:gd name="connsiteY699" fmla="*/ 1712869 h 4379704"/>
              <a:gd name="connsiteX700" fmla="*/ 4695041 w 5440544"/>
              <a:gd name="connsiteY700" fmla="*/ 1713667 h 4379704"/>
              <a:gd name="connsiteX701" fmla="*/ 4722117 w 5440544"/>
              <a:gd name="connsiteY701" fmla="*/ 1704471 h 4379704"/>
              <a:gd name="connsiteX702" fmla="*/ 4811856 w 5440544"/>
              <a:gd name="connsiteY702" fmla="*/ 1690304 h 4379704"/>
              <a:gd name="connsiteX703" fmla="*/ 4901543 w 5440544"/>
              <a:gd name="connsiteY703" fmla="*/ 1666582 h 4379704"/>
              <a:gd name="connsiteX704" fmla="*/ 4933852 w 5440544"/>
              <a:gd name="connsiteY704" fmla="*/ 1701494 h 4379704"/>
              <a:gd name="connsiteX705" fmla="*/ 5124293 w 5440544"/>
              <a:gd name="connsiteY705" fmla="*/ 1629760 h 4379704"/>
              <a:gd name="connsiteX706" fmla="*/ 5197633 w 5440544"/>
              <a:gd name="connsiteY706" fmla="*/ 1602340 h 4379704"/>
              <a:gd name="connsiteX707" fmla="*/ 5206859 w 5440544"/>
              <a:gd name="connsiteY707" fmla="*/ 1604206 h 4379704"/>
              <a:gd name="connsiteX708" fmla="*/ 5233791 w 5440544"/>
              <a:gd name="connsiteY708" fmla="*/ 1607140 h 4379704"/>
              <a:gd name="connsiteX709" fmla="*/ 5210528 w 5440544"/>
              <a:gd name="connsiteY709" fmla="*/ 1616699 h 4379704"/>
              <a:gd name="connsiteX710" fmla="*/ 4861254 w 5440544"/>
              <a:gd name="connsiteY710" fmla="*/ 1759754 h 4379704"/>
              <a:gd name="connsiteX711" fmla="*/ 4724409 w 5440544"/>
              <a:gd name="connsiteY711" fmla="*/ 1815067 h 4379704"/>
              <a:gd name="connsiteX712" fmla="*/ 4623655 w 5440544"/>
              <a:gd name="connsiteY712" fmla="*/ 1863081 h 4379704"/>
              <a:gd name="connsiteX713" fmla="*/ 4562284 w 5440544"/>
              <a:gd name="connsiteY713" fmla="*/ 1895687 h 4379704"/>
              <a:gd name="connsiteX714" fmla="*/ 4553170 w 5440544"/>
              <a:gd name="connsiteY714" fmla="*/ 1905656 h 4379704"/>
              <a:gd name="connsiteX715" fmla="*/ 4549705 w 5440544"/>
              <a:gd name="connsiteY715" fmla="*/ 1910459 h 4379704"/>
              <a:gd name="connsiteX716" fmla="*/ 4609316 w 5440544"/>
              <a:gd name="connsiteY716" fmla="*/ 1907497 h 4379704"/>
              <a:gd name="connsiteX717" fmla="*/ 4638237 w 5440544"/>
              <a:gd name="connsiteY717" fmla="*/ 1908879 h 4379704"/>
              <a:gd name="connsiteX718" fmla="*/ 4638400 w 5440544"/>
              <a:gd name="connsiteY718" fmla="*/ 1908820 h 4379704"/>
              <a:gd name="connsiteX719" fmla="*/ 4754805 w 5440544"/>
              <a:gd name="connsiteY719" fmla="*/ 1866310 h 4379704"/>
              <a:gd name="connsiteX720" fmla="*/ 4911981 w 5440544"/>
              <a:gd name="connsiteY720" fmla="*/ 1827873 h 4379704"/>
              <a:gd name="connsiteX721" fmla="*/ 4947323 w 5440544"/>
              <a:gd name="connsiteY721" fmla="*/ 1836931 h 4379704"/>
              <a:gd name="connsiteX722" fmla="*/ 5114399 w 5440544"/>
              <a:gd name="connsiteY722" fmla="*/ 1774174 h 4379704"/>
              <a:gd name="connsiteX723" fmla="*/ 5075439 w 5440544"/>
              <a:gd name="connsiteY723" fmla="*/ 1805967 h 4379704"/>
              <a:gd name="connsiteX724" fmla="*/ 5076483 w 5440544"/>
              <a:gd name="connsiteY724" fmla="*/ 1801632 h 4379704"/>
              <a:gd name="connsiteX725" fmla="*/ 5083422 w 5440544"/>
              <a:gd name="connsiteY725" fmla="*/ 1797976 h 4379704"/>
              <a:gd name="connsiteX726" fmla="*/ 5077155 w 5440544"/>
              <a:gd name="connsiteY726" fmla="*/ 1798845 h 4379704"/>
              <a:gd name="connsiteX727" fmla="*/ 5076483 w 5440544"/>
              <a:gd name="connsiteY727" fmla="*/ 1801632 h 4379704"/>
              <a:gd name="connsiteX728" fmla="*/ 5063727 w 5440544"/>
              <a:gd name="connsiteY728" fmla="*/ 1808355 h 4379704"/>
              <a:gd name="connsiteX729" fmla="*/ 5054534 w 5440544"/>
              <a:gd name="connsiteY729" fmla="*/ 1810229 h 4379704"/>
              <a:gd name="connsiteX730" fmla="*/ 5045046 w 5440544"/>
              <a:gd name="connsiteY730" fmla="*/ 1814772 h 4379704"/>
              <a:gd name="connsiteX731" fmla="*/ 5025833 w 5440544"/>
              <a:gd name="connsiteY731" fmla="*/ 1848416 h 4379704"/>
              <a:gd name="connsiteX732" fmla="*/ 4865783 w 5440544"/>
              <a:gd name="connsiteY732" fmla="*/ 1911347 h 4379704"/>
              <a:gd name="connsiteX733" fmla="*/ 4848698 w 5440544"/>
              <a:gd name="connsiteY733" fmla="*/ 1936856 h 4379704"/>
              <a:gd name="connsiteX734" fmla="*/ 4704891 w 5440544"/>
              <a:gd name="connsiteY734" fmla="*/ 1991465 h 4379704"/>
              <a:gd name="connsiteX735" fmla="*/ 4674842 w 5440544"/>
              <a:gd name="connsiteY735" fmla="*/ 2002500 h 4379704"/>
              <a:gd name="connsiteX736" fmla="*/ 4683837 w 5440544"/>
              <a:gd name="connsiteY736" fmla="*/ 2004943 h 4379704"/>
              <a:gd name="connsiteX737" fmla="*/ 4700278 w 5440544"/>
              <a:gd name="connsiteY737" fmla="*/ 2004169 h 4379704"/>
              <a:gd name="connsiteX738" fmla="*/ 4566468 w 5440544"/>
              <a:gd name="connsiteY738" fmla="*/ 2034586 h 4379704"/>
              <a:gd name="connsiteX739" fmla="*/ 4565508 w 5440544"/>
              <a:gd name="connsiteY739" fmla="*/ 2034051 h 4379704"/>
              <a:gd name="connsiteX740" fmla="*/ 4561777 w 5440544"/>
              <a:gd name="connsiteY740" fmla="*/ 2035232 h 4379704"/>
              <a:gd name="connsiteX741" fmla="*/ 4566468 w 5440544"/>
              <a:gd name="connsiteY741" fmla="*/ 2034586 h 4379704"/>
              <a:gd name="connsiteX742" fmla="*/ 4571497 w 5440544"/>
              <a:gd name="connsiteY742" fmla="*/ 2040815 h 4379704"/>
              <a:gd name="connsiteX743" fmla="*/ 4531529 w 5440544"/>
              <a:gd name="connsiteY743" fmla="*/ 2052049 h 4379704"/>
              <a:gd name="connsiteX744" fmla="*/ 4504407 w 5440544"/>
              <a:gd name="connsiteY744" fmla="*/ 2054252 h 4379704"/>
              <a:gd name="connsiteX745" fmla="*/ 4461907 w 5440544"/>
              <a:gd name="connsiteY745" fmla="*/ 2070627 h 4379704"/>
              <a:gd name="connsiteX746" fmla="*/ 4444609 w 5440544"/>
              <a:gd name="connsiteY746" fmla="*/ 2087942 h 4379704"/>
              <a:gd name="connsiteX747" fmla="*/ 4633134 w 5440544"/>
              <a:gd name="connsiteY747" fmla="*/ 2032537 h 4379704"/>
              <a:gd name="connsiteX748" fmla="*/ 5110111 w 5440544"/>
              <a:gd name="connsiteY748" fmla="*/ 1870790 h 4379704"/>
              <a:gd name="connsiteX749" fmla="*/ 5349306 w 5440544"/>
              <a:gd name="connsiteY749" fmla="*/ 1775996 h 4379704"/>
              <a:gd name="connsiteX750" fmla="*/ 5367407 w 5440544"/>
              <a:gd name="connsiteY750" fmla="*/ 1777187 h 4379704"/>
              <a:gd name="connsiteX751" fmla="*/ 5409920 w 5440544"/>
              <a:gd name="connsiteY751" fmla="*/ 1777440 h 4379704"/>
              <a:gd name="connsiteX752" fmla="*/ 5336568 w 5440544"/>
              <a:gd name="connsiteY752" fmla="*/ 1812395 h 4379704"/>
              <a:gd name="connsiteX753" fmla="*/ 5274986 w 5440544"/>
              <a:gd name="connsiteY753" fmla="*/ 1836809 h 4379704"/>
              <a:gd name="connsiteX754" fmla="*/ 5274986 w 5440544"/>
              <a:gd name="connsiteY754" fmla="*/ 1836809 h 4379704"/>
              <a:gd name="connsiteX755" fmla="*/ 5336568 w 5440544"/>
              <a:gd name="connsiteY755" fmla="*/ 1812395 h 4379704"/>
              <a:gd name="connsiteX756" fmla="*/ 5411613 w 5440544"/>
              <a:gd name="connsiteY756" fmla="*/ 1789482 h 4379704"/>
              <a:gd name="connsiteX757" fmla="*/ 5413377 w 5440544"/>
              <a:gd name="connsiteY757" fmla="*/ 1808410 h 4379704"/>
              <a:gd name="connsiteX758" fmla="*/ 5401319 w 5440544"/>
              <a:gd name="connsiteY758" fmla="*/ 1804158 h 4379704"/>
              <a:gd name="connsiteX759" fmla="*/ 5413377 w 5440544"/>
              <a:gd name="connsiteY759" fmla="*/ 1808410 h 4379704"/>
              <a:gd name="connsiteX760" fmla="*/ 5440544 w 5440544"/>
              <a:gd name="connsiteY760" fmla="*/ 1806538 h 4379704"/>
              <a:gd name="connsiteX761" fmla="*/ 5370700 w 5440544"/>
              <a:gd name="connsiteY761" fmla="*/ 1837390 h 4379704"/>
              <a:gd name="connsiteX762" fmla="*/ 5347708 w 5440544"/>
              <a:gd name="connsiteY762" fmla="*/ 1843509 h 4379704"/>
              <a:gd name="connsiteX763" fmla="*/ 5336235 w 5440544"/>
              <a:gd name="connsiteY763" fmla="*/ 1843785 h 4379704"/>
              <a:gd name="connsiteX764" fmla="*/ 5340605 w 5440544"/>
              <a:gd name="connsiteY764" fmla="*/ 1850685 h 4379704"/>
              <a:gd name="connsiteX765" fmla="*/ 5247155 w 5440544"/>
              <a:gd name="connsiteY765" fmla="*/ 1891964 h 4379704"/>
              <a:gd name="connsiteX766" fmla="*/ 5216791 w 5440544"/>
              <a:gd name="connsiteY766" fmla="*/ 1895592 h 4379704"/>
              <a:gd name="connsiteX767" fmla="*/ 5147084 w 5440544"/>
              <a:gd name="connsiteY767" fmla="*/ 1900995 h 4379704"/>
              <a:gd name="connsiteX768" fmla="*/ 5063908 w 5440544"/>
              <a:gd name="connsiteY768" fmla="*/ 1917975 h 4379704"/>
              <a:gd name="connsiteX769" fmla="*/ 5209317 w 5440544"/>
              <a:gd name="connsiteY769" fmla="*/ 1907916 h 4379704"/>
              <a:gd name="connsiteX770" fmla="*/ 5210938 w 5440544"/>
              <a:gd name="connsiteY770" fmla="*/ 1907963 h 4379704"/>
              <a:gd name="connsiteX771" fmla="*/ 5185462 w 5440544"/>
              <a:gd name="connsiteY771" fmla="*/ 1919217 h 4379704"/>
              <a:gd name="connsiteX772" fmla="*/ 4735013 w 5440544"/>
              <a:gd name="connsiteY772" fmla="*/ 2095090 h 4379704"/>
              <a:gd name="connsiteX773" fmla="*/ 4793424 w 5440544"/>
              <a:gd name="connsiteY773" fmla="*/ 2084246 h 4379704"/>
              <a:gd name="connsiteX774" fmla="*/ 4772674 w 5440544"/>
              <a:gd name="connsiteY774" fmla="*/ 2102149 h 4379704"/>
              <a:gd name="connsiteX775" fmla="*/ 4625100 w 5440544"/>
              <a:gd name="connsiteY775" fmla="*/ 2121190 h 4379704"/>
              <a:gd name="connsiteX776" fmla="*/ 4737332 w 5440544"/>
              <a:gd name="connsiteY776" fmla="*/ 2118127 h 4379704"/>
              <a:gd name="connsiteX777" fmla="*/ 4730696 w 5440544"/>
              <a:gd name="connsiteY777" fmla="*/ 2120936 h 4379704"/>
              <a:gd name="connsiteX778" fmla="*/ 4577997 w 5440544"/>
              <a:gd name="connsiteY778" fmla="*/ 2192213 h 4379704"/>
              <a:gd name="connsiteX779" fmla="*/ 4810807 w 5440544"/>
              <a:gd name="connsiteY779" fmla="*/ 2129710 h 4379704"/>
              <a:gd name="connsiteX780" fmla="*/ 4799791 w 5440544"/>
              <a:gd name="connsiteY780" fmla="*/ 2163556 h 4379704"/>
              <a:gd name="connsiteX781" fmla="*/ 4829066 w 5440544"/>
              <a:gd name="connsiteY781" fmla="*/ 2164277 h 4379704"/>
              <a:gd name="connsiteX782" fmla="*/ 4714259 w 5440544"/>
              <a:gd name="connsiteY782" fmla="*/ 2211944 h 4379704"/>
              <a:gd name="connsiteX783" fmla="*/ 4593384 w 5440544"/>
              <a:gd name="connsiteY783" fmla="*/ 2251274 h 4379704"/>
              <a:gd name="connsiteX784" fmla="*/ 4583323 w 5440544"/>
              <a:gd name="connsiteY784" fmla="*/ 2276956 h 4379704"/>
              <a:gd name="connsiteX785" fmla="*/ 4445309 w 5440544"/>
              <a:gd name="connsiteY785" fmla="*/ 2332241 h 4379704"/>
              <a:gd name="connsiteX786" fmla="*/ 4563151 w 5440544"/>
              <a:gd name="connsiteY786" fmla="*/ 2318765 h 4379704"/>
              <a:gd name="connsiteX787" fmla="*/ 4714261 w 5440544"/>
              <a:gd name="connsiteY787" fmla="*/ 2271991 h 4379704"/>
              <a:gd name="connsiteX788" fmla="*/ 5014562 w 5440544"/>
              <a:gd name="connsiteY788" fmla="*/ 2194773 h 4379704"/>
              <a:gd name="connsiteX789" fmla="*/ 4733636 w 5440544"/>
              <a:gd name="connsiteY789" fmla="*/ 2297033 h 4379704"/>
              <a:gd name="connsiteX790" fmla="*/ 4602487 w 5440544"/>
              <a:gd name="connsiteY790" fmla="*/ 2353850 h 4379704"/>
              <a:gd name="connsiteX791" fmla="*/ 4577420 w 5440544"/>
              <a:gd name="connsiteY791" fmla="*/ 2387352 h 4379704"/>
              <a:gd name="connsiteX792" fmla="*/ 4441480 w 5440544"/>
              <a:gd name="connsiteY792" fmla="*/ 2424946 h 4379704"/>
              <a:gd name="connsiteX793" fmla="*/ 4443557 w 5440544"/>
              <a:gd name="connsiteY793" fmla="*/ 2467303 h 4379704"/>
              <a:gd name="connsiteX794" fmla="*/ 4276322 w 5440544"/>
              <a:gd name="connsiteY794" fmla="*/ 2531421 h 4379704"/>
              <a:gd name="connsiteX795" fmla="*/ 4276030 w 5440544"/>
              <a:gd name="connsiteY795" fmla="*/ 2533908 h 4379704"/>
              <a:gd name="connsiteX796" fmla="*/ 4275666 w 5440544"/>
              <a:gd name="connsiteY796" fmla="*/ 2537018 h 4379704"/>
              <a:gd name="connsiteX797" fmla="*/ 4275544 w 5440544"/>
              <a:gd name="connsiteY797" fmla="*/ 2538055 h 4379704"/>
              <a:gd name="connsiteX798" fmla="*/ 4275447 w 5440544"/>
              <a:gd name="connsiteY798" fmla="*/ 2538883 h 4379704"/>
              <a:gd name="connsiteX799" fmla="*/ 4275666 w 5440544"/>
              <a:gd name="connsiteY799" fmla="*/ 2537018 h 4379704"/>
              <a:gd name="connsiteX800" fmla="*/ 4276322 w 5440544"/>
              <a:gd name="connsiteY800" fmla="*/ 2531421 h 4379704"/>
              <a:gd name="connsiteX801" fmla="*/ 4419445 w 5440544"/>
              <a:gd name="connsiteY801" fmla="*/ 2492638 h 4379704"/>
              <a:gd name="connsiteX802" fmla="*/ 4644113 w 5440544"/>
              <a:gd name="connsiteY802" fmla="*/ 2439486 h 4379704"/>
              <a:gd name="connsiteX803" fmla="*/ 4489015 w 5440544"/>
              <a:gd name="connsiteY803" fmla="*/ 2520280 h 4379704"/>
              <a:gd name="connsiteX804" fmla="*/ 4574710 w 5440544"/>
              <a:gd name="connsiteY804" fmla="*/ 2530578 h 4379704"/>
              <a:gd name="connsiteX805" fmla="*/ 4460859 w 5440544"/>
              <a:gd name="connsiteY805" fmla="*/ 2570080 h 4379704"/>
              <a:gd name="connsiteX806" fmla="*/ 4347009 w 5440544"/>
              <a:gd name="connsiteY806" fmla="*/ 2609584 h 4379704"/>
              <a:gd name="connsiteX807" fmla="*/ 4496202 w 5440544"/>
              <a:gd name="connsiteY807" fmla="*/ 2579139 h 4379704"/>
              <a:gd name="connsiteX808" fmla="*/ 4478311 w 5440544"/>
              <a:gd name="connsiteY808" fmla="*/ 2592282 h 4379704"/>
              <a:gd name="connsiteX809" fmla="*/ 4470304 w 5440544"/>
              <a:gd name="connsiteY809" fmla="*/ 2597347 h 4379704"/>
              <a:gd name="connsiteX810" fmla="*/ 4346532 w 5440544"/>
              <a:gd name="connsiteY810" fmla="*/ 2613642 h 4379704"/>
              <a:gd name="connsiteX811" fmla="*/ 4287055 w 5440544"/>
              <a:gd name="connsiteY811" fmla="*/ 2621475 h 4379704"/>
              <a:gd name="connsiteX812" fmla="*/ 4287055 w 5440544"/>
              <a:gd name="connsiteY812" fmla="*/ 2621475 h 4379704"/>
              <a:gd name="connsiteX813" fmla="*/ 4384764 w 5440544"/>
              <a:gd name="connsiteY813" fmla="*/ 2620781 h 4379704"/>
              <a:gd name="connsiteX814" fmla="*/ 4446286 w 5440544"/>
              <a:gd name="connsiteY814" fmla="*/ 2615203 h 4379704"/>
              <a:gd name="connsiteX815" fmla="*/ 4442111 w 5440544"/>
              <a:gd name="connsiteY815" fmla="*/ 2622138 h 4379704"/>
              <a:gd name="connsiteX816" fmla="*/ 4492211 w 5440544"/>
              <a:gd name="connsiteY816" fmla="*/ 2613158 h 4379704"/>
              <a:gd name="connsiteX817" fmla="*/ 4503832 w 5440544"/>
              <a:gd name="connsiteY817" fmla="*/ 2610035 h 4379704"/>
              <a:gd name="connsiteX818" fmla="*/ 4575549 w 5440544"/>
              <a:gd name="connsiteY818" fmla="*/ 2603684 h 4379704"/>
              <a:gd name="connsiteX819" fmla="*/ 4673038 w 5440544"/>
              <a:gd name="connsiteY819" fmla="*/ 2603617 h 4379704"/>
              <a:gd name="connsiteX820" fmla="*/ 4437459 w 5440544"/>
              <a:gd name="connsiteY820" fmla="*/ 2635702 h 4379704"/>
              <a:gd name="connsiteX821" fmla="*/ 4451414 w 5440544"/>
              <a:gd name="connsiteY821" fmla="*/ 2649381 h 4379704"/>
              <a:gd name="connsiteX822" fmla="*/ 4741608 w 5440544"/>
              <a:gd name="connsiteY822" fmla="*/ 2623574 h 4379704"/>
              <a:gd name="connsiteX823" fmla="*/ 4731305 w 5440544"/>
              <a:gd name="connsiteY823" fmla="*/ 2627231 h 4379704"/>
              <a:gd name="connsiteX824" fmla="*/ 4654714 w 5440544"/>
              <a:gd name="connsiteY824" fmla="*/ 2659463 h 4379704"/>
              <a:gd name="connsiteX825" fmla="*/ 4614422 w 5440544"/>
              <a:gd name="connsiteY825" fmla="*/ 2692590 h 4379704"/>
              <a:gd name="connsiteX826" fmla="*/ 4635500 w 5440544"/>
              <a:gd name="connsiteY826" fmla="*/ 2693108 h 4379704"/>
              <a:gd name="connsiteX827" fmla="*/ 4676007 w 5440544"/>
              <a:gd name="connsiteY827" fmla="*/ 2728222 h 4379704"/>
              <a:gd name="connsiteX828" fmla="*/ 4505843 w 5440544"/>
              <a:gd name="connsiteY828" fmla="*/ 2807280 h 4379704"/>
              <a:gd name="connsiteX829" fmla="*/ 4676169 w 5440544"/>
              <a:gd name="connsiteY829" fmla="*/ 2786908 h 4379704"/>
              <a:gd name="connsiteX830" fmla="*/ 4656630 w 5440544"/>
              <a:gd name="connsiteY830" fmla="*/ 2804873 h 4379704"/>
              <a:gd name="connsiteX831" fmla="*/ 4643576 w 5440544"/>
              <a:gd name="connsiteY831" fmla="*/ 2811634 h 4379704"/>
              <a:gd name="connsiteX832" fmla="*/ 4444366 w 5440544"/>
              <a:gd name="connsiteY832" fmla="*/ 2832108 h 4379704"/>
              <a:gd name="connsiteX833" fmla="*/ 4324115 w 5440544"/>
              <a:gd name="connsiteY833" fmla="*/ 2844778 h 4379704"/>
              <a:gd name="connsiteX834" fmla="*/ 4401157 w 5440544"/>
              <a:gd name="connsiteY834" fmla="*/ 2848160 h 4379704"/>
              <a:gd name="connsiteX835" fmla="*/ 4609647 w 5440544"/>
              <a:gd name="connsiteY835" fmla="*/ 2826708 h 4379704"/>
              <a:gd name="connsiteX836" fmla="*/ 4615205 w 5440544"/>
              <a:gd name="connsiteY836" fmla="*/ 2826332 h 4379704"/>
              <a:gd name="connsiteX837" fmla="*/ 4614859 w 5440544"/>
              <a:gd name="connsiteY837" fmla="*/ 2826511 h 4379704"/>
              <a:gd name="connsiteX838" fmla="*/ 4611714 w 5440544"/>
              <a:gd name="connsiteY838" fmla="*/ 2835816 h 4379704"/>
              <a:gd name="connsiteX839" fmla="*/ 4677931 w 5440544"/>
              <a:gd name="connsiteY839" fmla="*/ 2822098 h 4379704"/>
              <a:gd name="connsiteX840" fmla="*/ 4806655 w 5440544"/>
              <a:gd name="connsiteY840" fmla="*/ 2813408 h 4379704"/>
              <a:gd name="connsiteX841" fmla="*/ 4824407 w 5440544"/>
              <a:gd name="connsiteY841" fmla="*/ 2811452 h 4379704"/>
              <a:gd name="connsiteX842" fmla="*/ 4768793 w 5440544"/>
              <a:gd name="connsiteY842" fmla="*/ 2835737 h 4379704"/>
              <a:gd name="connsiteX843" fmla="*/ 4680322 w 5440544"/>
              <a:gd name="connsiteY843" fmla="*/ 2871622 h 4379704"/>
              <a:gd name="connsiteX844" fmla="*/ 4580525 w 5440544"/>
              <a:gd name="connsiteY844" fmla="*/ 2911471 h 4379704"/>
              <a:gd name="connsiteX845" fmla="*/ 4669308 w 5440544"/>
              <a:gd name="connsiteY845" fmla="*/ 2905468 h 4379704"/>
              <a:gd name="connsiteX846" fmla="*/ 4766018 w 5440544"/>
              <a:gd name="connsiteY846" fmla="*/ 2881920 h 4379704"/>
              <a:gd name="connsiteX847" fmla="*/ 4657332 w 5440544"/>
              <a:gd name="connsiteY847" fmla="*/ 2947480 h 4379704"/>
              <a:gd name="connsiteX848" fmla="*/ 4625184 w 5440544"/>
              <a:gd name="connsiteY848" fmla="*/ 2971252 h 4379704"/>
              <a:gd name="connsiteX849" fmla="*/ 4685436 w 5440544"/>
              <a:gd name="connsiteY849" fmla="*/ 2948170 h 4379704"/>
              <a:gd name="connsiteX850" fmla="*/ 4696828 w 5440544"/>
              <a:gd name="connsiteY850" fmla="*/ 2981205 h 4379704"/>
              <a:gd name="connsiteX851" fmla="*/ 4809561 w 5440544"/>
              <a:gd name="connsiteY851" fmla="*/ 2951226 h 4379704"/>
              <a:gd name="connsiteX852" fmla="*/ 4792636 w 5440544"/>
              <a:gd name="connsiteY852" fmla="*/ 2975374 h 4379704"/>
              <a:gd name="connsiteX853" fmla="*/ 4753088 w 5440544"/>
              <a:gd name="connsiteY853" fmla="*/ 2992141 h 4379704"/>
              <a:gd name="connsiteX854" fmla="*/ 4772464 w 5440544"/>
              <a:gd name="connsiteY854" fmla="*/ 3017183 h 4379704"/>
              <a:gd name="connsiteX855" fmla="*/ 4754735 w 5440544"/>
              <a:gd name="connsiteY855" fmla="*/ 3020030 h 4379704"/>
              <a:gd name="connsiteX856" fmla="*/ 4715821 w 5440544"/>
              <a:gd name="connsiteY856" fmla="*/ 3032212 h 4379704"/>
              <a:gd name="connsiteX857" fmla="*/ 4714216 w 5440544"/>
              <a:gd name="connsiteY857" fmla="*/ 3032357 h 4379704"/>
              <a:gd name="connsiteX858" fmla="*/ 4289600 w 5440544"/>
              <a:gd name="connsiteY858" fmla="*/ 3072884 h 4379704"/>
              <a:gd name="connsiteX859" fmla="*/ 3809240 w 5440544"/>
              <a:gd name="connsiteY859" fmla="*/ 3151324 h 4379704"/>
              <a:gd name="connsiteX860" fmla="*/ 3351513 w 5440544"/>
              <a:gd name="connsiteY860" fmla="*/ 3292806 h 4379704"/>
              <a:gd name="connsiteX861" fmla="*/ 4089315 w 5440544"/>
              <a:gd name="connsiteY861" fmla="*/ 3126169 h 4379704"/>
              <a:gd name="connsiteX862" fmla="*/ 4758581 w 5440544"/>
              <a:gd name="connsiteY862" fmla="*/ 3059260 h 4379704"/>
              <a:gd name="connsiteX863" fmla="*/ 4765283 w 5440544"/>
              <a:gd name="connsiteY863" fmla="*/ 3059091 h 4379704"/>
              <a:gd name="connsiteX864" fmla="*/ 4734032 w 5440544"/>
              <a:gd name="connsiteY864" fmla="*/ 3073257 h 4379704"/>
              <a:gd name="connsiteX865" fmla="*/ 4730186 w 5440544"/>
              <a:gd name="connsiteY865" fmla="*/ 3076511 h 4379704"/>
              <a:gd name="connsiteX866" fmla="*/ 4720011 w 5440544"/>
              <a:gd name="connsiteY866" fmla="*/ 3076948 h 4379704"/>
              <a:gd name="connsiteX867" fmla="*/ 4073939 w 5440544"/>
              <a:gd name="connsiteY867" fmla="*/ 3152033 h 4379704"/>
              <a:gd name="connsiteX868" fmla="*/ 3530783 w 5440544"/>
              <a:gd name="connsiteY868" fmla="*/ 3278416 h 4379704"/>
              <a:gd name="connsiteX869" fmla="*/ 3450428 w 5440544"/>
              <a:gd name="connsiteY869" fmla="*/ 3305152 h 4379704"/>
              <a:gd name="connsiteX870" fmla="*/ 3537743 w 5440544"/>
              <a:gd name="connsiteY870" fmla="*/ 3297138 h 4379704"/>
              <a:gd name="connsiteX871" fmla="*/ 3641294 w 5440544"/>
              <a:gd name="connsiteY871" fmla="*/ 3278582 h 4379704"/>
              <a:gd name="connsiteX872" fmla="*/ 3813675 w 5440544"/>
              <a:gd name="connsiteY872" fmla="*/ 3230476 h 4379704"/>
              <a:gd name="connsiteX873" fmla="*/ 4077617 w 5440544"/>
              <a:gd name="connsiteY873" fmla="*/ 3177107 h 4379704"/>
              <a:gd name="connsiteX874" fmla="*/ 4204362 w 5440544"/>
              <a:gd name="connsiteY874" fmla="*/ 3166727 h 4379704"/>
              <a:gd name="connsiteX875" fmla="*/ 4237832 w 5440544"/>
              <a:gd name="connsiteY875" fmla="*/ 3163507 h 4379704"/>
              <a:gd name="connsiteX876" fmla="*/ 4754235 w 5440544"/>
              <a:gd name="connsiteY876" fmla="*/ 3127807 h 4379704"/>
              <a:gd name="connsiteX877" fmla="*/ 4210393 w 5440544"/>
              <a:gd name="connsiteY877" fmla="*/ 3185122 h 4379704"/>
              <a:gd name="connsiteX878" fmla="*/ 4026416 w 5440544"/>
              <a:gd name="connsiteY878" fmla="*/ 3212869 h 4379704"/>
              <a:gd name="connsiteX879" fmla="*/ 4055176 w 5440544"/>
              <a:gd name="connsiteY879" fmla="*/ 3223007 h 4379704"/>
              <a:gd name="connsiteX880" fmla="*/ 4103455 w 5440544"/>
              <a:gd name="connsiteY880" fmla="*/ 3216250 h 4379704"/>
              <a:gd name="connsiteX881" fmla="*/ 4747637 w 5440544"/>
              <a:gd name="connsiteY881" fmla="*/ 3164277 h 4379704"/>
              <a:gd name="connsiteX882" fmla="*/ 4001229 w 5440544"/>
              <a:gd name="connsiteY882" fmla="*/ 3266560 h 4379704"/>
              <a:gd name="connsiteX883" fmla="*/ 3326052 w 5440544"/>
              <a:gd name="connsiteY883" fmla="*/ 3439007 h 4379704"/>
              <a:gd name="connsiteX884" fmla="*/ 3307462 w 5440544"/>
              <a:gd name="connsiteY884" fmla="*/ 3456230 h 4379704"/>
              <a:gd name="connsiteX885" fmla="*/ 3478914 w 5440544"/>
              <a:gd name="connsiteY885" fmla="*/ 3407799 h 4379704"/>
              <a:gd name="connsiteX886" fmla="*/ 4695116 w 5440544"/>
              <a:gd name="connsiteY886" fmla="*/ 3200823 h 4379704"/>
              <a:gd name="connsiteX887" fmla="*/ 4919349 w 5440544"/>
              <a:gd name="connsiteY887" fmla="*/ 3209792 h 4379704"/>
              <a:gd name="connsiteX888" fmla="*/ 4977833 w 5440544"/>
              <a:gd name="connsiteY888" fmla="*/ 3206632 h 4379704"/>
              <a:gd name="connsiteX889" fmla="*/ 5013091 w 5440544"/>
              <a:gd name="connsiteY889" fmla="*/ 3219061 h 4379704"/>
              <a:gd name="connsiteX890" fmla="*/ 4796675 w 5440544"/>
              <a:gd name="connsiteY890" fmla="*/ 3244134 h 4379704"/>
              <a:gd name="connsiteX891" fmla="*/ 4041878 w 5440544"/>
              <a:gd name="connsiteY891" fmla="*/ 3334701 h 4379704"/>
              <a:gd name="connsiteX892" fmla="*/ 3621398 w 5440544"/>
              <a:gd name="connsiteY892" fmla="*/ 3426743 h 4379704"/>
              <a:gd name="connsiteX893" fmla="*/ 3315209 w 5440544"/>
              <a:gd name="connsiteY893" fmla="*/ 3505264 h 4379704"/>
              <a:gd name="connsiteX894" fmla="*/ 3216657 w 5440544"/>
              <a:gd name="connsiteY894" fmla="*/ 3548110 h 4379704"/>
              <a:gd name="connsiteX895" fmla="*/ 3261654 w 5440544"/>
              <a:gd name="connsiteY895" fmla="*/ 3547704 h 4379704"/>
              <a:gd name="connsiteX896" fmla="*/ 4014441 w 5440544"/>
              <a:gd name="connsiteY896" fmla="*/ 3356315 h 4379704"/>
              <a:gd name="connsiteX897" fmla="*/ 4747827 w 5440544"/>
              <a:gd name="connsiteY897" fmla="*/ 3273215 h 4379704"/>
              <a:gd name="connsiteX898" fmla="*/ 4859766 w 5440544"/>
              <a:gd name="connsiteY898" fmla="*/ 3266375 h 4379704"/>
              <a:gd name="connsiteX899" fmla="*/ 4878252 w 5440544"/>
              <a:gd name="connsiteY899" fmla="*/ 3287909 h 4379704"/>
              <a:gd name="connsiteX900" fmla="*/ 4909367 w 5440544"/>
              <a:gd name="connsiteY900" fmla="*/ 3291370 h 4379704"/>
              <a:gd name="connsiteX901" fmla="*/ 4775556 w 5440544"/>
              <a:gd name="connsiteY901" fmla="*/ 3321788 h 4379704"/>
              <a:gd name="connsiteX902" fmla="*/ 4772348 w 5440544"/>
              <a:gd name="connsiteY902" fmla="*/ 3313147 h 4379704"/>
              <a:gd name="connsiteX903" fmla="*/ 4875898 w 5440544"/>
              <a:gd name="connsiteY903" fmla="*/ 3294588 h 4379704"/>
              <a:gd name="connsiteX904" fmla="*/ 4775556 w 5440544"/>
              <a:gd name="connsiteY904" fmla="*/ 3321788 h 4379704"/>
              <a:gd name="connsiteX905" fmla="*/ 4780586 w 5440544"/>
              <a:gd name="connsiteY905" fmla="*/ 3328016 h 4379704"/>
              <a:gd name="connsiteX906" fmla="*/ 4740619 w 5440544"/>
              <a:gd name="connsiteY906" fmla="*/ 3339250 h 4379704"/>
              <a:gd name="connsiteX907" fmla="*/ 4586011 w 5440544"/>
              <a:gd name="connsiteY907" fmla="*/ 3347572 h 4379704"/>
              <a:gd name="connsiteX908" fmla="*/ 3587259 w 5440544"/>
              <a:gd name="connsiteY908" fmla="*/ 3523584 h 4379704"/>
              <a:gd name="connsiteX909" fmla="*/ 3204320 w 5440544"/>
              <a:gd name="connsiteY909" fmla="*/ 3636365 h 4379704"/>
              <a:gd name="connsiteX910" fmla="*/ 2435691 w 5440544"/>
              <a:gd name="connsiteY910" fmla="*/ 3837189 h 4379704"/>
              <a:gd name="connsiteX911" fmla="*/ 1861783 w 5440544"/>
              <a:gd name="connsiteY911" fmla="*/ 4015303 h 4379704"/>
              <a:gd name="connsiteX912" fmla="*/ 1717304 w 5440544"/>
              <a:gd name="connsiteY912" fmla="*/ 4058226 h 4379704"/>
              <a:gd name="connsiteX913" fmla="*/ 1696754 w 5440544"/>
              <a:gd name="connsiteY913" fmla="*/ 4081016 h 4379704"/>
              <a:gd name="connsiteX914" fmla="*/ 1854327 w 5440544"/>
              <a:gd name="connsiteY914" fmla="*/ 4036451 h 4379704"/>
              <a:gd name="connsiteX915" fmla="*/ 2403152 w 5440544"/>
              <a:gd name="connsiteY915" fmla="*/ 3873272 h 4379704"/>
              <a:gd name="connsiteX916" fmla="*/ 2760541 w 5440544"/>
              <a:gd name="connsiteY916" fmla="*/ 3758990 h 4379704"/>
              <a:gd name="connsiteX917" fmla="*/ 2949230 w 5440544"/>
              <a:gd name="connsiteY917" fmla="*/ 3717884 h 4379704"/>
              <a:gd name="connsiteX918" fmla="*/ 3085393 w 5440544"/>
              <a:gd name="connsiteY918" fmla="*/ 3680790 h 4379704"/>
              <a:gd name="connsiteX919" fmla="*/ 3067195 w 5440544"/>
              <a:gd name="connsiteY919" fmla="*/ 3696900 h 4379704"/>
              <a:gd name="connsiteX920" fmla="*/ 2529039 w 5440544"/>
              <a:gd name="connsiteY920" fmla="*/ 3847571 h 4379704"/>
              <a:gd name="connsiteX921" fmla="*/ 1931367 w 5440544"/>
              <a:gd name="connsiteY921" fmla="*/ 4039833 h 4379704"/>
              <a:gd name="connsiteX922" fmla="*/ 1337940 w 5440544"/>
              <a:gd name="connsiteY922" fmla="*/ 4234844 h 4379704"/>
              <a:gd name="connsiteX923" fmla="*/ 792501 w 5440544"/>
              <a:gd name="connsiteY923" fmla="*/ 4352912 h 4379704"/>
              <a:gd name="connsiteX924" fmla="*/ 707931 w 5440544"/>
              <a:gd name="connsiteY924" fmla="*/ 4353132 h 4379704"/>
              <a:gd name="connsiteX925" fmla="*/ 779870 w 5440544"/>
              <a:gd name="connsiteY925" fmla="*/ 4370985 h 4379704"/>
              <a:gd name="connsiteX926" fmla="*/ 737158 w 5440544"/>
              <a:gd name="connsiteY926" fmla="*/ 4379704 h 4379704"/>
              <a:gd name="connsiteX927" fmla="*/ 512166 w 5440544"/>
              <a:gd name="connsiteY927" fmla="*/ 4284120 h 4379704"/>
              <a:gd name="connsiteX928" fmla="*/ 565518 w 5440544"/>
              <a:gd name="connsiteY928" fmla="*/ 4319196 h 4379704"/>
              <a:gd name="connsiteX929" fmla="*/ 511310 w 5440544"/>
              <a:gd name="connsiteY929" fmla="*/ 4268801 h 4379704"/>
              <a:gd name="connsiteX930" fmla="*/ 517906 w 5440544"/>
              <a:gd name="connsiteY930" fmla="*/ 4232333 h 4379704"/>
              <a:gd name="connsiteX931" fmla="*/ 480468 w 5440544"/>
              <a:gd name="connsiteY931" fmla="*/ 4172832 h 4379704"/>
              <a:gd name="connsiteX932" fmla="*/ 466791 w 5440544"/>
              <a:gd name="connsiteY932" fmla="*/ 4066644 h 4379704"/>
              <a:gd name="connsiteX933" fmla="*/ 449336 w 5440544"/>
              <a:gd name="connsiteY933" fmla="*/ 4006681 h 4379704"/>
              <a:gd name="connsiteX934" fmla="*/ 451793 w 5440544"/>
              <a:gd name="connsiteY934" fmla="*/ 3961244 h 4379704"/>
              <a:gd name="connsiteX935" fmla="*/ 435195 w 5440544"/>
              <a:gd name="connsiteY935" fmla="*/ 3916600 h 4379704"/>
              <a:gd name="connsiteX936" fmla="*/ 459249 w 5440544"/>
              <a:gd name="connsiteY936" fmla="*/ 3940095 h 4379704"/>
              <a:gd name="connsiteX937" fmla="*/ 426054 w 5440544"/>
              <a:gd name="connsiteY937" fmla="*/ 3850805 h 4379704"/>
              <a:gd name="connsiteX938" fmla="*/ 432652 w 5440544"/>
              <a:gd name="connsiteY938" fmla="*/ 3814335 h 4379704"/>
              <a:gd name="connsiteX939" fmla="*/ 404921 w 5440544"/>
              <a:gd name="connsiteY939" fmla="*/ 3765765 h 4379704"/>
              <a:gd name="connsiteX940" fmla="*/ 424540 w 5440544"/>
              <a:gd name="connsiteY940" fmla="*/ 3710111 h 4379704"/>
              <a:gd name="connsiteX941" fmla="*/ 410763 w 5440544"/>
              <a:gd name="connsiteY941" fmla="*/ 3675219 h 4379704"/>
              <a:gd name="connsiteX942" fmla="*/ 394269 w 5440544"/>
              <a:gd name="connsiteY942" fmla="*/ 3591817 h 4379704"/>
              <a:gd name="connsiteX943" fmla="*/ 377206 w 5440544"/>
              <a:gd name="connsiteY943" fmla="*/ 3530739 h 4379704"/>
              <a:gd name="connsiteX944" fmla="*/ 382945 w 5440544"/>
              <a:gd name="connsiteY944" fmla="*/ 3478952 h 4379704"/>
              <a:gd name="connsiteX945" fmla="*/ 361639 w 5440544"/>
              <a:gd name="connsiteY945" fmla="*/ 3447663 h 4379704"/>
              <a:gd name="connsiteX946" fmla="*/ 372946 w 5440544"/>
              <a:gd name="connsiteY946" fmla="*/ 3397837 h 4379704"/>
              <a:gd name="connsiteX947" fmla="*/ 346176 w 5440544"/>
              <a:gd name="connsiteY947" fmla="*/ 3325829 h 4379704"/>
              <a:gd name="connsiteX948" fmla="*/ 355986 w 5440544"/>
              <a:gd name="connsiteY948" fmla="*/ 3298002 h 4379704"/>
              <a:gd name="connsiteX949" fmla="*/ 333532 w 5440544"/>
              <a:gd name="connsiteY949" fmla="*/ 3213750 h 4379704"/>
              <a:gd name="connsiteX950" fmla="*/ 338806 w 5440544"/>
              <a:gd name="connsiteY950" fmla="*/ 3145528 h 4379704"/>
              <a:gd name="connsiteX951" fmla="*/ 311933 w 5440544"/>
              <a:gd name="connsiteY951" fmla="*/ 3112277 h 4379704"/>
              <a:gd name="connsiteX952" fmla="*/ 326451 w 5440544"/>
              <a:gd name="connsiteY952" fmla="*/ 3071094 h 4379704"/>
              <a:gd name="connsiteX953" fmla="*/ 313533 w 5440544"/>
              <a:gd name="connsiteY953" fmla="*/ 3051523 h 4379704"/>
              <a:gd name="connsiteX954" fmla="*/ 317776 w 5440544"/>
              <a:gd name="connsiteY954" fmla="*/ 3021733 h 4379704"/>
              <a:gd name="connsiteX955" fmla="*/ 314569 w 5440544"/>
              <a:gd name="connsiteY955" fmla="*/ 3017312 h 4379704"/>
              <a:gd name="connsiteX956" fmla="*/ 312512 w 5440544"/>
              <a:gd name="connsiteY956" fmla="*/ 3015522 h 4379704"/>
              <a:gd name="connsiteX957" fmla="*/ 310751 w 5440544"/>
              <a:gd name="connsiteY957" fmla="*/ 3012051 h 4379704"/>
              <a:gd name="connsiteX958" fmla="*/ 308474 w 5440544"/>
              <a:gd name="connsiteY958" fmla="*/ 3008912 h 4379704"/>
              <a:gd name="connsiteX959" fmla="*/ 296470 w 5440544"/>
              <a:gd name="connsiteY959" fmla="*/ 2990445 h 4379704"/>
              <a:gd name="connsiteX960" fmla="*/ 296574 w 5440544"/>
              <a:gd name="connsiteY960" fmla="*/ 2951687 h 4379704"/>
              <a:gd name="connsiteX961" fmla="*/ 291715 w 5440544"/>
              <a:gd name="connsiteY961" fmla="*/ 2928113 h 4379704"/>
              <a:gd name="connsiteX962" fmla="*/ 285999 w 5440544"/>
              <a:gd name="connsiteY962" fmla="*/ 2913930 h 4379704"/>
              <a:gd name="connsiteX963" fmla="*/ 279097 w 5440544"/>
              <a:gd name="connsiteY963" fmla="*/ 2905441 h 4379704"/>
              <a:gd name="connsiteX964" fmla="*/ 271380 w 5440544"/>
              <a:gd name="connsiteY964" fmla="*/ 2885632 h 4379704"/>
              <a:gd name="connsiteX965" fmla="*/ 257702 w 5440544"/>
              <a:gd name="connsiteY965" fmla="*/ 2779443 h 4379704"/>
              <a:gd name="connsiteX966" fmla="*/ 240247 w 5440544"/>
              <a:gd name="connsiteY966" fmla="*/ 2719479 h 4379704"/>
              <a:gd name="connsiteX967" fmla="*/ 242704 w 5440544"/>
              <a:gd name="connsiteY967" fmla="*/ 2674043 h 4379704"/>
              <a:gd name="connsiteX968" fmla="*/ 226106 w 5440544"/>
              <a:gd name="connsiteY968" fmla="*/ 2629398 h 4379704"/>
              <a:gd name="connsiteX969" fmla="*/ 243059 w 5440544"/>
              <a:gd name="connsiteY969" fmla="*/ 2651213 h 4379704"/>
              <a:gd name="connsiteX970" fmla="*/ 246527 w 5440544"/>
              <a:gd name="connsiteY970" fmla="*/ 2652033 h 4379704"/>
              <a:gd name="connsiteX971" fmla="*/ 247332 w 5440544"/>
              <a:gd name="connsiteY971" fmla="*/ 2632736 h 4379704"/>
              <a:gd name="connsiteX972" fmla="*/ 238029 w 5440544"/>
              <a:gd name="connsiteY972" fmla="*/ 2607712 h 4379704"/>
              <a:gd name="connsiteX973" fmla="*/ 234270 w 5440544"/>
              <a:gd name="connsiteY973" fmla="*/ 2597596 h 4379704"/>
              <a:gd name="connsiteX974" fmla="*/ 223597 w 5440544"/>
              <a:gd name="connsiteY974" fmla="*/ 2575953 h 4379704"/>
              <a:gd name="connsiteX975" fmla="*/ 216965 w 5440544"/>
              <a:gd name="connsiteY975" fmla="*/ 2563604 h 4379704"/>
              <a:gd name="connsiteX976" fmla="*/ 223563 w 5440544"/>
              <a:gd name="connsiteY976" fmla="*/ 2527135 h 4379704"/>
              <a:gd name="connsiteX977" fmla="*/ 195832 w 5440544"/>
              <a:gd name="connsiteY977" fmla="*/ 2478564 h 4379704"/>
              <a:gd name="connsiteX978" fmla="*/ 215451 w 5440544"/>
              <a:gd name="connsiteY978" fmla="*/ 2422910 h 4379704"/>
              <a:gd name="connsiteX979" fmla="*/ 201674 w 5440544"/>
              <a:gd name="connsiteY979" fmla="*/ 2388019 h 4379704"/>
              <a:gd name="connsiteX980" fmla="*/ 185180 w 5440544"/>
              <a:gd name="connsiteY980" fmla="*/ 2304616 h 4379704"/>
              <a:gd name="connsiteX981" fmla="*/ 168117 w 5440544"/>
              <a:gd name="connsiteY981" fmla="*/ 2243538 h 4379704"/>
              <a:gd name="connsiteX982" fmla="*/ 173856 w 5440544"/>
              <a:gd name="connsiteY982" fmla="*/ 2191751 h 4379704"/>
              <a:gd name="connsiteX983" fmla="*/ 152550 w 5440544"/>
              <a:gd name="connsiteY983" fmla="*/ 2160462 h 4379704"/>
              <a:gd name="connsiteX984" fmla="*/ 163857 w 5440544"/>
              <a:gd name="connsiteY984" fmla="*/ 2110637 h 4379704"/>
              <a:gd name="connsiteX985" fmla="*/ 137087 w 5440544"/>
              <a:gd name="connsiteY985" fmla="*/ 2038628 h 4379704"/>
              <a:gd name="connsiteX986" fmla="*/ 146897 w 5440544"/>
              <a:gd name="connsiteY986" fmla="*/ 2010801 h 4379704"/>
              <a:gd name="connsiteX987" fmla="*/ 124444 w 5440544"/>
              <a:gd name="connsiteY987" fmla="*/ 1926549 h 4379704"/>
              <a:gd name="connsiteX988" fmla="*/ 129717 w 5440544"/>
              <a:gd name="connsiteY988" fmla="*/ 1858328 h 4379704"/>
              <a:gd name="connsiteX989" fmla="*/ 102844 w 5440544"/>
              <a:gd name="connsiteY989" fmla="*/ 1825077 h 4379704"/>
              <a:gd name="connsiteX990" fmla="*/ 117363 w 5440544"/>
              <a:gd name="connsiteY990" fmla="*/ 1783892 h 4379704"/>
              <a:gd name="connsiteX991" fmla="*/ 104444 w 5440544"/>
              <a:gd name="connsiteY991" fmla="*/ 1764323 h 4379704"/>
              <a:gd name="connsiteX992" fmla="*/ 108687 w 5440544"/>
              <a:gd name="connsiteY992" fmla="*/ 1734532 h 4379704"/>
              <a:gd name="connsiteX993" fmla="*/ 87381 w 5440544"/>
              <a:gd name="connsiteY993" fmla="*/ 1703244 h 4379704"/>
              <a:gd name="connsiteX994" fmla="*/ 87485 w 5440544"/>
              <a:gd name="connsiteY994" fmla="*/ 1664487 h 4379704"/>
              <a:gd name="connsiteX995" fmla="*/ 69564 w 5440544"/>
              <a:gd name="connsiteY995" fmla="*/ 1588090 h 4379704"/>
              <a:gd name="connsiteX996" fmla="*/ 58999 w 5440544"/>
              <a:gd name="connsiteY996" fmla="*/ 1561838 h 4379704"/>
              <a:gd name="connsiteX997" fmla="*/ 71800 w 5440544"/>
              <a:gd name="connsiteY997" fmla="*/ 1490014 h 4379704"/>
              <a:gd name="connsiteX998" fmla="*/ 64737 w 5440544"/>
              <a:gd name="connsiteY998" fmla="*/ 1510052 h 4379704"/>
              <a:gd name="connsiteX999" fmla="*/ 73690 w 5440544"/>
              <a:gd name="connsiteY999" fmla="*/ 1466905 h 4379704"/>
              <a:gd name="connsiteX1000" fmla="*/ 38606 w 5440544"/>
              <a:gd name="connsiteY1000" fmla="*/ 1400726 h 4379704"/>
              <a:gd name="connsiteX1001" fmla="*/ 38243 w 5440544"/>
              <a:gd name="connsiteY1001" fmla="*/ 1345535 h 4379704"/>
              <a:gd name="connsiteX1002" fmla="*/ 21647 w 5440544"/>
              <a:gd name="connsiteY1002" fmla="*/ 1300888 h 4379704"/>
              <a:gd name="connsiteX1003" fmla="*/ 30597 w 5440544"/>
              <a:gd name="connsiteY1003" fmla="*/ 1257741 h 4379704"/>
              <a:gd name="connsiteX1004" fmla="*/ 14859 w 5440544"/>
              <a:gd name="connsiteY1004" fmla="*/ 1228417 h 4379704"/>
              <a:gd name="connsiteX1005" fmla="*/ 23811 w 5440544"/>
              <a:gd name="connsiteY1005" fmla="*/ 1185270 h 4379704"/>
              <a:gd name="connsiteX1006" fmla="*/ 617 w 5440544"/>
              <a:gd name="connsiteY1006" fmla="*/ 1177093 h 4379704"/>
              <a:gd name="connsiteX1007" fmla="*/ 10034 w 5440544"/>
              <a:gd name="connsiteY1007" fmla="*/ 1150379 h 4379704"/>
              <a:gd name="connsiteX1008" fmla="*/ 9202 w 5440544"/>
              <a:gd name="connsiteY1008" fmla="*/ 1148574 h 4379704"/>
              <a:gd name="connsiteX1009" fmla="*/ 43354 w 5440544"/>
              <a:gd name="connsiteY1009" fmla="*/ 1145361 h 4379704"/>
              <a:gd name="connsiteX1010" fmla="*/ 447900 w 5440544"/>
              <a:gd name="connsiteY1010" fmla="*/ 1040547 h 4379704"/>
              <a:gd name="connsiteX1011" fmla="*/ 1041325 w 5440544"/>
              <a:gd name="connsiteY1011" fmla="*/ 845535 h 4379704"/>
              <a:gd name="connsiteX1012" fmla="*/ 1638997 w 5440544"/>
              <a:gd name="connsiteY1012" fmla="*/ 653273 h 4379704"/>
              <a:gd name="connsiteX1013" fmla="*/ 2177154 w 5440544"/>
              <a:gd name="connsiteY1013" fmla="*/ 502602 h 4379704"/>
              <a:gd name="connsiteX1014" fmla="*/ 2195352 w 5440544"/>
              <a:gd name="connsiteY1014" fmla="*/ 486493 h 4379704"/>
              <a:gd name="connsiteX1015" fmla="*/ 2059188 w 5440544"/>
              <a:gd name="connsiteY1015" fmla="*/ 523587 h 4379704"/>
              <a:gd name="connsiteX1016" fmla="*/ 1870500 w 5440544"/>
              <a:gd name="connsiteY1016" fmla="*/ 564692 h 4379704"/>
              <a:gd name="connsiteX1017" fmla="*/ 1513110 w 5440544"/>
              <a:gd name="connsiteY1017" fmla="*/ 678975 h 4379704"/>
              <a:gd name="connsiteX1018" fmla="*/ 964286 w 5440544"/>
              <a:gd name="connsiteY1018" fmla="*/ 842154 h 4379704"/>
              <a:gd name="connsiteX1019" fmla="*/ 806713 w 5440544"/>
              <a:gd name="connsiteY1019" fmla="*/ 886719 h 4379704"/>
              <a:gd name="connsiteX1020" fmla="*/ 827263 w 5440544"/>
              <a:gd name="connsiteY1020" fmla="*/ 863929 h 4379704"/>
              <a:gd name="connsiteX1021" fmla="*/ 971741 w 5440544"/>
              <a:gd name="connsiteY1021" fmla="*/ 821005 h 4379704"/>
              <a:gd name="connsiteX1022" fmla="*/ 1545649 w 5440544"/>
              <a:gd name="connsiteY1022" fmla="*/ 642892 h 4379704"/>
              <a:gd name="connsiteX1023" fmla="*/ 2314279 w 5440544"/>
              <a:gd name="connsiteY1023" fmla="*/ 442068 h 4379704"/>
              <a:gd name="connsiteX1024" fmla="*/ 2697218 w 5440544"/>
              <a:gd name="connsiteY1024" fmla="*/ 329286 h 4379704"/>
              <a:gd name="connsiteX1025" fmla="*/ 3695970 w 5440544"/>
              <a:gd name="connsiteY1025" fmla="*/ 153274 h 4379704"/>
              <a:gd name="connsiteX1026" fmla="*/ 3850578 w 5440544"/>
              <a:gd name="connsiteY1026" fmla="*/ 144953 h 4379704"/>
              <a:gd name="connsiteX1027" fmla="*/ 3890545 w 5440544"/>
              <a:gd name="connsiteY1027" fmla="*/ 133718 h 4379704"/>
              <a:gd name="connsiteX1028" fmla="*/ 3891869 w 5440544"/>
              <a:gd name="connsiteY1028" fmla="*/ 135359 h 4379704"/>
              <a:gd name="connsiteX1029" fmla="*/ 3897577 w 5440544"/>
              <a:gd name="connsiteY1029" fmla="*/ 131742 h 4379704"/>
              <a:gd name="connsiteX1030" fmla="*/ 3890545 w 5440544"/>
              <a:gd name="connsiteY1030" fmla="*/ 133718 h 4379704"/>
              <a:gd name="connsiteX1031" fmla="*/ 3885515 w 5440544"/>
              <a:gd name="connsiteY1031" fmla="*/ 127490 h 4379704"/>
              <a:gd name="connsiteX1032" fmla="*/ 4019326 w 5440544"/>
              <a:gd name="connsiteY1032" fmla="*/ 97072 h 4379704"/>
              <a:gd name="connsiteX1033" fmla="*/ 3988211 w 5440544"/>
              <a:gd name="connsiteY1033" fmla="*/ 93611 h 4379704"/>
              <a:gd name="connsiteX1034" fmla="*/ 3969724 w 5440544"/>
              <a:gd name="connsiteY1034" fmla="*/ 72077 h 4379704"/>
              <a:gd name="connsiteX1035" fmla="*/ 3857786 w 5440544"/>
              <a:gd name="connsiteY1035" fmla="*/ 78918 h 4379704"/>
              <a:gd name="connsiteX1036" fmla="*/ 3677114 w 5440544"/>
              <a:gd name="connsiteY1036" fmla="*/ 93773 h 4379704"/>
              <a:gd name="connsiteX1037" fmla="*/ 3520575 w 5440544"/>
              <a:gd name="connsiteY1037" fmla="*/ 108218 h 4379704"/>
              <a:gd name="connsiteX1038" fmla="*/ 3559147 w 5440544"/>
              <a:gd name="connsiteY1038" fmla="*/ 100803 h 4379704"/>
              <a:gd name="connsiteX1039" fmla="*/ 3761859 w 5440544"/>
              <a:gd name="connsiteY1039" fmla="*/ 82790 h 4379704"/>
              <a:gd name="connsiteX1040" fmla="*/ 4179883 w 5440544"/>
              <a:gd name="connsiteY1040" fmla="*/ 36184 h 4379704"/>
              <a:gd name="connsiteX1041" fmla="*/ 4402722 w 5440544"/>
              <a:gd name="connsiteY1041" fmla="*/ 20259 h 4379704"/>
              <a:gd name="connsiteX1042" fmla="*/ 4609507 w 5440544"/>
              <a:gd name="connsiteY1042" fmla="*/ 9937 h 4379704"/>
              <a:gd name="connsiteX1043" fmla="*/ 4632471 w 5440544"/>
              <a:gd name="connsiteY1043" fmla="*/ 2859 h 4379704"/>
              <a:gd name="connsiteX1044" fmla="*/ 4662421 w 5440544"/>
              <a:gd name="connsiteY1044" fmla="*/ 4814 h 4379704"/>
              <a:gd name="connsiteX1045" fmla="*/ 4609507 w 5440544"/>
              <a:gd name="connsiteY1045" fmla="*/ 9937 h 4379704"/>
              <a:gd name="connsiteX1046" fmla="*/ 4632471 w 5440544"/>
              <a:gd name="connsiteY1046" fmla="*/ 2859 h 4379704"/>
              <a:gd name="connsiteX1047" fmla="*/ 4668773 w 5440544"/>
              <a:gd name="connsiteY1047" fmla="*/ 483 h 4379704"/>
              <a:gd name="connsiteX1048" fmla="*/ 4682405 w 5440544"/>
              <a:gd name="connsiteY1048" fmla="*/ 4350 h 4379704"/>
              <a:gd name="connsiteX1049" fmla="*/ 4662421 w 5440544"/>
              <a:gd name="connsiteY1049" fmla="*/ 4814 h 4379704"/>
              <a:gd name="connsiteX1050" fmla="*/ 4668773 w 5440544"/>
              <a:gd name="connsiteY1050" fmla="*/ 483 h 4379704"/>
              <a:gd name="connsiteX1051" fmla="*/ 4688756 w 5440544"/>
              <a:gd name="connsiteY1051" fmla="*/ 19 h 4379704"/>
              <a:gd name="connsiteX1052" fmla="*/ 4702388 w 5440544"/>
              <a:gd name="connsiteY1052" fmla="*/ 3887 h 4379704"/>
              <a:gd name="connsiteX1053" fmla="*/ 4682405 w 5440544"/>
              <a:gd name="connsiteY1053" fmla="*/ 4350 h 4379704"/>
              <a:gd name="connsiteX1054" fmla="*/ 4688756 w 5440544"/>
              <a:gd name="connsiteY1054" fmla="*/ 19 h 437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Lst>
            <a:rect l="l" t="t" r="r" b="b"/>
            <a:pathLst>
              <a:path w="5440544" h="4379704">
                <a:moveTo>
                  <a:pt x="1618498" y="4091441"/>
                </a:moveTo>
                <a:cubicBezTo>
                  <a:pt x="1614551" y="4093022"/>
                  <a:pt x="1609672" y="4097246"/>
                  <a:pt x="1604338" y="4103499"/>
                </a:cubicBezTo>
                <a:cubicBezTo>
                  <a:pt x="1616398" y="4107751"/>
                  <a:pt x="1624320" y="4103035"/>
                  <a:pt x="1627067" y="4095244"/>
                </a:cubicBezTo>
                <a:cubicBezTo>
                  <a:pt x="1625461" y="4090922"/>
                  <a:pt x="1622445" y="4089859"/>
                  <a:pt x="1618498" y="4091441"/>
                </a:cubicBezTo>
                <a:close/>
                <a:moveTo>
                  <a:pt x="2412686" y="3588804"/>
                </a:moveTo>
                <a:cubicBezTo>
                  <a:pt x="2408725" y="3591164"/>
                  <a:pt x="2406861" y="3596451"/>
                  <a:pt x="2407093" y="3600599"/>
                </a:cubicBezTo>
                <a:cubicBezTo>
                  <a:pt x="2407326" y="3604749"/>
                  <a:pt x="2409655" y="3607760"/>
                  <a:pt x="2414078" y="3605564"/>
                </a:cubicBezTo>
                <a:close/>
                <a:moveTo>
                  <a:pt x="3736444" y="3467301"/>
                </a:moveTo>
                <a:cubicBezTo>
                  <a:pt x="3702582" y="3471632"/>
                  <a:pt x="3663544" y="3472887"/>
                  <a:pt x="3636106" y="3494501"/>
                </a:cubicBezTo>
                <a:cubicBezTo>
                  <a:pt x="3669970" y="3490169"/>
                  <a:pt x="3705794" y="3480272"/>
                  <a:pt x="3736444" y="3467301"/>
                </a:cubicBezTo>
                <a:close/>
                <a:moveTo>
                  <a:pt x="3775017" y="3449613"/>
                </a:moveTo>
                <a:cubicBezTo>
                  <a:pt x="3775017" y="3449613"/>
                  <a:pt x="3772350" y="3452740"/>
                  <a:pt x="3770380" y="3456114"/>
                </a:cubicBezTo>
                <a:cubicBezTo>
                  <a:pt x="3768406" y="3459484"/>
                  <a:pt x="3767131" y="3463102"/>
                  <a:pt x="3769917" y="3464084"/>
                </a:cubicBezTo>
                <a:cubicBezTo>
                  <a:pt x="3775483" y="3466046"/>
                  <a:pt x="3786150" y="3453538"/>
                  <a:pt x="3775017" y="3449613"/>
                </a:cubicBezTo>
                <a:close/>
                <a:moveTo>
                  <a:pt x="4787618" y="3326040"/>
                </a:moveTo>
                <a:cubicBezTo>
                  <a:pt x="4786442" y="3329377"/>
                  <a:pt x="4784230" y="3330474"/>
                  <a:pt x="4781911" y="3329657"/>
                </a:cubicBezTo>
                <a:lnTo>
                  <a:pt x="4780586" y="3328016"/>
                </a:lnTo>
                <a:close/>
                <a:moveTo>
                  <a:pt x="3708219" y="3289757"/>
                </a:moveTo>
                <a:cubicBezTo>
                  <a:pt x="3703988" y="3289927"/>
                  <a:pt x="3699817" y="3290842"/>
                  <a:pt x="3695663" y="3292272"/>
                </a:cubicBezTo>
                <a:cubicBezTo>
                  <a:pt x="3687353" y="3295132"/>
                  <a:pt x="3679102" y="3300044"/>
                  <a:pt x="3670521" y="3305154"/>
                </a:cubicBezTo>
                <a:cubicBezTo>
                  <a:pt x="3693715" y="3313330"/>
                  <a:pt x="3704383" y="3300823"/>
                  <a:pt x="3721154" y="3291716"/>
                </a:cubicBezTo>
                <a:cubicBezTo>
                  <a:pt x="3716748" y="3290163"/>
                  <a:pt x="3712452" y="3289587"/>
                  <a:pt x="3708219" y="3289757"/>
                </a:cubicBezTo>
                <a:close/>
                <a:moveTo>
                  <a:pt x="4000219" y="3226614"/>
                </a:moveTo>
                <a:cubicBezTo>
                  <a:pt x="3995888" y="3226783"/>
                  <a:pt x="3989997" y="3227405"/>
                  <a:pt x="3982276" y="3228594"/>
                </a:cubicBezTo>
                <a:cubicBezTo>
                  <a:pt x="3920510" y="3238105"/>
                  <a:pt x="3822920" y="3257512"/>
                  <a:pt x="3756444" y="3280379"/>
                </a:cubicBezTo>
                <a:cubicBezTo>
                  <a:pt x="3821959" y="3280951"/>
                  <a:pt x="3879584" y="3262472"/>
                  <a:pt x="3954838" y="3250207"/>
                </a:cubicBezTo>
                <a:cubicBezTo>
                  <a:pt x="3984469" y="3246417"/>
                  <a:pt x="4030543" y="3225430"/>
                  <a:pt x="4000219" y="3226614"/>
                </a:cubicBezTo>
                <a:close/>
                <a:moveTo>
                  <a:pt x="4751999" y="3162999"/>
                </a:moveTo>
                <a:cubicBezTo>
                  <a:pt x="4754381" y="3162899"/>
                  <a:pt x="4757165" y="3163881"/>
                  <a:pt x="4758769" y="3168201"/>
                </a:cubicBezTo>
                <a:cubicBezTo>
                  <a:pt x="4758769" y="3168201"/>
                  <a:pt x="4750850" y="3172916"/>
                  <a:pt x="4747637" y="3164277"/>
                </a:cubicBezTo>
                <a:cubicBezTo>
                  <a:pt x="4747637" y="3164277"/>
                  <a:pt x="4749617" y="3163098"/>
                  <a:pt x="4751999" y="3162999"/>
                </a:cubicBezTo>
                <a:close/>
                <a:moveTo>
                  <a:pt x="4768601" y="3160300"/>
                </a:moveTo>
                <a:lnTo>
                  <a:pt x="4768076" y="3161584"/>
                </a:lnTo>
                <a:lnTo>
                  <a:pt x="4770875" y="3161038"/>
                </a:lnTo>
                <a:lnTo>
                  <a:pt x="4778753" y="3167737"/>
                </a:lnTo>
                <a:cubicBezTo>
                  <a:pt x="4776399" y="3174416"/>
                  <a:pt x="4770831" y="3172454"/>
                  <a:pt x="4758769" y="3168201"/>
                </a:cubicBezTo>
                <a:close/>
                <a:moveTo>
                  <a:pt x="4834359" y="3057348"/>
                </a:moveTo>
                <a:cubicBezTo>
                  <a:pt x="4857637" y="3057888"/>
                  <a:pt x="4871215" y="3060798"/>
                  <a:pt x="4851930" y="3069642"/>
                </a:cubicBezTo>
                <a:cubicBezTo>
                  <a:pt x="4834017" y="3074590"/>
                  <a:pt x="4804409" y="3075728"/>
                  <a:pt x="4777593" y="3075973"/>
                </a:cubicBezTo>
                <a:lnTo>
                  <a:pt x="4766803" y="3075992"/>
                </a:lnTo>
                <a:lnTo>
                  <a:pt x="4794063" y="3065820"/>
                </a:lnTo>
                <a:lnTo>
                  <a:pt x="4814389" y="3057851"/>
                </a:lnTo>
                <a:close/>
                <a:moveTo>
                  <a:pt x="4899607" y="2994080"/>
                </a:moveTo>
                <a:cubicBezTo>
                  <a:pt x="4903192" y="2994131"/>
                  <a:pt x="4905603" y="2994703"/>
                  <a:pt x="4906488" y="2995918"/>
                </a:cubicBezTo>
                <a:cubicBezTo>
                  <a:pt x="4908005" y="2998003"/>
                  <a:pt x="4904355" y="3001581"/>
                  <a:pt x="4897667" y="3005893"/>
                </a:cubicBezTo>
                <a:lnTo>
                  <a:pt x="4875260" y="3017805"/>
                </a:lnTo>
                <a:lnTo>
                  <a:pt x="4769294" y="3027380"/>
                </a:lnTo>
                <a:lnTo>
                  <a:pt x="4771346" y="3026708"/>
                </a:lnTo>
                <a:cubicBezTo>
                  <a:pt x="4788871" y="3019975"/>
                  <a:pt x="4852145" y="3000550"/>
                  <a:pt x="4885671" y="2995362"/>
                </a:cubicBezTo>
                <a:cubicBezTo>
                  <a:pt x="4891259" y="2994498"/>
                  <a:pt x="4896021" y="2994029"/>
                  <a:pt x="4899607" y="2994080"/>
                </a:cubicBezTo>
                <a:close/>
                <a:moveTo>
                  <a:pt x="4688537" y="2938012"/>
                </a:moveTo>
                <a:cubicBezTo>
                  <a:pt x="4690559" y="2937038"/>
                  <a:pt x="4694085" y="2939513"/>
                  <a:pt x="4700658" y="2948545"/>
                </a:cubicBezTo>
                <a:cubicBezTo>
                  <a:pt x="4700658" y="2948545"/>
                  <a:pt x="4693633" y="2948372"/>
                  <a:pt x="4685436" y="2948170"/>
                </a:cubicBezTo>
                <a:cubicBezTo>
                  <a:pt x="4685995" y="2943408"/>
                  <a:pt x="4686514" y="2938985"/>
                  <a:pt x="4688537" y="2938012"/>
                </a:cubicBezTo>
                <a:close/>
                <a:moveTo>
                  <a:pt x="4142064" y="2869647"/>
                </a:moveTo>
                <a:cubicBezTo>
                  <a:pt x="4140563" y="2869470"/>
                  <a:pt x="4134107" y="2870401"/>
                  <a:pt x="4120154" y="2872990"/>
                </a:cubicBezTo>
                <a:cubicBezTo>
                  <a:pt x="3899100" y="2896426"/>
                  <a:pt x="3690896" y="2954428"/>
                  <a:pt x="3498532" y="3002996"/>
                </a:cubicBezTo>
                <a:cubicBezTo>
                  <a:pt x="3427417" y="3024229"/>
                  <a:pt x="3339711" y="3033356"/>
                  <a:pt x="3288508" y="3069116"/>
                </a:cubicBezTo>
                <a:lnTo>
                  <a:pt x="3294075" y="3071078"/>
                </a:lnTo>
                <a:cubicBezTo>
                  <a:pt x="3299643" y="3073041"/>
                  <a:pt x="3371684" y="3052135"/>
                  <a:pt x="3399981" y="3045842"/>
                </a:cubicBezTo>
                <a:cubicBezTo>
                  <a:pt x="3632808" y="2989011"/>
                  <a:pt x="3852607" y="2918831"/>
                  <a:pt x="4090431" y="2886290"/>
                </a:cubicBezTo>
                <a:cubicBezTo>
                  <a:pt x="4106489" y="2880686"/>
                  <a:pt x="4146572" y="2870179"/>
                  <a:pt x="4142064" y="2869647"/>
                </a:cubicBezTo>
                <a:close/>
                <a:moveTo>
                  <a:pt x="3766228" y="2730152"/>
                </a:moveTo>
                <a:cubicBezTo>
                  <a:pt x="3765417" y="2729631"/>
                  <a:pt x="3764544" y="2729793"/>
                  <a:pt x="3763496" y="2730362"/>
                </a:cubicBezTo>
                <a:cubicBezTo>
                  <a:pt x="3761399" y="2731500"/>
                  <a:pt x="3758600" y="2734267"/>
                  <a:pt x="3754175" y="2736462"/>
                </a:cubicBezTo>
                <a:cubicBezTo>
                  <a:pt x="3709178" y="2736868"/>
                  <a:pt x="3651553" y="2755346"/>
                  <a:pt x="3601311" y="2767669"/>
                </a:cubicBezTo>
                <a:cubicBezTo>
                  <a:pt x="3586217" y="2774237"/>
                  <a:pt x="3581516" y="2777586"/>
                  <a:pt x="3583340" y="2778932"/>
                </a:cubicBezTo>
                <a:cubicBezTo>
                  <a:pt x="3588810" y="2782973"/>
                  <a:pt x="3652997" y="2768998"/>
                  <a:pt x="3671463" y="2769875"/>
                </a:cubicBezTo>
                <a:cubicBezTo>
                  <a:pt x="3707681" y="2758866"/>
                  <a:pt x="3732372" y="2745044"/>
                  <a:pt x="3754175" y="2736462"/>
                </a:cubicBezTo>
                <a:cubicBezTo>
                  <a:pt x="3766236" y="2740714"/>
                  <a:pt x="3768591" y="2734035"/>
                  <a:pt x="3768591" y="2734035"/>
                </a:cubicBezTo>
                <a:cubicBezTo>
                  <a:pt x="3767789" y="2731876"/>
                  <a:pt x="3767039" y="2730672"/>
                  <a:pt x="3766228" y="2730152"/>
                </a:cubicBezTo>
                <a:close/>
                <a:moveTo>
                  <a:pt x="5062374" y="2704151"/>
                </a:moveTo>
                <a:lnTo>
                  <a:pt x="5067248" y="2704552"/>
                </a:lnTo>
                <a:lnTo>
                  <a:pt x="5076833" y="2707256"/>
                </a:lnTo>
                <a:cubicBezTo>
                  <a:pt x="5062688" y="2718038"/>
                  <a:pt x="4982779" y="2746009"/>
                  <a:pt x="4971522" y="2751873"/>
                </a:cubicBezTo>
                <a:cubicBezTo>
                  <a:pt x="4939014" y="2763697"/>
                  <a:pt x="4913636" y="2773563"/>
                  <a:pt x="4891584" y="2782594"/>
                </a:cubicBezTo>
                <a:lnTo>
                  <a:pt x="4880120" y="2787509"/>
                </a:lnTo>
                <a:lnTo>
                  <a:pt x="4786085" y="2797053"/>
                </a:lnTo>
                <a:lnTo>
                  <a:pt x="4897006" y="2766415"/>
                </a:lnTo>
                <a:cubicBezTo>
                  <a:pt x="4918802" y="2760811"/>
                  <a:pt x="4976973" y="2732304"/>
                  <a:pt x="5023381" y="2715407"/>
                </a:cubicBezTo>
                <a:close/>
                <a:moveTo>
                  <a:pt x="3775307" y="2692277"/>
                </a:moveTo>
                <a:cubicBezTo>
                  <a:pt x="3738783" y="2695194"/>
                  <a:pt x="3587671" y="2726101"/>
                  <a:pt x="3608373" y="2747634"/>
                </a:cubicBezTo>
                <a:cubicBezTo>
                  <a:pt x="3620435" y="2751886"/>
                  <a:pt x="3672495" y="2731445"/>
                  <a:pt x="3700791" y="2725152"/>
                </a:cubicBezTo>
                <a:cubicBezTo>
                  <a:pt x="3708712" y="2720435"/>
                  <a:pt x="3791887" y="2703455"/>
                  <a:pt x="3783109" y="2692851"/>
                </a:cubicBezTo>
                <a:cubicBezTo>
                  <a:pt x="3783404" y="2692016"/>
                  <a:pt x="3780525" y="2691861"/>
                  <a:pt x="3775307" y="2692277"/>
                </a:cubicBezTo>
                <a:close/>
                <a:moveTo>
                  <a:pt x="3957531" y="2691612"/>
                </a:moveTo>
                <a:cubicBezTo>
                  <a:pt x="3957286" y="2690471"/>
                  <a:pt x="3952448" y="2690788"/>
                  <a:pt x="3945570" y="2692082"/>
                </a:cubicBezTo>
                <a:cubicBezTo>
                  <a:pt x="3924938" y="2695961"/>
                  <a:pt x="3885968" y="2708620"/>
                  <a:pt x="3897690" y="2716976"/>
                </a:cubicBezTo>
                <a:cubicBezTo>
                  <a:pt x="3903257" y="2718937"/>
                  <a:pt x="3927948" y="2705117"/>
                  <a:pt x="3927948" y="2705117"/>
                </a:cubicBezTo>
                <a:cubicBezTo>
                  <a:pt x="3950016" y="2697254"/>
                  <a:pt x="3957858" y="2693136"/>
                  <a:pt x="3957531" y="2691612"/>
                </a:cubicBezTo>
                <a:close/>
                <a:moveTo>
                  <a:pt x="3876065" y="2670459"/>
                </a:moveTo>
                <a:cubicBezTo>
                  <a:pt x="3873349" y="2670304"/>
                  <a:pt x="3869712" y="2670586"/>
                  <a:pt x="3865512" y="2671217"/>
                </a:cubicBezTo>
                <a:cubicBezTo>
                  <a:pt x="3840315" y="2675006"/>
                  <a:pt x="3794848" y="2691358"/>
                  <a:pt x="3806303" y="2701028"/>
                </a:cubicBezTo>
                <a:cubicBezTo>
                  <a:pt x="3811871" y="2702991"/>
                  <a:pt x="3883912" y="2682084"/>
                  <a:pt x="3881092" y="2672330"/>
                </a:cubicBezTo>
                <a:cubicBezTo>
                  <a:pt x="3880575" y="2671209"/>
                  <a:pt x="3878781" y="2670615"/>
                  <a:pt x="3876065" y="2670459"/>
                </a:cubicBezTo>
                <a:close/>
                <a:moveTo>
                  <a:pt x="4379944" y="2640772"/>
                </a:moveTo>
                <a:cubicBezTo>
                  <a:pt x="4376306" y="2641205"/>
                  <a:pt x="4372899" y="2642116"/>
                  <a:pt x="4370910" y="2643527"/>
                </a:cubicBezTo>
                <a:cubicBezTo>
                  <a:pt x="4368258" y="2645407"/>
                  <a:pt x="4368129" y="2648179"/>
                  <a:pt x="4373337" y="2651892"/>
                </a:cubicBezTo>
                <a:cubicBezTo>
                  <a:pt x="4378905" y="2653855"/>
                  <a:pt x="4381260" y="2647175"/>
                  <a:pt x="4386827" y="2649138"/>
                </a:cubicBezTo>
                <a:cubicBezTo>
                  <a:pt x="4398174" y="2644690"/>
                  <a:pt x="4396183" y="2641876"/>
                  <a:pt x="4390362" y="2640880"/>
                </a:cubicBezTo>
                <a:cubicBezTo>
                  <a:pt x="4387451" y="2640382"/>
                  <a:pt x="4383582" y="2640339"/>
                  <a:pt x="4379944" y="2640772"/>
                </a:cubicBezTo>
                <a:close/>
                <a:moveTo>
                  <a:pt x="4126837" y="2635073"/>
                </a:moveTo>
                <a:cubicBezTo>
                  <a:pt x="4067428" y="2637904"/>
                  <a:pt x="3988958" y="2641528"/>
                  <a:pt x="3916918" y="2662435"/>
                </a:cubicBezTo>
                <a:cubicBezTo>
                  <a:pt x="3916918" y="2662435"/>
                  <a:pt x="3894580" y="2669577"/>
                  <a:pt x="3892225" y="2676254"/>
                </a:cubicBezTo>
                <a:cubicBezTo>
                  <a:pt x="3904753" y="2696941"/>
                  <a:pt x="3995384" y="2658809"/>
                  <a:pt x="4008872" y="2656058"/>
                </a:cubicBezTo>
                <a:cubicBezTo>
                  <a:pt x="4065073" y="2644583"/>
                  <a:pt x="4093834" y="2654722"/>
                  <a:pt x="4126837" y="2635073"/>
                </a:cubicBezTo>
                <a:close/>
                <a:moveTo>
                  <a:pt x="4188605" y="2625561"/>
                </a:moveTo>
                <a:cubicBezTo>
                  <a:pt x="4185821" y="2624579"/>
                  <a:pt x="4183154" y="2627708"/>
                  <a:pt x="4181878" y="2631325"/>
                </a:cubicBezTo>
                <a:cubicBezTo>
                  <a:pt x="4180604" y="2634942"/>
                  <a:pt x="4180720" y="2639049"/>
                  <a:pt x="4183504" y="2640031"/>
                </a:cubicBezTo>
                <a:cubicBezTo>
                  <a:pt x="4183504" y="2640031"/>
                  <a:pt x="4196526" y="2620844"/>
                  <a:pt x="4188605" y="2625561"/>
                </a:cubicBezTo>
                <a:close/>
                <a:moveTo>
                  <a:pt x="4732376" y="2590730"/>
                </a:moveTo>
                <a:cubicBezTo>
                  <a:pt x="4731765" y="2591629"/>
                  <a:pt x="4730137" y="2594029"/>
                  <a:pt x="4726881" y="2598824"/>
                </a:cubicBezTo>
                <a:cubicBezTo>
                  <a:pt x="4726881" y="2598824"/>
                  <a:pt x="4734208" y="2588031"/>
                  <a:pt x="4732376" y="2590730"/>
                </a:cubicBezTo>
                <a:close/>
                <a:moveTo>
                  <a:pt x="4766073" y="2586867"/>
                </a:moveTo>
                <a:cubicBezTo>
                  <a:pt x="4767850" y="2584326"/>
                  <a:pt x="4760744" y="2594494"/>
                  <a:pt x="4760744" y="2594494"/>
                </a:cubicBezTo>
                <a:cubicBezTo>
                  <a:pt x="4763903" y="2589975"/>
                  <a:pt x="4765482" y="2587716"/>
                  <a:pt x="4766073" y="2586867"/>
                </a:cubicBezTo>
                <a:close/>
                <a:moveTo>
                  <a:pt x="4740244" y="2551029"/>
                </a:moveTo>
                <a:cubicBezTo>
                  <a:pt x="4743758" y="2551115"/>
                  <a:pt x="4740538" y="2554789"/>
                  <a:pt x="4733621" y="2560099"/>
                </a:cubicBezTo>
                <a:lnTo>
                  <a:pt x="4728704" y="2563323"/>
                </a:lnTo>
                <a:lnTo>
                  <a:pt x="4603740" y="2579777"/>
                </a:lnTo>
                <a:lnTo>
                  <a:pt x="4616567" y="2575448"/>
                </a:lnTo>
                <a:cubicBezTo>
                  <a:pt x="4658263" y="2561633"/>
                  <a:pt x="4699846" y="2550035"/>
                  <a:pt x="4740244" y="2551029"/>
                </a:cubicBezTo>
                <a:close/>
                <a:moveTo>
                  <a:pt x="4494124" y="2536782"/>
                </a:moveTo>
                <a:lnTo>
                  <a:pt x="4491274" y="2544059"/>
                </a:lnTo>
                <a:lnTo>
                  <a:pt x="4489947" y="2547447"/>
                </a:lnTo>
                <a:cubicBezTo>
                  <a:pt x="4489616" y="2548294"/>
                  <a:pt x="4489528" y="2548520"/>
                  <a:pt x="4489881" y="2547617"/>
                </a:cubicBezTo>
                <a:lnTo>
                  <a:pt x="4491274" y="2544059"/>
                </a:lnTo>
                <a:lnTo>
                  <a:pt x="4491472" y="2543554"/>
                </a:lnTo>
                <a:cubicBezTo>
                  <a:pt x="4492711" y="2540394"/>
                  <a:pt x="4494124" y="2536782"/>
                  <a:pt x="4494124" y="2536782"/>
                </a:cubicBezTo>
                <a:close/>
                <a:moveTo>
                  <a:pt x="5108846" y="2468115"/>
                </a:moveTo>
                <a:lnTo>
                  <a:pt x="5107840" y="2469932"/>
                </a:lnTo>
                <a:cubicBezTo>
                  <a:pt x="5113853" y="2470722"/>
                  <a:pt x="5127956" y="2470845"/>
                  <a:pt x="5153959" y="2470313"/>
                </a:cubicBezTo>
                <a:lnTo>
                  <a:pt x="5171196" y="2470142"/>
                </a:lnTo>
                <a:lnTo>
                  <a:pt x="5145955" y="2479986"/>
                </a:lnTo>
                <a:lnTo>
                  <a:pt x="4979446" y="2539115"/>
                </a:lnTo>
                <a:lnTo>
                  <a:pt x="4912399" y="2541194"/>
                </a:lnTo>
                <a:lnTo>
                  <a:pt x="4823072" y="2551081"/>
                </a:lnTo>
                <a:lnTo>
                  <a:pt x="4858088" y="2537553"/>
                </a:lnTo>
                <a:cubicBezTo>
                  <a:pt x="4914055" y="2525966"/>
                  <a:pt x="4970262" y="2512338"/>
                  <a:pt x="5027707" y="2495670"/>
                </a:cubicBezTo>
                <a:close/>
                <a:moveTo>
                  <a:pt x="5388210" y="2373940"/>
                </a:moveTo>
                <a:lnTo>
                  <a:pt x="5408883" y="2374238"/>
                </a:lnTo>
                <a:lnTo>
                  <a:pt x="5343382" y="2402985"/>
                </a:lnTo>
                <a:lnTo>
                  <a:pt x="5279751" y="2427803"/>
                </a:lnTo>
                <a:lnTo>
                  <a:pt x="5246945" y="2425507"/>
                </a:lnTo>
                <a:lnTo>
                  <a:pt x="5232153" y="2425540"/>
                </a:lnTo>
                <a:lnTo>
                  <a:pt x="5370780" y="2374928"/>
                </a:lnTo>
                <a:close/>
                <a:moveTo>
                  <a:pt x="4674549" y="2194589"/>
                </a:moveTo>
                <a:cubicBezTo>
                  <a:pt x="4670433" y="2194489"/>
                  <a:pt x="4686899" y="2194894"/>
                  <a:pt x="4686899" y="2194894"/>
                </a:cubicBezTo>
                <a:cubicBezTo>
                  <a:pt x="4679581" y="2194714"/>
                  <a:pt x="4675922" y="2194625"/>
                  <a:pt x="4674549" y="2194589"/>
                </a:cubicBezTo>
                <a:close/>
                <a:moveTo>
                  <a:pt x="5065156" y="2171837"/>
                </a:moveTo>
                <a:cubicBezTo>
                  <a:pt x="5071212" y="2175728"/>
                  <a:pt x="5055939" y="2191184"/>
                  <a:pt x="5014562" y="2194773"/>
                </a:cubicBezTo>
                <a:cubicBezTo>
                  <a:pt x="5030716" y="2182205"/>
                  <a:pt x="5043390" y="2175524"/>
                  <a:pt x="5052166" y="2172669"/>
                </a:cubicBezTo>
                <a:cubicBezTo>
                  <a:pt x="5058748" y="2170528"/>
                  <a:pt x="5063137" y="2170540"/>
                  <a:pt x="5065156" y="2171837"/>
                </a:cubicBezTo>
                <a:close/>
                <a:moveTo>
                  <a:pt x="4578530" y="2038839"/>
                </a:moveTo>
                <a:cubicBezTo>
                  <a:pt x="4577353" y="2042176"/>
                  <a:pt x="4575141" y="2043273"/>
                  <a:pt x="4572821" y="2042456"/>
                </a:cubicBezTo>
                <a:lnTo>
                  <a:pt x="4571497" y="2040815"/>
                </a:lnTo>
                <a:close/>
                <a:moveTo>
                  <a:pt x="4666808" y="2007387"/>
                </a:moveTo>
                <a:lnTo>
                  <a:pt x="4655364" y="2009381"/>
                </a:lnTo>
                <a:lnTo>
                  <a:pt x="4614247" y="2020614"/>
                </a:lnTo>
                <a:lnTo>
                  <a:pt x="4641100" y="2014847"/>
                </a:lnTo>
                <a:cubicBezTo>
                  <a:pt x="4652014" y="2012183"/>
                  <a:pt x="4661359" y="2009533"/>
                  <a:pt x="4666808" y="2007387"/>
                </a:cubicBezTo>
                <a:close/>
                <a:moveTo>
                  <a:pt x="5194028" y="1860745"/>
                </a:moveTo>
                <a:cubicBezTo>
                  <a:pt x="5189911" y="1860643"/>
                  <a:pt x="5206378" y="1861049"/>
                  <a:pt x="5206378" y="1861049"/>
                </a:cubicBezTo>
                <a:cubicBezTo>
                  <a:pt x="5199060" y="1860868"/>
                  <a:pt x="5195400" y="1860779"/>
                  <a:pt x="5194028" y="1860745"/>
                </a:cubicBezTo>
                <a:close/>
                <a:moveTo>
                  <a:pt x="5236610" y="1853606"/>
                </a:moveTo>
                <a:cubicBezTo>
                  <a:pt x="5236610" y="1853606"/>
                  <a:pt x="5231042" y="1867285"/>
                  <a:pt x="5232434" y="1863865"/>
                </a:cubicBezTo>
                <a:cubicBezTo>
                  <a:pt x="5232898" y="1862726"/>
                  <a:pt x="5234137" y="1859685"/>
                  <a:pt x="5236610" y="1853606"/>
                </a:cubicBezTo>
                <a:close/>
                <a:moveTo>
                  <a:pt x="5075439" y="1805967"/>
                </a:moveTo>
                <a:cubicBezTo>
                  <a:pt x="5063755" y="1810455"/>
                  <a:pt x="5053869" y="1814647"/>
                  <a:pt x="5052845" y="1814622"/>
                </a:cubicBezTo>
                <a:cubicBezTo>
                  <a:pt x="5052332" y="1814610"/>
                  <a:pt x="5054036" y="1813543"/>
                  <a:pt x="5058837" y="1810932"/>
                </a:cubicBezTo>
                <a:lnTo>
                  <a:pt x="5063727" y="1808355"/>
                </a:lnTo>
                <a:close/>
                <a:moveTo>
                  <a:pt x="4434161" y="1800201"/>
                </a:moveTo>
                <a:lnTo>
                  <a:pt x="4386742" y="1806658"/>
                </a:lnTo>
                <a:lnTo>
                  <a:pt x="4357307" y="1820104"/>
                </a:lnTo>
                <a:cubicBezTo>
                  <a:pt x="4348338" y="1824916"/>
                  <a:pt x="4342550" y="1829208"/>
                  <a:pt x="4344321" y="1831640"/>
                </a:cubicBezTo>
                <a:cubicBezTo>
                  <a:pt x="4348792" y="1846080"/>
                  <a:pt x="4414836" y="1810838"/>
                  <a:pt x="4431277" y="1801802"/>
                </a:cubicBezTo>
                <a:close/>
                <a:moveTo>
                  <a:pt x="4261809" y="1767995"/>
                </a:moveTo>
                <a:lnTo>
                  <a:pt x="4260301" y="1771701"/>
                </a:lnTo>
                <a:cubicBezTo>
                  <a:pt x="4259954" y="1772555"/>
                  <a:pt x="4260040" y="1772342"/>
                  <a:pt x="4260367" y="1771541"/>
                </a:cubicBezTo>
                <a:lnTo>
                  <a:pt x="4261810" y="1767995"/>
                </a:lnTo>
                <a:close/>
                <a:moveTo>
                  <a:pt x="4637555" y="1733190"/>
                </a:moveTo>
                <a:lnTo>
                  <a:pt x="4624550" y="1734365"/>
                </a:lnTo>
                <a:lnTo>
                  <a:pt x="4603799" y="1743267"/>
                </a:lnTo>
                <a:cubicBezTo>
                  <a:pt x="4584991" y="1750309"/>
                  <a:pt x="4563012" y="1756848"/>
                  <a:pt x="4539965" y="1763104"/>
                </a:cubicBezTo>
                <a:lnTo>
                  <a:pt x="4488298" y="1776929"/>
                </a:lnTo>
                <a:lnTo>
                  <a:pt x="4514225" y="1774866"/>
                </a:lnTo>
                <a:lnTo>
                  <a:pt x="4581615" y="1752189"/>
                </a:lnTo>
                <a:close/>
                <a:moveTo>
                  <a:pt x="4170939" y="1546503"/>
                </a:moveTo>
                <a:lnTo>
                  <a:pt x="4169772" y="1546529"/>
                </a:lnTo>
                <a:cubicBezTo>
                  <a:pt x="4156275" y="1547090"/>
                  <a:pt x="4143227" y="1548043"/>
                  <a:pt x="4133233" y="1549761"/>
                </a:cubicBezTo>
                <a:lnTo>
                  <a:pt x="4126715" y="1551444"/>
                </a:lnTo>
                <a:close/>
                <a:moveTo>
                  <a:pt x="4546355" y="1519028"/>
                </a:moveTo>
                <a:cubicBezTo>
                  <a:pt x="4546355" y="1519028"/>
                  <a:pt x="4531143" y="1530556"/>
                  <a:pt x="4534945" y="1527674"/>
                </a:cubicBezTo>
                <a:cubicBezTo>
                  <a:pt x="4536212" y="1526714"/>
                  <a:pt x="4539594" y="1524153"/>
                  <a:pt x="4546355" y="1519028"/>
                </a:cubicBezTo>
                <a:close/>
                <a:moveTo>
                  <a:pt x="4671576" y="1502447"/>
                </a:moveTo>
                <a:cubicBezTo>
                  <a:pt x="4678625" y="1501853"/>
                  <a:pt x="4685385" y="1502651"/>
                  <a:pt x="4686587" y="1505892"/>
                </a:cubicBezTo>
                <a:cubicBezTo>
                  <a:pt x="4686587" y="1505892"/>
                  <a:pt x="4669426" y="1516110"/>
                  <a:pt x="4658292" y="1512186"/>
                </a:cubicBezTo>
                <a:cubicBezTo>
                  <a:pt x="4653886" y="1510632"/>
                  <a:pt x="4653249" y="1508921"/>
                  <a:pt x="4654825" y="1507364"/>
                </a:cubicBezTo>
                <a:cubicBezTo>
                  <a:pt x="4657189" y="1505030"/>
                  <a:pt x="4664528" y="1503042"/>
                  <a:pt x="4671576" y="1502447"/>
                </a:cubicBezTo>
                <a:close/>
                <a:moveTo>
                  <a:pt x="4480354" y="1469166"/>
                </a:moveTo>
                <a:cubicBezTo>
                  <a:pt x="4486224" y="1468419"/>
                  <a:pt x="4492611" y="1468793"/>
                  <a:pt x="4498643" y="1470920"/>
                </a:cubicBezTo>
                <a:cubicBezTo>
                  <a:pt x="4488367" y="1482316"/>
                  <a:pt x="4481871" y="1480026"/>
                  <a:pt x="4465171" y="1474139"/>
                </a:cubicBezTo>
                <a:cubicBezTo>
                  <a:pt x="4469132" y="1471780"/>
                  <a:pt x="4474484" y="1469912"/>
                  <a:pt x="4480354" y="1469166"/>
                </a:cubicBezTo>
                <a:close/>
                <a:moveTo>
                  <a:pt x="3557139" y="1442951"/>
                </a:moveTo>
                <a:cubicBezTo>
                  <a:pt x="3556327" y="1442431"/>
                  <a:pt x="3555455" y="1442592"/>
                  <a:pt x="3554407" y="1443162"/>
                </a:cubicBezTo>
                <a:cubicBezTo>
                  <a:pt x="3552310" y="1444299"/>
                  <a:pt x="3549511" y="1447066"/>
                  <a:pt x="3545086" y="1449262"/>
                </a:cubicBezTo>
                <a:cubicBezTo>
                  <a:pt x="3500089" y="1449667"/>
                  <a:pt x="3442464" y="1468146"/>
                  <a:pt x="3392222" y="1480468"/>
                </a:cubicBezTo>
                <a:cubicBezTo>
                  <a:pt x="3377128" y="1487036"/>
                  <a:pt x="3372427" y="1490386"/>
                  <a:pt x="3374251" y="1491731"/>
                </a:cubicBezTo>
                <a:cubicBezTo>
                  <a:pt x="3379721" y="1495773"/>
                  <a:pt x="3443908" y="1481796"/>
                  <a:pt x="3462375" y="1482675"/>
                </a:cubicBezTo>
                <a:cubicBezTo>
                  <a:pt x="3498593" y="1471665"/>
                  <a:pt x="3523283" y="1457844"/>
                  <a:pt x="3545086" y="1449262"/>
                </a:cubicBezTo>
                <a:cubicBezTo>
                  <a:pt x="3557146" y="1453513"/>
                  <a:pt x="3559502" y="1446835"/>
                  <a:pt x="3559502" y="1446835"/>
                </a:cubicBezTo>
                <a:cubicBezTo>
                  <a:pt x="3558700" y="1444675"/>
                  <a:pt x="3557950" y="1443472"/>
                  <a:pt x="3557139" y="1442951"/>
                </a:cubicBezTo>
                <a:close/>
                <a:moveTo>
                  <a:pt x="3567141" y="1413775"/>
                </a:moveTo>
                <a:lnTo>
                  <a:pt x="3512092" y="1420261"/>
                </a:lnTo>
                <a:lnTo>
                  <a:pt x="3441919" y="1431639"/>
                </a:lnTo>
                <a:lnTo>
                  <a:pt x="3433376" y="1434224"/>
                </a:lnTo>
                <a:cubicBezTo>
                  <a:pt x="3407919" y="1442966"/>
                  <a:pt x="3391521" y="1452359"/>
                  <a:pt x="3399285" y="1460433"/>
                </a:cubicBezTo>
                <a:cubicBezTo>
                  <a:pt x="3411346" y="1464686"/>
                  <a:pt x="3463407" y="1444245"/>
                  <a:pt x="3491702" y="1437951"/>
                </a:cubicBezTo>
                <a:cubicBezTo>
                  <a:pt x="3497643" y="1434414"/>
                  <a:pt x="3545914" y="1423978"/>
                  <a:pt x="3565975" y="1414508"/>
                </a:cubicBezTo>
                <a:close/>
                <a:moveTo>
                  <a:pt x="3748442" y="1404412"/>
                </a:moveTo>
                <a:cubicBezTo>
                  <a:pt x="3748197" y="1403271"/>
                  <a:pt x="3743359" y="1403588"/>
                  <a:pt x="3736481" y="1404881"/>
                </a:cubicBezTo>
                <a:cubicBezTo>
                  <a:pt x="3715849" y="1408760"/>
                  <a:pt x="3676879" y="1421420"/>
                  <a:pt x="3688601" y="1429775"/>
                </a:cubicBezTo>
                <a:cubicBezTo>
                  <a:pt x="3694168" y="1431737"/>
                  <a:pt x="3718859" y="1417917"/>
                  <a:pt x="3718859" y="1417917"/>
                </a:cubicBezTo>
                <a:cubicBezTo>
                  <a:pt x="3740928" y="1410054"/>
                  <a:pt x="3748769" y="1405935"/>
                  <a:pt x="3748442" y="1404412"/>
                </a:cubicBezTo>
                <a:close/>
                <a:moveTo>
                  <a:pt x="3670125" y="1388681"/>
                </a:moveTo>
                <a:lnTo>
                  <a:pt x="3630107" y="1398127"/>
                </a:lnTo>
                <a:lnTo>
                  <a:pt x="3598076" y="1405746"/>
                </a:lnTo>
                <a:lnTo>
                  <a:pt x="3597214" y="1413827"/>
                </a:lnTo>
                <a:cubicBezTo>
                  <a:pt x="3602086" y="1415545"/>
                  <a:pt x="3657851" y="1399753"/>
                  <a:pt x="3669828" y="1389244"/>
                </a:cubicBezTo>
                <a:close/>
                <a:moveTo>
                  <a:pt x="3666976" y="1383259"/>
                </a:moveTo>
                <a:cubicBezTo>
                  <a:pt x="3664260" y="1383103"/>
                  <a:pt x="3660623" y="1383385"/>
                  <a:pt x="3656424" y="1384016"/>
                </a:cubicBezTo>
                <a:cubicBezTo>
                  <a:pt x="3650125" y="1384964"/>
                  <a:pt x="3642558" y="1386697"/>
                  <a:pt x="3634932" y="1388913"/>
                </a:cubicBezTo>
                <a:lnTo>
                  <a:pt x="3634258" y="1389154"/>
                </a:lnTo>
                <a:lnTo>
                  <a:pt x="3671186" y="1384825"/>
                </a:lnTo>
                <a:close/>
                <a:moveTo>
                  <a:pt x="4178813" y="1359278"/>
                </a:moveTo>
                <a:lnTo>
                  <a:pt x="4160576" y="1360394"/>
                </a:lnTo>
                <a:lnTo>
                  <a:pt x="4164248" y="1364691"/>
                </a:lnTo>
                <a:cubicBezTo>
                  <a:pt x="4169817" y="1366654"/>
                  <a:pt x="4172171" y="1359975"/>
                  <a:pt x="4177739" y="1361938"/>
                </a:cubicBezTo>
                <a:lnTo>
                  <a:pt x="4180385" y="1360189"/>
                </a:lnTo>
                <a:close/>
                <a:moveTo>
                  <a:pt x="3917748" y="1347873"/>
                </a:moveTo>
                <a:cubicBezTo>
                  <a:pt x="3858339" y="1350703"/>
                  <a:pt x="3779869" y="1354328"/>
                  <a:pt x="3707829" y="1375233"/>
                </a:cubicBezTo>
                <a:cubicBezTo>
                  <a:pt x="3707829" y="1375233"/>
                  <a:pt x="3702245" y="1377020"/>
                  <a:pt x="3696366" y="1379639"/>
                </a:cubicBezTo>
                <a:lnTo>
                  <a:pt x="3690949" y="1382510"/>
                </a:lnTo>
                <a:lnTo>
                  <a:pt x="3692229" y="1382359"/>
                </a:lnTo>
                <a:lnTo>
                  <a:pt x="3689655" y="1383194"/>
                </a:lnTo>
                <a:lnTo>
                  <a:pt x="3687988" y="1384078"/>
                </a:lnTo>
                <a:cubicBezTo>
                  <a:pt x="3685563" y="1385686"/>
                  <a:pt x="3683725" y="1387385"/>
                  <a:pt x="3683136" y="1389054"/>
                </a:cubicBezTo>
                <a:cubicBezTo>
                  <a:pt x="3695664" y="1409740"/>
                  <a:pt x="3786296" y="1371609"/>
                  <a:pt x="3799783" y="1368857"/>
                </a:cubicBezTo>
                <a:cubicBezTo>
                  <a:pt x="3855984" y="1357383"/>
                  <a:pt x="3884745" y="1367522"/>
                  <a:pt x="3917748" y="1347873"/>
                </a:cubicBezTo>
                <a:close/>
                <a:moveTo>
                  <a:pt x="3979517" y="1338361"/>
                </a:moveTo>
                <a:cubicBezTo>
                  <a:pt x="3976732" y="1337379"/>
                  <a:pt x="3974065" y="1340507"/>
                  <a:pt x="3972789" y="1344124"/>
                </a:cubicBezTo>
                <a:cubicBezTo>
                  <a:pt x="3971515" y="1347741"/>
                  <a:pt x="3971631" y="1351849"/>
                  <a:pt x="3974416" y="1352831"/>
                </a:cubicBezTo>
                <a:cubicBezTo>
                  <a:pt x="3974416" y="1352831"/>
                  <a:pt x="3987437" y="1333644"/>
                  <a:pt x="3979517" y="1338361"/>
                </a:cubicBezTo>
                <a:close/>
                <a:moveTo>
                  <a:pt x="5152270" y="1335928"/>
                </a:moveTo>
                <a:lnTo>
                  <a:pt x="5125241" y="1338777"/>
                </a:lnTo>
                <a:lnTo>
                  <a:pt x="5130599" y="1336705"/>
                </a:lnTo>
                <a:close/>
                <a:moveTo>
                  <a:pt x="4470259" y="1329516"/>
                </a:moveTo>
                <a:cubicBezTo>
                  <a:pt x="4470259" y="1329516"/>
                  <a:pt x="4443845" y="1332873"/>
                  <a:pt x="4437685" y="1337036"/>
                </a:cubicBezTo>
                <a:cubicBezTo>
                  <a:pt x="4435630" y="1338424"/>
                  <a:pt x="4435826" y="1339902"/>
                  <a:pt x="4440001" y="1341374"/>
                </a:cubicBezTo>
                <a:lnTo>
                  <a:pt x="4454388" y="1343322"/>
                </a:lnTo>
                <a:lnTo>
                  <a:pt x="4458293" y="1342975"/>
                </a:lnTo>
                <a:lnTo>
                  <a:pt x="4468351" y="1340105"/>
                </a:lnTo>
                <a:cubicBezTo>
                  <a:pt x="4474524" y="1336651"/>
                  <a:pt x="4476290" y="1331642"/>
                  <a:pt x="4470259" y="1329516"/>
                </a:cubicBezTo>
                <a:close/>
                <a:moveTo>
                  <a:pt x="5157990" y="1328441"/>
                </a:moveTo>
                <a:cubicBezTo>
                  <a:pt x="5159898" y="1325946"/>
                  <a:pt x="5152270" y="1335928"/>
                  <a:pt x="5152270" y="1335928"/>
                </a:cubicBezTo>
                <a:cubicBezTo>
                  <a:pt x="5155662" y="1331491"/>
                  <a:pt x="5157355" y="1329273"/>
                  <a:pt x="5157990" y="1328441"/>
                </a:cubicBezTo>
                <a:close/>
                <a:moveTo>
                  <a:pt x="4523288" y="1303530"/>
                </a:moveTo>
                <a:cubicBezTo>
                  <a:pt x="4522676" y="1304428"/>
                  <a:pt x="4521048" y="1306829"/>
                  <a:pt x="4517792" y="1311624"/>
                </a:cubicBezTo>
                <a:cubicBezTo>
                  <a:pt x="4517792" y="1311624"/>
                  <a:pt x="4525119" y="1300831"/>
                  <a:pt x="4523288" y="1303530"/>
                </a:cubicBezTo>
                <a:close/>
                <a:moveTo>
                  <a:pt x="4556984" y="1299667"/>
                </a:moveTo>
                <a:cubicBezTo>
                  <a:pt x="4558761" y="1297125"/>
                  <a:pt x="4551655" y="1307293"/>
                  <a:pt x="4551655" y="1307293"/>
                </a:cubicBezTo>
                <a:cubicBezTo>
                  <a:pt x="4554814" y="1302775"/>
                  <a:pt x="4556393" y="1300516"/>
                  <a:pt x="4556984" y="1299667"/>
                </a:cubicBezTo>
                <a:close/>
                <a:moveTo>
                  <a:pt x="5116848" y="1298920"/>
                </a:moveTo>
                <a:cubicBezTo>
                  <a:pt x="5116254" y="1299768"/>
                  <a:pt x="5114676" y="1302028"/>
                  <a:pt x="5111519" y="1306545"/>
                </a:cubicBezTo>
                <a:cubicBezTo>
                  <a:pt x="5111519" y="1306545"/>
                  <a:pt x="5118623" y="1296379"/>
                  <a:pt x="5116848" y="1298920"/>
                </a:cubicBezTo>
                <a:close/>
                <a:moveTo>
                  <a:pt x="4841560" y="1290059"/>
                </a:moveTo>
                <a:cubicBezTo>
                  <a:pt x="4849567" y="1289910"/>
                  <a:pt x="4858737" y="1291266"/>
                  <a:pt x="4871511" y="1292016"/>
                </a:cubicBezTo>
                <a:cubicBezTo>
                  <a:pt x="4855669" y="1301448"/>
                  <a:pt x="4835295" y="1303024"/>
                  <a:pt x="4818595" y="1297137"/>
                </a:cubicBezTo>
                <a:cubicBezTo>
                  <a:pt x="4826713" y="1291864"/>
                  <a:pt x="4833554" y="1290209"/>
                  <a:pt x="4841560" y="1290059"/>
                </a:cubicBezTo>
                <a:close/>
                <a:moveTo>
                  <a:pt x="4877863" y="1287683"/>
                </a:moveTo>
                <a:cubicBezTo>
                  <a:pt x="4881056" y="1287871"/>
                  <a:pt x="4885464" y="1289425"/>
                  <a:pt x="4891494" y="1291551"/>
                </a:cubicBezTo>
                <a:cubicBezTo>
                  <a:pt x="4886786" y="1304907"/>
                  <a:pt x="4877077" y="1293978"/>
                  <a:pt x="4871511" y="1292016"/>
                </a:cubicBezTo>
                <a:cubicBezTo>
                  <a:pt x="4872688" y="1288675"/>
                  <a:pt x="4874669" y="1287496"/>
                  <a:pt x="4877863" y="1287683"/>
                </a:cubicBezTo>
                <a:close/>
                <a:moveTo>
                  <a:pt x="4897844" y="1287220"/>
                </a:moveTo>
                <a:cubicBezTo>
                  <a:pt x="4901038" y="1287408"/>
                  <a:pt x="4905446" y="1288962"/>
                  <a:pt x="4911476" y="1291088"/>
                </a:cubicBezTo>
                <a:cubicBezTo>
                  <a:pt x="4906768" y="1304444"/>
                  <a:pt x="4897060" y="1293513"/>
                  <a:pt x="4891494" y="1291551"/>
                </a:cubicBezTo>
                <a:cubicBezTo>
                  <a:pt x="4892671" y="1288212"/>
                  <a:pt x="4894651" y="1287033"/>
                  <a:pt x="4897844" y="1287220"/>
                </a:cubicBezTo>
                <a:close/>
                <a:moveTo>
                  <a:pt x="4531155" y="1263828"/>
                </a:moveTo>
                <a:cubicBezTo>
                  <a:pt x="4534669" y="1263915"/>
                  <a:pt x="4531448" y="1267588"/>
                  <a:pt x="4524532" y="1272899"/>
                </a:cubicBezTo>
                <a:lnTo>
                  <a:pt x="4519615" y="1276123"/>
                </a:lnTo>
                <a:lnTo>
                  <a:pt x="4394651" y="1292577"/>
                </a:lnTo>
                <a:lnTo>
                  <a:pt x="4407477" y="1288248"/>
                </a:lnTo>
                <a:cubicBezTo>
                  <a:pt x="4449174" y="1274432"/>
                  <a:pt x="4490757" y="1262833"/>
                  <a:pt x="4531155" y="1263828"/>
                </a:cubicBezTo>
                <a:close/>
                <a:moveTo>
                  <a:pt x="4285036" y="1249581"/>
                </a:moveTo>
                <a:lnTo>
                  <a:pt x="4281262" y="1259216"/>
                </a:lnTo>
                <a:lnTo>
                  <a:pt x="4280858" y="1260247"/>
                </a:lnTo>
                <a:cubicBezTo>
                  <a:pt x="4280527" y="1261094"/>
                  <a:pt x="4280439" y="1261319"/>
                  <a:pt x="4280792" y="1260416"/>
                </a:cubicBezTo>
                <a:lnTo>
                  <a:pt x="4281262" y="1259216"/>
                </a:lnTo>
                <a:lnTo>
                  <a:pt x="4282384" y="1256353"/>
                </a:lnTo>
                <a:cubicBezTo>
                  <a:pt x="4283622" y="1253193"/>
                  <a:pt x="4285036" y="1249581"/>
                  <a:pt x="4285036" y="1249581"/>
                </a:cubicBezTo>
                <a:close/>
                <a:moveTo>
                  <a:pt x="4899757" y="1180914"/>
                </a:moveTo>
                <a:lnTo>
                  <a:pt x="4898751" y="1182732"/>
                </a:lnTo>
                <a:cubicBezTo>
                  <a:pt x="4904764" y="1183521"/>
                  <a:pt x="4918868" y="1183645"/>
                  <a:pt x="4944871" y="1183112"/>
                </a:cubicBezTo>
                <a:lnTo>
                  <a:pt x="4962107" y="1182942"/>
                </a:lnTo>
                <a:lnTo>
                  <a:pt x="4936865" y="1192785"/>
                </a:lnTo>
                <a:lnTo>
                  <a:pt x="4770357" y="1251914"/>
                </a:lnTo>
                <a:lnTo>
                  <a:pt x="4703310" y="1253994"/>
                </a:lnTo>
                <a:lnTo>
                  <a:pt x="4613982" y="1263881"/>
                </a:lnTo>
                <a:lnTo>
                  <a:pt x="4648999" y="1250353"/>
                </a:lnTo>
                <a:cubicBezTo>
                  <a:pt x="4704966" y="1238765"/>
                  <a:pt x="4761174" y="1225138"/>
                  <a:pt x="4818617" y="1208469"/>
                </a:cubicBezTo>
                <a:close/>
                <a:moveTo>
                  <a:pt x="5179121" y="1086740"/>
                </a:moveTo>
                <a:lnTo>
                  <a:pt x="5199794" y="1087037"/>
                </a:lnTo>
                <a:lnTo>
                  <a:pt x="5134293" y="1115785"/>
                </a:lnTo>
                <a:lnTo>
                  <a:pt x="5070662" y="1140603"/>
                </a:lnTo>
                <a:lnTo>
                  <a:pt x="5037857" y="1138306"/>
                </a:lnTo>
                <a:lnTo>
                  <a:pt x="5023065" y="1138340"/>
                </a:lnTo>
                <a:lnTo>
                  <a:pt x="5161690" y="1087727"/>
                </a:lnTo>
                <a:close/>
                <a:moveTo>
                  <a:pt x="4465460" y="907389"/>
                </a:moveTo>
                <a:cubicBezTo>
                  <a:pt x="4461344" y="907289"/>
                  <a:pt x="4477810" y="907694"/>
                  <a:pt x="4477810" y="907694"/>
                </a:cubicBezTo>
                <a:cubicBezTo>
                  <a:pt x="4470492" y="907514"/>
                  <a:pt x="4466833" y="907424"/>
                  <a:pt x="4465460" y="907389"/>
                </a:cubicBezTo>
                <a:close/>
                <a:moveTo>
                  <a:pt x="728456" y="897143"/>
                </a:moveTo>
                <a:cubicBezTo>
                  <a:pt x="732404" y="895562"/>
                  <a:pt x="735420" y="896625"/>
                  <a:pt x="737026" y="900946"/>
                </a:cubicBezTo>
                <a:cubicBezTo>
                  <a:pt x="734279" y="908737"/>
                  <a:pt x="726357" y="913453"/>
                  <a:pt x="714297" y="909202"/>
                </a:cubicBezTo>
                <a:cubicBezTo>
                  <a:pt x="719631" y="902949"/>
                  <a:pt x="724509" y="898724"/>
                  <a:pt x="728456" y="897143"/>
                </a:cubicBezTo>
                <a:close/>
                <a:moveTo>
                  <a:pt x="4856067" y="884637"/>
                </a:moveTo>
                <a:cubicBezTo>
                  <a:pt x="4862123" y="888527"/>
                  <a:pt x="4846850" y="903983"/>
                  <a:pt x="4805474" y="907572"/>
                </a:cubicBezTo>
                <a:cubicBezTo>
                  <a:pt x="4821627" y="895005"/>
                  <a:pt x="4834302" y="888323"/>
                  <a:pt x="4843078" y="885469"/>
                </a:cubicBezTo>
                <a:cubicBezTo>
                  <a:pt x="4849659" y="883327"/>
                  <a:pt x="4854049" y="883339"/>
                  <a:pt x="4856067" y="884637"/>
                </a:cubicBezTo>
                <a:close/>
                <a:moveTo>
                  <a:pt x="4984939" y="573544"/>
                </a:moveTo>
                <a:cubicBezTo>
                  <a:pt x="4980821" y="573443"/>
                  <a:pt x="4997289" y="573848"/>
                  <a:pt x="4997289" y="573848"/>
                </a:cubicBezTo>
                <a:cubicBezTo>
                  <a:pt x="4989970" y="573668"/>
                  <a:pt x="4986310" y="573578"/>
                  <a:pt x="4984939" y="573544"/>
                </a:cubicBezTo>
                <a:close/>
                <a:moveTo>
                  <a:pt x="5027521" y="566404"/>
                </a:moveTo>
                <a:cubicBezTo>
                  <a:pt x="5027521" y="566404"/>
                  <a:pt x="5021953" y="580085"/>
                  <a:pt x="5023346" y="576665"/>
                </a:cubicBezTo>
                <a:cubicBezTo>
                  <a:pt x="5023810" y="575525"/>
                  <a:pt x="5025047" y="572484"/>
                  <a:pt x="5027521" y="566404"/>
                </a:cubicBezTo>
                <a:close/>
                <a:moveTo>
                  <a:pt x="5064482" y="553220"/>
                </a:moveTo>
                <a:lnTo>
                  <a:pt x="5061653" y="560442"/>
                </a:lnTo>
                <a:cubicBezTo>
                  <a:pt x="5060710" y="562850"/>
                  <a:pt x="5062911" y="557232"/>
                  <a:pt x="5064482" y="553220"/>
                </a:cubicBezTo>
                <a:close/>
                <a:moveTo>
                  <a:pt x="4866350" y="518767"/>
                </a:moveTo>
                <a:cubicBezTo>
                  <a:pt x="4854666" y="523255"/>
                  <a:pt x="4844779" y="527447"/>
                  <a:pt x="4843756" y="527422"/>
                </a:cubicBezTo>
                <a:cubicBezTo>
                  <a:pt x="4843243" y="527408"/>
                  <a:pt x="4844947" y="526343"/>
                  <a:pt x="4849748" y="523731"/>
                </a:cubicBezTo>
                <a:lnTo>
                  <a:pt x="4854638" y="521155"/>
                </a:lnTo>
                <a:close/>
                <a:moveTo>
                  <a:pt x="4059633" y="463404"/>
                </a:moveTo>
                <a:cubicBezTo>
                  <a:pt x="4061046" y="459794"/>
                  <a:pt x="4055389" y="474240"/>
                  <a:pt x="4055389" y="474240"/>
                </a:cubicBezTo>
                <a:cubicBezTo>
                  <a:pt x="4052914" y="480319"/>
                  <a:pt x="4051677" y="483361"/>
                  <a:pt x="4051212" y="484500"/>
                </a:cubicBezTo>
                <a:cubicBezTo>
                  <a:pt x="4049821" y="487920"/>
                  <a:pt x="4055389" y="474240"/>
                  <a:pt x="4055389" y="474240"/>
                </a:cubicBezTo>
                <a:cubicBezTo>
                  <a:pt x="4057903" y="467819"/>
                  <a:pt x="4059162" y="464608"/>
                  <a:pt x="4059633" y="463404"/>
                </a:cubicBezTo>
                <a:close/>
                <a:moveTo>
                  <a:pt x="1522644" y="394507"/>
                </a:moveTo>
                <a:lnTo>
                  <a:pt x="1524037" y="411267"/>
                </a:lnTo>
                <a:cubicBezTo>
                  <a:pt x="1519614" y="413462"/>
                  <a:pt x="1517284" y="410452"/>
                  <a:pt x="1517052" y="406302"/>
                </a:cubicBezTo>
                <a:cubicBezTo>
                  <a:pt x="1516820" y="402153"/>
                  <a:pt x="1518683" y="396866"/>
                  <a:pt x="1522644" y="394507"/>
                </a:cubicBezTo>
                <a:close/>
                <a:moveTo>
                  <a:pt x="2846403" y="273004"/>
                </a:moveTo>
                <a:cubicBezTo>
                  <a:pt x="2815753" y="285974"/>
                  <a:pt x="2779929" y="295872"/>
                  <a:pt x="2746064" y="300203"/>
                </a:cubicBezTo>
                <a:cubicBezTo>
                  <a:pt x="2773503" y="278589"/>
                  <a:pt x="2812541" y="277334"/>
                  <a:pt x="2846403" y="273004"/>
                </a:cubicBezTo>
                <a:close/>
                <a:moveTo>
                  <a:pt x="2884976" y="255316"/>
                </a:moveTo>
                <a:cubicBezTo>
                  <a:pt x="2896108" y="259240"/>
                  <a:pt x="2885442" y="271748"/>
                  <a:pt x="2879874" y="269785"/>
                </a:cubicBezTo>
                <a:cubicBezTo>
                  <a:pt x="2877090" y="268804"/>
                  <a:pt x="2878365" y="265187"/>
                  <a:pt x="2880338" y="261816"/>
                </a:cubicBezTo>
                <a:cubicBezTo>
                  <a:pt x="2882309" y="258442"/>
                  <a:pt x="2884976" y="255316"/>
                  <a:pt x="2884976" y="255316"/>
                </a:cubicBezTo>
                <a:close/>
                <a:moveTo>
                  <a:pt x="4337266" y="231826"/>
                </a:moveTo>
                <a:cubicBezTo>
                  <a:pt x="4337266" y="231826"/>
                  <a:pt x="4322054" y="243356"/>
                  <a:pt x="4325856" y="240473"/>
                </a:cubicBezTo>
                <a:cubicBezTo>
                  <a:pt x="4327123" y="239513"/>
                  <a:pt x="4330504" y="236951"/>
                  <a:pt x="4337266" y="231826"/>
                </a:cubicBezTo>
                <a:close/>
                <a:moveTo>
                  <a:pt x="4462487" y="215246"/>
                </a:moveTo>
                <a:cubicBezTo>
                  <a:pt x="4469536" y="214651"/>
                  <a:pt x="4476296" y="215451"/>
                  <a:pt x="4477499" y="218691"/>
                </a:cubicBezTo>
                <a:cubicBezTo>
                  <a:pt x="4477499" y="218691"/>
                  <a:pt x="4460337" y="228910"/>
                  <a:pt x="4449203" y="224985"/>
                </a:cubicBezTo>
                <a:cubicBezTo>
                  <a:pt x="4444796" y="223431"/>
                  <a:pt x="4444160" y="221720"/>
                  <a:pt x="4445736" y="220164"/>
                </a:cubicBezTo>
                <a:cubicBezTo>
                  <a:pt x="4448100" y="217829"/>
                  <a:pt x="4455439" y="215841"/>
                  <a:pt x="4462487" y="215246"/>
                </a:cubicBezTo>
                <a:close/>
                <a:moveTo>
                  <a:pt x="4271265" y="181965"/>
                </a:moveTo>
                <a:cubicBezTo>
                  <a:pt x="4277135" y="181219"/>
                  <a:pt x="4283523" y="181593"/>
                  <a:pt x="4289554" y="183719"/>
                </a:cubicBezTo>
                <a:cubicBezTo>
                  <a:pt x="4279278" y="195115"/>
                  <a:pt x="4272782" y="192825"/>
                  <a:pt x="4256082" y="186938"/>
                </a:cubicBezTo>
                <a:cubicBezTo>
                  <a:pt x="4260042" y="184580"/>
                  <a:pt x="4265396" y="182712"/>
                  <a:pt x="4271265" y="181965"/>
                </a:cubicBezTo>
                <a:close/>
                <a:moveTo>
                  <a:pt x="3985856" y="100290"/>
                </a:moveTo>
                <a:cubicBezTo>
                  <a:pt x="3964055" y="108873"/>
                  <a:pt x="3879950" y="125528"/>
                  <a:pt x="3882306" y="118849"/>
                </a:cubicBezTo>
                <a:cubicBezTo>
                  <a:pt x="3879950" y="125528"/>
                  <a:pt x="3879950" y="125528"/>
                  <a:pt x="3885515" y="127490"/>
                </a:cubicBezTo>
                <a:cubicBezTo>
                  <a:pt x="3776793" y="142971"/>
                  <a:pt x="3690405" y="151312"/>
                  <a:pt x="3985856" y="100290"/>
                </a:cubicBezTo>
                <a:close/>
                <a:moveTo>
                  <a:pt x="3483140" y="95158"/>
                </a:moveTo>
                <a:lnTo>
                  <a:pt x="3470652" y="99210"/>
                </a:lnTo>
                <a:cubicBezTo>
                  <a:pt x="3440651" y="107015"/>
                  <a:pt x="3402394" y="114568"/>
                  <a:pt x="3368359" y="123452"/>
                </a:cubicBezTo>
                <a:lnTo>
                  <a:pt x="3358609" y="126509"/>
                </a:lnTo>
                <a:lnTo>
                  <a:pt x="3303003" y="133060"/>
                </a:lnTo>
                <a:cubicBezTo>
                  <a:pt x="3241706" y="141426"/>
                  <a:pt x="3181759" y="150953"/>
                  <a:pt x="3124400" y="162018"/>
                </a:cubicBezTo>
                <a:cubicBezTo>
                  <a:pt x="2870732" y="203991"/>
                  <a:pt x="2627168" y="288323"/>
                  <a:pt x="2371613" y="353406"/>
                </a:cubicBezTo>
                <a:cubicBezTo>
                  <a:pt x="2366046" y="351443"/>
                  <a:pt x="2324262" y="360492"/>
                  <a:pt x="2326616" y="353813"/>
                </a:cubicBezTo>
                <a:cubicBezTo>
                  <a:pt x="2328969" y="347135"/>
                  <a:pt x="2419602" y="309004"/>
                  <a:pt x="2425167" y="310966"/>
                </a:cubicBezTo>
                <a:cubicBezTo>
                  <a:pt x="2514372" y="279843"/>
                  <a:pt x="2653748" y="251389"/>
                  <a:pt x="2731357" y="232447"/>
                </a:cubicBezTo>
                <a:cubicBezTo>
                  <a:pt x="2886575" y="194560"/>
                  <a:pt x="3000400" y="164607"/>
                  <a:pt x="3151836" y="140403"/>
                </a:cubicBezTo>
                <a:cubicBezTo>
                  <a:pt x="3218724" y="128943"/>
                  <a:pt x="3282881" y="119493"/>
                  <a:pt x="3345608" y="111279"/>
                </a:cubicBezTo>
                <a:close/>
                <a:moveTo>
                  <a:pt x="3128956" y="90311"/>
                </a:moveTo>
                <a:lnTo>
                  <a:pt x="2886897" y="138631"/>
                </a:lnTo>
                <a:cubicBezTo>
                  <a:pt x="2786770" y="161252"/>
                  <a:pt x="2687391" y="186286"/>
                  <a:pt x="2588872" y="213501"/>
                </a:cubicBezTo>
                <a:cubicBezTo>
                  <a:pt x="2552654" y="224511"/>
                  <a:pt x="2467124" y="248171"/>
                  <a:pt x="2417421" y="261933"/>
                </a:cubicBezTo>
                <a:cubicBezTo>
                  <a:pt x="2369533" y="267577"/>
                  <a:pt x="2408105" y="249890"/>
                  <a:pt x="2436010" y="244709"/>
                </a:cubicBezTo>
                <a:lnTo>
                  <a:pt x="2741078" y="156523"/>
                </a:lnTo>
                <a:close/>
                <a:moveTo>
                  <a:pt x="4943182" y="48728"/>
                </a:moveTo>
                <a:lnTo>
                  <a:pt x="4916152" y="51576"/>
                </a:lnTo>
                <a:lnTo>
                  <a:pt x="4921511" y="49504"/>
                </a:lnTo>
                <a:close/>
                <a:moveTo>
                  <a:pt x="4261171" y="42315"/>
                </a:moveTo>
                <a:cubicBezTo>
                  <a:pt x="4261171" y="42315"/>
                  <a:pt x="4234756" y="45672"/>
                  <a:pt x="4228596" y="49836"/>
                </a:cubicBezTo>
                <a:cubicBezTo>
                  <a:pt x="4226541" y="51222"/>
                  <a:pt x="4226737" y="52701"/>
                  <a:pt x="4230912" y="54173"/>
                </a:cubicBezTo>
                <a:cubicBezTo>
                  <a:pt x="4254107" y="62350"/>
                  <a:pt x="4273233" y="46567"/>
                  <a:pt x="4261171" y="42315"/>
                </a:cubicBezTo>
                <a:close/>
                <a:moveTo>
                  <a:pt x="4948901" y="41241"/>
                </a:moveTo>
                <a:cubicBezTo>
                  <a:pt x="4950809" y="38746"/>
                  <a:pt x="4943182" y="48728"/>
                  <a:pt x="4943182" y="48728"/>
                </a:cubicBezTo>
                <a:cubicBezTo>
                  <a:pt x="4946572" y="44291"/>
                  <a:pt x="4948265" y="42072"/>
                  <a:pt x="4948901" y="41241"/>
                </a:cubicBezTo>
                <a:close/>
                <a:moveTo>
                  <a:pt x="4907759" y="11720"/>
                </a:moveTo>
                <a:cubicBezTo>
                  <a:pt x="4907165" y="12567"/>
                  <a:pt x="4905587" y="14827"/>
                  <a:pt x="4902431" y="19345"/>
                </a:cubicBezTo>
                <a:cubicBezTo>
                  <a:pt x="4902431" y="19345"/>
                  <a:pt x="4909534" y="9178"/>
                  <a:pt x="4907759" y="11720"/>
                </a:cubicBezTo>
                <a:close/>
                <a:moveTo>
                  <a:pt x="4609507" y="9937"/>
                </a:moveTo>
                <a:cubicBezTo>
                  <a:pt x="4533324" y="21873"/>
                  <a:pt x="4447327" y="29100"/>
                  <a:pt x="4367932" y="32398"/>
                </a:cubicBezTo>
                <a:lnTo>
                  <a:pt x="4287111" y="42699"/>
                </a:lnTo>
                <a:cubicBezTo>
                  <a:pt x="4282011" y="57169"/>
                  <a:pt x="4346990" y="56299"/>
                  <a:pt x="4360477" y="53545"/>
                </a:cubicBezTo>
                <a:cubicBezTo>
                  <a:pt x="4538320" y="46162"/>
                  <a:pt x="4745030" y="10159"/>
                  <a:pt x="4902431" y="19345"/>
                </a:cubicBezTo>
                <a:cubicBezTo>
                  <a:pt x="4749566" y="50552"/>
                  <a:pt x="4558304" y="45697"/>
                  <a:pt x="4401300" y="67937"/>
                </a:cubicBezTo>
                <a:cubicBezTo>
                  <a:pt x="4448651" y="60854"/>
                  <a:pt x="4362262" y="69192"/>
                  <a:pt x="4365082" y="78947"/>
                </a:cubicBezTo>
                <a:cubicBezTo>
                  <a:pt x="4371508" y="96229"/>
                  <a:pt x="4398946" y="74615"/>
                  <a:pt x="4398946" y="74615"/>
                </a:cubicBezTo>
                <a:cubicBezTo>
                  <a:pt x="4494612" y="69547"/>
                  <a:pt x="4587031" y="63332"/>
                  <a:pt x="4677352" y="58257"/>
                </a:cubicBezTo>
                <a:lnTo>
                  <a:pt x="4856085" y="51849"/>
                </a:lnTo>
                <a:lnTo>
                  <a:pt x="4831802" y="60102"/>
                </a:lnTo>
                <a:lnTo>
                  <a:pt x="4830775" y="60573"/>
                </a:lnTo>
                <a:lnTo>
                  <a:pt x="4822931" y="61398"/>
                </a:lnTo>
                <a:cubicBezTo>
                  <a:pt x="4802949" y="61862"/>
                  <a:pt x="4699861" y="64315"/>
                  <a:pt x="4697507" y="70993"/>
                </a:cubicBezTo>
                <a:cubicBezTo>
                  <a:pt x="4690051" y="92142"/>
                  <a:pt x="4795493" y="83012"/>
                  <a:pt x="4784360" y="79087"/>
                </a:cubicBezTo>
                <a:lnTo>
                  <a:pt x="4793314" y="78218"/>
                </a:lnTo>
                <a:lnTo>
                  <a:pt x="4787731" y="90257"/>
                </a:lnTo>
                <a:cubicBezTo>
                  <a:pt x="4792786" y="90957"/>
                  <a:pt x="4803777" y="88626"/>
                  <a:pt x="4817439" y="84782"/>
                </a:cubicBezTo>
                <a:lnTo>
                  <a:pt x="4852092" y="73763"/>
                </a:lnTo>
                <a:lnTo>
                  <a:pt x="4877243" y="73036"/>
                </a:lnTo>
                <a:cubicBezTo>
                  <a:pt x="4891588" y="85602"/>
                  <a:pt x="4798707" y="91654"/>
                  <a:pt x="4798707" y="91654"/>
                </a:cubicBezTo>
                <a:cubicBezTo>
                  <a:pt x="4622718" y="99690"/>
                  <a:pt x="4468069" y="115253"/>
                  <a:pt x="4322661" y="125312"/>
                </a:cubicBezTo>
                <a:cubicBezTo>
                  <a:pt x="4309174" y="128065"/>
                  <a:pt x="4140178" y="131060"/>
                  <a:pt x="4138290" y="154172"/>
                </a:cubicBezTo>
                <a:cubicBezTo>
                  <a:pt x="4139146" y="169492"/>
                  <a:pt x="4253439" y="155972"/>
                  <a:pt x="4164230" y="154557"/>
                </a:cubicBezTo>
                <a:cubicBezTo>
                  <a:pt x="4301718" y="149214"/>
                  <a:pt x="4421576" y="137656"/>
                  <a:pt x="4553887" y="129236"/>
                </a:cubicBezTo>
                <a:cubicBezTo>
                  <a:pt x="4559456" y="131199"/>
                  <a:pt x="4690910" y="107463"/>
                  <a:pt x="4700617" y="118392"/>
                </a:cubicBezTo>
                <a:cubicBezTo>
                  <a:pt x="4704295" y="143467"/>
                  <a:pt x="4616118" y="136159"/>
                  <a:pt x="4616118" y="136159"/>
                </a:cubicBezTo>
                <a:cubicBezTo>
                  <a:pt x="4442417" y="152512"/>
                  <a:pt x="4347178" y="165240"/>
                  <a:pt x="4181396" y="176877"/>
                </a:cubicBezTo>
                <a:cubicBezTo>
                  <a:pt x="4167909" y="179632"/>
                  <a:pt x="4010440" y="185438"/>
                  <a:pt x="4010905" y="201869"/>
                </a:cubicBezTo>
                <a:cubicBezTo>
                  <a:pt x="4020612" y="212801"/>
                  <a:pt x="4145573" y="186773"/>
                  <a:pt x="4132083" y="189528"/>
                </a:cubicBezTo>
                <a:cubicBezTo>
                  <a:pt x="4176689" y="190233"/>
                  <a:pt x="4204591" y="185054"/>
                  <a:pt x="4256082" y="186938"/>
                </a:cubicBezTo>
                <a:cubicBezTo>
                  <a:pt x="4184039" y="207844"/>
                  <a:pt x="4109354" y="197783"/>
                  <a:pt x="4039668" y="212009"/>
                </a:cubicBezTo>
                <a:cubicBezTo>
                  <a:pt x="4020612" y="212801"/>
                  <a:pt x="4001094" y="229698"/>
                  <a:pt x="3973191" y="234879"/>
                </a:cubicBezTo>
                <a:cubicBezTo>
                  <a:pt x="3902077" y="256111"/>
                  <a:pt x="3797132" y="257908"/>
                  <a:pt x="3727445" y="272137"/>
                </a:cubicBezTo>
                <a:cubicBezTo>
                  <a:pt x="3749783" y="264994"/>
                  <a:pt x="3693582" y="276467"/>
                  <a:pt x="3691228" y="283144"/>
                </a:cubicBezTo>
                <a:cubicBezTo>
                  <a:pt x="3683772" y="304294"/>
                  <a:pt x="3750640" y="280314"/>
                  <a:pt x="3756208" y="282277"/>
                </a:cubicBezTo>
                <a:cubicBezTo>
                  <a:pt x="3938762" y="261534"/>
                  <a:pt x="4114818" y="238502"/>
                  <a:pt x="4283814" y="235507"/>
                </a:cubicBezTo>
                <a:cubicBezTo>
                  <a:pt x="4122636" y="272544"/>
                  <a:pt x="4000527" y="252023"/>
                  <a:pt x="3843988" y="290695"/>
                </a:cubicBezTo>
                <a:cubicBezTo>
                  <a:pt x="3846735" y="282904"/>
                  <a:pt x="3741298" y="324573"/>
                  <a:pt x="3795142" y="319777"/>
                </a:cubicBezTo>
                <a:cubicBezTo>
                  <a:pt x="3983262" y="300999"/>
                  <a:pt x="4144904" y="280395"/>
                  <a:pt x="4316252" y="270721"/>
                </a:cubicBezTo>
                <a:cubicBezTo>
                  <a:pt x="4356611" y="268680"/>
                  <a:pt x="4452314" y="272384"/>
                  <a:pt x="4362642" y="287075"/>
                </a:cubicBezTo>
                <a:cubicBezTo>
                  <a:pt x="4253918" y="302558"/>
                  <a:pt x="4135952" y="323542"/>
                  <a:pt x="4016095" y="335099"/>
                </a:cubicBezTo>
                <a:cubicBezTo>
                  <a:pt x="3982231" y="339430"/>
                  <a:pt x="3859089" y="357339"/>
                  <a:pt x="3957539" y="353252"/>
                </a:cubicBezTo>
                <a:cubicBezTo>
                  <a:pt x="4050422" y="347202"/>
                  <a:pt x="4151324" y="336156"/>
                  <a:pt x="4249679" y="325309"/>
                </a:cubicBezTo>
                <a:lnTo>
                  <a:pt x="4367303" y="312695"/>
                </a:lnTo>
                <a:lnTo>
                  <a:pt x="4319228" y="337442"/>
                </a:lnTo>
                <a:cubicBezTo>
                  <a:pt x="4261798" y="386521"/>
                  <a:pt x="4346587" y="354492"/>
                  <a:pt x="4399972" y="329875"/>
                </a:cubicBezTo>
                <a:lnTo>
                  <a:pt x="4472974" y="303110"/>
                </a:lnTo>
                <a:lnTo>
                  <a:pt x="4526537" y="298549"/>
                </a:lnTo>
                <a:lnTo>
                  <a:pt x="4532994" y="297975"/>
                </a:lnTo>
                <a:lnTo>
                  <a:pt x="4504422" y="310441"/>
                </a:lnTo>
                <a:cubicBezTo>
                  <a:pt x="4466026" y="327407"/>
                  <a:pt x="4427730" y="343523"/>
                  <a:pt x="4389913" y="355557"/>
                </a:cubicBezTo>
                <a:cubicBezTo>
                  <a:pt x="4306296" y="387617"/>
                  <a:pt x="4201547" y="409602"/>
                  <a:pt x="4116973" y="449825"/>
                </a:cubicBezTo>
                <a:cubicBezTo>
                  <a:pt x="4024199" y="489849"/>
                  <a:pt x="4153271" y="450719"/>
                  <a:pt x="4205539" y="435631"/>
                </a:cubicBezTo>
                <a:cubicBezTo>
                  <a:pt x="4257806" y="420541"/>
                  <a:pt x="4318431" y="404292"/>
                  <a:pt x="4334611" y="396501"/>
                </a:cubicBezTo>
                <a:cubicBezTo>
                  <a:pt x="4348664" y="396848"/>
                  <a:pt x="4377938" y="397568"/>
                  <a:pt x="4384964" y="397740"/>
                </a:cubicBezTo>
                <a:cubicBezTo>
                  <a:pt x="4407000" y="390095"/>
                  <a:pt x="4416154" y="382132"/>
                  <a:pt x="4431324" y="372952"/>
                </a:cubicBezTo>
                <a:cubicBezTo>
                  <a:pt x="4438349" y="373125"/>
                  <a:pt x="4459481" y="383198"/>
                  <a:pt x="4482847" y="374222"/>
                </a:cubicBezTo>
                <a:cubicBezTo>
                  <a:pt x="4504883" y="366576"/>
                  <a:pt x="4559226" y="333796"/>
                  <a:pt x="4604682" y="326726"/>
                </a:cubicBezTo>
                <a:cubicBezTo>
                  <a:pt x="4679198" y="312184"/>
                  <a:pt x="4571416" y="360025"/>
                  <a:pt x="4548209" y="367642"/>
                </a:cubicBezTo>
                <a:cubicBezTo>
                  <a:pt x="4516860" y="384612"/>
                  <a:pt x="4480771" y="391912"/>
                  <a:pt x="4464591" y="399702"/>
                </a:cubicBezTo>
                <a:cubicBezTo>
                  <a:pt x="4456608" y="407692"/>
                  <a:pt x="4454533" y="425382"/>
                  <a:pt x="4439524" y="433201"/>
                </a:cubicBezTo>
                <a:cubicBezTo>
                  <a:pt x="4418792" y="449750"/>
                  <a:pt x="4376970" y="463391"/>
                  <a:pt x="4330876" y="475904"/>
                </a:cubicBezTo>
                <a:lnTo>
                  <a:pt x="4197068" y="511708"/>
                </a:lnTo>
                <a:lnTo>
                  <a:pt x="4199891" y="510606"/>
                </a:lnTo>
                <a:lnTo>
                  <a:pt x="4206708" y="508063"/>
                </a:lnTo>
                <a:cubicBezTo>
                  <a:pt x="4207955" y="507572"/>
                  <a:pt x="4207259" y="507788"/>
                  <a:pt x="4205169" y="508547"/>
                </a:cubicBezTo>
                <a:lnTo>
                  <a:pt x="4199891" y="510606"/>
                </a:lnTo>
                <a:lnTo>
                  <a:pt x="4196600" y="511834"/>
                </a:lnTo>
                <a:lnTo>
                  <a:pt x="4197068" y="511708"/>
                </a:lnTo>
                <a:lnTo>
                  <a:pt x="4180286" y="518254"/>
                </a:lnTo>
                <a:cubicBezTo>
                  <a:pt x="4158383" y="527269"/>
                  <a:pt x="4131691" y="539576"/>
                  <a:pt x="4135231" y="544439"/>
                </a:cubicBezTo>
                <a:cubicBezTo>
                  <a:pt x="4140342" y="560942"/>
                  <a:pt x="4225874" y="512555"/>
                  <a:pt x="4225874" y="512555"/>
                </a:cubicBezTo>
                <a:cubicBezTo>
                  <a:pt x="4331742" y="481042"/>
                  <a:pt x="4415359" y="448984"/>
                  <a:pt x="4513028" y="417270"/>
                </a:cubicBezTo>
                <a:cubicBezTo>
                  <a:pt x="4536235" y="409652"/>
                  <a:pt x="4565510" y="410372"/>
                  <a:pt x="4602768" y="403103"/>
                </a:cubicBezTo>
                <a:cubicBezTo>
                  <a:pt x="4648010" y="387839"/>
                  <a:pt x="4664137" y="370496"/>
                  <a:pt x="4692454" y="379380"/>
                </a:cubicBezTo>
                <a:cubicBezTo>
                  <a:pt x="4713584" y="389454"/>
                  <a:pt x="4710711" y="413949"/>
                  <a:pt x="4724764" y="414294"/>
                </a:cubicBezTo>
                <a:cubicBezTo>
                  <a:pt x="4761063" y="415187"/>
                  <a:pt x="4869804" y="359182"/>
                  <a:pt x="4915205" y="342559"/>
                </a:cubicBezTo>
                <a:lnTo>
                  <a:pt x="4988544" y="315138"/>
                </a:lnTo>
                <a:lnTo>
                  <a:pt x="4997771" y="317005"/>
                </a:lnTo>
                <a:lnTo>
                  <a:pt x="5024703" y="319940"/>
                </a:lnTo>
                <a:lnTo>
                  <a:pt x="5001439" y="329499"/>
                </a:lnTo>
                <a:cubicBezTo>
                  <a:pt x="4889750" y="374344"/>
                  <a:pt x="4775142" y="420310"/>
                  <a:pt x="4652165" y="472553"/>
                </a:cubicBezTo>
                <a:cubicBezTo>
                  <a:pt x="4630129" y="480200"/>
                  <a:pt x="4576904" y="503454"/>
                  <a:pt x="4515321" y="527866"/>
                </a:cubicBezTo>
                <a:cubicBezTo>
                  <a:pt x="4492115" y="535483"/>
                  <a:pt x="4317853" y="599430"/>
                  <a:pt x="4414566" y="575880"/>
                </a:cubicBezTo>
                <a:cubicBezTo>
                  <a:pt x="4505262" y="553549"/>
                  <a:pt x="4368206" y="600669"/>
                  <a:pt x="4353195" y="608487"/>
                </a:cubicBezTo>
                <a:cubicBezTo>
                  <a:pt x="4344041" y="616450"/>
                  <a:pt x="4318974" y="649951"/>
                  <a:pt x="4325041" y="658288"/>
                </a:cubicBezTo>
                <a:cubicBezTo>
                  <a:pt x="4332068" y="658461"/>
                  <a:pt x="4522509" y="586726"/>
                  <a:pt x="4545716" y="579110"/>
                </a:cubicBezTo>
                <a:cubicBezTo>
                  <a:pt x="4605009" y="564192"/>
                  <a:pt x="4658607" y="547770"/>
                  <a:pt x="4702892" y="540672"/>
                </a:cubicBezTo>
                <a:cubicBezTo>
                  <a:pt x="4709917" y="540845"/>
                  <a:pt x="4731208" y="549558"/>
                  <a:pt x="4738234" y="549729"/>
                </a:cubicBezTo>
                <a:cubicBezTo>
                  <a:pt x="4804767" y="543181"/>
                  <a:pt x="4901317" y="460945"/>
                  <a:pt x="4905310" y="486972"/>
                </a:cubicBezTo>
                <a:cubicBezTo>
                  <a:pt x="4905310" y="486972"/>
                  <a:pt x="4882317" y="502783"/>
                  <a:pt x="4866350" y="518767"/>
                </a:cubicBezTo>
                <a:lnTo>
                  <a:pt x="4867394" y="514431"/>
                </a:lnTo>
                <a:lnTo>
                  <a:pt x="4874333" y="510776"/>
                </a:lnTo>
                <a:cubicBezTo>
                  <a:pt x="4870819" y="510689"/>
                  <a:pt x="4869064" y="510644"/>
                  <a:pt x="4868067" y="511644"/>
                </a:cubicBezTo>
                <a:lnTo>
                  <a:pt x="4867394" y="514431"/>
                </a:lnTo>
                <a:lnTo>
                  <a:pt x="4854638" y="521155"/>
                </a:lnTo>
                <a:lnTo>
                  <a:pt x="4845445" y="523028"/>
                </a:lnTo>
                <a:cubicBezTo>
                  <a:pt x="4839751" y="525277"/>
                  <a:pt x="4835957" y="527572"/>
                  <a:pt x="4835957" y="527572"/>
                </a:cubicBezTo>
                <a:cubicBezTo>
                  <a:pt x="4835957" y="527572"/>
                  <a:pt x="4833084" y="552064"/>
                  <a:pt x="4816744" y="561216"/>
                </a:cubicBezTo>
                <a:cubicBezTo>
                  <a:pt x="4784596" y="584988"/>
                  <a:pt x="4687884" y="608537"/>
                  <a:pt x="4656695" y="624146"/>
                </a:cubicBezTo>
                <a:cubicBezTo>
                  <a:pt x="4649668" y="623973"/>
                  <a:pt x="4647593" y="641663"/>
                  <a:pt x="4639610" y="649656"/>
                </a:cubicBezTo>
                <a:cubicBezTo>
                  <a:pt x="4599477" y="681420"/>
                  <a:pt x="4502554" y="696775"/>
                  <a:pt x="4449167" y="721390"/>
                </a:cubicBezTo>
                <a:cubicBezTo>
                  <a:pt x="4395729" y="736452"/>
                  <a:pt x="4328237" y="751166"/>
                  <a:pt x="4252818" y="783427"/>
                </a:cubicBezTo>
                <a:cubicBezTo>
                  <a:pt x="4252818" y="783427"/>
                  <a:pt x="4236636" y="791216"/>
                  <a:pt x="4235519" y="800741"/>
                </a:cubicBezTo>
                <a:cubicBezTo>
                  <a:pt x="4255853" y="817619"/>
                  <a:pt x="4393813" y="752781"/>
                  <a:pt x="4424045" y="745335"/>
                </a:cubicBezTo>
                <a:cubicBezTo>
                  <a:pt x="4586278" y="698837"/>
                  <a:pt x="4743986" y="643353"/>
                  <a:pt x="4901023" y="583590"/>
                </a:cubicBezTo>
                <a:lnTo>
                  <a:pt x="5140217" y="488795"/>
                </a:lnTo>
                <a:lnTo>
                  <a:pt x="5158318" y="489986"/>
                </a:lnTo>
                <a:lnTo>
                  <a:pt x="5200832" y="490239"/>
                </a:lnTo>
                <a:lnTo>
                  <a:pt x="5127479" y="525194"/>
                </a:lnTo>
                <a:cubicBezTo>
                  <a:pt x="5098205" y="524474"/>
                  <a:pt x="5074840" y="533451"/>
                  <a:pt x="5065897" y="549608"/>
                </a:cubicBezTo>
                <a:cubicBezTo>
                  <a:pt x="5088146" y="550155"/>
                  <a:pt x="5110182" y="542509"/>
                  <a:pt x="5127479" y="525194"/>
                </a:cubicBezTo>
                <a:lnTo>
                  <a:pt x="5202525" y="502280"/>
                </a:lnTo>
                <a:lnTo>
                  <a:pt x="5204288" y="521208"/>
                </a:lnTo>
                <a:cubicBezTo>
                  <a:pt x="5197795" y="518920"/>
                  <a:pt x="5192230" y="516957"/>
                  <a:pt x="5192230" y="516957"/>
                </a:cubicBezTo>
                <a:cubicBezTo>
                  <a:pt x="5199188" y="535679"/>
                  <a:pt x="5201541" y="528999"/>
                  <a:pt x="5204288" y="521208"/>
                </a:cubicBezTo>
                <a:lnTo>
                  <a:pt x="5231455" y="519338"/>
                </a:lnTo>
                <a:lnTo>
                  <a:pt x="5161611" y="550190"/>
                </a:lnTo>
                <a:lnTo>
                  <a:pt x="5138619" y="556308"/>
                </a:lnTo>
                <a:cubicBezTo>
                  <a:pt x="5131113" y="557905"/>
                  <a:pt x="5126557" y="558254"/>
                  <a:pt x="5127146" y="556585"/>
                </a:cubicBezTo>
                <a:lnTo>
                  <a:pt x="5131516" y="563485"/>
                </a:lnTo>
                <a:lnTo>
                  <a:pt x="5038067" y="604763"/>
                </a:lnTo>
                <a:lnTo>
                  <a:pt x="5007702" y="608392"/>
                </a:lnTo>
                <a:cubicBezTo>
                  <a:pt x="4988365" y="610355"/>
                  <a:pt x="4966212" y="612165"/>
                  <a:pt x="4937996" y="613794"/>
                </a:cubicBezTo>
                <a:cubicBezTo>
                  <a:pt x="4924510" y="616549"/>
                  <a:pt x="4806075" y="621100"/>
                  <a:pt x="4854820" y="630775"/>
                </a:cubicBezTo>
                <a:cubicBezTo>
                  <a:pt x="4891504" y="636199"/>
                  <a:pt x="4975607" y="619545"/>
                  <a:pt x="5000228" y="620716"/>
                </a:cubicBezTo>
                <a:lnTo>
                  <a:pt x="5001850" y="620762"/>
                </a:lnTo>
                <a:lnTo>
                  <a:pt x="4976374" y="632015"/>
                </a:lnTo>
                <a:cubicBezTo>
                  <a:pt x="4829257" y="704817"/>
                  <a:pt x="4673996" y="726924"/>
                  <a:pt x="4525924" y="807890"/>
                </a:cubicBezTo>
                <a:cubicBezTo>
                  <a:pt x="4553986" y="801416"/>
                  <a:pt x="4590942" y="786717"/>
                  <a:pt x="4584336" y="797046"/>
                </a:cubicBezTo>
                <a:lnTo>
                  <a:pt x="4563586" y="814948"/>
                </a:lnTo>
                <a:lnTo>
                  <a:pt x="4416011" y="833989"/>
                </a:lnTo>
                <a:lnTo>
                  <a:pt x="4528243" y="830926"/>
                </a:lnTo>
                <a:lnTo>
                  <a:pt x="4521607" y="833735"/>
                </a:lnTo>
                <a:cubicBezTo>
                  <a:pt x="4469046" y="854767"/>
                  <a:pt x="4387869" y="886033"/>
                  <a:pt x="4368909" y="905013"/>
                </a:cubicBezTo>
                <a:cubicBezTo>
                  <a:pt x="4472701" y="891192"/>
                  <a:pt x="4512033" y="866231"/>
                  <a:pt x="4601719" y="842509"/>
                </a:cubicBezTo>
                <a:cubicBezTo>
                  <a:pt x="4722596" y="803179"/>
                  <a:pt x="4623968" y="843057"/>
                  <a:pt x="4590702" y="876356"/>
                </a:cubicBezTo>
                <a:cubicBezTo>
                  <a:pt x="4565420" y="901662"/>
                  <a:pt x="4630035" y="851394"/>
                  <a:pt x="4619976" y="877076"/>
                </a:cubicBezTo>
                <a:cubicBezTo>
                  <a:pt x="4609919" y="902758"/>
                  <a:pt x="4536359" y="909134"/>
                  <a:pt x="4505170" y="924743"/>
                </a:cubicBezTo>
                <a:cubicBezTo>
                  <a:pt x="4467752" y="933376"/>
                  <a:pt x="4423466" y="940474"/>
                  <a:pt x="4384295" y="964073"/>
                </a:cubicBezTo>
                <a:cubicBezTo>
                  <a:pt x="4384295" y="964073"/>
                  <a:pt x="4382218" y="981763"/>
                  <a:pt x="4374234" y="989755"/>
                </a:cubicBezTo>
                <a:cubicBezTo>
                  <a:pt x="4358053" y="997545"/>
                  <a:pt x="4259426" y="1037424"/>
                  <a:pt x="4236221" y="1045040"/>
                </a:cubicBezTo>
                <a:cubicBezTo>
                  <a:pt x="4126364" y="1110571"/>
                  <a:pt x="4316804" y="1038836"/>
                  <a:pt x="4354063" y="1031565"/>
                </a:cubicBezTo>
                <a:cubicBezTo>
                  <a:pt x="4422671" y="1007324"/>
                  <a:pt x="4475897" y="984070"/>
                  <a:pt x="4505172" y="984791"/>
                </a:cubicBezTo>
                <a:cubicBezTo>
                  <a:pt x="4617105" y="961616"/>
                  <a:pt x="4693698" y="929385"/>
                  <a:pt x="4805474" y="907572"/>
                </a:cubicBezTo>
                <a:cubicBezTo>
                  <a:pt x="4712913" y="955786"/>
                  <a:pt x="4623174" y="969954"/>
                  <a:pt x="4524547" y="1009832"/>
                </a:cubicBezTo>
                <a:cubicBezTo>
                  <a:pt x="4477974" y="1026426"/>
                  <a:pt x="4426664" y="1033351"/>
                  <a:pt x="4393398" y="1066650"/>
                </a:cubicBezTo>
                <a:cubicBezTo>
                  <a:pt x="4384458" y="1082806"/>
                  <a:pt x="4383500" y="1090971"/>
                  <a:pt x="4368330" y="1100151"/>
                </a:cubicBezTo>
                <a:cubicBezTo>
                  <a:pt x="4329156" y="1123750"/>
                  <a:pt x="4278591" y="1114318"/>
                  <a:pt x="4232391" y="1137746"/>
                </a:cubicBezTo>
                <a:cubicBezTo>
                  <a:pt x="4239416" y="1137918"/>
                  <a:pt x="4242665" y="1180304"/>
                  <a:pt x="4234468" y="1180103"/>
                </a:cubicBezTo>
                <a:cubicBezTo>
                  <a:pt x="4217383" y="1205612"/>
                  <a:pt x="4079208" y="1202209"/>
                  <a:pt x="4067233" y="1244221"/>
                </a:cubicBezTo>
                <a:cubicBezTo>
                  <a:pt x="4067233" y="1244221"/>
                  <a:pt x="4067103" y="1245326"/>
                  <a:pt x="4066941" y="1246708"/>
                </a:cubicBezTo>
                <a:lnTo>
                  <a:pt x="4066576" y="1249817"/>
                </a:lnTo>
                <a:lnTo>
                  <a:pt x="4066358" y="1251683"/>
                </a:lnTo>
                <a:cubicBezTo>
                  <a:pt x="4066260" y="1252513"/>
                  <a:pt x="4066325" y="1251960"/>
                  <a:pt x="4066455" y="1250854"/>
                </a:cubicBezTo>
                <a:lnTo>
                  <a:pt x="4066576" y="1249817"/>
                </a:lnTo>
                <a:lnTo>
                  <a:pt x="4067233" y="1244221"/>
                </a:lnTo>
                <a:cubicBezTo>
                  <a:pt x="4124612" y="1245634"/>
                  <a:pt x="4157876" y="1212334"/>
                  <a:pt x="4210356" y="1205438"/>
                </a:cubicBezTo>
                <a:cubicBezTo>
                  <a:pt x="4283916" y="1199059"/>
                  <a:pt x="4351567" y="1182983"/>
                  <a:pt x="4435025" y="1152286"/>
                </a:cubicBezTo>
                <a:cubicBezTo>
                  <a:pt x="4576979" y="1113475"/>
                  <a:pt x="4280883" y="1224915"/>
                  <a:pt x="4279926" y="1233079"/>
                </a:cubicBezTo>
                <a:lnTo>
                  <a:pt x="4365621" y="1243377"/>
                </a:lnTo>
                <a:cubicBezTo>
                  <a:pt x="4364663" y="1251541"/>
                  <a:pt x="4251770" y="1282880"/>
                  <a:pt x="4251770" y="1282880"/>
                </a:cubicBezTo>
                <a:cubicBezTo>
                  <a:pt x="4198545" y="1306134"/>
                  <a:pt x="4177253" y="1297421"/>
                  <a:pt x="4137920" y="1322383"/>
                </a:cubicBezTo>
                <a:cubicBezTo>
                  <a:pt x="4167195" y="1323105"/>
                  <a:pt x="4288072" y="1283774"/>
                  <a:pt x="4287113" y="1291939"/>
                </a:cubicBezTo>
                <a:cubicBezTo>
                  <a:pt x="4286875" y="1293979"/>
                  <a:pt x="4279010" y="1299074"/>
                  <a:pt x="4269221" y="1305082"/>
                </a:cubicBezTo>
                <a:lnTo>
                  <a:pt x="4261216" y="1310145"/>
                </a:lnTo>
                <a:lnTo>
                  <a:pt x="4137443" y="1326441"/>
                </a:lnTo>
                <a:lnTo>
                  <a:pt x="4077966" y="1334274"/>
                </a:lnTo>
                <a:cubicBezTo>
                  <a:pt x="4057125" y="1319418"/>
                  <a:pt x="4070510" y="1355422"/>
                  <a:pt x="4077966" y="1334274"/>
                </a:cubicBezTo>
                <a:cubicBezTo>
                  <a:pt x="4111160" y="1336277"/>
                  <a:pt x="4143607" y="1335593"/>
                  <a:pt x="4175675" y="1333581"/>
                </a:cubicBezTo>
                <a:lnTo>
                  <a:pt x="4237197" y="1328003"/>
                </a:lnTo>
                <a:lnTo>
                  <a:pt x="4233022" y="1334938"/>
                </a:lnTo>
                <a:cubicBezTo>
                  <a:pt x="4238343" y="1336029"/>
                  <a:pt x="4253144" y="1333749"/>
                  <a:pt x="4283122" y="1325957"/>
                </a:cubicBezTo>
                <a:lnTo>
                  <a:pt x="4294743" y="1322834"/>
                </a:lnTo>
                <a:lnTo>
                  <a:pt x="4366459" y="1316483"/>
                </a:lnTo>
                <a:cubicBezTo>
                  <a:pt x="4398478" y="1314612"/>
                  <a:pt x="4430853" y="1314136"/>
                  <a:pt x="4463949" y="1316417"/>
                </a:cubicBezTo>
                <a:lnTo>
                  <a:pt x="4451167" y="1318940"/>
                </a:lnTo>
                <a:lnTo>
                  <a:pt x="4611811" y="1307460"/>
                </a:lnTo>
                <a:cubicBezTo>
                  <a:pt x="4684149" y="1301987"/>
                  <a:pt x="4753812" y="1297449"/>
                  <a:pt x="4818595" y="1297137"/>
                </a:cubicBezTo>
                <a:cubicBezTo>
                  <a:pt x="4742413" y="1309074"/>
                  <a:pt x="4656416" y="1316301"/>
                  <a:pt x="4577021" y="1319598"/>
                </a:cubicBezTo>
                <a:lnTo>
                  <a:pt x="4496200" y="1329900"/>
                </a:lnTo>
                <a:cubicBezTo>
                  <a:pt x="4494925" y="1333517"/>
                  <a:pt x="4498030" y="1336176"/>
                  <a:pt x="4503615" y="1338086"/>
                </a:cubicBezTo>
                <a:lnTo>
                  <a:pt x="4506982" y="1338644"/>
                </a:lnTo>
                <a:lnTo>
                  <a:pt x="4532520" y="1336373"/>
                </a:lnTo>
                <a:lnTo>
                  <a:pt x="4522216" y="1340031"/>
                </a:lnTo>
                <a:lnTo>
                  <a:pt x="4519951" y="1340794"/>
                </a:lnTo>
                <a:lnTo>
                  <a:pt x="4525912" y="1341782"/>
                </a:lnTo>
                <a:cubicBezTo>
                  <a:pt x="4543205" y="1343029"/>
                  <a:pt x="4562822" y="1342123"/>
                  <a:pt x="4569565" y="1340747"/>
                </a:cubicBezTo>
                <a:cubicBezTo>
                  <a:pt x="4747409" y="1333363"/>
                  <a:pt x="4954119" y="1297360"/>
                  <a:pt x="5111519" y="1306545"/>
                </a:cubicBezTo>
                <a:cubicBezTo>
                  <a:pt x="4958654" y="1337753"/>
                  <a:pt x="4767392" y="1332898"/>
                  <a:pt x="4610389" y="1355138"/>
                </a:cubicBezTo>
                <a:cubicBezTo>
                  <a:pt x="4657740" y="1348054"/>
                  <a:pt x="4571350" y="1356393"/>
                  <a:pt x="4574171" y="1366148"/>
                </a:cubicBezTo>
                <a:cubicBezTo>
                  <a:pt x="4580596" y="1383430"/>
                  <a:pt x="4608035" y="1361816"/>
                  <a:pt x="4608035" y="1361816"/>
                </a:cubicBezTo>
                <a:cubicBezTo>
                  <a:pt x="4703702" y="1356748"/>
                  <a:pt x="4796120" y="1350534"/>
                  <a:pt x="4886442" y="1345459"/>
                </a:cubicBezTo>
                <a:lnTo>
                  <a:pt x="5065174" y="1339050"/>
                </a:lnTo>
                <a:lnTo>
                  <a:pt x="5040892" y="1347303"/>
                </a:lnTo>
                <a:lnTo>
                  <a:pt x="5039864" y="1347774"/>
                </a:lnTo>
                <a:lnTo>
                  <a:pt x="5032020" y="1348600"/>
                </a:lnTo>
                <a:cubicBezTo>
                  <a:pt x="5012037" y="1349063"/>
                  <a:pt x="4908950" y="1351516"/>
                  <a:pt x="4906596" y="1358194"/>
                </a:cubicBezTo>
                <a:cubicBezTo>
                  <a:pt x="4899140" y="1379343"/>
                  <a:pt x="5004582" y="1370212"/>
                  <a:pt x="4993449" y="1366288"/>
                </a:cubicBezTo>
                <a:lnTo>
                  <a:pt x="5002403" y="1365418"/>
                </a:lnTo>
                <a:lnTo>
                  <a:pt x="4996820" y="1377458"/>
                </a:lnTo>
                <a:cubicBezTo>
                  <a:pt x="5001875" y="1378158"/>
                  <a:pt x="5012866" y="1375826"/>
                  <a:pt x="5026528" y="1371983"/>
                </a:cubicBezTo>
                <a:lnTo>
                  <a:pt x="5061181" y="1360963"/>
                </a:lnTo>
                <a:lnTo>
                  <a:pt x="5086331" y="1360237"/>
                </a:lnTo>
                <a:cubicBezTo>
                  <a:pt x="5100677" y="1372803"/>
                  <a:pt x="5007796" y="1378854"/>
                  <a:pt x="5007796" y="1378854"/>
                </a:cubicBezTo>
                <a:cubicBezTo>
                  <a:pt x="4831807" y="1386890"/>
                  <a:pt x="4677158" y="1402454"/>
                  <a:pt x="4531750" y="1412513"/>
                </a:cubicBezTo>
                <a:cubicBezTo>
                  <a:pt x="4526692" y="1413545"/>
                  <a:pt x="4499766" y="1414611"/>
                  <a:pt x="4467985" y="1416760"/>
                </a:cubicBezTo>
                <a:lnTo>
                  <a:pt x="4442812" y="1418717"/>
                </a:lnTo>
                <a:lnTo>
                  <a:pt x="4444450" y="1419828"/>
                </a:lnTo>
                <a:cubicBezTo>
                  <a:pt x="4450021" y="1423633"/>
                  <a:pt x="4455779" y="1427741"/>
                  <a:pt x="4460072" y="1431493"/>
                </a:cubicBezTo>
                <a:lnTo>
                  <a:pt x="4463652" y="1436476"/>
                </a:lnTo>
                <a:lnTo>
                  <a:pt x="4570088" y="1430251"/>
                </a:lnTo>
                <a:cubicBezTo>
                  <a:pt x="4633779" y="1425642"/>
                  <a:pt x="4696821" y="1420647"/>
                  <a:pt x="4762976" y="1416438"/>
                </a:cubicBezTo>
                <a:cubicBezTo>
                  <a:pt x="4768544" y="1418400"/>
                  <a:pt x="4899998" y="1394665"/>
                  <a:pt x="4909705" y="1405593"/>
                </a:cubicBezTo>
                <a:cubicBezTo>
                  <a:pt x="4911544" y="1418130"/>
                  <a:pt x="4890421" y="1422572"/>
                  <a:pt x="4868836" y="1423879"/>
                </a:cubicBezTo>
                <a:lnTo>
                  <a:pt x="4860165" y="1423946"/>
                </a:lnTo>
                <a:lnTo>
                  <a:pt x="4846906" y="1430751"/>
                </a:lnTo>
                <a:cubicBezTo>
                  <a:pt x="4817935" y="1443441"/>
                  <a:pt x="4770876" y="1460274"/>
                  <a:pt x="4762433" y="1464673"/>
                </a:cubicBezTo>
                <a:cubicBezTo>
                  <a:pt x="4729925" y="1476496"/>
                  <a:pt x="4704547" y="1486362"/>
                  <a:pt x="4682495" y="1495394"/>
                </a:cubicBezTo>
                <a:lnTo>
                  <a:pt x="4671031" y="1500309"/>
                </a:lnTo>
                <a:lnTo>
                  <a:pt x="4576996" y="1509853"/>
                </a:lnTo>
                <a:lnTo>
                  <a:pt x="4687917" y="1479215"/>
                </a:lnTo>
                <a:cubicBezTo>
                  <a:pt x="4709713" y="1473610"/>
                  <a:pt x="4767884" y="1445103"/>
                  <a:pt x="4814291" y="1428206"/>
                </a:cubicBezTo>
                <a:lnTo>
                  <a:pt x="4829992" y="1423674"/>
                </a:lnTo>
                <a:lnTo>
                  <a:pt x="4828989" y="1423625"/>
                </a:lnTo>
                <a:cubicBezTo>
                  <a:pt x="4826585" y="1423474"/>
                  <a:pt x="4825207" y="1423360"/>
                  <a:pt x="4825207" y="1423360"/>
                </a:cubicBezTo>
                <a:cubicBezTo>
                  <a:pt x="4694931" y="1435624"/>
                  <a:pt x="4608790" y="1445850"/>
                  <a:pt x="4503923" y="1455107"/>
                </a:cubicBezTo>
                <a:lnTo>
                  <a:pt x="4440971" y="1460085"/>
                </a:lnTo>
                <a:lnTo>
                  <a:pt x="4418355" y="1471204"/>
                </a:lnTo>
                <a:lnTo>
                  <a:pt x="4410663" y="1474605"/>
                </a:lnTo>
                <a:lnTo>
                  <a:pt x="4430346" y="1473848"/>
                </a:lnTo>
                <a:cubicBezTo>
                  <a:pt x="4440900" y="1473638"/>
                  <a:pt x="4452297" y="1473668"/>
                  <a:pt x="4465171" y="1474139"/>
                </a:cubicBezTo>
                <a:cubicBezTo>
                  <a:pt x="4447160" y="1479365"/>
                  <a:pt x="4428984" y="1482656"/>
                  <a:pt x="4410763" y="1484875"/>
                </a:cubicBezTo>
                <a:lnTo>
                  <a:pt x="4381497" y="1487178"/>
                </a:lnTo>
                <a:lnTo>
                  <a:pt x="4332864" y="1506810"/>
                </a:lnTo>
                <a:cubicBezTo>
                  <a:pt x="4315973" y="1513303"/>
                  <a:pt x="4302557" y="1518175"/>
                  <a:pt x="4296755" y="1520080"/>
                </a:cubicBezTo>
                <a:cubicBezTo>
                  <a:pt x="4286922" y="1526320"/>
                  <a:pt x="4282240" y="1530405"/>
                  <a:pt x="4281572" y="1532812"/>
                </a:cubicBezTo>
                <a:lnTo>
                  <a:pt x="4288377" y="1534844"/>
                </a:lnTo>
                <a:lnTo>
                  <a:pt x="4299433" y="1533907"/>
                </a:lnTo>
                <a:lnTo>
                  <a:pt x="4316624" y="1530908"/>
                </a:lnTo>
                <a:cubicBezTo>
                  <a:pt x="4370790" y="1518874"/>
                  <a:pt x="4468377" y="1488652"/>
                  <a:pt x="4467080" y="1499708"/>
                </a:cubicBezTo>
                <a:cubicBezTo>
                  <a:pt x="4468358" y="1503834"/>
                  <a:pt x="4459802" y="1510447"/>
                  <a:pt x="4447540" y="1517672"/>
                </a:cubicBezTo>
                <a:lnTo>
                  <a:pt x="4434487" y="1524434"/>
                </a:lnTo>
                <a:lnTo>
                  <a:pt x="4419938" y="1525930"/>
                </a:lnTo>
                <a:lnTo>
                  <a:pt x="4492903" y="1522708"/>
                </a:lnTo>
                <a:cubicBezTo>
                  <a:pt x="4372019" y="1550486"/>
                  <a:pt x="4273113" y="1545887"/>
                  <a:pt x="4165174" y="1558167"/>
                </a:cubicBezTo>
                <a:lnTo>
                  <a:pt x="4135328" y="1563419"/>
                </a:lnTo>
                <a:lnTo>
                  <a:pt x="4149346" y="1563419"/>
                </a:lnTo>
                <a:cubicBezTo>
                  <a:pt x="4168383" y="1562309"/>
                  <a:pt x="4188820" y="1559815"/>
                  <a:pt x="4192068" y="1560960"/>
                </a:cubicBezTo>
                <a:cubicBezTo>
                  <a:pt x="4265682" y="1551871"/>
                  <a:pt x="4334077" y="1545010"/>
                  <a:pt x="4400557" y="1539507"/>
                </a:cubicBezTo>
                <a:lnTo>
                  <a:pt x="4406116" y="1539131"/>
                </a:lnTo>
                <a:lnTo>
                  <a:pt x="4405771" y="1539310"/>
                </a:lnTo>
                <a:cubicBezTo>
                  <a:pt x="4378687" y="1552461"/>
                  <a:pt x="4361294" y="1560563"/>
                  <a:pt x="4402625" y="1548616"/>
                </a:cubicBezTo>
                <a:lnTo>
                  <a:pt x="4468842" y="1534898"/>
                </a:lnTo>
                <a:lnTo>
                  <a:pt x="4597567" y="1526208"/>
                </a:lnTo>
                <a:lnTo>
                  <a:pt x="4615318" y="1524252"/>
                </a:lnTo>
                <a:lnTo>
                  <a:pt x="4559705" y="1548536"/>
                </a:lnTo>
                <a:lnTo>
                  <a:pt x="4537424" y="1557800"/>
                </a:lnTo>
                <a:lnTo>
                  <a:pt x="4562225" y="1557550"/>
                </a:lnTo>
                <a:cubicBezTo>
                  <a:pt x="4601965" y="1558419"/>
                  <a:pt x="4638984" y="1563257"/>
                  <a:pt x="4571730" y="1574275"/>
                </a:cubicBezTo>
                <a:lnTo>
                  <a:pt x="4449243" y="1592736"/>
                </a:lnTo>
                <a:lnTo>
                  <a:pt x="4418700" y="1604281"/>
                </a:lnTo>
                <a:lnTo>
                  <a:pt x="4379219" y="1620979"/>
                </a:lnTo>
                <a:lnTo>
                  <a:pt x="4458768" y="1612509"/>
                </a:lnTo>
                <a:lnTo>
                  <a:pt x="4479101" y="1610329"/>
                </a:lnTo>
                <a:lnTo>
                  <a:pt x="4493900" y="1604107"/>
                </a:lnTo>
                <a:cubicBezTo>
                  <a:pt x="4526512" y="1589364"/>
                  <a:pt x="4553816" y="1576219"/>
                  <a:pt x="4556929" y="1594720"/>
                </a:cubicBezTo>
                <a:cubicBezTo>
                  <a:pt x="4557169" y="1592679"/>
                  <a:pt x="4551943" y="1594682"/>
                  <a:pt x="4543607" y="1599104"/>
                </a:cubicBezTo>
                <a:lnTo>
                  <a:pt x="4534699" y="1604368"/>
                </a:lnTo>
                <a:lnTo>
                  <a:pt x="4576392" y="1599897"/>
                </a:lnTo>
                <a:lnTo>
                  <a:pt x="4528317" y="1624643"/>
                </a:lnTo>
                <a:cubicBezTo>
                  <a:pt x="4470886" y="1673722"/>
                  <a:pt x="4555675" y="1641692"/>
                  <a:pt x="4609060" y="1617075"/>
                </a:cubicBezTo>
                <a:lnTo>
                  <a:pt x="4682063" y="1590311"/>
                </a:lnTo>
                <a:lnTo>
                  <a:pt x="4735625" y="1585751"/>
                </a:lnTo>
                <a:lnTo>
                  <a:pt x="4742083" y="1585177"/>
                </a:lnTo>
                <a:lnTo>
                  <a:pt x="4713511" y="1597641"/>
                </a:lnTo>
                <a:cubicBezTo>
                  <a:pt x="4675114" y="1614608"/>
                  <a:pt x="4636819" y="1630725"/>
                  <a:pt x="4599002" y="1642758"/>
                </a:cubicBezTo>
                <a:cubicBezTo>
                  <a:pt x="4578097" y="1650773"/>
                  <a:pt x="4555873" y="1658158"/>
                  <a:pt x="4532973" y="1665357"/>
                </a:cubicBezTo>
                <a:lnTo>
                  <a:pt x="4483297" y="1680578"/>
                </a:lnTo>
                <a:lnTo>
                  <a:pt x="4484399" y="1683686"/>
                </a:lnTo>
                <a:cubicBezTo>
                  <a:pt x="4486461" y="1689878"/>
                  <a:pt x="4487739" y="1694004"/>
                  <a:pt x="4487739" y="1694004"/>
                </a:cubicBezTo>
                <a:cubicBezTo>
                  <a:pt x="4501791" y="1694350"/>
                  <a:pt x="4571196" y="1663305"/>
                  <a:pt x="4600472" y="1664025"/>
                </a:cubicBezTo>
                <a:cubicBezTo>
                  <a:pt x="4600472" y="1664025"/>
                  <a:pt x="4633643" y="1664842"/>
                  <a:pt x="4601573" y="1680509"/>
                </a:cubicBezTo>
                <a:lnTo>
                  <a:pt x="4591307" y="1684873"/>
                </a:lnTo>
                <a:lnTo>
                  <a:pt x="4594053" y="1684941"/>
                </a:lnTo>
                <a:cubicBezTo>
                  <a:pt x="4616089" y="1677296"/>
                  <a:pt x="4625243" y="1669332"/>
                  <a:pt x="4640413" y="1660154"/>
                </a:cubicBezTo>
                <a:cubicBezTo>
                  <a:pt x="4647438" y="1660326"/>
                  <a:pt x="4668569" y="1670400"/>
                  <a:pt x="4691936" y="1661423"/>
                </a:cubicBezTo>
                <a:cubicBezTo>
                  <a:pt x="4713971" y="1653778"/>
                  <a:pt x="4768315" y="1620996"/>
                  <a:pt x="4813771" y="1613928"/>
                </a:cubicBezTo>
                <a:cubicBezTo>
                  <a:pt x="4888287" y="1599385"/>
                  <a:pt x="4780505" y="1647226"/>
                  <a:pt x="4757298" y="1654843"/>
                </a:cubicBezTo>
                <a:cubicBezTo>
                  <a:pt x="4725949" y="1671813"/>
                  <a:pt x="4689860" y="1679113"/>
                  <a:pt x="4673680" y="1686902"/>
                </a:cubicBezTo>
                <a:cubicBezTo>
                  <a:pt x="4669688" y="1690898"/>
                  <a:pt x="4667173" y="1697317"/>
                  <a:pt x="4663781" y="1703717"/>
                </a:cubicBezTo>
                <a:lnTo>
                  <a:pt x="4655817" y="1712478"/>
                </a:lnTo>
                <a:lnTo>
                  <a:pt x="4676583" y="1708161"/>
                </a:lnTo>
                <a:cubicBezTo>
                  <a:pt x="4687758" y="1706433"/>
                  <a:pt x="4695629" y="1706286"/>
                  <a:pt x="4697399" y="1708717"/>
                </a:cubicBezTo>
                <a:cubicBezTo>
                  <a:pt x="4698157" y="1709760"/>
                  <a:pt x="4697625" y="1711175"/>
                  <a:pt x="4696066" y="1712869"/>
                </a:cubicBezTo>
                <a:lnTo>
                  <a:pt x="4695041" y="1713667"/>
                </a:lnTo>
                <a:lnTo>
                  <a:pt x="4722117" y="1704471"/>
                </a:lnTo>
                <a:cubicBezTo>
                  <a:pt x="4745324" y="1696853"/>
                  <a:pt x="4774598" y="1697573"/>
                  <a:pt x="4811856" y="1690304"/>
                </a:cubicBezTo>
                <a:cubicBezTo>
                  <a:pt x="4857098" y="1675040"/>
                  <a:pt x="4873226" y="1657697"/>
                  <a:pt x="4901543" y="1666582"/>
                </a:cubicBezTo>
                <a:cubicBezTo>
                  <a:pt x="4922674" y="1676654"/>
                  <a:pt x="4919800" y="1701149"/>
                  <a:pt x="4933852" y="1701494"/>
                </a:cubicBezTo>
                <a:cubicBezTo>
                  <a:pt x="4970152" y="1702388"/>
                  <a:pt x="5078893" y="1646383"/>
                  <a:pt x="5124293" y="1629760"/>
                </a:cubicBezTo>
                <a:lnTo>
                  <a:pt x="5197633" y="1602340"/>
                </a:lnTo>
                <a:lnTo>
                  <a:pt x="5206859" y="1604206"/>
                </a:lnTo>
                <a:lnTo>
                  <a:pt x="5233791" y="1607140"/>
                </a:lnTo>
                <a:lnTo>
                  <a:pt x="5210528" y="1616699"/>
                </a:lnTo>
                <a:cubicBezTo>
                  <a:pt x="5098839" y="1661545"/>
                  <a:pt x="4984231" y="1707512"/>
                  <a:pt x="4861254" y="1759754"/>
                </a:cubicBezTo>
                <a:cubicBezTo>
                  <a:pt x="4839218" y="1767400"/>
                  <a:pt x="4785992" y="1790655"/>
                  <a:pt x="4724409" y="1815067"/>
                </a:cubicBezTo>
                <a:cubicBezTo>
                  <a:pt x="4701204" y="1822684"/>
                  <a:pt x="4526942" y="1886630"/>
                  <a:pt x="4623655" y="1863081"/>
                </a:cubicBezTo>
                <a:cubicBezTo>
                  <a:pt x="4714351" y="1840749"/>
                  <a:pt x="4577295" y="1887869"/>
                  <a:pt x="4562284" y="1895687"/>
                </a:cubicBezTo>
                <a:cubicBezTo>
                  <a:pt x="4559995" y="1897679"/>
                  <a:pt x="4556713" y="1901265"/>
                  <a:pt x="4553170" y="1905656"/>
                </a:cubicBezTo>
                <a:lnTo>
                  <a:pt x="4549705" y="1910459"/>
                </a:lnTo>
                <a:lnTo>
                  <a:pt x="4609316" y="1907497"/>
                </a:lnTo>
                <a:lnTo>
                  <a:pt x="4638237" y="1908879"/>
                </a:lnTo>
                <a:lnTo>
                  <a:pt x="4638400" y="1908820"/>
                </a:lnTo>
                <a:cubicBezTo>
                  <a:pt x="4689789" y="1889956"/>
                  <a:pt x="4743201" y="1870118"/>
                  <a:pt x="4754805" y="1866310"/>
                </a:cubicBezTo>
                <a:cubicBezTo>
                  <a:pt x="4814098" y="1851393"/>
                  <a:pt x="4867696" y="1834971"/>
                  <a:pt x="4911981" y="1827873"/>
                </a:cubicBezTo>
                <a:cubicBezTo>
                  <a:pt x="4919006" y="1828046"/>
                  <a:pt x="4940297" y="1836758"/>
                  <a:pt x="4947323" y="1836931"/>
                </a:cubicBezTo>
                <a:cubicBezTo>
                  <a:pt x="5013856" y="1830381"/>
                  <a:pt x="5110405" y="1748146"/>
                  <a:pt x="5114399" y="1774174"/>
                </a:cubicBezTo>
                <a:cubicBezTo>
                  <a:pt x="5114399" y="1774174"/>
                  <a:pt x="5091406" y="1789984"/>
                  <a:pt x="5075439" y="1805967"/>
                </a:cubicBezTo>
                <a:lnTo>
                  <a:pt x="5076483" y="1801632"/>
                </a:lnTo>
                <a:lnTo>
                  <a:pt x="5083422" y="1797976"/>
                </a:lnTo>
                <a:cubicBezTo>
                  <a:pt x="5079908" y="1797889"/>
                  <a:pt x="5078153" y="1797845"/>
                  <a:pt x="5077155" y="1798845"/>
                </a:cubicBezTo>
                <a:lnTo>
                  <a:pt x="5076483" y="1801632"/>
                </a:lnTo>
                <a:lnTo>
                  <a:pt x="5063727" y="1808355"/>
                </a:lnTo>
                <a:lnTo>
                  <a:pt x="5054534" y="1810229"/>
                </a:lnTo>
                <a:cubicBezTo>
                  <a:pt x="5048839" y="1812478"/>
                  <a:pt x="5045046" y="1814772"/>
                  <a:pt x="5045046" y="1814772"/>
                </a:cubicBezTo>
                <a:cubicBezTo>
                  <a:pt x="5045046" y="1814772"/>
                  <a:pt x="5042173" y="1839266"/>
                  <a:pt x="5025833" y="1848416"/>
                </a:cubicBezTo>
                <a:cubicBezTo>
                  <a:pt x="4993686" y="1872189"/>
                  <a:pt x="4896974" y="1895738"/>
                  <a:pt x="4865783" y="1911347"/>
                </a:cubicBezTo>
                <a:cubicBezTo>
                  <a:pt x="4858757" y="1911173"/>
                  <a:pt x="4856682" y="1928864"/>
                  <a:pt x="4848698" y="1936856"/>
                </a:cubicBezTo>
                <a:cubicBezTo>
                  <a:pt x="4818599" y="1960680"/>
                  <a:pt x="4756555" y="1975272"/>
                  <a:pt x="4704891" y="1991465"/>
                </a:cubicBezTo>
                <a:lnTo>
                  <a:pt x="4674842" y="2002500"/>
                </a:lnTo>
                <a:lnTo>
                  <a:pt x="4683837" y="2004943"/>
                </a:lnTo>
                <a:cubicBezTo>
                  <a:pt x="4691322" y="2006643"/>
                  <a:pt x="4699101" y="2007508"/>
                  <a:pt x="4700278" y="2004169"/>
                </a:cubicBezTo>
                <a:cubicBezTo>
                  <a:pt x="4697923" y="2010847"/>
                  <a:pt x="4628236" y="2025075"/>
                  <a:pt x="4566468" y="2034586"/>
                </a:cubicBezTo>
                <a:lnTo>
                  <a:pt x="4565508" y="2034051"/>
                </a:lnTo>
                <a:lnTo>
                  <a:pt x="4561777" y="2035232"/>
                </a:lnTo>
                <a:lnTo>
                  <a:pt x="4566468" y="2034586"/>
                </a:lnTo>
                <a:lnTo>
                  <a:pt x="4571497" y="2040815"/>
                </a:lnTo>
                <a:lnTo>
                  <a:pt x="4531529" y="2052049"/>
                </a:lnTo>
                <a:lnTo>
                  <a:pt x="4504407" y="2054252"/>
                </a:lnTo>
                <a:lnTo>
                  <a:pt x="4461907" y="2070627"/>
                </a:lnTo>
                <a:cubicBezTo>
                  <a:pt x="4461907" y="2070627"/>
                  <a:pt x="4445724" y="2078417"/>
                  <a:pt x="4444609" y="2087942"/>
                </a:cubicBezTo>
                <a:cubicBezTo>
                  <a:pt x="4464942" y="2104820"/>
                  <a:pt x="4602902" y="2039982"/>
                  <a:pt x="4633134" y="2032537"/>
                </a:cubicBezTo>
                <a:cubicBezTo>
                  <a:pt x="4795367" y="1986037"/>
                  <a:pt x="4953076" y="1930554"/>
                  <a:pt x="5110111" y="1870790"/>
                </a:cubicBezTo>
                <a:lnTo>
                  <a:pt x="5349306" y="1775996"/>
                </a:lnTo>
                <a:lnTo>
                  <a:pt x="5367407" y="1777187"/>
                </a:lnTo>
                <a:lnTo>
                  <a:pt x="5409920" y="1777440"/>
                </a:lnTo>
                <a:lnTo>
                  <a:pt x="5336568" y="1812395"/>
                </a:lnTo>
                <a:cubicBezTo>
                  <a:pt x="5307293" y="1811674"/>
                  <a:pt x="5283928" y="1820652"/>
                  <a:pt x="5274986" y="1836809"/>
                </a:cubicBezTo>
                <a:cubicBezTo>
                  <a:pt x="5264926" y="1862490"/>
                  <a:pt x="5274986" y="1836809"/>
                  <a:pt x="5274986" y="1836809"/>
                </a:cubicBezTo>
                <a:cubicBezTo>
                  <a:pt x="5297235" y="1837357"/>
                  <a:pt x="5319270" y="1829710"/>
                  <a:pt x="5336568" y="1812395"/>
                </a:cubicBezTo>
                <a:lnTo>
                  <a:pt x="5411613" y="1789482"/>
                </a:lnTo>
                <a:lnTo>
                  <a:pt x="5413377" y="1808410"/>
                </a:lnTo>
                <a:cubicBezTo>
                  <a:pt x="5406884" y="1806121"/>
                  <a:pt x="5401319" y="1804158"/>
                  <a:pt x="5401319" y="1804158"/>
                </a:cubicBezTo>
                <a:cubicBezTo>
                  <a:pt x="5408277" y="1822879"/>
                  <a:pt x="5410631" y="1816200"/>
                  <a:pt x="5413377" y="1808410"/>
                </a:cubicBezTo>
                <a:lnTo>
                  <a:pt x="5440544" y="1806538"/>
                </a:lnTo>
                <a:lnTo>
                  <a:pt x="5370700" y="1837390"/>
                </a:lnTo>
                <a:lnTo>
                  <a:pt x="5347708" y="1843509"/>
                </a:lnTo>
                <a:cubicBezTo>
                  <a:pt x="5340202" y="1845107"/>
                  <a:pt x="5335646" y="1845454"/>
                  <a:pt x="5336235" y="1843785"/>
                </a:cubicBezTo>
                <a:lnTo>
                  <a:pt x="5340605" y="1850685"/>
                </a:lnTo>
                <a:lnTo>
                  <a:pt x="5247155" y="1891964"/>
                </a:lnTo>
                <a:lnTo>
                  <a:pt x="5216791" y="1895592"/>
                </a:lnTo>
                <a:cubicBezTo>
                  <a:pt x="5197453" y="1897555"/>
                  <a:pt x="5175301" y="1899366"/>
                  <a:pt x="5147084" y="1900995"/>
                </a:cubicBezTo>
                <a:cubicBezTo>
                  <a:pt x="5133598" y="1903750"/>
                  <a:pt x="5015164" y="1908301"/>
                  <a:pt x="5063908" y="1917975"/>
                </a:cubicBezTo>
                <a:cubicBezTo>
                  <a:pt x="5100594" y="1923400"/>
                  <a:pt x="5184696" y="1906745"/>
                  <a:pt x="5209317" y="1907916"/>
                </a:cubicBezTo>
                <a:lnTo>
                  <a:pt x="5210938" y="1907963"/>
                </a:lnTo>
                <a:lnTo>
                  <a:pt x="5185462" y="1919217"/>
                </a:lnTo>
                <a:cubicBezTo>
                  <a:pt x="5038346" y="1992018"/>
                  <a:pt x="4883086" y="2014125"/>
                  <a:pt x="4735013" y="2095090"/>
                </a:cubicBezTo>
                <a:cubicBezTo>
                  <a:pt x="4763075" y="2088617"/>
                  <a:pt x="4800032" y="2073918"/>
                  <a:pt x="4793424" y="2084246"/>
                </a:cubicBezTo>
                <a:lnTo>
                  <a:pt x="4772674" y="2102149"/>
                </a:lnTo>
                <a:lnTo>
                  <a:pt x="4625100" y="2121190"/>
                </a:lnTo>
                <a:lnTo>
                  <a:pt x="4737332" y="2118127"/>
                </a:lnTo>
                <a:lnTo>
                  <a:pt x="4730696" y="2120936"/>
                </a:lnTo>
                <a:cubicBezTo>
                  <a:pt x="4678135" y="2141968"/>
                  <a:pt x="4596958" y="2173234"/>
                  <a:pt x="4577997" y="2192213"/>
                </a:cubicBezTo>
                <a:cubicBezTo>
                  <a:pt x="4681789" y="2178393"/>
                  <a:pt x="4721122" y="2153431"/>
                  <a:pt x="4810807" y="2129710"/>
                </a:cubicBezTo>
                <a:cubicBezTo>
                  <a:pt x="4931684" y="2090379"/>
                  <a:pt x="4833057" y="2130258"/>
                  <a:pt x="4799791" y="2163556"/>
                </a:cubicBezTo>
                <a:cubicBezTo>
                  <a:pt x="4774509" y="2188863"/>
                  <a:pt x="4839124" y="2138595"/>
                  <a:pt x="4829066" y="2164277"/>
                </a:cubicBezTo>
                <a:cubicBezTo>
                  <a:pt x="4819008" y="2189958"/>
                  <a:pt x="4745448" y="2196335"/>
                  <a:pt x="4714259" y="2211944"/>
                </a:cubicBezTo>
                <a:cubicBezTo>
                  <a:pt x="4676841" y="2220576"/>
                  <a:pt x="4632555" y="2227674"/>
                  <a:pt x="4593384" y="2251274"/>
                </a:cubicBezTo>
                <a:cubicBezTo>
                  <a:pt x="4593384" y="2251274"/>
                  <a:pt x="4591306" y="2268964"/>
                  <a:pt x="4583323" y="2276956"/>
                </a:cubicBezTo>
                <a:cubicBezTo>
                  <a:pt x="4567143" y="2284746"/>
                  <a:pt x="4468515" y="2324624"/>
                  <a:pt x="4445309" y="2332241"/>
                </a:cubicBezTo>
                <a:cubicBezTo>
                  <a:pt x="4335453" y="2397772"/>
                  <a:pt x="4525893" y="2326037"/>
                  <a:pt x="4563151" y="2318765"/>
                </a:cubicBezTo>
                <a:cubicBezTo>
                  <a:pt x="4631760" y="2294524"/>
                  <a:pt x="4684986" y="2271270"/>
                  <a:pt x="4714261" y="2271991"/>
                </a:cubicBezTo>
                <a:cubicBezTo>
                  <a:pt x="4826194" y="2248817"/>
                  <a:pt x="4902786" y="2216585"/>
                  <a:pt x="5014562" y="2194773"/>
                </a:cubicBezTo>
                <a:cubicBezTo>
                  <a:pt x="4922001" y="2242986"/>
                  <a:pt x="4832263" y="2257154"/>
                  <a:pt x="4733636" y="2297033"/>
                </a:cubicBezTo>
                <a:cubicBezTo>
                  <a:pt x="4687063" y="2313627"/>
                  <a:pt x="4635753" y="2320552"/>
                  <a:pt x="4602487" y="2353850"/>
                </a:cubicBezTo>
                <a:cubicBezTo>
                  <a:pt x="4593547" y="2370006"/>
                  <a:pt x="4592589" y="2378172"/>
                  <a:pt x="4577420" y="2387352"/>
                </a:cubicBezTo>
                <a:cubicBezTo>
                  <a:pt x="4538245" y="2410951"/>
                  <a:pt x="4487680" y="2401519"/>
                  <a:pt x="4441480" y="2424946"/>
                </a:cubicBezTo>
                <a:cubicBezTo>
                  <a:pt x="4448505" y="2425118"/>
                  <a:pt x="4451754" y="2467504"/>
                  <a:pt x="4443557" y="2467303"/>
                </a:cubicBezTo>
                <a:cubicBezTo>
                  <a:pt x="4426472" y="2492812"/>
                  <a:pt x="4288297" y="2489410"/>
                  <a:pt x="4276322" y="2531421"/>
                </a:cubicBezTo>
                <a:cubicBezTo>
                  <a:pt x="4276322" y="2531421"/>
                  <a:pt x="4276192" y="2532526"/>
                  <a:pt x="4276030" y="2533908"/>
                </a:cubicBezTo>
                <a:lnTo>
                  <a:pt x="4275666" y="2537018"/>
                </a:lnTo>
                <a:lnTo>
                  <a:pt x="4275544" y="2538055"/>
                </a:lnTo>
                <a:cubicBezTo>
                  <a:pt x="4275414" y="2539160"/>
                  <a:pt x="4275349" y="2539713"/>
                  <a:pt x="4275447" y="2538883"/>
                </a:cubicBezTo>
                <a:lnTo>
                  <a:pt x="4275666" y="2537018"/>
                </a:lnTo>
                <a:lnTo>
                  <a:pt x="4276322" y="2531421"/>
                </a:lnTo>
                <a:cubicBezTo>
                  <a:pt x="4333700" y="2532834"/>
                  <a:pt x="4366965" y="2499535"/>
                  <a:pt x="4419445" y="2492638"/>
                </a:cubicBezTo>
                <a:cubicBezTo>
                  <a:pt x="4493005" y="2486260"/>
                  <a:pt x="4560656" y="2470184"/>
                  <a:pt x="4644113" y="2439486"/>
                </a:cubicBezTo>
                <a:cubicBezTo>
                  <a:pt x="4786067" y="2400676"/>
                  <a:pt x="4489972" y="2512115"/>
                  <a:pt x="4489015" y="2520280"/>
                </a:cubicBezTo>
                <a:lnTo>
                  <a:pt x="4574710" y="2530578"/>
                </a:lnTo>
                <a:cubicBezTo>
                  <a:pt x="4573751" y="2538741"/>
                  <a:pt x="4460859" y="2570080"/>
                  <a:pt x="4460859" y="2570080"/>
                </a:cubicBezTo>
                <a:cubicBezTo>
                  <a:pt x="4407634" y="2593335"/>
                  <a:pt x="4386343" y="2584622"/>
                  <a:pt x="4347009" y="2609584"/>
                </a:cubicBezTo>
                <a:cubicBezTo>
                  <a:pt x="4376284" y="2610305"/>
                  <a:pt x="4497161" y="2570974"/>
                  <a:pt x="4496202" y="2579139"/>
                </a:cubicBezTo>
                <a:cubicBezTo>
                  <a:pt x="4495964" y="2581179"/>
                  <a:pt x="4488099" y="2586275"/>
                  <a:pt x="4478311" y="2592282"/>
                </a:cubicBezTo>
                <a:lnTo>
                  <a:pt x="4470304" y="2597347"/>
                </a:lnTo>
                <a:lnTo>
                  <a:pt x="4346532" y="2613642"/>
                </a:lnTo>
                <a:lnTo>
                  <a:pt x="4287055" y="2621475"/>
                </a:lnTo>
                <a:cubicBezTo>
                  <a:pt x="4266214" y="2606618"/>
                  <a:pt x="4279599" y="2642622"/>
                  <a:pt x="4287055" y="2621475"/>
                </a:cubicBezTo>
                <a:cubicBezTo>
                  <a:pt x="4320249" y="2623478"/>
                  <a:pt x="4352696" y="2622793"/>
                  <a:pt x="4384764" y="2620781"/>
                </a:cubicBezTo>
                <a:lnTo>
                  <a:pt x="4446286" y="2615203"/>
                </a:lnTo>
                <a:lnTo>
                  <a:pt x="4442111" y="2622138"/>
                </a:lnTo>
                <a:cubicBezTo>
                  <a:pt x="4447432" y="2623229"/>
                  <a:pt x="4462233" y="2620950"/>
                  <a:pt x="4492211" y="2613158"/>
                </a:cubicBezTo>
                <a:lnTo>
                  <a:pt x="4503832" y="2610035"/>
                </a:lnTo>
                <a:lnTo>
                  <a:pt x="4575549" y="2603684"/>
                </a:lnTo>
                <a:cubicBezTo>
                  <a:pt x="4607568" y="2601812"/>
                  <a:pt x="4639942" y="2601336"/>
                  <a:pt x="4673038" y="2603617"/>
                </a:cubicBezTo>
                <a:cubicBezTo>
                  <a:pt x="4595429" y="2622562"/>
                  <a:pt x="4517353" y="2625072"/>
                  <a:pt x="4437459" y="2635702"/>
                </a:cubicBezTo>
                <a:cubicBezTo>
                  <a:pt x="4375692" y="2645213"/>
                  <a:pt x="4425864" y="2647883"/>
                  <a:pt x="4451414" y="2649381"/>
                </a:cubicBezTo>
                <a:lnTo>
                  <a:pt x="4741608" y="2623574"/>
                </a:lnTo>
                <a:lnTo>
                  <a:pt x="4731305" y="2627231"/>
                </a:lnTo>
                <a:cubicBezTo>
                  <a:pt x="4686064" y="2642495"/>
                  <a:pt x="4563857" y="2683156"/>
                  <a:pt x="4654714" y="2659463"/>
                </a:cubicBezTo>
                <a:cubicBezTo>
                  <a:pt x="4736417" y="2643734"/>
                  <a:pt x="4637576" y="2675418"/>
                  <a:pt x="4614422" y="2692590"/>
                </a:cubicBezTo>
                <a:cubicBezTo>
                  <a:pt x="4621448" y="2692762"/>
                  <a:pt x="4628475" y="2692935"/>
                  <a:pt x="4635500" y="2693108"/>
                </a:cubicBezTo>
                <a:cubicBezTo>
                  <a:pt x="4628475" y="2692935"/>
                  <a:pt x="4677125" y="2718698"/>
                  <a:pt x="4676007" y="2728222"/>
                </a:cubicBezTo>
                <a:cubicBezTo>
                  <a:pt x="4674092" y="2744552"/>
                  <a:pt x="4529051" y="2799664"/>
                  <a:pt x="4505843" y="2807280"/>
                </a:cubicBezTo>
                <a:cubicBezTo>
                  <a:pt x="4427177" y="2857202"/>
                  <a:pt x="4678245" y="2769219"/>
                  <a:pt x="4676169" y="2786908"/>
                </a:cubicBezTo>
                <a:cubicBezTo>
                  <a:pt x="4677447" y="2791034"/>
                  <a:pt x="4668890" y="2797647"/>
                  <a:pt x="4656630" y="2804873"/>
                </a:cubicBezTo>
                <a:lnTo>
                  <a:pt x="4643576" y="2811634"/>
                </a:lnTo>
                <a:lnTo>
                  <a:pt x="4444366" y="2832108"/>
                </a:lnTo>
                <a:cubicBezTo>
                  <a:pt x="4424920" y="2834011"/>
                  <a:pt x="4329217" y="2830307"/>
                  <a:pt x="4324115" y="2844778"/>
                </a:cubicBezTo>
                <a:cubicBezTo>
                  <a:pt x="4319406" y="2858136"/>
                  <a:pt x="4394662" y="2845870"/>
                  <a:pt x="4401157" y="2848160"/>
                </a:cubicBezTo>
                <a:cubicBezTo>
                  <a:pt x="4474771" y="2839072"/>
                  <a:pt x="4543166" y="2832211"/>
                  <a:pt x="4609647" y="2826708"/>
                </a:cubicBezTo>
                <a:lnTo>
                  <a:pt x="4615205" y="2826332"/>
                </a:lnTo>
                <a:lnTo>
                  <a:pt x="4614859" y="2826511"/>
                </a:lnTo>
                <a:cubicBezTo>
                  <a:pt x="4587775" y="2839662"/>
                  <a:pt x="4570384" y="2847764"/>
                  <a:pt x="4611714" y="2835816"/>
                </a:cubicBezTo>
                <a:lnTo>
                  <a:pt x="4677931" y="2822098"/>
                </a:lnTo>
                <a:lnTo>
                  <a:pt x="4806655" y="2813408"/>
                </a:lnTo>
                <a:lnTo>
                  <a:pt x="4824407" y="2811452"/>
                </a:lnTo>
                <a:lnTo>
                  <a:pt x="4768793" y="2835737"/>
                </a:lnTo>
                <a:cubicBezTo>
                  <a:pt x="4744846" y="2845917"/>
                  <a:pt x="4716624" y="2857503"/>
                  <a:pt x="4680322" y="2871622"/>
                </a:cubicBezTo>
                <a:cubicBezTo>
                  <a:pt x="4642108" y="2887058"/>
                  <a:pt x="4611715" y="2895863"/>
                  <a:pt x="4580525" y="2911471"/>
                </a:cubicBezTo>
                <a:cubicBezTo>
                  <a:pt x="4511173" y="2952070"/>
                  <a:pt x="4639075" y="2912913"/>
                  <a:pt x="4669308" y="2905468"/>
                </a:cubicBezTo>
                <a:cubicBezTo>
                  <a:pt x="4714709" y="2888845"/>
                  <a:pt x="4761867" y="2857252"/>
                  <a:pt x="4766018" y="2881920"/>
                </a:cubicBezTo>
                <a:cubicBezTo>
                  <a:pt x="4766976" y="2873755"/>
                  <a:pt x="4680486" y="2930308"/>
                  <a:pt x="4657332" y="2947480"/>
                </a:cubicBezTo>
                <a:cubicBezTo>
                  <a:pt x="4657332" y="2947480"/>
                  <a:pt x="4604851" y="2954376"/>
                  <a:pt x="4625184" y="2971252"/>
                </a:cubicBezTo>
                <a:cubicBezTo>
                  <a:pt x="4625184" y="2971252"/>
                  <a:pt x="4663400" y="2955816"/>
                  <a:pt x="4685436" y="2948170"/>
                </a:cubicBezTo>
                <a:cubicBezTo>
                  <a:pt x="4691718" y="2964702"/>
                  <a:pt x="4696828" y="2981205"/>
                  <a:pt x="4696828" y="2981205"/>
                </a:cubicBezTo>
                <a:cubicBezTo>
                  <a:pt x="4710880" y="2981551"/>
                  <a:pt x="4780285" y="2950505"/>
                  <a:pt x="4809561" y="2951226"/>
                </a:cubicBezTo>
                <a:cubicBezTo>
                  <a:pt x="4809561" y="2951226"/>
                  <a:pt x="4852887" y="2952293"/>
                  <a:pt x="4792636" y="2975374"/>
                </a:cubicBezTo>
                <a:cubicBezTo>
                  <a:pt x="4746062" y="2991969"/>
                  <a:pt x="4778371" y="2966834"/>
                  <a:pt x="4753088" y="2992141"/>
                </a:cubicBezTo>
                <a:cubicBezTo>
                  <a:pt x="4770386" y="2974826"/>
                  <a:pt x="4781406" y="3001027"/>
                  <a:pt x="4772464" y="3017183"/>
                </a:cubicBezTo>
                <a:cubicBezTo>
                  <a:pt x="4774460" y="3015185"/>
                  <a:pt x="4767025" y="3016623"/>
                  <a:pt x="4754735" y="3020030"/>
                </a:cubicBezTo>
                <a:lnTo>
                  <a:pt x="4715821" y="3032212"/>
                </a:lnTo>
                <a:lnTo>
                  <a:pt x="4714216" y="3032357"/>
                </a:lnTo>
                <a:cubicBezTo>
                  <a:pt x="4569897" y="3045615"/>
                  <a:pt x="4426389" y="3059161"/>
                  <a:pt x="4289600" y="3072884"/>
                </a:cubicBezTo>
                <a:cubicBezTo>
                  <a:pt x="4121463" y="3091200"/>
                  <a:pt x="3962104" y="3120117"/>
                  <a:pt x="3809240" y="3151324"/>
                </a:cubicBezTo>
                <a:cubicBezTo>
                  <a:pt x="3655059" y="3183319"/>
                  <a:pt x="3495132" y="3234562"/>
                  <a:pt x="3351513" y="3292806"/>
                </a:cubicBezTo>
                <a:cubicBezTo>
                  <a:pt x="3599612" y="3248869"/>
                  <a:pt x="3826408" y="3173645"/>
                  <a:pt x="4089315" y="3126169"/>
                </a:cubicBezTo>
                <a:cubicBezTo>
                  <a:pt x="4307157" y="3094090"/>
                  <a:pt x="4533386" y="3073728"/>
                  <a:pt x="4758581" y="3059260"/>
                </a:cubicBezTo>
                <a:lnTo>
                  <a:pt x="4765283" y="3059091"/>
                </a:lnTo>
                <a:lnTo>
                  <a:pt x="4734032" y="3073257"/>
                </a:lnTo>
                <a:lnTo>
                  <a:pt x="4730186" y="3076511"/>
                </a:lnTo>
                <a:lnTo>
                  <a:pt x="4720011" y="3076948"/>
                </a:lnTo>
                <a:cubicBezTo>
                  <a:pt x="4507734" y="3110987"/>
                  <a:pt x="4325251" y="3116737"/>
                  <a:pt x="4073939" y="3152033"/>
                </a:cubicBezTo>
                <a:cubicBezTo>
                  <a:pt x="3903448" y="3177027"/>
                  <a:pt x="3703164" y="3230312"/>
                  <a:pt x="3530783" y="3278416"/>
                </a:cubicBezTo>
                <a:cubicBezTo>
                  <a:pt x="3525216" y="3276454"/>
                  <a:pt x="3450428" y="3305152"/>
                  <a:pt x="3450428" y="3305152"/>
                </a:cubicBezTo>
                <a:cubicBezTo>
                  <a:pt x="3445719" y="3318509"/>
                  <a:pt x="3504273" y="3300356"/>
                  <a:pt x="3537743" y="3297138"/>
                </a:cubicBezTo>
                <a:cubicBezTo>
                  <a:pt x="3585094" y="3290054"/>
                  <a:pt x="3621312" y="3279044"/>
                  <a:pt x="3641294" y="3278582"/>
                </a:cubicBezTo>
                <a:cubicBezTo>
                  <a:pt x="3695708" y="3251462"/>
                  <a:pt x="3741239" y="3252494"/>
                  <a:pt x="3813675" y="3230476"/>
                </a:cubicBezTo>
                <a:cubicBezTo>
                  <a:pt x="3899204" y="3206816"/>
                  <a:pt x="3988875" y="3192125"/>
                  <a:pt x="4077617" y="3177107"/>
                </a:cubicBezTo>
                <a:cubicBezTo>
                  <a:pt x="4111478" y="3172776"/>
                  <a:pt x="4225305" y="3142823"/>
                  <a:pt x="4204362" y="3166727"/>
                </a:cubicBezTo>
                <a:cubicBezTo>
                  <a:pt x="4215494" y="3170651"/>
                  <a:pt x="4227557" y="3174903"/>
                  <a:pt x="4237832" y="3163507"/>
                </a:cubicBezTo>
                <a:cubicBezTo>
                  <a:pt x="4402688" y="3151543"/>
                  <a:pt x="4567612" y="3124587"/>
                  <a:pt x="4754235" y="3127807"/>
                </a:cubicBezTo>
                <a:cubicBezTo>
                  <a:pt x="4586098" y="3146123"/>
                  <a:pt x="4384098" y="3168768"/>
                  <a:pt x="4210393" y="3185122"/>
                </a:cubicBezTo>
                <a:cubicBezTo>
                  <a:pt x="4183417" y="3190627"/>
                  <a:pt x="4031125" y="3199510"/>
                  <a:pt x="4026416" y="3212869"/>
                </a:cubicBezTo>
                <a:cubicBezTo>
                  <a:pt x="4003976" y="3258768"/>
                  <a:pt x="4518593" y="3207421"/>
                  <a:pt x="4055176" y="3223007"/>
                </a:cubicBezTo>
                <a:cubicBezTo>
                  <a:pt x="4075159" y="3222544"/>
                  <a:pt x="4094213" y="3221751"/>
                  <a:pt x="4103455" y="3216250"/>
                </a:cubicBezTo>
                <a:cubicBezTo>
                  <a:pt x="4319511" y="3168524"/>
                  <a:pt x="4541032" y="3161521"/>
                  <a:pt x="4747637" y="3164277"/>
                </a:cubicBezTo>
                <a:cubicBezTo>
                  <a:pt x="4501891" y="3201533"/>
                  <a:pt x="4255289" y="3223474"/>
                  <a:pt x="4001229" y="3266560"/>
                </a:cubicBezTo>
                <a:cubicBezTo>
                  <a:pt x="3766616" y="3307743"/>
                  <a:pt x="3550490" y="3370461"/>
                  <a:pt x="3326052" y="3439007"/>
                </a:cubicBezTo>
                <a:cubicBezTo>
                  <a:pt x="3298146" y="3444187"/>
                  <a:pt x="3259574" y="3461876"/>
                  <a:pt x="3307462" y="3456230"/>
                </a:cubicBezTo>
                <a:cubicBezTo>
                  <a:pt x="3357166" y="3442469"/>
                  <a:pt x="3442695" y="3418809"/>
                  <a:pt x="3478914" y="3407799"/>
                </a:cubicBezTo>
                <a:cubicBezTo>
                  <a:pt x="3872987" y="3298939"/>
                  <a:pt x="4280837" y="3224971"/>
                  <a:pt x="4695116" y="3200823"/>
                </a:cubicBezTo>
                <a:cubicBezTo>
                  <a:pt x="4774511" y="3197525"/>
                  <a:pt x="4869748" y="3184797"/>
                  <a:pt x="4919349" y="3209792"/>
                </a:cubicBezTo>
                <a:cubicBezTo>
                  <a:pt x="4956033" y="3215215"/>
                  <a:pt x="4958781" y="3207424"/>
                  <a:pt x="4977833" y="3206632"/>
                </a:cubicBezTo>
                <a:cubicBezTo>
                  <a:pt x="5025721" y="3200989"/>
                  <a:pt x="5062795" y="3205299"/>
                  <a:pt x="5013091" y="3219061"/>
                </a:cubicBezTo>
                <a:cubicBezTo>
                  <a:pt x="4923420" y="3233752"/>
                  <a:pt x="4876070" y="3240837"/>
                  <a:pt x="4796675" y="3244134"/>
                </a:cubicBezTo>
                <a:cubicBezTo>
                  <a:pt x="4533299" y="3275178"/>
                  <a:pt x="4309428" y="3288861"/>
                  <a:pt x="4041878" y="3334701"/>
                </a:cubicBezTo>
                <a:cubicBezTo>
                  <a:pt x="3890442" y="3358905"/>
                  <a:pt x="3776616" y="3388857"/>
                  <a:pt x="3621398" y="3426743"/>
                </a:cubicBezTo>
                <a:cubicBezTo>
                  <a:pt x="3543789" y="3445687"/>
                  <a:pt x="3404414" y="3474141"/>
                  <a:pt x="3315209" y="3505264"/>
                </a:cubicBezTo>
                <a:cubicBezTo>
                  <a:pt x="3309643" y="3503302"/>
                  <a:pt x="3219011" y="3541433"/>
                  <a:pt x="3216657" y="3548110"/>
                </a:cubicBezTo>
                <a:cubicBezTo>
                  <a:pt x="3214303" y="3554788"/>
                  <a:pt x="3256087" y="3545741"/>
                  <a:pt x="3261654" y="3547704"/>
                </a:cubicBezTo>
                <a:cubicBezTo>
                  <a:pt x="3517209" y="3482621"/>
                  <a:pt x="3760773" y="3398288"/>
                  <a:pt x="4014441" y="3356315"/>
                </a:cubicBezTo>
                <a:cubicBezTo>
                  <a:pt x="4243878" y="3312056"/>
                  <a:pt x="4514710" y="3292402"/>
                  <a:pt x="4747827" y="3273215"/>
                </a:cubicBezTo>
                <a:cubicBezTo>
                  <a:pt x="4786864" y="3271962"/>
                  <a:pt x="4840710" y="3267167"/>
                  <a:pt x="4859766" y="3266375"/>
                </a:cubicBezTo>
                <a:cubicBezTo>
                  <a:pt x="4882961" y="3274552"/>
                  <a:pt x="4861552" y="3282022"/>
                  <a:pt x="4878252" y="3287909"/>
                </a:cubicBezTo>
                <a:cubicBezTo>
                  <a:pt x="4878252" y="3287909"/>
                  <a:pt x="4907013" y="3298048"/>
                  <a:pt x="4909367" y="3291370"/>
                </a:cubicBezTo>
                <a:cubicBezTo>
                  <a:pt x="4907013" y="3298048"/>
                  <a:pt x="4837325" y="3312275"/>
                  <a:pt x="4775556" y="3321788"/>
                </a:cubicBezTo>
                <a:cubicBezTo>
                  <a:pt x="4769992" y="3319825"/>
                  <a:pt x="4769992" y="3319825"/>
                  <a:pt x="4772348" y="3313147"/>
                </a:cubicBezTo>
                <a:cubicBezTo>
                  <a:pt x="4769992" y="3319825"/>
                  <a:pt x="4854097" y="3303171"/>
                  <a:pt x="4875898" y="3294588"/>
                </a:cubicBezTo>
                <a:cubicBezTo>
                  <a:pt x="4580446" y="3345610"/>
                  <a:pt x="4666833" y="3337268"/>
                  <a:pt x="4775556" y="3321788"/>
                </a:cubicBezTo>
                <a:lnTo>
                  <a:pt x="4780586" y="3328016"/>
                </a:lnTo>
                <a:lnTo>
                  <a:pt x="4740619" y="3339250"/>
                </a:lnTo>
                <a:cubicBezTo>
                  <a:pt x="4692346" y="3347750"/>
                  <a:pt x="4640391" y="3344218"/>
                  <a:pt x="4586011" y="3347572"/>
                </a:cubicBezTo>
                <a:cubicBezTo>
                  <a:pt x="4246990" y="3391993"/>
                  <a:pt x="3909290" y="3435629"/>
                  <a:pt x="3587259" y="3523584"/>
                </a:cubicBezTo>
                <a:cubicBezTo>
                  <a:pt x="3456664" y="3562641"/>
                  <a:pt x="3326995" y="3602026"/>
                  <a:pt x="3204320" y="3636365"/>
                </a:cubicBezTo>
                <a:cubicBezTo>
                  <a:pt x="2956685" y="3696736"/>
                  <a:pt x="2692744" y="3750105"/>
                  <a:pt x="2435691" y="3837189"/>
                </a:cubicBezTo>
                <a:cubicBezTo>
                  <a:pt x="2252642" y="3897801"/>
                  <a:pt x="2066775" y="3948660"/>
                  <a:pt x="1861783" y="4015303"/>
                </a:cubicBezTo>
                <a:cubicBezTo>
                  <a:pt x="1817644" y="4031029"/>
                  <a:pt x="1761445" y="4042502"/>
                  <a:pt x="1717304" y="4058226"/>
                </a:cubicBezTo>
                <a:cubicBezTo>
                  <a:pt x="1695896" y="4065697"/>
                  <a:pt x="1648476" y="4087773"/>
                  <a:pt x="1696754" y="4081016"/>
                </a:cubicBezTo>
                <a:cubicBezTo>
                  <a:pt x="1751635" y="4070329"/>
                  <a:pt x="1818501" y="4046348"/>
                  <a:pt x="1854327" y="4036451"/>
                </a:cubicBezTo>
                <a:cubicBezTo>
                  <a:pt x="2051398" y="3974526"/>
                  <a:pt x="2222851" y="3926093"/>
                  <a:pt x="2403152" y="3873272"/>
                </a:cubicBezTo>
                <a:cubicBezTo>
                  <a:pt x="2516977" y="3843318"/>
                  <a:pt x="2647108" y="3787828"/>
                  <a:pt x="2760541" y="3758990"/>
                </a:cubicBezTo>
                <a:cubicBezTo>
                  <a:pt x="2830622" y="3743649"/>
                  <a:pt x="2871622" y="3736828"/>
                  <a:pt x="2949230" y="3717884"/>
                </a:cubicBezTo>
                <a:cubicBezTo>
                  <a:pt x="2991941" y="3709165"/>
                  <a:pt x="3041646" y="3695402"/>
                  <a:pt x="3085393" y="3680790"/>
                </a:cubicBezTo>
                <a:cubicBezTo>
                  <a:pt x="3183377" y="3660269"/>
                  <a:pt x="3095099" y="3691722"/>
                  <a:pt x="3067195" y="3696900"/>
                </a:cubicBezTo>
                <a:cubicBezTo>
                  <a:pt x="2872872" y="3751034"/>
                  <a:pt x="2706986" y="3801429"/>
                  <a:pt x="2529039" y="3847571"/>
                </a:cubicBezTo>
                <a:cubicBezTo>
                  <a:pt x="2318088" y="3913364"/>
                  <a:pt x="2121944" y="3975618"/>
                  <a:pt x="1931367" y="4039833"/>
                </a:cubicBezTo>
                <a:cubicBezTo>
                  <a:pt x="1728335" y="4100910"/>
                  <a:pt x="1546539" y="4175728"/>
                  <a:pt x="1337940" y="4234844"/>
                </a:cubicBezTo>
                <a:cubicBezTo>
                  <a:pt x="1166881" y="4282161"/>
                  <a:pt x="981479" y="4349453"/>
                  <a:pt x="792501" y="4352912"/>
                </a:cubicBezTo>
                <a:cubicBezTo>
                  <a:pt x="786934" y="4350949"/>
                  <a:pt x="715853" y="4348417"/>
                  <a:pt x="707931" y="4353132"/>
                </a:cubicBezTo>
                <a:cubicBezTo>
                  <a:pt x="705577" y="4359811"/>
                  <a:pt x="765454" y="4373412"/>
                  <a:pt x="779870" y="4370985"/>
                </a:cubicBezTo>
                <a:cubicBezTo>
                  <a:pt x="824475" y="4371691"/>
                  <a:pt x="751968" y="4376165"/>
                  <a:pt x="737158" y="4379704"/>
                </a:cubicBezTo>
                <a:cubicBezTo>
                  <a:pt x="673501" y="4379790"/>
                  <a:pt x="520450" y="4334595"/>
                  <a:pt x="512166" y="4284120"/>
                </a:cubicBezTo>
                <a:cubicBezTo>
                  <a:pt x="537715" y="4285619"/>
                  <a:pt x="537613" y="4324376"/>
                  <a:pt x="565518" y="4319196"/>
                </a:cubicBezTo>
                <a:cubicBezTo>
                  <a:pt x="581751" y="4308651"/>
                  <a:pt x="508096" y="4260158"/>
                  <a:pt x="511310" y="4268801"/>
                </a:cubicBezTo>
                <a:cubicBezTo>
                  <a:pt x="505742" y="4266838"/>
                  <a:pt x="515552" y="4239009"/>
                  <a:pt x="517906" y="4232333"/>
                </a:cubicBezTo>
                <a:cubicBezTo>
                  <a:pt x="507734" y="4204970"/>
                  <a:pt x="488287" y="4206873"/>
                  <a:pt x="480468" y="4172832"/>
                </a:cubicBezTo>
                <a:cubicBezTo>
                  <a:pt x="468011" y="4137154"/>
                  <a:pt x="471327" y="4107038"/>
                  <a:pt x="466791" y="4066644"/>
                </a:cubicBezTo>
                <a:cubicBezTo>
                  <a:pt x="461793" y="4042357"/>
                  <a:pt x="450193" y="4021998"/>
                  <a:pt x="449336" y="4006681"/>
                </a:cubicBezTo>
                <a:cubicBezTo>
                  <a:pt x="447943" y="3989921"/>
                  <a:pt x="452652" y="3976562"/>
                  <a:pt x="451793" y="3961244"/>
                </a:cubicBezTo>
                <a:cubicBezTo>
                  <a:pt x="442549" y="3934207"/>
                  <a:pt x="433698" y="3938597"/>
                  <a:pt x="435195" y="3916600"/>
                </a:cubicBezTo>
                <a:cubicBezTo>
                  <a:pt x="435195" y="3916600"/>
                  <a:pt x="451327" y="3944811"/>
                  <a:pt x="459249" y="3940095"/>
                </a:cubicBezTo>
                <a:cubicBezTo>
                  <a:pt x="469525" y="3928701"/>
                  <a:pt x="426054" y="3850805"/>
                  <a:pt x="426054" y="3850805"/>
                </a:cubicBezTo>
                <a:cubicBezTo>
                  <a:pt x="421984" y="3826844"/>
                  <a:pt x="440468" y="3848378"/>
                  <a:pt x="432652" y="3814335"/>
                </a:cubicBezTo>
                <a:cubicBezTo>
                  <a:pt x="425298" y="3796726"/>
                  <a:pt x="406244" y="3797518"/>
                  <a:pt x="404921" y="3765765"/>
                </a:cubicBezTo>
                <a:cubicBezTo>
                  <a:pt x="400780" y="3756798"/>
                  <a:pt x="425006" y="3726543"/>
                  <a:pt x="424540" y="3710111"/>
                </a:cubicBezTo>
                <a:cubicBezTo>
                  <a:pt x="422754" y="3694465"/>
                  <a:pt x="417188" y="3692503"/>
                  <a:pt x="410763" y="3675219"/>
                </a:cubicBezTo>
                <a:cubicBezTo>
                  <a:pt x="397378" y="3639217"/>
                  <a:pt x="402479" y="3624746"/>
                  <a:pt x="394269" y="3591817"/>
                </a:cubicBezTo>
                <a:cubicBezTo>
                  <a:pt x="396157" y="3568705"/>
                  <a:pt x="377672" y="3547172"/>
                  <a:pt x="377206" y="3530739"/>
                </a:cubicBezTo>
                <a:cubicBezTo>
                  <a:pt x="378702" y="3508741"/>
                  <a:pt x="386157" y="3487592"/>
                  <a:pt x="382945" y="3478952"/>
                </a:cubicBezTo>
                <a:cubicBezTo>
                  <a:pt x="379734" y="3470310"/>
                  <a:pt x="364851" y="3456305"/>
                  <a:pt x="361639" y="3447663"/>
                </a:cubicBezTo>
                <a:cubicBezTo>
                  <a:pt x="360782" y="3432343"/>
                  <a:pt x="373804" y="3413158"/>
                  <a:pt x="372946" y="3397837"/>
                </a:cubicBezTo>
                <a:cubicBezTo>
                  <a:pt x="373906" y="3374398"/>
                  <a:pt x="356350" y="3353194"/>
                  <a:pt x="346176" y="3325829"/>
                </a:cubicBezTo>
                <a:cubicBezTo>
                  <a:pt x="348531" y="3319150"/>
                  <a:pt x="358806" y="3307757"/>
                  <a:pt x="355986" y="3298002"/>
                </a:cubicBezTo>
                <a:cubicBezTo>
                  <a:pt x="359837" y="3269326"/>
                  <a:pt x="338530" y="3238036"/>
                  <a:pt x="333532" y="3213750"/>
                </a:cubicBezTo>
                <a:cubicBezTo>
                  <a:pt x="335422" y="3190638"/>
                  <a:pt x="345231" y="3162813"/>
                  <a:pt x="338806" y="3145528"/>
                </a:cubicBezTo>
                <a:cubicBezTo>
                  <a:pt x="341552" y="3137738"/>
                  <a:pt x="315146" y="3120919"/>
                  <a:pt x="311933" y="3112277"/>
                </a:cubicBezTo>
                <a:cubicBezTo>
                  <a:pt x="307793" y="3103312"/>
                  <a:pt x="327310" y="3086415"/>
                  <a:pt x="326451" y="3071094"/>
                </a:cubicBezTo>
                <a:cubicBezTo>
                  <a:pt x="331160" y="3057737"/>
                  <a:pt x="316744" y="3060163"/>
                  <a:pt x="313533" y="3051523"/>
                </a:cubicBezTo>
                <a:cubicBezTo>
                  <a:pt x="316280" y="3043731"/>
                  <a:pt x="320989" y="3030374"/>
                  <a:pt x="317776" y="3021733"/>
                </a:cubicBezTo>
                <a:lnTo>
                  <a:pt x="314569" y="3017312"/>
                </a:lnTo>
                <a:lnTo>
                  <a:pt x="312512" y="3015522"/>
                </a:lnTo>
                <a:lnTo>
                  <a:pt x="310751" y="3012051"/>
                </a:lnTo>
                <a:lnTo>
                  <a:pt x="308474" y="3008912"/>
                </a:lnTo>
                <a:cubicBezTo>
                  <a:pt x="304304" y="3004470"/>
                  <a:pt x="299682" y="2999086"/>
                  <a:pt x="296470" y="2990445"/>
                </a:cubicBezTo>
                <a:cubicBezTo>
                  <a:pt x="293257" y="2981804"/>
                  <a:pt x="298359" y="2967334"/>
                  <a:pt x="296574" y="2951687"/>
                </a:cubicBezTo>
                <a:cubicBezTo>
                  <a:pt x="295440" y="2941589"/>
                  <a:pt x="293688" y="2934166"/>
                  <a:pt x="291715" y="2928113"/>
                </a:cubicBezTo>
                <a:lnTo>
                  <a:pt x="285999" y="2913930"/>
                </a:lnTo>
                <a:lnTo>
                  <a:pt x="279097" y="2905441"/>
                </a:lnTo>
                <a:cubicBezTo>
                  <a:pt x="276016" y="2900406"/>
                  <a:pt x="273334" y="2894142"/>
                  <a:pt x="271380" y="2885632"/>
                </a:cubicBezTo>
                <a:cubicBezTo>
                  <a:pt x="258922" y="2849954"/>
                  <a:pt x="262238" y="2819837"/>
                  <a:pt x="257702" y="2779443"/>
                </a:cubicBezTo>
                <a:cubicBezTo>
                  <a:pt x="252704" y="2755156"/>
                  <a:pt x="241104" y="2734797"/>
                  <a:pt x="240247" y="2719479"/>
                </a:cubicBezTo>
                <a:cubicBezTo>
                  <a:pt x="238854" y="2702720"/>
                  <a:pt x="243563" y="2689362"/>
                  <a:pt x="242704" y="2674043"/>
                </a:cubicBezTo>
                <a:cubicBezTo>
                  <a:pt x="233459" y="2647007"/>
                  <a:pt x="224610" y="2651396"/>
                  <a:pt x="226106" y="2629398"/>
                </a:cubicBezTo>
                <a:cubicBezTo>
                  <a:pt x="226106" y="2629398"/>
                  <a:pt x="235180" y="2645268"/>
                  <a:pt x="243059" y="2651213"/>
                </a:cubicBezTo>
                <a:lnTo>
                  <a:pt x="246527" y="2652033"/>
                </a:lnTo>
                <a:lnTo>
                  <a:pt x="247332" y="2632736"/>
                </a:lnTo>
                <a:cubicBezTo>
                  <a:pt x="244120" y="2624094"/>
                  <a:pt x="240908" y="2615453"/>
                  <a:pt x="238029" y="2607712"/>
                </a:cubicBezTo>
                <a:lnTo>
                  <a:pt x="234270" y="2597596"/>
                </a:lnTo>
                <a:lnTo>
                  <a:pt x="223597" y="2575953"/>
                </a:lnTo>
                <a:cubicBezTo>
                  <a:pt x="219682" y="2568472"/>
                  <a:pt x="216965" y="2563604"/>
                  <a:pt x="216965" y="2563604"/>
                </a:cubicBezTo>
                <a:cubicBezTo>
                  <a:pt x="212896" y="2539642"/>
                  <a:pt x="231379" y="2561178"/>
                  <a:pt x="223563" y="2527135"/>
                </a:cubicBezTo>
                <a:cubicBezTo>
                  <a:pt x="216209" y="2509525"/>
                  <a:pt x="197155" y="2510318"/>
                  <a:pt x="195832" y="2478564"/>
                </a:cubicBezTo>
                <a:cubicBezTo>
                  <a:pt x="191692" y="2469597"/>
                  <a:pt x="215917" y="2439342"/>
                  <a:pt x="215451" y="2422910"/>
                </a:cubicBezTo>
                <a:cubicBezTo>
                  <a:pt x="213666" y="2407265"/>
                  <a:pt x="208100" y="2405303"/>
                  <a:pt x="201674" y="2388019"/>
                </a:cubicBezTo>
                <a:cubicBezTo>
                  <a:pt x="188288" y="2352016"/>
                  <a:pt x="193391" y="2337545"/>
                  <a:pt x="185180" y="2304616"/>
                </a:cubicBezTo>
                <a:cubicBezTo>
                  <a:pt x="187068" y="2281505"/>
                  <a:pt x="168582" y="2259970"/>
                  <a:pt x="168117" y="2243538"/>
                </a:cubicBezTo>
                <a:cubicBezTo>
                  <a:pt x="169613" y="2221540"/>
                  <a:pt x="177068" y="2200391"/>
                  <a:pt x="173856" y="2191751"/>
                </a:cubicBezTo>
                <a:cubicBezTo>
                  <a:pt x="170645" y="2183109"/>
                  <a:pt x="155762" y="2169104"/>
                  <a:pt x="152550" y="2160462"/>
                </a:cubicBezTo>
                <a:cubicBezTo>
                  <a:pt x="151693" y="2145141"/>
                  <a:pt x="164715" y="2125957"/>
                  <a:pt x="163857" y="2110637"/>
                </a:cubicBezTo>
                <a:cubicBezTo>
                  <a:pt x="164818" y="2087197"/>
                  <a:pt x="147261" y="2065992"/>
                  <a:pt x="137087" y="2038628"/>
                </a:cubicBezTo>
                <a:cubicBezTo>
                  <a:pt x="139442" y="2031949"/>
                  <a:pt x="149717" y="2020556"/>
                  <a:pt x="146897" y="2010801"/>
                </a:cubicBezTo>
                <a:cubicBezTo>
                  <a:pt x="150749" y="1982125"/>
                  <a:pt x="129441" y="1950836"/>
                  <a:pt x="124444" y="1926549"/>
                </a:cubicBezTo>
                <a:cubicBezTo>
                  <a:pt x="126333" y="1903438"/>
                  <a:pt x="136143" y="1875612"/>
                  <a:pt x="129717" y="1858328"/>
                </a:cubicBezTo>
                <a:cubicBezTo>
                  <a:pt x="132463" y="1850537"/>
                  <a:pt x="106057" y="1833719"/>
                  <a:pt x="102844" y="1825077"/>
                </a:cubicBezTo>
                <a:cubicBezTo>
                  <a:pt x="98704" y="1816112"/>
                  <a:pt x="118221" y="1799214"/>
                  <a:pt x="117363" y="1783892"/>
                </a:cubicBezTo>
                <a:cubicBezTo>
                  <a:pt x="122071" y="1770537"/>
                  <a:pt x="107656" y="1772963"/>
                  <a:pt x="104444" y="1764323"/>
                </a:cubicBezTo>
                <a:cubicBezTo>
                  <a:pt x="107191" y="1756531"/>
                  <a:pt x="111900" y="1743174"/>
                  <a:pt x="108687" y="1734532"/>
                </a:cubicBezTo>
                <a:cubicBezTo>
                  <a:pt x="105866" y="1724778"/>
                  <a:pt x="93806" y="1720527"/>
                  <a:pt x="87381" y="1703244"/>
                </a:cubicBezTo>
                <a:cubicBezTo>
                  <a:pt x="84169" y="1694603"/>
                  <a:pt x="89271" y="1680133"/>
                  <a:pt x="87485" y="1664487"/>
                </a:cubicBezTo>
                <a:cubicBezTo>
                  <a:pt x="82947" y="1624092"/>
                  <a:pt x="68532" y="1626520"/>
                  <a:pt x="69564" y="1588090"/>
                </a:cubicBezTo>
                <a:cubicBezTo>
                  <a:pt x="71917" y="1581410"/>
                  <a:pt x="63140" y="1570807"/>
                  <a:pt x="58999" y="1561838"/>
                </a:cubicBezTo>
                <a:cubicBezTo>
                  <a:pt x="60887" y="1538729"/>
                  <a:pt x="72659" y="1505335"/>
                  <a:pt x="71800" y="1490014"/>
                </a:cubicBezTo>
                <a:cubicBezTo>
                  <a:pt x="71800" y="1490014"/>
                  <a:pt x="61526" y="1501410"/>
                  <a:pt x="64737" y="1510052"/>
                </a:cubicBezTo>
                <a:cubicBezTo>
                  <a:pt x="63881" y="1494731"/>
                  <a:pt x="66235" y="1488052"/>
                  <a:pt x="73690" y="1466905"/>
                </a:cubicBezTo>
                <a:cubicBezTo>
                  <a:pt x="68692" y="1442616"/>
                  <a:pt x="46424" y="1434766"/>
                  <a:pt x="38606" y="1400726"/>
                </a:cubicBezTo>
                <a:cubicBezTo>
                  <a:pt x="35393" y="1392084"/>
                  <a:pt x="37283" y="1368973"/>
                  <a:pt x="38243" y="1345535"/>
                </a:cubicBezTo>
                <a:cubicBezTo>
                  <a:pt x="31818" y="1328252"/>
                  <a:pt x="25393" y="1310971"/>
                  <a:pt x="21647" y="1300888"/>
                </a:cubicBezTo>
                <a:cubicBezTo>
                  <a:pt x="17577" y="1276928"/>
                  <a:pt x="31064" y="1274174"/>
                  <a:pt x="30597" y="1257741"/>
                </a:cubicBezTo>
                <a:cubicBezTo>
                  <a:pt x="29741" y="1242423"/>
                  <a:pt x="18606" y="1238498"/>
                  <a:pt x="14859" y="1228417"/>
                </a:cubicBezTo>
                <a:cubicBezTo>
                  <a:pt x="10788" y="1204455"/>
                  <a:pt x="23811" y="1185270"/>
                  <a:pt x="23811" y="1185270"/>
                </a:cubicBezTo>
                <a:cubicBezTo>
                  <a:pt x="23811" y="1185270"/>
                  <a:pt x="-345" y="1200530"/>
                  <a:pt x="617" y="1177093"/>
                </a:cubicBezTo>
                <a:cubicBezTo>
                  <a:pt x="-2597" y="1168453"/>
                  <a:pt x="7680" y="1157057"/>
                  <a:pt x="10034" y="1150379"/>
                </a:cubicBezTo>
                <a:lnTo>
                  <a:pt x="9202" y="1148574"/>
                </a:lnTo>
                <a:lnTo>
                  <a:pt x="43354" y="1145361"/>
                </a:lnTo>
                <a:cubicBezTo>
                  <a:pt x="183243" y="1122758"/>
                  <a:pt x="319605" y="1076035"/>
                  <a:pt x="447900" y="1040547"/>
                </a:cubicBezTo>
                <a:cubicBezTo>
                  <a:pt x="656498" y="981431"/>
                  <a:pt x="838294" y="906612"/>
                  <a:pt x="1041325" y="845535"/>
                </a:cubicBezTo>
                <a:cubicBezTo>
                  <a:pt x="1231903" y="781320"/>
                  <a:pt x="1428046" y="719067"/>
                  <a:pt x="1638997" y="653273"/>
                </a:cubicBezTo>
                <a:cubicBezTo>
                  <a:pt x="1816944" y="607132"/>
                  <a:pt x="1982831" y="556736"/>
                  <a:pt x="2177154" y="502602"/>
                </a:cubicBezTo>
                <a:cubicBezTo>
                  <a:pt x="2205058" y="497424"/>
                  <a:pt x="2293336" y="465972"/>
                  <a:pt x="2195352" y="486493"/>
                </a:cubicBezTo>
                <a:cubicBezTo>
                  <a:pt x="2151605" y="501105"/>
                  <a:pt x="2101900" y="514867"/>
                  <a:pt x="2059188" y="523587"/>
                </a:cubicBezTo>
                <a:cubicBezTo>
                  <a:pt x="1981581" y="542530"/>
                  <a:pt x="1940581" y="549352"/>
                  <a:pt x="1870500" y="564692"/>
                </a:cubicBezTo>
                <a:cubicBezTo>
                  <a:pt x="1757067" y="593531"/>
                  <a:pt x="1626936" y="649021"/>
                  <a:pt x="1513110" y="678975"/>
                </a:cubicBezTo>
                <a:cubicBezTo>
                  <a:pt x="1332810" y="731796"/>
                  <a:pt x="1161357" y="780229"/>
                  <a:pt x="964286" y="842154"/>
                </a:cubicBezTo>
                <a:cubicBezTo>
                  <a:pt x="928459" y="852050"/>
                  <a:pt x="861593" y="876031"/>
                  <a:pt x="806713" y="886719"/>
                </a:cubicBezTo>
                <a:cubicBezTo>
                  <a:pt x="758435" y="893475"/>
                  <a:pt x="805855" y="871399"/>
                  <a:pt x="827263" y="863929"/>
                </a:cubicBezTo>
                <a:cubicBezTo>
                  <a:pt x="871403" y="848204"/>
                  <a:pt x="927603" y="836731"/>
                  <a:pt x="971741" y="821005"/>
                </a:cubicBezTo>
                <a:cubicBezTo>
                  <a:pt x="1176733" y="754362"/>
                  <a:pt x="1362601" y="703504"/>
                  <a:pt x="1545649" y="642892"/>
                </a:cubicBezTo>
                <a:cubicBezTo>
                  <a:pt x="1802704" y="555807"/>
                  <a:pt x="2066644" y="502438"/>
                  <a:pt x="2314279" y="442068"/>
                </a:cubicBezTo>
                <a:cubicBezTo>
                  <a:pt x="2436954" y="407728"/>
                  <a:pt x="2566623" y="368343"/>
                  <a:pt x="2697218" y="329286"/>
                </a:cubicBezTo>
                <a:cubicBezTo>
                  <a:pt x="3019249" y="241332"/>
                  <a:pt x="3356949" y="197696"/>
                  <a:pt x="3695970" y="153274"/>
                </a:cubicBezTo>
                <a:cubicBezTo>
                  <a:pt x="3750350" y="149921"/>
                  <a:pt x="3802305" y="153452"/>
                  <a:pt x="3850578" y="144953"/>
                </a:cubicBezTo>
                <a:lnTo>
                  <a:pt x="3890545" y="133718"/>
                </a:lnTo>
                <a:lnTo>
                  <a:pt x="3891869" y="135359"/>
                </a:lnTo>
                <a:cubicBezTo>
                  <a:pt x="3894189" y="136177"/>
                  <a:pt x="3896401" y="135081"/>
                  <a:pt x="3897577" y="131742"/>
                </a:cubicBezTo>
                <a:lnTo>
                  <a:pt x="3890545" y="133718"/>
                </a:lnTo>
                <a:lnTo>
                  <a:pt x="3885515" y="127490"/>
                </a:lnTo>
                <a:cubicBezTo>
                  <a:pt x="3947283" y="117978"/>
                  <a:pt x="4016972" y="103750"/>
                  <a:pt x="4019326" y="97072"/>
                </a:cubicBezTo>
                <a:cubicBezTo>
                  <a:pt x="4016972" y="103750"/>
                  <a:pt x="3988211" y="93611"/>
                  <a:pt x="3988211" y="93611"/>
                </a:cubicBezTo>
                <a:cubicBezTo>
                  <a:pt x="3971510" y="87724"/>
                  <a:pt x="3992920" y="80254"/>
                  <a:pt x="3969724" y="72077"/>
                </a:cubicBezTo>
                <a:cubicBezTo>
                  <a:pt x="3950669" y="72869"/>
                  <a:pt x="3896823" y="77664"/>
                  <a:pt x="3857786" y="78918"/>
                </a:cubicBezTo>
                <a:cubicBezTo>
                  <a:pt x="3799507" y="83715"/>
                  <a:pt x="3738870" y="88539"/>
                  <a:pt x="3677114" y="93773"/>
                </a:cubicBezTo>
                <a:lnTo>
                  <a:pt x="3520575" y="108218"/>
                </a:lnTo>
                <a:lnTo>
                  <a:pt x="3559147" y="100803"/>
                </a:lnTo>
                <a:cubicBezTo>
                  <a:pt x="3627666" y="92108"/>
                  <a:pt x="3695704" y="86999"/>
                  <a:pt x="3761859" y="82790"/>
                </a:cubicBezTo>
                <a:cubicBezTo>
                  <a:pt x="3893780" y="75484"/>
                  <a:pt x="4038722" y="48991"/>
                  <a:pt x="4179883" y="36184"/>
                </a:cubicBezTo>
                <a:cubicBezTo>
                  <a:pt x="4255371" y="32136"/>
                  <a:pt x="4330385" y="25730"/>
                  <a:pt x="4402722" y="20259"/>
                </a:cubicBezTo>
                <a:cubicBezTo>
                  <a:pt x="4475061" y="14786"/>
                  <a:pt x="4544723" y="10249"/>
                  <a:pt x="4609507" y="9937"/>
                </a:cubicBezTo>
                <a:close/>
                <a:moveTo>
                  <a:pt x="4632471" y="2859"/>
                </a:moveTo>
                <a:cubicBezTo>
                  <a:pt x="4640478" y="2709"/>
                  <a:pt x="4649648" y="4065"/>
                  <a:pt x="4662421" y="4814"/>
                </a:cubicBezTo>
                <a:cubicBezTo>
                  <a:pt x="4646580" y="14247"/>
                  <a:pt x="4626206" y="15824"/>
                  <a:pt x="4609507" y="9937"/>
                </a:cubicBezTo>
                <a:cubicBezTo>
                  <a:pt x="4617624" y="4663"/>
                  <a:pt x="4624465" y="3008"/>
                  <a:pt x="4632471" y="2859"/>
                </a:cubicBezTo>
                <a:close/>
                <a:moveTo>
                  <a:pt x="4668773" y="483"/>
                </a:moveTo>
                <a:cubicBezTo>
                  <a:pt x="4671967" y="670"/>
                  <a:pt x="4676375" y="2224"/>
                  <a:pt x="4682405" y="4350"/>
                </a:cubicBezTo>
                <a:cubicBezTo>
                  <a:pt x="4677697" y="17707"/>
                  <a:pt x="4667989" y="6777"/>
                  <a:pt x="4662421" y="4814"/>
                </a:cubicBezTo>
                <a:cubicBezTo>
                  <a:pt x="4663599" y="1474"/>
                  <a:pt x="4665580" y="295"/>
                  <a:pt x="4668773" y="483"/>
                </a:cubicBezTo>
                <a:close/>
                <a:moveTo>
                  <a:pt x="4688756" y="19"/>
                </a:moveTo>
                <a:cubicBezTo>
                  <a:pt x="4691949" y="207"/>
                  <a:pt x="4696357" y="1761"/>
                  <a:pt x="4702388" y="3887"/>
                </a:cubicBezTo>
                <a:cubicBezTo>
                  <a:pt x="4697679" y="17244"/>
                  <a:pt x="4687972" y="6312"/>
                  <a:pt x="4682405" y="4350"/>
                </a:cubicBezTo>
                <a:cubicBezTo>
                  <a:pt x="4683582" y="1011"/>
                  <a:pt x="4685562" y="-168"/>
                  <a:pt x="4688756" y="19"/>
                </a:cubicBezTo>
                <a:close/>
              </a:path>
            </a:pathLst>
          </a:custGeom>
        </p:spPr>
        <p:txBody>
          <a:bodyPr wrap="square">
            <a:noAutofit/>
          </a:bodyPr>
          <a:lstStyle>
            <a:lvl1pPr>
              <a:defRPr sz="1500">
                <a:solidFill>
                  <a:srgbClr val="00B0F0"/>
                </a:solidFill>
              </a:defRPr>
            </a:lvl1pPr>
          </a:lstStyle>
          <a:p>
            <a:r>
              <a:rPr lang="en-US" smtClean="0"/>
              <a:t>Click icon to add picture</a:t>
            </a:r>
            <a:endParaRPr lang="id-ID"/>
          </a:p>
        </p:txBody>
      </p:sp>
    </p:spTree>
    <p:extLst>
      <p:ext uri="{BB962C8B-B14F-4D97-AF65-F5344CB8AC3E}">
        <p14:creationId xmlns:p14="http://schemas.microsoft.com/office/powerpoint/2010/main" val="258587003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DA3F6A-CD1A-4C7D-8FAB-E07BCA0A0C01}"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15774049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DA3F6A-CD1A-4C7D-8FAB-E07BCA0A0C01}"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2967304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DA3F6A-CD1A-4C7D-8FAB-E07BCA0A0C01}"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3300925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26769747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DA3F6A-CD1A-4C7D-8FAB-E07BCA0A0C01}" type="datetimeFigureOut">
              <a:rPr lang="en-US" smtClean="0"/>
              <a:t>2/22/2020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21143194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DA3F6A-CD1A-4C7D-8FAB-E07BCA0A0C01}" type="datetimeFigureOut">
              <a:rPr lang="en-US" smtClean="0"/>
              <a:t>2/22/2020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10992643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DA3F6A-CD1A-4C7D-8FAB-E07BCA0A0C01}" type="datetimeFigureOut">
              <a:rPr lang="en-US" smtClean="0"/>
              <a:t>2/22/2020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24047635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DA3F6A-CD1A-4C7D-8FAB-E07BCA0A0C01}" type="datetimeFigureOut">
              <a:rPr lang="en-US" smtClean="0"/>
              <a:t>2/22/2020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34983471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36982445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152739266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DA3F6A-CD1A-4C7D-8FAB-E07BCA0A0C01}" type="datetimeFigureOut">
              <a:rPr lang="en-US" smtClean="0"/>
              <a:t>2/22/2020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22522282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DA3F6A-CD1A-4C7D-8FAB-E07BCA0A0C01}" type="datetimeFigureOut">
              <a:rPr lang="en-US" smtClean="0"/>
              <a:t>2/22/2020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2810921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DA3F6A-CD1A-4C7D-8FAB-E07BCA0A0C01}"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16654517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DA3F6A-CD1A-4C7D-8FAB-E07BCA0A0C01}" type="datetimeFigureOut">
              <a:rPr lang="en-US" smtClean="0"/>
              <a:t>2/22/2020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1FB13A-6C58-493F-ABF1-EF6C7FA03FDB}" type="slidenum">
              <a:rPr lang="en-US" smtClean="0"/>
              <a:t>‹#›</a:t>
            </a:fld>
            <a:endParaRPr lang="en-US"/>
          </a:p>
        </p:txBody>
      </p:sp>
    </p:spTree>
    <p:extLst>
      <p:ext uri="{BB962C8B-B14F-4D97-AF65-F5344CB8AC3E}">
        <p14:creationId xmlns:p14="http://schemas.microsoft.com/office/powerpoint/2010/main" val="1222608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397337842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81050" y="1809750"/>
            <a:ext cx="2914650" cy="2019300"/>
          </a:xfrm>
        </p:spPr>
        <p:txBody>
          <a:bodyPr/>
          <a:lstStyle/>
          <a:p>
            <a:endParaRPr lang="en-US"/>
          </a:p>
        </p:txBody>
      </p:sp>
      <p:sp>
        <p:nvSpPr>
          <p:cNvPr id="8" name="Picture Placeholder 6"/>
          <p:cNvSpPr>
            <a:spLocks noGrp="1"/>
          </p:cNvSpPr>
          <p:nvPr>
            <p:ph type="pic" sz="quarter" idx="11"/>
          </p:nvPr>
        </p:nvSpPr>
        <p:spPr>
          <a:xfrm>
            <a:off x="3848100" y="1809750"/>
            <a:ext cx="2914650" cy="2019300"/>
          </a:xfrm>
        </p:spPr>
        <p:txBody>
          <a:bodyPr/>
          <a:lstStyle/>
          <a:p>
            <a:endParaRPr lang="en-US"/>
          </a:p>
        </p:txBody>
      </p:sp>
      <p:sp>
        <p:nvSpPr>
          <p:cNvPr id="9" name="Picture Placeholder 6"/>
          <p:cNvSpPr>
            <a:spLocks noGrp="1"/>
          </p:cNvSpPr>
          <p:nvPr>
            <p:ph type="pic" sz="quarter" idx="12"/>
          </p:nvPr>
        </p:nvSpPr>
        <p:spPr>
          <a:xfrm>
            <a:off x="781050" y="3962400"/>
            <a:ext cx="2914650" cy="2019300"/>
          </a:xfrm>
        </p:spPr>
        <p:txBody>
          <a:bodyPr/>
          <a:lstStyle/>
          <a:p>
            <a:endParaRPr lang="en-US"/>
          </a:p>
        </p:txBody>
      </p:sp>
      <p:sp>
        <p:nvSpPr>
          <p:cNvPr id="10" name="Picture Placeholder 6"/>
          <p:cNvSpPr>
            <a:spLocks noGrp="1"/>
          </p:cNvSpPr>
          <p:nvPr>
            <p:ph type="pic" sz="quarter" idx="13"/>
          </p:nvPr>
        </p:nvSpPr>
        <p:spPr>
          <a:xfrm>
            <a:off x="3848100" y="3962400"/>
            <a:ext cx="2914650" cy="2019300"/>
          </a:xfrm>
        </p:spPr>
        <p:txBody>
          <a:bodyPr/>
          <a:lstStyle/>
          <a:p>
            <a:endParaRPr lang="en-US"/>
          </a:p>
        </p:txBody>
      </p:sp>
      <p:sp>
        <p:nvSpPr>
          <p:cNvPr id="12" name="Picture Placeholder 11"/>
          <p:cNvSpPr>
            <a:spLocks noGrp="1"/>
          </p:cNvSpPr>
          <p:nvPr>
            <p:ph type="pic" sz="quarter" idx="14"/>
          </p:nvPr>
        </p:nvSpPr>
        <p:spPr>
          <a:xfrm>
            <a:off x="6915150" y="1809750"/>
            <a:ext cx="4533900" cy="4171950"/>
          </a:xfrm>
        </p:spPr>
        <p:txBody>
          <a:bodyPr/>
          <a:lstStyle/>
          <a:p>
            <a:endParaRPr lang="en-US"/>
          </a:p>
        </p:txBody>
      </p:sp>
    </p:spTree>
    <p:extLst>
      <p:ext uri="{BB962C8B-B14F-4D97-AF65-F5344CB8AC3E}">
        <p14:creationId xmlns:p14="http://schemas.microsoft.com/office/powerpoint/2010/main" val="31665050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47750" y="1885950"/>
            <a:ext cx="4572000" cy="2762250"/>
          </a:xfrm>
        </p:spPr>
        <p:txBody>
          <a:bodyPr/>
          <a:lstStyle/>
          <a:p>
            <a:endParaRPr lang="en-US"/>
          </a:p>
        </p:txBody>
      </p:sp>
      <p:sp>
        <p:nvSpPr>
          <p:cNvPr id="8" name="Picture Placeholder 6"/>
          <p:cNvSpPr>
            <a:spLocks noGrp="1"/>
          </p:cNvSpPr>
          <p:nvPr>
            <p:ph type="pic" sz="quarter" idx="11"/>
          </p:nvPr>
        </p:nvSpPr>
        <p:spPr>
          <a:xfrm>
            <a:off x="6572250" y="1885950"/>
            <a:ext cx="4572000" cy="2762250"/>
          </a:xfrm>
        </p:spPr>
        <p:txBody>
          <a:bodyPr/>
          <a:lstStyle/>
          <a:p>
            <a:endParaRPr lang="en-US"/>
          </a:p>
        </p:txBody>
      </p:sp>
    </p:spTree>
    <p:extLst>
      <p:ext uri="{BB962C8B-B14F-4D97-AF65-F5344CB8AC3E}">
        <p14:creationId xmlns:p14="http://schemas.microsoft.com/office/powerpoint/2010/main" val="42796057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990600" y="1066800"/>
            <a:ext cx="3048000" cy="1924050"/>
          </a:xfrm>
        </p:spPr>
        <p:txBody>
          <a:bodyPr/>
          <a:lstStyle/>
          <a:p>
            <a:endParaRPr lang="en-US"/>
          </a:p>
        </p:txBody>
      </p:sp>
      <p:sp>
        <p:nvSpPr>
          <p:cNvPr id="8" name="Picture Placeholder 6"/>
          <p:cNvSpPr>
            <a:spLocks noGrp="1"/>
          </p:cNvSpPr>
          <p:nvPr>
            <p:ph type="pic" sz="quarter" idx="11"/>
          </p:nvPr>
        </p:nvSpPr>
        <p:spPr>
          <a:xfrm>
            <a:off x="990600" y="3143250"/>
            <a:ext cx="3048000" cy="2933700"/>
          </a:xfrm>
        </p:spPr>
        <p:txBody>
          <a:bodyPr/>
          <a:lstStyle/>
          <a:p>
            <a:endParaRPr lang="en-US"/>
          </a:p>
        </p:txBody>
      </p:sp>
      <p:sp>
        <p:nvSpPr>
          <p:cNvPr id="9" name="Picture Placeholder 6"/>
          <p:cNvSpPr>
            <a:spLocks noGrp="1"/>
          </p:cNvSpPr>
          <p:nvPr>
            <p:ph type="pic" sz="quarter" idx="12"/>
          </p:nvPr>
        </p:nvSpPr>
        <p:spPr>
          <a:xfrm>
            <a:off x="4191000" y="3867150"/>
            <a:ext cx="3771900" cy="2209800"/>
          </a:xfrm>
        </p:spPr>
        <p:txBody>
          <a:bodyPr/>
          <a:lstStyle/>
          <a:p>
            <a:endParaRPr lang="en-US" dirty="0"/>
          </a:p>
        </p:txBody>
      </p:sp>
      <p:sp>
        <p:nvSpPr>
          <p:cNvPr id="10" name="Picture Placeholder 6"/>
          <p:cNvSpPr>
            <a:spLocks noGrp="1"/>
          </p:cNvSpPr>
          <p:nvPr>
            <p:ph type="pic" sz="quarter" idx="13"/>
          </p:nvPr>
        </p:nvSpPr>
        <p:spPr>
          <a:xfrm>
            <a:off x="4191000" y="1066800"/>
            <a:ext cx="3771900" cy="2647950"/>
          </a:xfrm>
        </p:spPr>
        <p:txBody>
          <a:bodyPr/>
          <a:lstStyle/>
          <a:p>
            <a:endParaRPr lang="en-US" dirty="0"/>
          </a:p>
        </p:txBody>
      </p:sp>
      <p:sp>
        <p:nvSpPr>
          <p:cNvPr id="11" name="Picture Placeholder 6"/>
          <p:cNvSpPr>
            <a:spLocks noGrp="1"/>
          </p:cNvSpPr>
          <p:nvPr>
            <p:ph type="pic" sz="quarter" idx="14"/>
          </p:nvPr>
        </p:nvSpPr>
        <p:spPr>
          <a:xfrm>
            <a:off x="8115300" y="1066800"/>
            <a:ext cx="3048000" cy="3086100"/>
          </a:xfrm>
        </p:spPr>
        <p:txBody>
          <a:bodyPr/>
          <a:lstStyle/>
          <a:p>
            <a:endParaRPr lang="en-US"/>
          </a:p>
        </p:txBody>
      </p:sp>
      <p:sp>
        <p:nvSpPr>
          <p:cNvPr id="12" name="Picture Placeholder 6"/>
          <p:cNvSpPr>
            <a:spLocks noGrp="1"/>
          </p:cNvSpPr>
          <p:nvPr>
            <p:ph type="pic" sz="quarter" idx="15"/>
          </p:nvPr>
        </p:nvSpPr>
        <p:spPr>
          <a:xfrm>
            <a:off x="8115300" y="4305300"/>
            <a:ext cx="3048000" cy="1771650"/>
          </a:xfrm>
        </p:spPr>
        <p:txBody>
          <a:bodyPr/>
          <a:lstStyle/>
          <a:p>
            <a:endParaRPr lang="en-US"/>
          </a:p>
        </p:txBody>
      </p:sp>
    </p:spTree>
    <p:extLst>
      <p:ext uri="{BB962C8B-B14F-4D97-AF65-F5344CB8AC3E}">
        <p14:creationId xmlns:p14="http://schemas.microsoft.com/office/powerpoint/2010/main" val="29537040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95350" y="1485900"/>
            <a:ext cx="2701103" cy="2609850"/>
          </a:xfrm>
          <a:prstGeom prst="flowChartConnector">
            <a:avLst/>
          </a:prstGeom>
        </p:spPr>
        <p:txBody>
          <a:bodyPr/>
          <a:lstStyle/>
          <a:p>
            <a:endParaRPr lang="en-US"/>
          </a:p>
        </p:txBody>
      </p:sp>
      <p:sp>
        <p:nvSpPr>
          <p:cNvPr id="8" name="Picture Placeholder 6"/>
          <p:cNvSpPr>
            <a:spLocks noGrp="1"/>
          </p:cNvSpPr>
          <p:nvPr>
            <p:ph type="pic" sz="quarter" idx="11"/>
          </p:nvPr>
        </p:nvSpPr>
        <p:spPr>
          <a:xfrm>
            <a:off x="4724400" y="1485900"/>
            <a:ext cx="2701103" cy="2609850"/>
          </a:xfrm>
          <a:prstGeom prst="flowChartConnector">
            <a:avLst/>
          </a:prstGeom>
        </p:spPr>
        <p:txBody>
          <a:bodyPr/>
          <a:lstStyle/>
          <a:p>
            <a:endParaRPr lang="en-US"/>
          </a:p>
        </p:txBody>
      </p:sp>
      <p:sp>
        <p:nvSpPr>
          <p:cNvPr id="9" name="Picture Placeholder 6"/>
          <p:cNvSpPr>
            <a:spLocks noGrp="1"/>
          </p:cNvSpPr>
          <p:nvPr>
            <p:ph type="pic" sz="quarter" idx="12"/>
          </p:nvPr>
        </p:nvSpPr>
        <p:spPr>
          <a:xfrm>
            <a:off x="8553450" y="1485900"/>
            <a:ext cx="2701103" cy="2609850"/>
          </a:xfrm>
          <a:prstGeom prst="flowChartConnector">
            <a:avLst/>
          </a:prstGeom>
        </p:spPr>
        <p:txBody>
          <a:bodyPr/>
          <a:lstStyle/>
          <a:p>
            <a:endParaRPr lang="en-US"/>
          </a:p>
        </p:txBody>
      </p:sp>
    </p:spTree>
    <p:extLst>
      <p:ext uri="{BB962C8B-B14F-4D97-AF65-F5344CB8AC3E}">
        <p14:creationId xmlns:p14="http://schemas.microsoft.com/office/powerpoint/2010/main" val="37359151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428750" y="1238250"/>
            <a:ext cx="3276600" cy="4362450"/>
          </a:xfrm>
        </p:spPr>
        <p:txBody>
          <a:bodyPr/>
          <a:lstStyle/>
          <a:p>
            <a:endParaRPr lang="en-US"/>
          </a:p>
        </p:txBody>
      </p:sp>
    </p:spTree>
    <p:extLst>
      <p:ext uri="{BB962C8B-B14F-4D97-AF65-F5344CB8AC3E}">
        <p14:creationId xmlns:p14="http://schemas.microsoft.com/office/powerpoint/2010/main" val="25398589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93552741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162143222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id-ID"/>
          </a:p>
        </p:txBody>
      </p:sp>
    </p:spTree>
    <p:extLst>
      <p:ext uri="{BB962C8B-B14F-4D97-AF65-F5344CB8AC3E}">
        <p14:creationId xmlns:p14="http://schemas.microsoft.com/office/powerpoint/2010/main" val="30251546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3162225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424311" y="1385888"/>
            <a:ext cx="5634038" cy="4086225"/>
          </a:xfrm>
        </p:spPr>
        <p:txBody>
          <a:bodyPr/>
          <a:lstStyle/>
          <a:p>
            <a:endParaRPr lang="en-US"/>
          </a:p>
        </p:txBody>
      </p:sp>
    </p:spTree>
    <p:extLst>
      <p:ext uri="{BB962C8B-B14F-4D97-AF65-F5344CB8AC3E}">
        <p14:creationId xmlns:p14="http://schemas.microsoft.com/office/powerpoint/2010/main" val="2970589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049463" y="1600200"/>
            <a:ext cx="2803525" cy="3657600"/>
          </a:xfrm>
        </p:spPr>
        <p:txBody>
          <a:bodyPr/>
          <a:lstStyle/>
          <a:p>
            <a:endParaRPr lang="en-US"/>
          </a:p>
        </p:txBody>
      </p:sp>
    </p:spTree>
    <p:extLst>
      <p:ext uri="{BB962C8B-B14F-4D97-AF65-F5344CB8AC3E}">
        <p14:creationId xmlns:p14="http://schemas.microsoft.com/office/powerpoint/2010/main" val="292992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4152900" cy="6858000"/>
          </a:xfrm>
          <a:custGeom>
            <a:avLst/>
            <a:gdLst>
              <a:gd name="connsiteX0" fmla="*/ 381000 w 3886200"/>
              <a:gd name="connsiteY0" fmla="*/ 0 h 6858000"/>
              <a:gd name="connsiteX1" fmla="*/ 3886200 w 3886200"/>
              <a:gd name="connsiteY1" fmla="*/ 3429000 h 6858000"/>
              <a:gd name="connsiteX2" fmla="*/ 381000 w 3886200"/>
              <a:gd name="connsiteY2" fmla="*/ 6858000 h 6858000"/>
              <a:gd name="connsiteX3" fmla="*/ 22614 w 3886200"/>
              <a:gd name="connsiteY3" fmla="*/ 6840297 h 6858000"/>
              <a:gd name="connsiteX4" fmla="*/ 0 w 3886200"/>
              <a:gd name="connsiteY4" fmla="*/ 6837486 h 6858000"/>
              <a:gd name="connsiteX5" fmla="*/ 0 w 3886200"/>
              <a:gd name="connsiteY5" fmla="*/ 20515 h 6858000"/>
              <a:gd name="connsiteX6" fmla="*/ 22614 w 3886200"/>
              <a:gd name="connsiteY6" fmla="*/ 17704 h 6858000"/>
              <a:gd name="connsiteX7" fmla="*/ 381000 w 3886200"/>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6200" h="6858000">
                <a:moveTo>
                  <a:pt x="381000" y="0"/>
                </a:moveTo>
                <a:cubicBezTo>
                  <a:pt x="2316869" y="0"/>
                  <a:pt x="3886200" y="1535216"/>
                  <a:pt x="3886200" y="3429000"/>
                </a:cubicBezTo>
                <a:cubicBezTo>
                  <a:pt x="3886200" y="5322784"/>
                  <a:pt x="2316869" y="6858000"/>
                  <a:pt x="381000" y="6858000"/>
                </a:cubicBezTo>
                <a:cubicBezTo>
                  <a:pt x="260009" y="6858000"/>
                  <a:pt x="140449" y="6852003"/>
                  <a:pt x="22614" y="6840297"/>
                </a:cubicBezTo>
                <a:lnTo>
                  <a:pt x="0" y="6837486"/>
                </a:lnTo>
                <a:lnTo>
                  <a:pt x="0" y="20515"/>
                </a:lnTo>
                <a:lnTo>
                  <a:pt x="22614" y="17704"/>
                </a:lnTo>
                <a:cubicBezTo>
                  <a:pt x="140449" y="5997"/>
                  <a:pt x="260009" y="0"/>
                  <a:pt x="38100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397663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flipH="1">
            <a:off x="7219950" y="0"/>
            <a:ext cx="4972050" cy="6858000"/>
          </a:xfrm>
          <a:custGeom>
            <a:avLst/>
            <a:gdLst>
              <a:gd name="connsiteX0" fmla="*/ 381000 w 3886200"/>
              <a:gd name="connsiteY0" fmla="*/ 0 h 6858000"/>
              <a:gd name="connsiteX1" fmla="*/ 3886200 w 3886200"/>
              <a:gd name="connsiteY1" fmla="*/ 3429000 h 6858000"/>
              <a:gd name="connsiteX2" fmla="*/ 381000 w 3886200"/>
              <a:gd name="connsiteY2" fmla="*/ 6858000 h 6858000"/>
              <a:gd name="connsiteX3" fmla="*/ 22614 w 3886200"/>
              <a:gd name="connsiteY3" fmla="*/ 6840297 h 6858000"/>
              <a:gd name="connsiteX4" fmla="*/ 0 w 3886200"/>
              <a:gd name="connsiteY4" fmla="*/ 6837486 h 6858000"/>
              <a:gd name="connsiteX5" fmla="*/ 0 w 3886200"/>
              <a:gd name="connsiteY5" fmla="*/ 20515 h 6858000"/>
              <a:gd name="connsiteX6" fmla="*/ 22614 w 3886200"/>
              <a:gd name="connsiteY6" fmla="*/ 17704 h 6858000"/>
              <a:gd name="connsiteX7" fmla="*/ 381000 w 3886200"/>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6200" h="6858000">
                <a:moveTo>
                  <a:pt x="381000" y="0"/>
                </a:moveTo>
                <a:cubicBezTo>
                  <a:pt x="2316869" y="0"/>
                  <a:pt x="3886200" y="1535216"/>
                  <a:pt x="3886200" y="3429000"/>
                </a:cubicBezTo>
                <a:cubicBezTo>
                  <a:pt x="3886200" y="5322784"/>
                  <a:pt x="2316869" y="6858000"/>
                  <a:pt x="381000" y="6858000"/>
                </a:cubicBezTo>
                <a:cubicBezTo>
                  <a:pt x="260009" y="6858000"/>
                  <a:pt x="140449" y="6852003"/>
                  <a:pt x="22614" y="6840297"/>
                </a:cubicBezTo>
                <a:lnTo>
                  <a:pt x="0" y="6837486"/>
                </a:lnTo>
                <a:lnTo>
                  <a:pt x="0" y="20515"/>
                </a:lnTo>
                <a:lnTo>
                  <a:pt x="22614" y="17704"/>
                </a:lnTo>
                <a:cubicBezTo>
                  <a:pt x="140449" y="5997"/>
                  <a:pt x="260009" y="0"/>
                  <a:pt x="38100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4035385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334000" y="0"/>
            <a:ext cx="4000500" cy="6858000"/>
          </a:xfrm>
        </p:spPr>
        <p:txBody>
          <a:bodyPr/>
          <a:lstStyle/>
          <a:p>
            <a:endParaRPr lang="en-US"/>
          </a:p>
        </p:txBody>
      </p:sp>
    </p:spTree>
    <p:extLst>
      <p:ext uri="{BB962C8B-B14F-4D97-AF65-F5344CB8AC3E}">
        <p14:creationId xmlns:p14="http://schemas.microsoft.com/office/powerpoint/2010/main" val="3680463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theme" Target="../theme/theme2.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455BC6-1B32-48D0-A100-99011BCEA3BD}" type="datetimeFigureOut">
              <a:rPr lang="en-US" smtClean="0"/>
              <a:t>2/22/2020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ACECD-723B-4C8D-A5B7-E1DE8EF87BC9}" type="slidenum">
              <a:rPr lang="en-US" smtClean="0"/>
              <a:t>‹#›</a:t>
            </a:fld>
            <a:endParaRPr lang="en-US"/>
          </a:p>
        </p:txBody>
      </p:sp>
    </p:spTree>
    <p:extLst>
      <p:ext uri="{BB962C8B-B14F-4D97-AF65-F5344CB8AC3E}">
        <p14:creationId xmlns:p14="http://schemas.microsoft.com/office/powerpoint/2010/main" val="600100366"/>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93"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50" r:id="rId13"/>
    <p:sldLayoutId id="2147483651" r:id="rId14"/>
    <p:sldLayoutId id="2147483652" r:id="rId15"/>
    <p:sldLayoutId id="2147483653" r:id="rId16"/>
    <p:sldLayoutId id="2147483654" r:id="rId17"/>
    <p:sldLayoutId id="2147483655" r:id="rId18"/>
    <p:sldLayoutId id="2147483656" r:id="rId19"/>
    <p:sldLayoutId id="2147483657" r:id="rId20"/>
    <p:sldLayoutId id="2147483658" r:id="rId21"/>
    <p:sldLayoutId id="2147483659" r:id="rId22"/>
    <p:sldLayoutId id="2147483694" r:id="rId23"/>
    <p:sldLayoutId id="2147483695" r:id="rId24"/>
    <p:sldLayoutId id="2147483696" r:id="rId25"/>
    <p:sldLayoutId id="2147483697"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DA3F6A-CD1A-4C7D-8FAB-E07BCA0A0C01}" type="datetimeFigureOut">
              <a:rPr lang="en-US" smtClean="0"/>
              <a:t>2/22/2020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1FB13A-6C58-493F-ABF1-EF6C7FA03FDB}" type="slidenum">
              <a:rPr lang="en-US" smtClean="0"/>
              <a:t>‹#›</a:t>
            </a:fld>
            <a:endParaRPr lang="en-US"/>
          </a:p>
        </p:txBody>
      </p:sp>
    </p:spTree>
    <p:extLst>
      <p:ext uri="{BB962C8B-B14F-4D97-AF65-F5344CB8AC3E}">
        <p14:creationId xmlns:p14="http://schemas.microsoft.com/office/powerpoint/2010/main" val="40606285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87" r:id="rId8"/>
    <p:sldLayoutId id="2147483688"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9" r:id="rId19"/>
    <p:sldLayoutId id="2147483690" r:id="rId20"/>
    <p:sldLayoutId id="2147483691" r:id="rId21"/>
    <p:sldLayoutId id="2147483692"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164381" y="2644170"/>
            <a:ext cx="7863243" cy="1569660"/>
          </a:xfrm>
          <a:prstGeom prst="rect">
            <a:avLst/>
          </a:prstGeom>
        </p:spPr>
        <p:txBody>
          <a:bodyPr wrap="none">
            <a:spAutoFit/>
          </a:bodyPr>
          <a:lstStyle/>
          <a:p>
            <a:pPr algn="ctr"/>
            <a:r>
              <a:rPr lang="en-US" sz="9600" spc="300" dirty="0" smtClean="0">
                <a:solidFill>
                  <a:schemeClr val="bg1"/>
                </a:solidFill>
                <a:latin typeface="Arial Black" panose="020B0A04020102020204" pitchFamily="34" charset="0"/>
                <a:cs typeface="Aharoni" pitchFamily="2" charset="-79"/>
              </a:rPr>
              <a:t>STRATEGY</a:t>
            </a:r>
            <a:endParaRPr lang="en-US" sz="9600" spc="300" dirty="0">
              <a:solidFill>
                <a:schemeClr val="bg1"/>
              </a:solidFill>
              <a:latin typeface="Arial Black" panose="020B0A04020102020204" pitchFamily="34" charset="0"/>
              <a:cs typeface="Aharoni" pitchFamily="2" charset="-79"/>
            </a:endParaRPr>
          </a:p>
        </p:txBody>
      </p:sp>
      <p:grpSp>
        <p:nvGrpSpPr>
          <p:cNvPr id="5" name="Group 4"/>
          <p:cNvGrpSpPr/>
          <p:nvPr/>
        </p:nvGrpSpPr>
        <p:grpSpPr>
          <a:xfrm>
            <a:off x="8065036" y="255392"/>
            <a:ext cx="3732223" cy="246221"/>
            <a:chOff x="120249" y="6386369"/>
            <a:chExt cx="3732223" cy="246221"/>
          </a:xfrm>
        </p:grpSpPr>
        <p:sp>
          <p:nvSpPr>
            <p:cNvPr id="6" name="Rectangle 5"/>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7" name="Straight Arrow Connector 6"/>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9" name="Rectangle 8"/>
          <p:cNvSpPr/>
          <p:nvPr/>
        </p:nvSpPr>
        <p:spPr>
          <a:xfrm>
            <a:off x="4020940" y="4213830"/>
            <a:ext cx="4150119" cy="261610"/>
          </a:xfrm>
          <a:prstGeom prst="rect">
            <a:avLst/>
          </a:prstGeom>
        </p:spPr>
        <p:txBody>
          <a:bodyPr wrap="square">
            <a:spAutoFit/>
          </a:bodyPr>
          <a:lstStyle/>
          <a:p>
            <a:pPr algn="ctr"/>
            <a:r>
              <a:rPr lang="en-US" sz="1100" spc="300" dirty="0" smtClean="0">
                <a:solidFill>
                  <a:schemeClr val="bg1"/>
                </a:solidFill>
                <a:latin typeface="Montserrat" panose="00000500000000000000" pitchFamily="50" charset="0"/>
              </a:rPr>
              <a:t>BUSINESS TEMPLATE PRESENTATION</a:t>
            </a:r>
            <a:endParaRPr lang="en-US" sz="1100" spc="300" dirty="0">
              <a:solidFill>
                <a:schemeClr val="bg1"/>
              </a:solidFill>
              <a:latin typeface="Montserrat" panose="00000500000000000000" pitchFamily="50" charset="0"/>
            </a:endParaRPr>
          </a:p>
        </p:txBody>
      </p:sp>
      <p:grpSp>
        <p:nvGrpSpPr>
          <p:cNvPr id="16" name="Group 15"/>
          <p:cNvGrpSpPr/>
          <p:nvPr/>
        </p:nvGrpSpPr>
        <p:grpSpPr>
          <a:xfrm>
            <a:off x="284813" y="255392"/>
            <a:ext cx="824459" cy="824459"/>
            <a:chOff x="284813" y="255392"/>
            <a:chExt cx="824459" cy="824459"/>
          </a:xfrm>
        </p:grpSpPr>
        <p:sp>
          <p:nvSpPr>
            <p:cNvPr id="14" name="Frame 13"/>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14"/>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000947794"/>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006526" y="3105150"/>
            <a:ext cx="10126795" cy="1104900"/>
            <a:chOff x="911276" y="3105150"/>
            <a:chExt cx="10126795" cy="1104900"/>
          </a:xfrm>
        </p:grpSpPr>
        <p:sp>
          <p:nvSpPr>
            <p:cNvPr id="4" name="Oval 3"/>
            <p:cNvSpPr/>
            <p:nvPr/>
          </p:nvSpPr>
          <p:spPr>
            <a:xfrm>
              <a:off x="911276" y="3105150"/>
              <a:ext cx="1104900" cy="11049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953343" y="3105150"/>
              <a:ext cx="1104900" cy="11049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943257" y="3105150"/>
              <a:ext cx="1104900" cy="11049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933171" y="3105150"/>
              <a:ext cx="1104900" cy="11049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 Placeholder 6">
            <a:extLst>
              <a:ext uri="{FF2B5EF4-FFF2-40B4-BE49-F238E27FC236}">
                <a16:creationId xmlns="" xmlns:a16="http://schemas.microsoft.com/office/drawing/2014/main" id="{BA3DC23B-4D0A-9749-A05B-35A16027E9CA}"/>
              </a:ext>
            </a:extLst>
          </p:cNvPr>
          <p:cNvSpPr txBox="1">
            <a:spLocks/>
          </p:cNvSpPr>
          <p:nvPr/>
        </p:nvSpPr>
        <p:spPr>
          <a:xfrm>
            <a:off x="87129" y="5388259"/>
            <a:ext cx="2943693"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a:off x="3129196" y="5388259"/>
            <a:ext cx="2943693"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a:off x="6119110" y="5388259"/>
            <a:ext cx="2943693"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5" name="Text Placeholder 6">
            <a:extLst>
              <a:ext uri="{FF2B5EF4-FFF2-40B4-BE49-F238E27FC236}">
                <a16:creationId xmlns="" xmlns:a16="http://schemas.microsoft.com/office/drawing/2014/main" id="{BA3DC23B-4D0A-9749-A05B-35A16027E9CA}"/>
              </a:ext>
            </a:extLst>
          </p:cNvPr>
          <p:cNvSpPr txBox="1">
            <a:spLocks/>
          </p:cNvSpPr>
          <p:nvPr/>
        </p:nvSpPr>
        <p:spPr>
          <a:xfrm>
            <a:off x="9109024" y="5388259"/>
            <a:ext cx="2943693"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6" name="Shape 4819"/>
          <p:cNvSpPr/>
          <p:nvPr/>
        </p:nvSpPr>
        <p:spPr>
          <a:xfrm>
            <a:off x="10341208" y="3381129"/>
            <a:ext cx="479323" cy="479450"/>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7" name="Shape 4820"/>
          <p:cNvSpPr/>
          <p:nvPr/>
        </p:nvSpPr>
        <p:spPr>
          <a:xfrm>
            <a:off x="7349544" y="3381129"/>
            <a:ext cx="482823" cy="479450"/>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8" name="Shape 4821"/>
          <p:cNvSpPr/>
          <p:nvPr/>
        </p:nvSpPr>
        <p:spPr>
          <a:xfrm>
            <a:off x="4361379" y="3454621"/>
            <a:ext cx="479326" cy="405958"/>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9" name="Shape 4822"/>
          <p:cNvSpPr/>
          <p:nvPr/>
        </p:nvSpPr>
        <p:spPr>
          <a:xfrm>
            <a:off x="1321062" y="3454621"/>
            <a:ext cx="475826" cy="405958"/>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0" name="TextBox 19"/>
          <p:cNvSpPr txBox="1"/>
          <p:nvPr/>
        </p:nvSpPr>
        <p:spPr>
          <a:xfrm>
            <a:off x="434556" y="4615910"/>
            <a:ext cx="2248838" cy="646331"/>
          </a:xfrm>
          <a:prstGeom prst="rect">
            <a:avLst/>
          </a:prstGeom>
          <a:noFill/>
          <a:effectLst/>
        </p:spPr>
        <p:txBody>
          <a:bodyPr wrap="square" rtlCol="0">
            <a:spAutoFit/>
          </a:bodyPr>
          <a:lstStyle/>
          <a:p>
            <a:pPr algn="ctr"/>
            <a:r>
              <a:rPr lang="en-US" b="1" spc="300" dirty="0" smtClean="0">
                <a:solidFill>
                  <a:schemeClr val="tx1">
                    <a:lumMod val="75000"/>
                    <a:lumOff val="25000"/>
                  </a:schemeClr>
                </a:solidFill>
                <a:latin typeface="Arial "/>
                <a:cs typeface="Times New Roman" panose="02020603050405020304" pitchFamily="18" charset="0"/>
              </a:rPr>
              <a:t>SUBTITLE HERE</a:t>
            </a:r>
            <a:endParaRPr lang="id-ID" sz="3200" b="1" spc="300" dirty="0">
              <a:solidFill>
                <a:schemeClr val="tx1">
                  <a:lumMod val="75000"/>
                  <a:lumOff val="25000"/>
                </a:schemeClr>
              </a:solidFill>
              <a:latin typeface="Arial "/>
              <a:cs typeface="Times New Roman" panose="02020603050405020304" pitchFamily="18" charset="0"/>
            </a:endParaRPr>
          </a:p>
        </p:txBody>
      </p:sp>
      <p:sp>
        <p:nvSpPr>
          <p:cNvPr id="21" name="TextBox 20"/>
          <p:cNvSpPr txBox="1"/>
          <p:nvPr/>
        </p:nvSpPr>
        <p:spPr>
          <a:xfrm>
            <a:off x="3476623" y="4615910"/>
            <a:ext cx="2248838" cy="646331"/>
          </a:xfrm>
          <a:prstGeom prst="rect">
            <a:avLst/>
          </a:prstGeom>
          <a:noFill/>
          <a:effectLst/>
        </p:spPr>
        <p:txBody>
          <a:bodyPr wrap="square" rtlCol="0">
            <a:spAutoFit/>
          </a:bodyPr>
          <a:lstStyle/>
          <a:p>
            <a:pPr algn="ctr"/>
            <a:r>
              <a:rPr lang="en-US" b="1" spc="300" dirty="0" smtClean="0">
                <a:solidFill>
                  <a:schemeClr val="tx1">
                    <a:lumMod val="75000"/>
                    <a:lumOff val="25000"/>
                  </a:schemeClr>
                </a:solidFill>
                <a:latin typeface="Arial "/>
                <a:cs typeface="Times New Roman" panose="02020603050405020304" pitchFamily="18" charset="0"/>
              </a:rPr>
              <a:t>SUBTITLE HERE</a:t>
            </a:r>
            <a:endParaRPr lang="id-ID" sz="3200" b="1" spc="300" dirty="0">
              <a:solidFill>
                <a:schemeClr val="tx1">
                  <a:lumMod val="75000"/>
                  <a:lumOff val="25000"/>
                </a:schemeClr>
              </a:solidFill>
              <a:latin typeface="Arial "/>
              <a:cs typeface="Times New Roman" panose="02020603050405020304" pitchFamily="18" charset="0"/>
            </a:endParaRPr>
          </a:p>
        </p:txBody>
      </p:sp>
      <p:sp>
        <p:nvSpPr>
          <p:cNvPr id="22" name="TextBox 21"/>
          <p:cNvSpPr txBox="1"/>
          <p:nvPr/>
        </p:nvSpPr>
        <p:spPr>
          <a:xfrm>
            <a:off x="6466536" y="4615910"/>
            <a:ext cx="2248838" cy="646331"/>
          </a:xfrm>
          <a:prstGeom prst="rect">
            <a:avLst/>
          </a:prstGeom>
          <a:noFill/>
          <a:effectLst/>
        </p:spPr>
        <p:txBody>
          <a:bodyPr wrap="square" rtlCol="0">
            <a:spAutoFit/>
          </a:bodyPr>
          <a:lstStyle/>
          <a:p>
            <a:pPr algn="ctr"/>
            <a:r>
              <a:rPr lang="en-US" b="1" spc="300" dirty="0" smtClean="0">
                <a:solidFill>
                  <a:schemeClr val="tx1">
                    <a:lumMod val="75000"/>
                    <a:lumOff val="25000"/>
                  </a:schemeClr>
                </a:solidFill>
                <a:latin typeface="Arial "/>
                <a:cs typeface="Times New Roman" panose="02020603050405020304" pitchFamily="18" charset="0"/>
              </a:rPr>
              <a:t>SUBTITLE HERE</a:t>
            </a:r>
            <a:endParaRPr lang="id-ID" sz="3200" b="1" spc="300" dirty="0">
              <a:solidFill>
                <a:schemeClr val="tx1">
                  <a:lumMod val="75000"/>
                  <a:lumOff val="25000"/>
                </a:schemeClr>
              </a:solidFill>
              <a:latin typeface="Arial "/>
              <a:cs typeface="Times New Roman" panose="02020603050405020304" pitchFamily="18" charset="0"/>
            </a:endParaRPr>
          </a:p>
        </p:txBody>
      </p:sp>
      <p:sp>
        <p:nvSpPr>
          <p:cNvPr id="23" name="TextBox 22"/>
          <p:cNvSpPr txBox="1"/>
          <p:nvPr/>
        </p:nvSpPr>
        <p:spPr>
          <a:xfrm>
            <a:off x="9456449" y="4615910"/>
            <a:ext cx="2248838" cy="646331"/>
          </a:xfrm>
          <a:prstGeom prst="rect">
            <a:avLst/>
          </a:prstGeom>
          <a:noFill/>
          <a:effectLst/>
        </p:spPr>
        <p:txBody>
          <a:bodyPr wrap="square" rtlCol="0">
            <a:spAutoFit/>
          </a:bodyPr>
          <a:lstStyle/>
          <a:p>
            <a:pPr algn="ctr"/>
            <a:r>
              <a:rPr lang="en-US" b="1" spc="300" dirty="0" smtClean="0">
                <a:solidFill>
                  <a:schemeClr val="tx1">
                    <a:lumMod val="75000"/>
                    <a:lumOff val="25000"/>
                  </a:schemeClr>
                </a:solidFill>
                <a:latin typeface="Arial "/>
                <a:cs typeface="Times New Roman" panose="02020603050405020304" pitchFamily="18" charset="0"/>
              </a:rPr>
              <a:t>SUBTITLE HERE</a:t>
            </a:r>
            <a:endParaRPr lang="id-ID" sz="3200" b="1" spc="300" dirty="0">
              <a:solidFill>
                <a:schemeClr val="tx1">
                  <a:lumMod val="75000"/>
                  <a:lumOff val="25000"/>
                </a:schemeClr>
              </a:solidFill>
              <a:latin typeface="Arial "/>
              <a:cs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48421469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8065036" y="255392"/>
            <a:ext cx="3732223" cy="246221"/>
            <a:chOff x="120249" y="6386369"/>
            <a:chExt cx="3732223" cy="246221"/>
          </a:xfrm>
        </p:grpSpPr>
        <p:sp>
          <p:nvSpPr>
            <p:cNvPr id="9" name="Rectangle 8"/>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10" name="Straight Arrow Connector 9"/>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21" name="Rectangle 20"/>
          <p:cNvSpPr/>
          <p:nvPr/>
        </p:nvSpPr>
        <p:spPr>
          <a:xfrm>
            <a:off x="6945130" y="1809750"/>
            <a:ext cx="4533900" cy="4171950"/>
          </a:xfrm>
          <a:prstGeom prst="rect">
            <a:avLst/>
          </a:prstGeom>
          <a:gradFill>
            <a:gsLst>
              <a:gs pos="0">
                <a:srgbClr val="0070C0">
                  <a:alpha val="80000"/>
                </a:srgbClr>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6">
            <a:extLst>
              <a:ext uri="{FF2B5EF4-FFF2-40B4-BE49-F238E27FC236}">
                <a16:creationId xmlns="" xmlns:a16="http://schemas.microsoft.com/office/drawing/2014/main" id="{BA3DC23B-4D0A-9749-A05B-35A16027E9CA}"/>
              </a:ext>
            </a:extLst>
          </p:cNvPr>
          <p:cNvSpPr txBox="1">
            <a:spLocks/>
          </p:cNvSpPr>
          <p:nvPr/>
        </p:nvSpPr>
        <p:spPr>
          <a:xfrm>
            <a:off x="7263559" y="3776909"/>
            <a:ext cx="3837081"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23" name="TextBox 22"/>
          <p:cNvSpPr txBox="1"/>
          <p:nvPr/>
        </p:nvSpPr>
        <p:spPr>
          <a:xfrm>
            <a:off x="7326042" y="3265458"/>
            <a:ext cx="3707568" cy="400110"/>
          </a:xfrm>
          <a:prstGeom prst="rect">
            <a:avLst/>
          </a:prstGeom>
          <a:noFill/>
          <a:effectLst/>
        </p:spPr>
        <p:txBody>
          <a:bodyPr wrap="square" rtlCol="0">
            <a:spAutoFit/>
          </a:bodyPr>
          <a:lstStyle/>
          <a:p>
            <a:pPr algn="ctr"/>
            <a:r>
              <a:rPr lang="en-US" sz="2000" b="1" spc="300" dirty="0" smtClean="0">
                <a:solidFill>
                  <a:schemeClr val="bg1"/>
                </a:solidFill>
                <a:latin typeface="Arial Black" panose="020B0A04020102020204" pitchFamily="34" charset="0"/>
                <a:cs typeface="Times New Roman" panose="02020603050405020304" pitchFamily="18" charset="0"/>
              </a:rPr>
              <a:t>COMPANY WORK</a:t>
            </a:r>
            <a:endParaRPr lang="id-ID" sz="3600" b="1" spc="300" dirty="0">
              <a:solidFill>
                <a:schemeClr val="bg1"/>
              </a:solidFill>
              <a:latin typeface="Arial Black" panose="020B0A04020102020204" pitchFamily="34" charset="0"/>
              <a:cs typeface="Times New Roman" panose="02020603050405020304" pitchFamily="18" charset="0"/>
            </a:endParaRPr>
          </a:p>
        </p:txBody>
      </p:sp>
      <p:grpSp>
        <p:nvGrpSpPr>
          <p:cNvPr id="24" name="Group 23"/>
          <p:cNvGrpSpPr/>
          <p:nvPr/>
        </p:nvGrpSpPr>
        <p:grpSpPr>
          <a:xfrm>
            <a:off x="284813" y="255392"/>
            <a:ext cx="824459" cy="824459"/>
            <a:chOff x="284813" y="255392"/>
            <a:chExt cx="824459" cy="824459"/>
          </a:xfrm>
        </p:grpSpPr>
        <p:sp>
          <p:nvSpPr>
            <p:cNvPr id="25" name="Frame 24"/>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Rectangle 25"/>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2"/>
          </p:nvPr>
        </p:nvSpPr>
        <p:spPr/>
      </p:sp>
      <p:sp>
        <p:nvSpPr>
          <p:cNvPr id="6" name="Picture Placeholder 5"/>
          <p:cNvSpPr>
            <a:spLocks noGrp="1"/>
          </p:cNvSpPr>
          <p:nvPr>
            <p:ph type="pic" sz="quarter" idx="14"/>
          </p:nvPr>
        </p:nvSpPr>
        <p:spPr/>
      </p:sp>
    </p:spTree>
    <p:extLst>
      <p:ext uri="{BB962C8B-B14F-4D97-AF65-F5344CB8AC3E}">
        <p14:creationId xmlns:p14="http://schemas.microsoft.com/office/powerpoint/2010/main" val="408666046"/>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8065036" y="255392"/>
            <a:ext cx="3732223" cy="246221"/>
            <a:chOff x="120249" y="6386369"/>
            <a:chExt cx="3732223" cy="246221"/>
          </a:xfrm>
        </p:grpSpPr>
        <p:sp>
          <p:nvSpPr>
            <p:cNvPr id="6" name="Rectangle 5"/>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7" name="Straight Arrow Connector 6"/>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3602636" y="779154"/>
            <a:ext cx="4986728" cy="707886"/>
          </a:xfrm>
          <a:prstGeom prst="rect">
            <a:avLst/>
          </a:prstGeom>
          <a:noFill/>
          <a:effectLst/>
        </p:spPr>
        <p:txBody>
          <a:bodyPr wrap="square" rtlCol="0">
            <a:spAutoFit/>
          </a:bodyPr>
          <a:lstStyle/>
          <a:p>
            <a:pPr algn="ctr"/>
            <a:r>
              <a:rPr lang="en-US" sz="2000" b="1" spc="300" dirty="0" smtClean="0">
                <a:solidFill>
                  <a:schemeClr val="bg1"/>
                </a:solidFill>
                <a:latin typeface="Arial Black" panose="020B0A04020102020204" pitchFamily="34" charset="0"/>
                <a:cs typeface="Times New Roman" panose="02020603050405020304" pitchFamily="18" charset="0"/>
              </a:rPr>
              <a:t>OUR MARKETING</a:t>
            </a:r>
          </a:p>
          <a:p>
            <a:pPr algn="ctr"/>
            <a:r>
              <a:rPr lang="en-US" sz="2000" b="1" spc="300" dirty="0" smtClean="0">
                <a:solidFill>
                  <a:schemeClr val="bg1"/>
                </a:solidFill>
                <a:latin typeface="Arial Black" panose="020B0A04020102020204" pitchFamily="34" charset="0"/>
                <a:cs typeface="Times New Roman" panose="02020603050405020304" pitchFamily="18" charset="0"/>
              </a:rPr>
              <a:t>TEAM HERE</a:t>
            </a:r>
            <a:endParaRPr lang="id-ID" sz="3600" b="1" spc="300" dirty="0">
              <a:solidFill>
                <a:schemeClr val="bg1"/>
              </a:solidFill>
              <a:latin typeface="Arial Black" panose="020B0A04020102020204" pitchFamily="34" charset="0"/>
              <a:cs typeface="Times New Roman" panose="02020603050405020304" pitchFamily="18" charset="0"/>
            </a:endParaRPr>
          </a:p>
        </p:txBody>
      </p:sp>
      <p:sp>
        <p:nvSpPr>
          <p:cNvPr id="14" name="Rectangle 13"/>
          <p:cNvSpPr/>
          <p:nvPr/>
        </p:nvSpPr>
        <p:spPr>
          <a:xfrm>
            <a:off x="3602636" y="4095750"/>
            <a:ext cx="2017114" cy="552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127136" y="4095750"/>
            <a:ext cx="2017114" cy="552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70716" y="4171920"/>
            <a:ext cx="1949034" cy="400110"/>
          </a:xfrm>
          <a:prstGeom prst="rect">
            <a:avLst/>
          </a:prstGeom>
          <a:noFill/>
          <a:effectLst/>
        </p:spPr>
        <p:txBody>
          <a:bodyPr wrap="square" rtlCol="0">
            <a:spAutoFit/>
          </a:bodyPr>
          <a:lstStyle/>
          <a:p>
            <a:pPr algn="ctr"/>
            <a:r>
              <a:rPr lang="en-US" sz="2000" b="1" spc="300" dirty="0" smtClean="0">
                <a:solidFill>
                  <a:schemeClr val="tx1">
                    <a:lumMod val="75000"/>
                    <a:lumOff val="25000"/>
                  </a:schemeClr>
                </a:solidFill>
                <a:latin typeface="Arial Black" panose="020B0A04020102020204" pitchFamily="34" charset="0"/>
                <a:cs typeface="Times New Roman" panose="02020603050405020304" pitchFamily="18" charset="0"/>
              </a:rPr>
              <a:t>JOHNSON</a:t>
            </a:r>
            <a:endParaRPr lang="id-ID" sz="36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7" name="TextBox 16"/>
          <p:cNvSpPr txBox="1"/>
          <p:nvPr/>
        </p:nvSpPr>
        <p:spPr>
          <a:xfrm>
            <a:off x="9161176" y="4171920"/>
            <a:ext cx="1949034" cy="400110"/>
          </a:xfrm>
          <a:prstGeom prst="rect">
            <a:avLst/>
          </a:prstGeom>
          <a:noFill/>
          <a:effectLst/>
        </p:spPr>
        <p:txBody>
          <a:bodyPr wrap="square" rtlCol="0">
            <a:spAutoFit/>
          </a:bodyPr>
          <a:lstStyle/>
          <a:p>
            <a:pPr algn="ctr"/>
            <a:r>
              <a:rPr lang="en-US" sz="2000" b="1" spc="300" dirty="0" smtClean="0">
                <a:solidFill>
                  <a:schemeClr val="tx1">
                    <a:lumMod val="75000"/>
                    <a:lumOff val="25000"/>
                  </a:schemeClr>
                </a:solidFill>
                <a:latin typeface="Arial Black" panose="020B0A04020102020204" pitchFamily="34" charset="0"/>
                <a:cs typeface="Times New Roman" panose="02020603050405020304" pitchFamily="18" charset="0"/>
              </a:rPr>
              <a:t>RICHARD</a:t>
            </a:r>
            <a:endParaRPr lang="id-ID" sz="36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8" name="Text Placeholder 6">
            <a:extLst>
              <a:ext uri="{FF2B5EF4-FFF2-40B4-BE49-F238E27FC236}">
                <a16:creationId xmlns="" xmlns:a16="http://schemas.microsoft.com/office/drawing/2014/main" id="{BA3DC23B-4D0A-9749-A05B-35A16027E9CA}"/>
              </a:ext>
            </a:extLst>
          </p:cNvPr>
          <p:cNvSpPr txBox="1">
            <a:spLocks/>
          </p:cNvSpPr>
          <p:nvPr/>
        </p:nvSpPr>
        <p:spPr>
          <a:xfrm>
            <a:off x="1047750" y="5051662"/>
            <a:ext cx="457200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9" name="Text Placeholder 6">
            <a:extLst>
              <a:ext uri="{FF2B5EF4-FFF2-40B4-BE49-F238E27FC236}">
                <a16:creationId xmlns="" xmlns:a16="http://schemas.microsoft.com/office/drawing/2014/main" id="{BA3DC23B-4D0A-9749-A05B-35A16027E9CA}"/>
              </a:ext>
            </a:extLst>
          </p:cNvPr>
          <p:cNvSpPr txBox="1">
            <a:spLocks/>
          </p:cNvSpPr>
          <p:nvPr/>
        </p:nvSpPr>
        <p:spPr>
          <a:xfrm>
            <a:off x="6538210" y="5051662"/>
            <a:ext cx="457200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grpSp>
        <p:nvGrpSpPr>
          <p:cNvPr id="20" name="Group 19"/>
          <p:cNvGrpSpPr/>
          <p:nvPr/>
        </p:nvGrpSpPr>
        <p:grpSpPr>
          <a:xfrm>
            <a:off x="1047750" y="5787853"/>
            <a:ext cx="3327148" cy="396792"/>
            <a:chOff x="6019165" y="5604529"/>
            <a:chExt cx="4280779" cy="510521"/>
          </a:xfrm>
        </p:grpSpPr>
        <p:grpSp>
          <p:nvGrpSpPr>
            <p:cNvPr id="21" name="Group 20"/>
            <p:cNvGrpSpPr/>
            <p:nvPr/>
          </p:nvGrpSpPr>
          <p:grpSpPr>
            <a:xfrm>
              <a:off x="6096000" y="6038850"/>
              <a:ext cx="4203944" cy="76200"/>
              <a:chOff x="6096000" y="5981700"/>
              <a:chExt cx="4203944" cy="76200"/>
            </a:xfrm>
          </p:grpSpPr>
          <p:sp>
            <p:nvSpPr>
              <p:cNvPr id="24" name="Rectangle 23"/>
              <p:cNvSpPr/>
              <p:nvPr/>
            </p:nvSpPr>
            <p:spPr>
              <a:xfrm>
                <a:off x="6096000" y="5981700"/>
                <a:ext cx="4203943"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7841730" y="5981700"/>
                <a:ext cx="2458214"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p:cNvSpPr txBox="1"/>
            <p:nvPr/>
          </p:nvSpPr>
          <p:spPr>
            <a:xfrm>
              <a:off x="6019165" y="5604529"/>
              <a:ext cx="4182830" cy="435591"/>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SKILL WORK</a:t>
              </a:r>
              <a:endParaRPr lang="id-ID" sz="1600" b="1" spc="300" dirty="0">
                <a:solidFill>
                  <a:schemeClr val="bg1"/>
                </a:solidFill>
                <a:latin typeface="Arial Black" panose="020B0A04020102020204" pitchFamily="34" charset="0"/>
                <a:cs typeface="Times New Roman" panose="02020603050405020304" pitchFamily="18" charset="0"/>
              </a:endParaRPr>
            </a:p>
          </p:txBody>
        </p:sp>
        <p:sp>
          <p:nvSpPr>
            <p:cNvPr id="23" name="TextBox 22"/>
            <p:cNvSpPr txBox="1"/>
            <p:nvPr/>
          </p:nvSpPr>
          <p:spPr>
            <a:xfrm>
              <a:off x="9056609" y="5621635"/>
              <a:ext cx="1243335" cy="435591"/>
            </a:xfrm>
            <a:prstGeom prst="rect">
              <a:avLst/>
            </a:prstGeom>
            <a:noFill/>
            <a:effectLst/>
          </p:spPr>
          <p:txBody>
            <a:bodyPr wrap="square" rtlCol="0">
              <a:spAutoFit/>
            </a:bodyPr>
            <a:lstStyle/>
            <a:p>
              <a:r>
                <a:rPr lang="en-US" sz="1600" b="1" spc="300" dirty="0">
                  <a:solidFill>
                    <a:schemeClr val="bg1"/>
                  </a:solidFill>
                  <a:latin typeface="Arial Black" panose="020B0A04020102020204" pitchFamily="34" charset="0"/>
                  <a:cs typeface="Times New Roman" panose="02020603050405020304" pitchFamily="18" charset="0"/>
                </a:rPr>
                <a:t>9</a:t>
              </a:r>
              <a:r>
                <a:rPr lang="en-US" sz="1600" b="1" spc="300" dirty="0" smtClean="0">
                  <a:solidFill>
                    <a:schemeClr val="bg1"/>
                  </a:solidFill>
                  <a:latin typeface="Arial Black" panose="020B0A04020102020204" pitchFamily="34" charset="0"/>
                  <a:cs typeface="Times New Roman" panose="02020603050405020304" pitchFamily="18" charset="0"/>
                </a:rPr>
                <a:t>5%</a:t>
              </a:r>
              <a:endParaRPr lang="id-ID" sz="1600" b="1" spc="300" dirty="0">
                <a:solidFill>
                  <a:schemeClr val="bg1"/>
                </a:solidFill>
                <a:latin typeface="Arial Black" panose="020B0A04020102020204" pitchFamily="34" charset="0"/>
                <a:cs typeface="Times New Roman" panose="02020603050405020304" pitchFamily="18" charset="0"/>
              </a:endParaRPr>
            </a:p>
          </p:txBody>
        </p:sp>
      </p:grpSp>
      <p:grpSp>
        <p:nvGrpSpPr>
          <p:cNvPr id="26" name="Group 25"/>
          <p:cNvGrpSpPr/>
          <p:nvPr/>
        </p:nvGrpSpPr>
        <p:grpSpPr>
          <a:xfrm>
            <a:off x="6572250" y="5787853"/>
            <a:ext cx="3327148" cy="396792"/>
            <a:chOff x="6019165" y="5604529"/>
            <a:chExt cx="4280779" cy="510521"/>
          </a:xfrm>
        </p:grpSpPr>
        <p:grpSp>
          <p:nvGrpSpPr>
            <p:cNvPr id="27" name="Group 26"/>
            <p:cNvGrpSpPr/>
            <p:nvPr/>
          </p:nvGrpSpPr>
          <p:grpSpPr>
            <a:xfrm>
              <a:off x="6096000" y="6038850"/>
              <a:ext cx="4203944" cy="76200"/>
              <a:chOff x="6096000" y="5981700"/>
              <a:chExt cx="4203944" cy="76200"/>
            </a:xfrm>
          </p:grpSpPr>
          <p:sp>
            <p:nvSpPr>
              <p:cNvPr id="30" name="Rectangle 29"/>
              <p:cNvSpPr/>
              <p:nvPr/>
            </p:nvSpPr>
            <p:spPr>
              <a:xfrm>
                <a:off x="6096000" y="5981700"/>
                <a:ext cx="4203943"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7841730" y="5981700"/>
                <a:ext cx="2458214"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p:cNvSpPr txBox="1"/>
            <p:nvPr/>
          </p:nvSpPr>
          <p:spPr>
            <a:xfrm>
              <a:off x="6019165" y="5604529"/>
              <a:ext cx="4182830" cy="435591"/>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SKILL WORK</a:t>
              </a:r>
              <a:endParaRPr lang="id-ID" sz="1600" b="1" spc="300" dirty="0">
                <a:solidFill>
                  <a:schemeClr val="bg1"/>
                </a:solidFill>
                <a:latin typeface="Arial Black" panose="020B0A04020102020204" pitchFamily="34" charset="0"/>
                <a:cs typeface="Times New Roman" panose="02020603050405020304" pitchFamily="18" charset="0"/>
              </a:endParaRPr>
            </a:p>
          </p:txBody>
        </p:sp>
        <p:sp>
          <p:nvSpPr>
            <p:cNvPr id="29" name="TextBox 28"/>
            <p:cNvSpPr txBox="1"/>
            <p:nvPr/>
          </p:nvSpPr>
          <p:spPr>
            <a:xfrm>
              <a:off x="9056609" y="5621635"/>
              <a:ext cx="1243335" cy="435591"/>
            </a:xfrm>
            <a:prstGeom prst="rect">
              <a:avLst/>
            </a:prstGeom>
            <a:noFill/>
            <a:effectLst/>
          </p:spPr>
          <p:txBody>
            <a:bodyPr wrap="square" rtlCol="0">
              <a:spAutoFit/>
            </a:bodyPr>
            <a:lstStyle/>
            <a:p>
              <a:r>
                <a:rPr lang="en-US" sz="1600" b="1" spc="300" dirty="0">
                  <a:solidFill>
                    <a:schemeClr val="bg1"/>
                  </a:solidFill>
                  <a:latin typeface="Arial Black" panose="020B0A04020102020204" pitchFamily="34" charset="0"/>
                  <a:cs typeface="Times New Roman" panose="02020603050405020304" pitchFamily="18" charset="0"/>
                </a:rPr>
                <a:t>9</a:t>
              </a:r>
              <a:r>
                <a:rPr lang="en-US" sz="1600" b="1" spc="300" dirty="0" smtClean="0">
                  <a:solidFill>
                    <a:schemeClr val="bg1"/>
                  </a:solidFill>
                  <a:latin typeface="Arial Black" panose="020B0A04020102020204" pitchFamily="34" charset="0"/>
                  <a:cs typeface="Times New Roman" panose="02020603050405020304" pitchFamily="18" charset="0"/>
                </a:rPr>
                <a:t>5%</a:t>
              </a:r>
              <a:endParaRPr lang="id-ID" sz="1600" b="1" spc="300" dirty="0">
                <a:solidFill>
                  <a:schemeClr val="bg1"/>
                </a:solidFill>
                <a:latin typeface="Arial Black" panose="020B0A04020102020204" pitchFamily="34" charset="0"/>
                <a:cs typeface="Times New Roman" panose="02020603050405020304" pitchFamily="18" charset="0"/>
              </a:endParaRPr>
            </a:p>
          </p:txBody>
        </p:sp>
      </p:grpSp>
      <p:grpSp>
        <p:nvGrpSpPr>
          <p:cNvPr id="32" name="Group 31"/>
          <p:cNvGrpSpPr/>
          <p:nvPr/>
        </p:nvGrpSpPr>
        <p:grpSpPr>
          <a:xfrm>
            <a:off x="284813" y="255392"/>
            <a:ext cx="824459" cy="824459"/>
            <a:chOff x="284813" y="255392"/>
            <a:chExt cx="824459" cy="824459"/>
          </a:xfrm>
        </p:grpSpPr>
        <p:sp>
          <p:nvSpPr>
            <p:cNvPr id="33" name="Frame 32"/>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989360041"/>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8065036" y="255392"/>
            <a:ext cx="3732223" cy="246221"/>
            <a:chOff x="120249" y="6386369"/>
            <a:chExt cx="3732223" cy="246221"/>
          </a:xfrm>
        </p:grpSpPr>
        <p:sp>
          <p:nvSpPr>
            <p:cNvPr id="10" name="Rectangle 9"/>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11" name="Straight Arrow Connector 10"/>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284813" y="255392"/>
            <a:ext cx="824459" cy="824459"/>
            <a:chOff x="284813" y="255392"/>
            <a:chExt cx="824459" cy="824459"/>
          </a:xfrm>
        </p:grpSpPr>
        <p:sp>
          <p:nvSpPr>
            <p:cNvPr id="19" name="Frame 18"/>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Rectangle 19"/>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
        <p:nvSpPr>
          <p:cNvPr id="6" name="Picture Placeholder 5"/>
          <p:cNvSpPr>
            <a:spLocks noGrp="1"/>
          </p:cNvSpPr>
          <p:nvPr>
            <p:ph type="pic" sz="quarter" idx="14"/>
          </p:nvPr>
        </p:nvSpPr>
        <p:spPr/>
      </p:sp>
      <p:sp>
        <p:nvSpPr>
          <p:cNvPr id="7" name="Picture Placeholder 6"/>
          <p:cNvSpPr>
            <a:spLocks noGrp="1"/>
          </p:cNvSpPr>
          <p:nvPr>
            <p:ph type="pic" sz="quarter" idx="15"/>
          </p:nvPr>
        </p:nvSpPr>
        <p:spPr/>
      </p:sp>
    </p:spTree>
    <p:extLst>
      <p:ext uri="{BB962C8B-B14F-4D97-AF65-F5344CB8AC3E}">
        <p14:creationId xmlns:p14="http://schemas.microsoft.com/office/powerpoint/2010/main" val="1752812045"/>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3465512"/>
            <a:ext cx="12192000" cy="3392487"/>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6">
            <a:extLst>
              <a:ext uri="{FF2B5EF4-FFF2-40B4-BE49-F238E27FC236}">
                <a16:creationId xmlns="" xmlns:a16="http://schemas.microsoft.com/office/drawing/2014/main" id="{BA3DC23B-4D0A-9749-A05B-35A16027E9CA}"/>
              </a:ext>
            </a:extLst>
          </p:cNvPr>
          <p:cNvSpPr txBox="1">
            <a:spLocks/>
          </p:cNvSpPr>
          <p:nvPr/>
        </p:nvSpPr>
        <p:spPr>
          <a:xfrm>
            <a:off x="488836" y="5288960"/>
            <a:ext cx="327154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2" name="TextBox 11"/>
          <p:cNvSpPr txBox="1"/>
          <p:nvPr/>
        </p:nvSpPr>
        <p:spPr>
          <a:xfrm>
            <a:off x="1000187" y="4501971"/>
            <a:ext cx="2248838" cy="646331"/>
          </a:xfrm>
          <a:prstGeom prst="rect">
            <a:avLst/>
          </a:prstGeom>
          <a:noFill/>
          <a:effectLst/>
        </p:spPr>
        <p:txBody>
          <a:bodyPr wrap="square" rtlCol="0">
            <a:spAutoFit/>
          </a:bodyPr>
          <a:lstStyle/>
          <a:p>
            <a:pPr algn="ctr"/>
            <a:r>
              <a:rPr lang="en-US" b="1" spc="300" dirty="0" smtClean="0">
                <a:solidFill>
                  <a:schemeClr val="bg1"/>
                </a:solidFill>
                <a:latin typeface="Arial "/>
                <a:cs typeface="Times New Roman" panose="02020603050405020304" pitchFamily="18" charset="0"/>
              </a:rPr>
              <a:t>PAUL ADERSON</a:t>
            </a:r>
            <a:endParaRPr lang="id-ID" sz="3200" b="1" spc="300" dirty="0">
              <a:solidFill>
                <a:schemeClr val="bg1"/>
              </a:solidFill>
              <a:latin typeface="Arial "/>
              <a:cs typeface="Times New Roman" panose="02020603050405020304" pitchFamily="18" charset="0"/>
            </a:endParaRPr>
          </a:p>
        </p:txBody>
      </p:sp>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a:off x="4460230" y="5288960"/>
            <a:ext cx="327154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4" name="TextBox 13"/>
          <p:cNvSpPr txBox="1"/>
          <p:nvPr/>
        </p:nvSpPr>
        <p:spPr>
          <a:xfrm>
            <a:off x="4971581" y="4501971"/>
            <a:ext cx="2248838" cy="646331"/>
          </a:xfrm>
          <a:prstGeom prst="rect">
            <a:avLst/>
          </a:prstGeom>
          <a:noFill/>
          <a:effectLst/>
        </p:spPr>
        <p:txBody>
          <a:bodyPr wrap="square" rtlCol="0">
            <a:spAutoFit/>
          </a:bodyPr>
          <a:lstStyle/>
          <a:p>
            <a:pPr algn="ctr"/>
            <a:r>
              <a:rPr lang="en-US" b="1" spc="300" dirty="0" smtClean="0">
                <a:solidFill>
                  <a:schemeClr val="bg1"/>
                </a:solidFill>
                <a:latin typeface="Arial "/>
                <a:cs typeface="Times New Roman" panose="02020603050405020304" pitchFamily="18" charset="0"/>
              </a:rPr>
              <a:t>CHRISTIAN MILLER</a:t>
            </a:r>
            <a:endParaRPr lang="id-ID" sz="3200" b="1" spc="300" dirty="0">
              <a:solidFill>
                <a:schemeClr val="bg1"/>
              </a:solidFill>
              <a:latin typeface="Arial "/>
              <a:cs typeface="Times New Roman" panose="02020603050405020304" pitchFamily="18" charset="0"/>
            </a:endParaRPr>
          </a:p>
        </p:txBody>
      </p:sp>
      <p:sp>
        <p:nvSpPr>
          <p:cNvPr id="15" name="Text Placeholder 6">
            <a:extLst>
              <a:ext uri="{FF2B5EF4-FFF2-40B4-BE49-F238E27FC236}">
                <a16:creationId xmlns="" xmlns:a16="http://schemas.microsoft.com/office/drawing/2014/main" id="{BA3DC23B-4D0A-9749-A05B-35A16027E9CA}"/>
              </a:ext>
            </a:extLst>
          </p:cNvPr>
          <p:cNvSpPr txBox="1">
            <a:spLocks/>
          </p:cNvSpPr>
          <p:nvPr/>
        </p:nvSpPr>
        <p:spPr>
          <a:xfrm>
            <a:off x="8326115" y="5288960"/>
            <a:ext cx="327154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6" name="TextBox 15"/>
          <p:cNvSpPr txBox="1"/>
          <p:nvPr/>
        </p:nvSpPr>
        <p:spPr>
          <a:xfrm>
            <a:off x="8837466" y="4501971"/>
            <a:ext cx="2248838" cy="646331"/>
          </a:xfrm>
          <a:prstGeom prst="rect">
            <a:avLst/>
          </a:prstGeom>
          <a:noFill/>
          <a:effectLst/>
        </p:spPr>
        <p:txBody>
          <a:bodyPr wrap="square" rtlCol="0">
            <a:spAutoFit/>
          </a:bodyPr>
          <a:lstStyle/>
          <a:p>
            <a:pPr algn="ctr"/>
            <a:r>
              <a:rPr lang="en-US" b="1" spc="300" dirty="0" smtClean="0">
                <a:solidFill>
                  <a:schemeClr val="bg1"/>
                </a:solidFill>
                <a:latin typeface="Arial "/>
                <a:cs typeface="Times New Roman" panose="02020603050405020304" pitchFamily="18" charset="0"/>
              </a:rPr>
              <a:t>FRANK</a:t>
            </a:r>
          </a:p>
          <a:p>
            <a:pPr algn="ctr"/>
            <a:r>
              <a:rPr lang="en-US" b="1" spc="300" dirty="0" smtClean="0">
                <a:solidFill>
                  <a:schemeClr val="bg1"/>
                </a:solidFill>
                <a:latin typeface="Arial "/>
                <a:cs typeface="Times New Roman" panose="02020603050405020304" pitchFamily="18" charset="0"/>
              </a:rPr>
              <a:t>RICARDO</a:t>
            </a:r>
            <a:endParaRPr lang="id-ID" b="1" spc="300" dirty="0">
              <a:solidFill>
                <a:schemeClr val="bg1"/>
              </a:solidFill>
              <a:latin typeface="Arial "/>
              <a:cs typeface="Times New Roman" panose="02020603050405020304" pitchFamily="18" charset="0"/>
            </a:endParaRPr>
          </a:p>
        </p:txBody>
      </p:sp>
      <p:sp>
        <p:nvSpPr>
          <p:cNvPr id="17" name="TextBox 16"/>
          <p:cNvSpPr txBox="1"/>
          <p:nvPr/>
        </p:nvSpPr>
        <p:spPr>
          <a:xfrm>
            <a:off x="3602636" y="535352"/>
            <a:ext cx="4986728" cy="400110"/>
          </a:xfrm>
          <a:prstGeom prst="rect">
            <a:avLst/>
          </a:prstGeom>
          <a:noFill/>
          <a:effectLst/>
        </p:spPr>
        <p:txBody>
          <a:bodyPr wrap="square" rtlCol="0">
            <a:spAutoFit/>
          </a:bodyPr>
          <a:lstStyle/>
          <a:p>
            <a:pPr algn="ctr"/>
            <a:r>
              <a:rPr lang="en-US" sz="2000" b="1" spc="300" dirty="0" smtClean="0">
                <a:solidFill>
                  <a:schemeClr val="tx1">
                    <a:lumMod val="75000"/>
                    <a:lumOff val="25000"/>
                  </a:schemeClr>
                </a:solidFill>
                <a:latin typeface="Arial Black" panose="020B0A04020102020204" pitchFamily="34" charset="0"/>
                <a:cs typeface="Times New Roman" panose="02020603050405020304" pitchFamily="18" charset="0"/>
              </a:rPr>
              <a:t>TEAM INTRODUCTION</a:t>
            </a:r>
            <a:endParaRPr lang="id-ID" sz="36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81657930"/>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65036" y="255392"/>
            <a:ext cx="3732223" cy="246221"/>
            <a:chOff x="120249" y="6386369"/>
            <a:chExt cx="3732223" cy="246221"/>
          </a:xfrm>
        </p:grpSpPr>
        <p:sp>
          <p:nvSpPr>
            <p:cNvPr id="5" name="Rectangle 4"/>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6" name="Straight Arrow Connector 5"/>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ounded Rectangle 10"/>
          <p:cNvSpPr/>
          <p:nvPr/>
        </p:nvSpPr>
        <p:spPr>
          <a:xfrm>
            <a:off x="5543550" y="1238250"/>
            <a:ext cx="800100" cy="8001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5543550" y="2371725"/>
            <a:ext cx="800100" cy="8001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5543550" y="3586162"/>
            <a:ext cx="800100" cy="8001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5543550" y="4800600"/>
            <a:ext cx="800100" cy="8001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hape 4834"/>
          <p:cNvSpPr/>
          <p:nvPr/>
        </p:nvSpPr>
        <p:spPr>
          <a:xfrm>
            <a:off x="5685975" y="1374877"/>
            <a:ext cx="519075" cy="526845"/>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 name="Shape 4835"/>
          <p:cNvSpPr/>
          <p:nvPr/>
        </p:nvSpPr>
        <p:spPr>
          <a:xfrm>
            <a:off x="5684062" y="5017399"/>
            <a:ext cx="526708" cy="366501"/>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7" name="Shape 4836"/>
          <p:cNvSpPr/>
          <p:nvPr/>
        </p:nvSpPr>
        <p:spPr>
          <a:xfrm>
            <a:off x="5684062" y="2519805"/>
            <a:ext cx="519075" cy="503939"/>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8" name="Shape 4837"/>
          <p:cNvSpPr/>
          <p:nvPr/>
        </p:nvSpPr>
        <p:spPr>
          <a:xfrm>
            <a:off x="5684062" y="3734242"/>
            <a:ext cx="519075" cy="503939"/>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9" name="Text Placeholder 6">
            <a:extLst>
              <a:ext uri="{FF2B5EF4-FFF2-40B4-BE49-F238E27FC236}">
                <a16:creationId xmlns="" xmlns:a16="http://schemas.microsoft.com/office/drawing/2014/main" id="{BA3DC23B-4D0A-9749-A05B-35A16027E9CA}"/>
              </a:ext>
            </a:extLst>
          </p:cNvPr>
          <p:cNvSpPr txBox="1">
            <a:spLocks/>
          </p:cNvSpPr>
          <p:nvPr/>
        </p:nvSpPr>
        <p:spPr>
          <a:xfrm>
            <a:off x="6530134" y="1238250"/>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20" name="Text Placeholder 6">
            <a:extLst>
              <a:ext uri="{FF2B5EF4-FFF2-40B4-BE49-F238E27FC236}">
                <a16:creationId xmlns="" xmlns:a16="http://schemas.microsoft.com/office/drawing/2014/main" id="{BA3DC23B-4D0A-9749-A05B-35A16027E9CA}"/>
              </a:ext>
            </a:extLst>
          </p:cNvPr>
          <p:cNvSpPr txBox="1">
            <a:spLocks/>
          </p:cNvSpPr>
          <p:nvPr/>
        </p:nvSpPr>
        <p:spPr>
          <a:xfrm>
            <a:off x="6530134" y="2371725"/>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21" name="Text Placeholder 6">
            <a:extLst>
              <a:ext uri="{FF2B5EF4-FFF2-40B4-BE49-F238E27FC236}">
                <a16:creationId xmlns="" xmlns:a16="http://schemas.microsoft.com/office/drawing/2014/main" id="{BA3DC23B-4D0A-9749-A05B-35A16027E9CA}"/>
              </a:ext>
            </a:extLst>
          </p:cNvPr>
          <p:cNvSpPr txBox="1">
            <a:spLocks/>
          </p:cNvSpPr>
          <p:nvPr/>
        </p:nvSpPr>
        <p:spPr>
          <a:xfrm>
            <a:off x="6526118" y="3586162"/>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22" name="Text Placeholder 6">
            <a:extLst>
              <a:ext uri="{FF2B5EF4-FFF2-40B4-BE49-F238E27FC236}">
                <a16:creationId xmlns="" xmlns:a16="http://schemas.microsoft.com/office/drawing/2014/main" id="{BA3DC23B-4D0A-9749-A05B-35A16027E9CA}"/>
              </a:ext>
            </a:extLst>
          </p:cNvPr>
          <p:cNvSpPr txBox="1">
            <a:spLocks/>
          </p:cNvSpPr>
          <p:nvPr/>
        </p:nvSpPr>
        <p:spPr>
          <a:xfrm>
            <a:off x="6530134" y="4800600"/>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23" name="TextBox 22"/>
          <p:cNvSpPr txBox="1"/>
          <p:nvPr/>
        </p:nvSpPr>
        <p:spPr>
          <a:xfrm>
            <a:off x="1428750" y="5864485"/>
            <a:ext cx="4667250" cy="707886"/>
          </a:xfrm>
          <a:prstGeom prst="rect">
            <a:avLst/>
          </a:prstGeom>
          <a:noFill/>
          <a:effectLst/>
        </p:spPr>
        <p:txBody>
          <a:bodyPr wrap="square" rtlCol="0">
            <a:spAutoFit/>
          </a:bodyPr>
          <a:lstStyle/>
          <a:p>
            <a:r>
              <a:rPr lang="en-US" sz="2000" b="1" spc="300" dirty="0" smtClean="0">
                <a:solidFill>
                  <a:schemeClr val="bg1"/>
                </a:solidFill>
                <a:latin typeface="Arial Black" panose="020B0A04020102020204" pitchFamily="34" charset="0"/>
                <a:cs typeface="Times New Roman" panose="02020603050405020304" pitchFamily="18" charset="0"/>
              </a:rPr>
              <a:t>OUR BUSINESS</a:t>
            </a:r>
          </a:p>
          <a:p>
            <a:r>
              <a:rPr lang="en-US" sz="2000" b="1" spc="300" dirty="0" smtClean="0">
                <a:solidFill>
                  <a:schemeClr val="bg1"/>
                </a:solidFill>
                <a:latin typeface="Arial Black" panose="020B0A04020102020204" pitchFamily="34" charset="0"/>
                <a:cs typeface="Times New Roman" panose="02020603050405020304" pitchFamily="18" charset="0"/>
              </a:rPr>
              <a:t>MARKETING PLAN</a:t>
            </a:r>
            <a:endParaRPr lang="id-ID" sz="3600" b="1" spc="300" dirty="0">
              <a:solidFill>
                <a:schemeClr val="bg1"/>
              </a:solidFill>
              <a:latin typeface="Arial Black" panose="020B0A04020102020204" pitchFamily="34" charset="0"/>
              <a:cs typeface="Times New Roman" panose="02020603050405020304" pitchFamily="18" charset="0"/>
            </a:endParaRPr>
          </a:p>
        </p:txBody>
      </p:sp>
      <p:sp>
        <p:nvSpPr>
          <p:cNvPr id="24" name="Rectangle 23"/>
          <p:cNvSpPr/>
          <p:nvPr/>
        </p:nvSpPr>
        <p:spPr>
          <a:xfrm>
            <a:off x="284813" y="4117287"/>
            <a:ext cx="2744137" cy="900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6">
            <a:extLst>
              <a:ext uri="{FF2B5EF4-FFF2-40B4-BE49-F238E27FC236}">
                <a16:creationId xmlns="" xmlns:a16="http://schemas.microsoft.com/office/drawing/2014/main" id="{BA3DC23B-4D0A-9749-A05B-35A16027E9CA}"/>
              </a:ext>
            </a:extLst>
          </p:cNvPr>
          <p:cNvSpPr txBox="1">
            <a:spLocks/>
          </p:cNvSpPr>
          <p:nvPr/>
        </p:nvSpPr>
        <p:spPr>
          <a:xfrm>
            <a:off x="421591" y="4252593"/>
            <a:ext cx="2607359"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t>
            </a:r>
          </a:p>
        </p:txBody>
      </p:sp>
      <p:grpSp>
        <p:nvGrpSpPr>
          <p:cNvPr id="26" name="Group 25"/>
          <p:cNvGrpSpPr/>
          <p:nvPr/>
        </p:nvGrpSpPr>
        <p:grpSpPr>
          <a:xfrm>
            <a:off x="284813" y="255392"/>
            <a:ext cx="824459" cy="824459"/>
            <a:chOff x="284813" y="255392"/>
            <a:chExt cx="824459" cy="824459"/>
          </a:xfrm>
        </p:grpSpPr>
        <p:sp>
          <p:nvSpPr>
            <p:cNvPr id="27" name="Frame 26"/>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ectangle 27"/>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591214497"/>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476250" y="815652"/>
            <a:ext cx="5143500" cy="5226695"/>
          </a:xfrm>
          <a:custGeom>
            <a:avLst/>
            <a:gdLst/>
            <a:ahLst/>
            <a:cxnLst/>
            <a:rect l="l" t="t" r="r" b="b"/>
            <a:pathLst>
              <a:path w="5143500" h="5226695">
                <a:moveTo>
                  <a:pt x="2570662" y="799158"/>
                </a:moveTo>
                <a:cubicBezTo>
                  <a:pt x="2478156" y="995555"/>
                  <a:pt x="2350071" y="1160643"/>
                  <a:pt x="2186406" y="1294421"/>
                </a:cubicBezTo>
                <a:cubicBezTo>
                  <a:pt x="2022742" y="1428199"/>
                  <a:pt x="1792900" y="1542764"/>
                  <a:pt x="1496881" y="1638116"/>
                </a:cubicBezTo>
                <a:lnTo>
                  <a:pt x="1496881" y="2351123"/>
                </a:lnTo>
                <a:cubicBezTo>
                  <a:pt x="1697548" y="2289927"/>
                  <a:pt x="1864414" y="2225885"/>
                  <a:pt x="1997481" y="2158996"/>
                </a:cubicBezTo>
                <a:cubicBezTo>
                  <a:pt x="2130547" y="2092107"/>
                  <a:pt x="2268238" y="2004582"/>
                  <a:pt x="2410555" y="1896421"/>
                </a:cubicBezTo>
                <a:lnTo>
                  <a:pt x="2410555" y="3982075"/>
                </a:lnTo>
                <a:lnTo>
                  <a:pt x="3290074" y="3982075"/>
                </a:lnTo>
                <a:lnTo>
                  <a:pt x="3290074" y="799158"/>
                </a:lnTo>
                <a:close/>
                <a:moveTo>
                  <a:pt x="0" y="0"/>
                </a:moveTo>
                <a:lnTo>
                  <a:pt x="5143500" y="0"/>
                </a:lnTo>
                <a:lnTo>
                  <a:pt x="5143500" y="5226695"/>
                </a:lnTo>
                <a:lnTo>
                  <a:pt x="0" y="5226695"/>
                </a:lnTo>
                <a:close/>
              </a:path>
            </a:pathLst>
          </a:custGeom>
          <a:gradFill>
            <a:gsLst>
              <a:gs pos="0">
                <a:srgbClr val="0070C0">
                  <a:alpha val="80000"/>
                </a:srgbClr>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791200" y="815652"/>
            <a:ext cx="6400800" cy="52266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rot="16200000">
            <a:off x="6534151" y="1714500"/>
            <a:ext cx="438150" cy="884567"/>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rot="16200000">
            <a:off x="6534150" y="3036581"/>
            <a:ext cx="438150" cy="884567"/>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rot="16200000">
            <a:off x="6534149" y="4396762"/>
            <a:ext cx="438150" cy="884567"/>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6">
            <a:extLst>
              <a:ext uri="{FF2B5EF4-FFF2-40B4-BE49-F238E27FC236}">
                <a16:creationId xmlns="" xmlns:a16="http://schemas.microsoft.com/office/drawing/2014/main" id="{BA3DC23B-4D0A-9749-A05B-35A16027E9CA}"/>
              </a:ext>
            </a:extLst>
          </p:cNvPr>
          <p:cNvSpPr txBox="1">
            <a:spLocks/>
          </p:cNvSpPr>
          <p:nvPr/>
        </p:nvSpPr>
        <p:spPr>
          <a:xfrm>
            <a:off x="7500997" y="1891220"/>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2" name="Text Placeholder 6">
            <a:extLst>
              <a:ext uri="{FF2B5EF4-FFF2-40B4-BE49-F238E27FC236}">
                <a16:creationId xmlns="" xmlns:a16="http://schemas.microsoft.com/office/drawing/2014/main" id="{BA3DC23B-4D0A-9749-A05B-35A16027E9CA}"/>
              </a:ext>
            </a:extLst>
          </p:cNvPr>
          <p:cNvSpPr txBox="1">
            <a:spLocks/>
          </p:cNvSpPr>
          <p:nvPr/>
        </p:nvSpPr>
        <p:spPr>
          <a:xfrm>
            <a:off x="7500997" y="3159147"/>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a:off x="7500997" y="4573482"/>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4" name="TextBox 13"/>
          <p:cNvSpPr txBox="1"/>
          <p:nvPr/>
        </p:nvSpPr>
        <p:spPr>
          <a:xfrm>
            <a:off x="7500997" y="1477779"/>
            <a:ext cx="3707568" cy="369332"/>
          </a:xfrm>
          <a:prstGeom prst="rect">
            <a:avLst/>
          </a:prstGeom>
          <a:noFill/>
          <a:effectLst/>
        </p:spPr>
        <p:txBody>
          <a:bodyPr wrap="square" rtlCol="0">
            <a:spAutoFit/>
          </a:bodyPr>
          <a:lstStyle/>
          <a:p>
            <a:r>
              <a:rPr lang="en-US" b="1" spc="300" dirty="0" smtClean="0">
                <a:solidFill>
                  <a:schemeClr val="tx1">
                    <a:lumMod val="75000"/>
                    <a:lumOff val="25000"/>
                  </a:schemeClr>
                </a:solidFill>
                <a:latin typeface="Arial Black" panose="020B0A04020102020204" pitchFamily="34" charset="0"/>
                <a:cs typeface="Times New Roman" panose="02020603050405020304" pitchFamily="18" charset="0"/>
              </a:rPr>
              <a:t>SUBTITLE HERE</a:t>
            </a:r>
            <a:endParaRPr lang="id-ID" sz="32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5" name="TextBox 14"/>
          <p:cNvSpPr txBox="1"/>
          <p:nvPr/>
        </p:nvSpPr>
        <p:spPr>
          <a:xfrm>
            <a:off x="7500997" y="2789815"/>
            <a:ext cx="3707568" cy="369332"/>
          </a:xfrm>
          <a:prstGeom prst="rect">
            <a:avLst/>
          </a:prstGeom>
          <a:noFill/>
          <a:effectLst/>
        </p:spPr>
        <p:txBody>
          <a:bodyPr wrap="square" rtlCol="0">
            <a:spAutoFit/>
          </a:bodyPr>
          <a:lstStyle/>
          <a:p>
            <a:r>
              <a:rPr lang="en-US" b="1" spc="300" dirty="0" smtClean="0">
                <a:solidFill>
                  <a:schemeClr val="tx1">
                    <a:lumMod val="75000"/>
                    <a:lumOff val="25000"/>
                  </a:schemeClr>
                </a:solidFill>
                <a:latin typeface="Arial Black" panose="020B0A04020102020204" pitchFamily="34" charset="0"/>
                <a:cs typeface="Times New Roman" panose="02020603050405020304" pitchFamily="18" charset="0"/>
              </a:rPr>
              <a:t>SUBTITLE HERE</a:t>
            </a:r>
            <a:endParaRPr lang="id-ID" sz="32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6" name="TextBox 15"/>
          <p:cNvSpPr txBox="1"/>
          <p:nvPr/>
        </p:nvSpPr>
        <p:spPr>
          <a:xfrm>
            <a:off x="7500997" y="4204150"/>
            <a:ext cx="3707568" cy="369332"/>
          </a:xfrm>
          <a:prstGeom prst="rect">
            <a:avLst/>
          </a:prstGeom>
          <a:noFill/>
          <a:effectLst/>
        </p:spPr>
        <p:txBody>
          <a:bodyPr wrap="square" rtlCol="0">
            <a:spAutoFit/>
          </a:bodyPr>
          <a:lstStyle/>
          <a:p>
            <a:r>
              <a:rPr lang="en-US" b="1" spc="300" dirty="0" smtClean="0">
                <a:solidFill>
                  <a:schemeClr val="tx1">
                    <a:lumMod val="75000"/>
                    <a:lumOff val="25000"/>
                  </a:schemeClr>
                </a:solidFill>
                <a:latin typeface="Arial Black" panose="020B0A04020102020204" pitchFamily="34" charset="0"/>
                <a:cs typeface="Times New Roman" panose="02020603050405020304" pitchFamily="18" charset="0"/>
              </a:rPr>
              <a:t>SUBTITLE HERE</a:t>
            </a:r>
            <a:endParaRPr lang="id-ID" sz="32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287463352"/>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0" y="495300"/>
            <a:ext cx="6096000" cy="5905500"/>
          </a:xfrm>
          <a:custGeom>
            <a:avLst/>
            <a:gdLst>
              <a:gd name="connsiteX0" fmla="*/ 969989 w 5257800"/>
              <a:gd name="connsiteY0" fmla="*/ 3569434 h 5448300"/>
              <a:gd name="connsiteX1" fmla="*/ 773595 w 5257800"/>
              <a:gd name="connsiteY1" fmla="*/ 3757817 h 5448300"/>
              <a:gd name="connsiteX2" fmla="*/ 875190 w 5257800"/>
              <a:gd name="connsiteY2" fmla="*/ 3952929 h 5448300"/>
              <a:gd name="connsiteX3" fmla="*/ 2737775 w 5257800"/>
              <a:gd name="connsiteY3" fmla="*/ 4713160 h 5448300"/>
              <a:gd name="connsiteX4" fmla="*/ 2832609 w 5257800"/>
              <a:gd name="connsiteY4" fmla="*/ 4713160 h 5448300"/>
              <a:gd name="connsiteX5" fmla="*/ 2880008 w 5257800"/>
              <a:gd name="connsiteY5" fmla="*/ 4713160 h 5448300"/>
              <a:gd name="connsiteX6" fmla="*/ 4749356 w 5257800"/>
              <a:gd name="connsiteY6" fmla="*/ 3952929 h 5448300"/>
              <a:gd name="connsiteX7" fmla="*/ 4844188 w 5257800"/>
              <a:gd name="connsiteY7" fmla="*/ 3757817 h 5448300"/>
              <a:gd name="connsiteX8" fmla="*/ 4654557 w 5257800"/>
              <a:gd name="connsiteY8" fmla="*/ 3569434 h 5448300"/>
              <a:gd name="connsiteX9" fmla="*/ 4607122 w 5257800"/>
              <a:gd name="connsiteY9" fmla="*/ 3569434 h 5448300"/>
              <a:gd name="connsiteX10" fmla="*/ 2832609 w 5257800"/>
              <a:gd name="connsiteY10" fmla="*/ 4329666 h 5448300"/>
              <a:gd name="connsiteX11" fmla="*/ 1064823 w 5257800"/>
              <a:gd name="connsiteY11" fmla="*/ 3569434 h 5448300"/>
              <a:gd name="connsiteX12" fmla="*/ 969989 w 5257800"/>
              <a:gd name="connsiteY12" fmla="*/ 3569434 h 5448300"/>
              <a:gd name="connsiteX13" fmla="*/ 969989 w 5257800"/>
              <a:gd name="connsiteY13" fmla="*/ 2762137 h 5448300"/>
              <a:gd name="connsiteX14" fmla="*/ 773595 w 5257800"/>
              <a:gd name="connsiteY14" fmla="*/ 2950490 h 5448300"/>
              <a:gd name="connsiteX15" fmla="*/ 875190 w 5257800"/>
              <a:gd name="connsiteY15" fmla="*/ 3091778 h 5448300"/>
              <a:gd name="connsiteX16" fmla="*/ 2737775 w 5257800"/>
              <a:gd name="connsiteY16" fmla="*/ 3858737 h 5448300"/>
              <a:gd name="connsiteX17" fmla="*/ 2832609 w 5257800"/>
              <a:gd name="connsiteY17" fmla="*/ 3905833 h 5448300"/>
              <a:gd name="connsiteX18" fmla="*/ 2880008 w 5257800"/>
              <a:gd name="connsiteY18" fmla="*/ 3858737 h 5448300"/>
              <a:gd name="connsiteX19" fmla="*/ 4749356 w 5257800"/>
              <a:gd name="connsiteY19" fmla="*/ 3091778 h 5448300"/>
              <a:gd name="connsiteX20" fmla="*/ 4844188 w 5257800"/>
              <a:gd name="connsiteY20" fmla="*/ 2950490 h 5448300"/>
              <a:gd name="connsiteX21" fmla="*/ 4654557 w 5257800"/>
              <a:gd name="connsiteY21" fmla="*/ 2762137 h 5448300"/>
              <a:gd name="connsiteX22" fmla="*/ 4607122 w 5257800"/>
              <a:gd name="connsiteY22" fmla="*/ 2762137 h 5448300"/>
              <a:gd name="connsiteX23" fmla="*/ 2832609 w 5257800"/>
              <a:gd name="connsiteY23" fmla="*/ 3475272 h 5448300"/>
              <a:gd name="connsiteX24" fmla="*/ 1064823 w 5257800"/>
              <a:gd name="connsiteY24" fmla="*/ 2762137 h 5448300"/>
              <a:gd name="connsiteX25" fmla="*/ 969989 w 5257800"/>
              <a:gd name="connsiteY25" fmla="*/ 2762137 h 5448300"/>
              <a:gd name="connsiteX26" fmla="*/ 2832609 w 5257800"/>
              <a:gd name="connsiteY26" fmla="*/ 1147512 h 5448300"/>
              <a:gd name="connsiteX27" fmla="*/ 2737775 w 5257800"/>
              <a:gd name="connsiteY27" fmla="*/ 1194578 h 5448300"/>
              <a:gd name="connsiteX28" fmla="*/ 875190 w 5257800"/>
              <a:gd name="connsiteY28" fmla="*/ 1954810 h 5448300"/>
              <a:gd name="connsiteX29" fmla="*/ 773595 w 5257800"/>
              <a:gd name="connsiteY29" fmla="*/ 2096097 h 5448300"/>
              <a:gd name="connsiteX30" fmla="*/ 875190 w 5257800"/>
              <a:gd name="connsiteY30" fmla="*/ 2284480 h 5448300"/>
              <a:gd name="connsiteX31" fmla="*/ 2737775 w 5257800"/>
              <a:gd name="connsiteY31" fmla="*/ 3044682 h 5448300"/>
              <a:gd name="connsiteX32" fmla="*/ 2832609 w 5257800"/>
              <a:gd name="connsiteY32" fmla="*/ 3044682 h 5448300"/>
              <a:gd name="connsiteX33" fmla="*/ 2880008 w 5257800"/>
              <a:gd name="connsiteY33" fmla="*/ 3044682 h 5448300"/>
              <a:gd name="connsiteX34" fmla="*/ 4749356 w 5257800"/>
              <a:gd name="connsiteY34" fmla="*/ 2284480 h 5448300"/>
              <a:gd name="connsiteX35" fmla="*/ 4844188 w 5257800"/>
              <a:gd name="connsiteY35" fmla="*/ 2096097 h 5448300"/>
              <a:gd name="connsiteX36" fmla="*/ 4749356 w 5257800"/>
              <a:gd name="connsiteY36" fmla="*/ 1954810 h 5448300"/>
              <a:gd name="connsiteX37" fmla="*/ 2880008 w 5257800"/>
              <a:gd name="connsiteY37" fmla="*/ 1194578 h 5448300"/>
              <a:gd name="connsiteX38" fmla="*/ 2832609 w 5257800"/>
              <a:gd name="connsiteY38" fmla="*/ 1147512 h 5448300"/>
              <a:gd name="connsiteX39" fmla="*/ 0 w 5257800"/>
              <a:gd name="connsiteY39" fmla="*/ 0 h 5448300"/>
              <a:gd name="connsiteX40" fmla="*/ 5257800 w 5257800"/>
              <a:gd name="connsiteY40" fmla="*/ 0 h 5448300"/>
              <a:gd name="connsiteX41" fmla="*/ 5257800 w 5257800"/>
              <a:gd name="connsiteY41" fmla="*/ 5448300 h 5448300"/>
              <a:gd name="connsiteX42" fmla="*/ 0 w 5257800"/>
              <a:gd name="connsiteY42" fmla="*/ 5448300 h 544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257800" h="5448300">
                <a:moveTo>
                  <a:pt x="969989" y="3569434"/>
                </a:moveTo>
                <a:cubicBezTo>
                  <a:pt x="875190" y="3569434"/>
                  <a:pt x="773595" y="3663626"/>
                  <a:pt x="773595" y="3757817"/>
                </a:cubicBezTo>
                <a:cubicBezTo>
                  <a:pt x="773595" y="3858737"/>
                  <a:pt x="820995" y="3905833"/>
                  <a:pt x="875190" y="3952929"/>
                </a:cubicBezTo>
                <a:cubicBezTo>
                  <a:pt x="875190" y="3952929"/>
                  <a:pt x="875190" y="3952929"/>
                  <a:pt x="2737775" y="4713160"/>
                </a:cubicBezTo>
                <a:cubicBezTo>
                  <a:pt x="2785175" y="4713160"/>
                  <a:pt x="2785175" y="4713160"/>
                  <a:pt x="2832609" y="4713160"/>
                </a:cubicBezTo>
                <a:lnTo>
                  <a:pt x="2880008" y="4713160"/>
                </a:lnTo>
                <a:cubicBezTo>
                  <a:pt x="2880008" y="4713160"/>
                  <a:pt x="2880008" y="4713160"/>
                  <a:pt x="4749356" y="3952929"/>
                </a:cubicBezTo>
                <a:cubicBezTo>
                  <a:pt x="4796790" y="3905833"/>
                  <a:pt x="4844188" y="3858737"/>
                  <a:pt x="4844188" y="3757817"/>
                </a:cubicBezTo>
                <a:cubicBezTo>
                  <a:pt x="4844188" y="3663626"/>
                  <a:pt x="4796790" y="3569434"/>
                  <a:pt x="4654557" y="3569434"/>
                </a:cubicBezTo>
                <a:lnTo>
                  <a:pt x="4607122" y="3569434"/>
                </a:lnTo>
                <a:cubicBezTo>
                  <a:pt x="4607122" y="3569434"/>
                  <a:pt x="4607122" y="3569434"/>
                  <a:pt x="2832609" y="4329666"/>
                </a:cubicBezTo>
                <a:cubicBezTo>
                  <a:pt x="2832609" y="4329666"/>
                  <a:pt x="2832609" y="4329666"/>
                  <a:pt x="1064823" y="3569434"/>
                </a:cubicBezTo>
                <a:cubicBezTo>
                  <a:pt x="1017423" y="3569434"/>
                  <a:pt x="1017423" y="3569434"/>
                  <a:pt x="969989" y="3569434"/>
                </a:cubicBezTo>
                <a:close/>
                <a:moveTo>
                  <a:pt x="969989" y="2762137"/>
                </a:moveTo>
                <a:cubicBezTo>
                  <a:pt x="875190" y="2762137"/>
                  <a:pt x="773595" y="2809233"/>
                  <a:pt x="773595" y="2950490"/>
                </a:cubicBezTo>
                <a:cubicBezTo>
                  <a:pt x="773595" y="2997586"/>
                  <a:pt x="820995" y="3091778"/>
                  <a:pt x="875190" y="3091778"/>
                </a:cubicBezTo>
                <a:cubicBezTo>
                  <a:pt x="875190" y="3091778"/>
                  <a:pt x="875190" y="3091778"/>
                  <a:pt x="2737775" y="3858737"/>
                </a:cubicBezTo>
                <a:cubicBezTo>
                  <a:pt x="2785175" y="3905833"/>
                  <a:pt x="2785175" y="3905833"/>
                  <a:pt x="2832609" y="3905833"/>
                </a:cubicBezTo>
                <a:cubicBezTo>
                  <a:pt x="2832609" y="3905833"/>
                  <a:pt x="2880008" y="3905833"/>
                  <a:pt x="2880008" y="3858737"/>
                </a:cubicBezTo>
                <a:cubicBezTo>
                  <a:pt x="2880008" y="3858737"/>
                  <a:pt x="2880008" y="3858737"/>
                  <a:pt x="4749356" y="3091778"/>
                </a:cubicBezTo>
                <a:cubicBezTo>
                  <a:pt x="4796790" y="3091778"/>
                  <a:pt x="4844188" y="2997586"/>
                  <a:pt x="4844188" y="2950490"/>
                </a:cubicBezTo>
                <a:cubicBezTo>
                  <a:pt x="4844188" y="2809233"/>
                  <a:pt x="4796790" y="2762137"/>
                  <a:pt x="4654557" y="2762137"/>
                </a:cubicBezTo>
                <a:lnTo>
                  <a:pt x="4607122" y="2762137"/>
                </a:lnTo>
                <a:cubicBezTo>
                  <a:pt x="4607122" y="2762137"/>
                  <a:pt x="4607122" y="2762137"/>
                  <a:pt x="2832609" y="3475272"/>
                </a:cubicBezTo>
                <a:cubicBezTo>
                  <a:pt x="2832609" y="3475272"/>
                  <a:pt x="2832609" y="3475272"/>
                  <a:pt x="1064823" y="2762137"/>
                </a:cubicBezTo>
                <a:cubicBezTo>
                  <a:pt x="1017423" y="2762137"/>
                  <a:pt x="1017423" y="2762137"/>
                  <a:pt x="969989" y="2762137"/>
                </a:cubicBezTo>
                <a:close/>
                <a:moveTo>
                  <a:pt x="2832609" y="1147512"/>
                </a:moveTo>
                <a:cubicBezTo>
                  <a:pt x="2785175" y="1147512"/>
                  <a:pt x="2785175" y="1147512"/>
                  <a:pt x="2737775" y="1194578"/>
                </a:cubicBezTo>
                <a:cubicBezTo>
                  <a:pt x="2737775" y="1194578"/>
                  <a:pt x="2737775" y="1194578"/>
                  <a:pt x="875190" y="1954810"/>
                </a:cubicBezTo>
                <a:cubicBezTo>
                  <a:pt x="820995" y="1954810"/>
                  <a:pt x="773595" y="2049001"/>
                  <a:pt x="773595" y="2096097"/>
                </a:cubicBezTo>
                <a:cubicBezTo>
                  <a:pt x="773595" y="2190289"/>
                  <a:pt x="820995" y="2237385"/>
                  <a:pt x="875190" y="2284480"/>
                </a:cubicBezTo>
                <a:cubicBezTo>
                  <a:pt x="875190" y="2284480"/>
                  <a:pt x="875190" y="2284480"/>
                  <a:pt x="2737775" y="3044682"/>
                </a:cubicBezTo>
                <a:cubicBezTo>
                  <a:pt x="2785175" y="3044682"/>
                  <a:pt x="2785175" y="3044682"/>
                  <a:pt x="2832609" y="3044682"/>
                </a:cubicBezTo>
                <a:lnTo>
                  <a:pt x="2880008" y="3044682"/>
                </a:lnTo>
                <a:cubicBezTo>
                  <a:pt x="2880008" y="3044682"/>
                  <a:pt x="2880008" y="3044682"/>
                  <a:pt x="4749356" y="2284480"/>
                </a:cubicBezTo>
                <a:cubicBezTo>
                  <a:pt x="4796790" y="2237385"/>
                  <a:pt x="4844188" y="2190289"/>
                  <a:pt x="4844188" y="2096097"/>
                </a:cubicBezTo>
                <a:cubicBezTo>
                  <a:pt x="4844188" y="2049001"/>
                  <a:pt x="4796790" y="1954810"/>
                  <a:pt x="4749356" y="1954810"/>
                </a:cubicBezTo>
                <a:cubicBezTo>
                  <a:pt x="4749356" y="1954810"/>
                  <a:pt x="4749356" y="1954810"/>
                  <a:pt x="2880008" y="1194578"/>
                </a:cubicBezTo>
                <a:cubicBezTo>
                  <a:pt x="2880008" y="1147512"/>
                  <a:pt x="2832609" y="1147512"/>
                  <a:pt x="2832609" y="1147512"/>
                </a:cubicBezTo>
                <a:close/>
                <a:moveTo>
                  <a:pt x="0" y="0"/>
                </a:moveTo>
                <a:lnTo>
                  <a:pt x="5257800" y="0"/>
                </a:lnTo>
                <a:lnTo>
                  <a:pt x="5257800" y="5448300"/>
                </a:lnTo>
                <a:lnTo>
                  <a:pt x="0" y="5448300"/>
                </a:lnTo>
                <a:close/>
              </a:path>
            </a:pathLst>
          </a:custGeom>
          <a:gradFill>
            <a:gsLst>
              <a:gs pos="0">
                <a:srgbClr val="0070C0">
                  <a:alpha val="80000"/>
                </a:srgbClr>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229350" y="495300"/>
            <a:ext cx="5962650" cy="5905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a:off x="6796834" y="1333500"/>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4" name="TextBox 13"/>
          <p:cNvSpPr txBox="1"/>
          <p:nvPr/>
        </p:nvSpPr>
        <p:spPr>
          <a:xfrm>
            <a:off x="6796834" y="830079"/>
            <a:ext cx="3707568" cy="369332"/>
          </a:xfrm>
          <a:prstGeom prst="rect">
            <a:avLst/>
          </a:prstGeom>
          <a:noFill/>
          <a:effectLst/>
        </p:spPr>
        <p:txBody>
          <a:bodyPr wrap="square" rtlCol="0">
            <a:spAutoFit/>
          </a:bodyPr>
          <a:lstStyle/>
          <a:p>
            <a:r>
              <a:rPr lang="en-US" b="1" spc="300" dirty="0" smtClean="0">
                <a:solidFill>
                  <a:schemeClr val="tx1">
                    <a:lumMod val="75000"/>
                    <a:lumOff val="25000"/>
                  </a:schemeClr>
                </a:solidFill>
                <a:latin typeface="Arial Black" panose="020B0A04020102020204" pitchFamily="34" charset="0"/>
                <a:cs typeface="Times New Roman" panose="02020603050405020304" pitchFamily="18" charset="0"/>
              </a:rPr>
              <a:t>SUBTITLE HERE</a:t>
            </a:r>
            <a:endParaRPr lang="id-ID" sz="32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5" name="Text Placeholder 6">
            <a:extLst>
              <a:ext uri="{FF2B5EF4-FFF2-40B4-BE49-F238E27FC236}">
                <a16:creationId xmlns="" xmlns:a16="http://schemas.microsoft.com/office/drawing/2014/main" id="{BA3DC23B-4D0A-9749-A05B-35A16027E9CA}"/>
              </a:ext>
            </a:extLst>
          </p:cNvPr>
          <p:cNvSpPr txBox="1">
            <a:spLocks/>
          </p:cNvSpPr>
          <p:nvPr/>
        </p:nvSpPr>
        <p:spPr>
          <a:xfrm>
            <a:off x="6796834" y="3326380"/>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6" name="TextBox 15"/>
          <p:cNvSpPr txBox="1"/>
          <p:nvPr/>
        </p:nvSpPr>
        <p:spPr>
          <a:xfrm>
            <a:off x="6796834" y="2822959"/>
            <a:ext cx="3707568" cy="369332"/>
          </a:xfrm>
          <a:prstGeom prst="rect">
            <a:avLst/>
          </a:prstGeom>
          <a:noFill/>
          <a:effectLst/>
        </p:spPr>
        <p:txBody>
          <a:bodyPr wrap="square" rtlCol="0">
            <a:spAutoFit/>
          </a:bodyPr>
          <a:lstStyle/>
          <a:p>
            <a:r>
              <a:rPr lang="en-US" b="1" spc="300" dirty="0" smtClean="0">
                <a:solidFill>
                  <a:schemeClr val="tx1">
                    <a:lumMod val="75000"/>
                    <a:lumOff val="25000"/>
                  </a:schemeClr>
                </a:solidFill>
                <a:latin typeface="Arial Black" panose="020B0A04020102020204" pitchFamily="34" charset="0"/>
                <a:cs typeface="Times New Roman" panose="02020603050405020304" pitchFamily="18" charset="0"/>
              </a:rPr>
              <a:t>SUBTITLE HERE</a:t>
            </a:r>
            <a:endParaRPr lang="id-ID" sz="32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7" name="Text Placeholder 6">
            <a:extLst>
              <a:ext uri="{FF2B5EF4-FFF2-40B4-BE49-F238E27FC236}">
                <a16:creationId xmlns="" xmlns:a16="http://schemas.microsoft.com/office/drawing/2014/main" id="{BA3DC23B-4D0A-9749-A05B-35A16027E9CA}"/>
              </a:ext>
            </a:extLst>
          </p:cNvPr>
          <p:cNvSpPr txBox="1">
            <a:spLocks/>
          </p:cNvSpPr>
          <p:nvPr/>
        </p:nvSpPr>
        <p:spPr>
          <a:xfrm>
            <a:off x="6796834" y="5319260"/>
            <a:ext cx="438551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8" name="TextBox 17"/>
          <p:cNvSpPr txBox="1"/>
          <p:nvPr/>
        </p:nvSpPr>
        <p:spPr>
          <a:xfrm>
            <a:off x="6796834" y="4815839"/>
            <a:ext cx="3707568" cy="369332"/>
          </a:xfrm>
          <a:prstGeom prst="rect">
            <a:avLst/>
          </a:prstGeom>
          <a:noFill/>
          <a:effectLst/>
        </p:spPr>
        <p:txBody>
          <a:bodyPr wrap="square" rtlCol="0">
            <a:spAutoFit/>
          </a:bodyPr>
          <a:lstStyle/>
          <a:p>
            <a:r>
              <a:rPr lang="en-US" b="1" spc="300" dirty="0" smtClean="0">
                <a:solidFill>
                  <a:schemeClr val="tx1">
                    <a:lumMod val="75000"/>
                    <a:lumOff val="25000"/>
                  </a:schemeClr>
                </a:solidFill>
                <a:latin typeface="Arial Black" panose="020B0A04020102020204" pitchFamily="34" charset="0"/>
                <a:cs typeface="Times New Roman" panose="02020603050405020304" pitchFamily="18" charset="0"/>
              </a:rPr>
              <a:t>SUBTITLE HERE</a:t>
            </a:r>
            <a:endParaRPr lang="id-ID" sz="32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595147344"/>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8065036" y="255392"/>
            <a:ext cx="3732223" cy="246221"/>
            <a:chOff x="120249" y="6386369"/>
            <a:chExt cx="3732223" cy="246221"/>
          </a:xfrm>
        </p:grpSpPr>
        <p:sp>
          <p:nvSpPr>
            <p:cNvPr id="4" name="Rectangle 3"/>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5" name="Straight Arrow Connector 4"/>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3602636" y="825961"/>
            <a:ext cx="4986728" cy="707886"/>
          </a:xfrm>
          <a:prstGeom prst="rect">
            <a:avLst/>
          </a:prstGeom>
          <a:noFill/>
          <a:effectLst/>
        </p:spPr>
        <p:txBody>
          <a:bodyPr wrap="square" rtlCol="0">
            <a:spAutoFit/>
          </a:bodyPr>
          <a:lstStyle/>
          <a:p>
            <a:pPr algn="ctr"/>
            <a:r>
              <a:rPr lang="en-US" sz="2000" b="1" spc="300" dirty="0" smtClean="0">
                <a:solidFill>
                  <a:schemeClr val="bg1"/>
                </a:solidFill>
                <a:latin typeface="Arial Black" panose="020B0A04020102020204" pitchFamily="34" charset="0"/>
                <a:cs typeface="Times New Roman" panose="02020603050405020304" pitchFamily="18" charset="0"/>
              </a:rPr>
              <a:t>OUR COMPANY</a:t>
            </a:r>
          </a:p>
          <a:p>
            <a:pPr algn="ctr"/>
            <a:r>
              <a:rPr lang="en-US" sz="2000" b="1" spc="300" dirty="0" smtClean="0">
                <a:solidFill>
                  <a:schemeClr val="bg1"/>
                </a:solidFill>
                <a:latin typeface="Arial Black" panose="020B0A04020102020204" pitchFamily="34" charset="0"/>
                <a:cs typeface="Times New Roman" panose="02020603050405020304" pitchFamily="18" charset="0"/>
              </a:rPr>
              <a:t>SERVICE NOW</a:t>
            </a:r>
            <a:endParaRPr lang="id-ID" sz="3600" b="1" spc="300" dirty="0">
              <a:solidFill>
                <a:schemeClr val="bg1"/>
              </a:solidFill>
              <a:latin typeface="Arial Black" panose="020B0A04020102020204" pitchFamily="34" charset="0"/>
              <a:cs typeface="Times New Roman" panose="02020603050405020304" pitchFamily="18" charset="0"/>
            </a:endParaRPr>
          </a:p>
        </p:txBody>
      </p:sp>
      <p:sp>
        <p:nvSpPr>
          <p:cNvPr id="10" name="Rounded Rectangle 9"/>
          <p:cNvSpPr/>
          <p:nvPr/>
        </p:nvSpPr>
        <p:spPr>
          <a:xfrm>
            <a:off x="1318822" y="2266950"/>
            <a:ext cx="1081478" cy="10096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318822" y="4463699"/>
            <a:ext cx="1081478" cy="100965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6748072" y="2266950"/>
            <a:ext cx="1081478" cy="10096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6748072" y="4463699"/>
            <a:ext cx="1081478" cy="10096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a:off x="2635333" y="2680381"/>
            <a:ext cx="327154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5" name="TextBox 14"/>
          <p:cNvSpPr txBox="1"/>
          <p:nvPr/>
        </p:nvSpPr>
        <p:spPr>
          <a:xfrm>
            <a:off x="2635333" y="2266950"/>
            <a:ext cx="2248838" cy="369332"/>
          </a:xfrm>
          <a:prstGeom prst="rect">
            <a:avLst/>
          </a:prstGeom>
          <a:noFill/>
          <a:effectLst/>
        </p:spPr>
        <p:txBody>
          <a:bodyPr wrap="square" rtlCol="0">
            <a:spAutoFit/>
          </a:bodyPr>
          <a:lstStyle/>
          <a:p>
            <a:r>
              <a:rPr lang="en-US" b="1" spc="300" dirty="0" smtClean="0">
                <a:solidFill>
                  <a:schemeClr val="bg1"/>
                </a:solidFill>
                <a:latin typeface="Arial Black" panose="020B0A04020102020204" pitchFamily="34" charset="0"/>
                <a:cs typeface="Times New Roman" panose="02020603050405020304" pitchFamily="18" charset="0"/>
              </a:rPr>
              <a:t>SERVICE 01</a:t>
            </a:r>
            <a:endParaRPr lang="id-ID" sz="3200" b="1" spc="300" dirty="0">
              <a:solidFill>
                <a:schemeClr val="bg1"/>
              </a:solidFill>
              <a:latin typeface="Arial Black" panose="020B0A04020102020204" pitchFamily="34" charset="0"/>
              <a:cs typeface="Times New Roman" panose="02020603050405020304" pitchFamily="18" charset="0"/>
            </a:endParaRPr>
          </a:p>
        </p:txBody>
      </p:sp>
      <p:sp>
        <p:nvSpPr>
          <p:cNvPr id="16" name="Text Placeholder 6">
            <a:extLst>
              <a:ext uri="{FF2B5EF4-FFF2-40B4-BE49-F238E27FC236}">
                <a16:creationId xmlns="" xmlns:a16="http://schemas.microsoft.com/office/drawing/2014/main" id="{BA3DC23B-4D0A-9749-A05B-35A16027E9CA}"/>
              </a:ext>
            </a:extLst>
          </p:cNvPr>
          <p:cNvSpPr txBox="1">
            <a:spLocks/>
          </p:cNvSpPr>
          <p:nvPr/>
        </p:nvSpPr>
        <p:spPr>
          <a:xfrm>
            <a:off x="2635333" y="4877130"/>
            <a:ext cx="327154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7" name="TextBox 16"/>
          <p:cNvSpPr txBox="1"/>
          <p:nvPr/>
        </p:nvSpPr>
        <p:spPr>
          <a:xfrm>
            <a:off x="2635333" y="4463699"/>
            <a:ext cx="2248838" cy="369332"/>
          </a:xfrm>
          <a:prstGeom prst="rect">
            <a:avLst/>
          </a:prstGeom>
          <a:noFill/>
          <a:effectLst/>
        </p:spPr>
        <p:txBody>
          <a:bodyPr wrap="square" rtlCol="0">
            <a:spAutoFit/>
          </a:bodyPr>
          <a:lstStyle/>
          <a:p>
            <a:r>
              <a:rPr lang="en-US" b="1" spc="300" dirty="0" smtClean="0">
                <a:solidFill>
                  <a:schemeClr val="bg1"/>
                </a:solidFill>
                <a:latin typeface="Arial Black" panose="020B0A04020102020204" pitchFamily="34" charset="0"/>
                <a:cs typeface="Times New Roman" panose="02020603050405020304" pitchFamily="18" charset="0"/>
              </a:rPr>
              <a:t>SERVICE 01</a:t>
            </a:r>
            <a:endParaRPr lang="id-ID" sz="3200" b="1" spc="300" dirty="0">
              <a:solidFill>
                <a:schemeClr val="bg1"/>
              </a:solidFill>
              <a:latin typeface="Arial Black" panose="020B0A04020102020204" pitchFamily="34" charset="0"/>
              <a:cs typeface="Times New Roman" panose="02020603050405020304" pitchFamily="18" charset="0"/>
            </a:endParaRPr>
          </a:p>
        </p:txBody>
      </p:sp>
      <p:sp>
        <p:nvSpPr>
          <p:cNvPr id="18" name="Text Placeholder 6">
            <a:extLst>
              <a:ext uri="{FF2B5EF4-FFF2-40B4-BE49-F238E27FC236}">
                <a16:creationId xmlns="" xmlns:a16="http://schemas.microsoft.com/office/drawing/2014/main" id="{BA3DC23B-4D0A-9749-A05B-35A16027E9CA}"/>
              </a:ext>
            </a:extLst>
          </p:cNvPr>
          <p:cNvSpPr txBox="1">
            <a:spLocks/>
          </p:cNvSpPr>
          <p:nvPr/>
        </p:nvSpPr>
        <p:spPr>
          <a:xfrm>
            <a:off x="7967709" y="2680381"/>
            <a:ext cx="327154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9" name="TextBox 18"/>
          <p:cNvSpPr txBox="1"/>
          <p:nvPr/>
        </p:nvSpPr>
        <p:spPr>
          <a:xfrm>
            <a:off x="7967709" y="2266950"/>
            <a:ext cx="2248838" cy="369332"/>
          </a:xfrm>
          <a:prstGeom prst="rect">
            <a:avLst/>
          </a:prstGeom>
          <a:noFill/>
          <a:effectLst/>
        </p:spPr>
        <p:txBody>
          <a:bodyPr wrap="square" rtlCol="0">
            <a:spAutoFit/>
          </a:bodyPr>
          <a:lstStyle/>
          <a:p>
            <a:r>
              <a:rPr lang="en-US" b="1" spc="300" dirty="0" smtClean="0">
                <a:solidFill>
                  <a:schemeClr val="bg1"/>
                </a:solidFill>
                <a:latin typeface="Arial Black" panose="020B0A04020102020204" pitchFamily="34" charset="0"/>
                <a:cs typeface="Times New Roman" panose="02020603050405020304" pitchFamily="18" charset="0"/>
              </a:rPr>
              <a:t>SERVICE 01</a:t>
            </a:r>
            <a:endParaRPr lang="id-ID" sz="3200" b="1" spc="300" dirty="0">
              <a:solidFill>
                <a:schemeClr val="bg1"/>
              </a:solidFill>
              <a:latin typeface="Arial Black" panose="020B0A04020102020204" pitchFamily="34" charset="0"/>
              <a:cs typeface="Times New Roman" panose="02020603050405020304" pitchFamily="18" charset="0"/>
            </a:endParaRPr>
          </a:p>
        </p:txBody>
      </p:sp>
      <p:sp>
        <p:nvSpPr>
          <p:cNvPr id="20" name="Text Placeholder 6">
            <a:extLst>
              <a:ext uri="{FF2B5EF4-FFF2-40B4-BE49-F238E27FC236}">
                <a16:creationId xmlns="" xmlns:a16="http://schemas.microsoft.com/office/drawing/2014/main" id="{BA3DC23B-4D0A-9749-A05B-35A16027E9CA}"/>
              </a:ext>
            </a:extLst>
          </p:cNvPr>
          <p:cNvSpPr txBox="1">
            <a:spLocks/>
          </p:cNvSpPr>
          <p:nvPr/>
        </p:nvSpPr>
        <p:spPr>
          <a:xfrm>
            <a:off x="7967709" y="4877130"/>
            <a:ext cx="3271540"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21" name="TextBox 20"/>
          <p:cNvSpPr txBox="1"/>
          <p:nvPr/>
        </p:nvSpPr>
        <p:spPr>
          <a:xfrm>
            <a:off x="7967709" y="4463699"/>
            <a:ext cx="2248838" cy="369332"/>
          </a:xfrm>
          <a:prstGeom prst="rect">
            <a:avLst/>
          </a:prstGeom>
          <a:noFill/>
          <a:effectLst/>
        </p:spPr>
        <p:txBody>
          <a:bodyPr wrap="square" rtlCol="0">
            <a:spAutoFit/>
          </a:bodyPr>
          <a:lstStyle/>
          <a:p>
            <a:r>
              <a:rPr lang="en-US" b="1" spc="300" dirty="0" smtClean="0">
                <a:solidFill>
                  <a:schemeClr val="bg1"/>
                </a:solidFill>
                <a:latin typeface="Arial Black" panose="020B0A04020102020204" pitchFamily="34" charset="0"/>
                <a:cs typeface="Times New Roman" panose="02020603050405020304" pitchFamily="18" charset="0"/>
              </a:rPr>
              <a:t>SERVICE 01</a:t>
            </a:r>
            <a:endParaRPr lang="id-ID" sz="3200" b="1" spc="300" dirty="0">
              <a:solidFill>
                <a:schemeClr val="bg1"/>
              </a:solidFill>
              <a:latin typeface="Arial Black" panose="020B0A04020102020204" pitchFamily="34" charset="0"/>
              <a:cs typeface="Times New Roman" panose="02020603050405020304" pitchFamily="18" charset="0"/>
            </a:endParaRPr>
          </a:p>
        </p:txBody>
      </p:sp>
      <p:sp>
        <p:nvSpPr>
          <p:cNvPr id="22" name="Shape 4917"/>
          <p:cNvSpPr/>
          <p:nvPr/>
        </p:nvSpPr>
        <p:spPr>
          <a:xfrm>
            <a:off x="1606336" y="4714761"/>
            <a:ext cx="510147" cy="506583"/>
          </a:xfrm>
          <a:custGeom>
            <a:avLst/>
            <a:gdLst/>
            <a:ahLst/>
            <a:cxnLst/>
            <a:rect l="0" t="0" r="0" b="0"/>
            <a:pathLst>
              <a:path w="120000" h="120000" extrusionOk="0">
                <a:moveTo>
                  <a:pt x="103054" y="71960"/>
                </a:moveTo>
                <a:lnTo>
                  <a:pt x="103054" y="71960"/>
                </a:lnTo>
                <a:cubicBezTo>
                  <a:pt x="103054" y="76146"/>
                  <a:pt x="101674" y="78936"/>
                  <a:pt x="98916" y="81727"/>
                </a:cubicBezTo>
                <a:cubicBezTo>
                  <a:pt x="98916" y="83122"/>
                  <a:pt x="108571" y="94485"/>
                  <a:pt x="103054" y="100066"/>
                </a:cubicBezTo>
                <a:cubicBezTo>
                  <a:pt x="100295" y="104252"/>
                  <a:pt x="100295" y="104252"/>
                  <a:pt x="100295" y="104252"/>
                </a:cubicBezTo>
                <a:cubicBezTo>
                  <a:pt x="96157" y="108438"/>
                  <a:pt x="84926" y="101461"/>
                  <a:pt x="82167" y="98671"/>
                </a:cubicBezTo>
                <a:cubicBezTo>
                  <a:pt x="79408" y="101461"/>
                  <a:pt x="75270" y="102857"/>
                  <a:pt x="71133" y="104252"/>
                </a:cubicBezTo>
                <a:cubicBezTo>
                  <a:pt x="72512" y="104252"/>
                  <a:pt x="72512" y="104252"/>
                  <a:pt x="72512" y="104252"/>
                </a:cubicBezTo>
                <a:cubicBezTo>
                  <a:pt x="72512" y="104252"/>
                  <a:pt x="69753" y="119800"/>
                  <a:pt x="61280" y="119800"/>
                </a:cubicBezTo>
                <a:cubicBezTo>
                  <a:pt x="58522" y="119800"/>
                  <a:pt x="58522" y="119800"/>
                  <a:pt x="58522" y="119800"/>
                </a:cubicBezTo>
                <a:cubicBezTo>
                  <a:pt x="51625" y="119800"/>
                  <a:pt x="48669" y="105647"/>
                  <a:pt x="47290" y="102857"/>
                </a:cubicBezTo>
                <a:cubicBezTo>
                  <a:pt x="44532" y="102857"/>
                  <a:pt x="40394" y="101461"/>
                  <a:pt x="37635" y="98671"/>
                </a:cubicBezTo>
                <a:cubicBezTo>
                  <a:pt x="37635" y="100066"/>
                  <a:pt x="37635" y="100066"/>
                  <a:pt x="37635" y="100066"/>
                </a:cubicBezTo>
                <a:cubicBezTo>
                  <a:pt x="37635" y="100066"/>
                  <a:pt x="25024" y="109833"/>
                  <a:pt x="19507" y="102857"/>
                </a:cubicBezTo>
                <a:cubicBezTo>
                  <a:pt x="16748" y="101461"/>
                  <a:pt x="16748" y="101461"/>
                  <a:pt x="16748" y="101461"/>
                </a:cubicBezTo>
                <a:cubicBezTo>
                  <a:pt x="12610" y="95880"/>
                  <a:pt x="19507" y="84518"/>
                  <a:pt x="20886" y="81727"/>
                </a:cubicBezTo>
                <a:cubicBezTo>
                  <a:pt x="19507" y="78936"/>
                  <a:pt x="18128" y="76146"/>
                  <a:pt x="16748" y="71960"/>
                </a:cubicBezTo>
                <a:cubicBezTo>
                  <a:pt x="13990" y="71960"/>
                  <a:pt x="0" y="67574"/>
                  <a:pt x="0" y="60598"/>
                </a:cubicBezTo>
                <a:cubicBezTo>
                  <a:pt x="0" y="57807"/>
                  <a:pt x="0" y="57807"/>
                  <a:pt x="0" y="57807"/>
                </a:cubicBezTo>
                <a:cubicBezTo>
                  <a:pt x="0" y="50830"/>
                  <a:pt x="13990" y="47840"/>
                  <a:pt x="16748" y="47840"/>
                </a:cubicBezTo>
                <a:cubicBezTo>
                  <a:pt x="18128" y="43654"/>
                  <a:pt x="19507" y="40863"/>
                  <a:pt x="20886" y="36677"/>
                </a:cubicBezTo>
                <a:cubicBezTo>
                  <a:pt x="19507" y="35282"/>
                  <a:pt x="11231" y="22524"/>
                  <a:pt x="16748" y="18338"/>
                </a:cubicBezTo>
                <a:cubicBezTo>
                  <a:pt x="19507" y="15548"/>
                  <a:pt x="19507" y="15548"/>
                  <a:pt x="19507" y="15548"/>
                </a:cubicBezTo>
                <a:cubicBezTo>
                  <a:pt x="23645" y="9966"/>
                  <a:pt x="34876" y="18338"/>
                  <a:pt x="37635" y="19734"/>
                </a:cubicBezTo>
                <a:cubicBezTo>
                  <a:pt x="40394" y="18338"/>
                  <a:pt x="44532" y="16943"/>
                  <a:pt x="47290" y="15548"/>
                </a:cubicBezTo>
                <a:cubicBezTo>
                  <a:pt x="48669" y="12757"/>
                  <a:pt x="53004" y="0"/>
                  <a:pt x="58522" y="0"/>
                </a:cubicBezTo>
                <a:cubicBezTo>
                  <a:pt x="61280" y="0"/>
                  <a:pt x="61280" y="0"/>
                  <a:pt x="61280" y="0"/>
                </a:cubicBezTo>
                <a:cubicBezTo>
                  <a:pt x="68177" y="0"/>
                  <a:pt x="71133" y="11362"/>
                  <a:pt x="72512" y="15548"/>
                </a:cubicBezTo>
                <a:cubicBezTo>
                  <a:pt x="75270" y="16943"/>
                  <a:pt x="79408" y="18338"/>
                  <a:pt x="82167" y="19734"/>
                </a:cubicBezTo>
                <a:cubicBezTo>
                  <a:pt x="84926" y="18338"/>
                  <a:pt x="96157" y="11362"/>
                  <a:pt x="100295" y="15548"/>
                </a:cubicBezTo>
                <a:cubicBezTo>
                  <a:pt x="103054" y="18338"/>
                  <a:pt x="103054" y="18338"/>
                  <a:pt x="103054" y="18338"/>
                </a:cubicBezTo>
                <a:cubicBezTo>
                  <a:pt x="108571" y="23920"/>
                  <a:pt x="101674" y="33887"/>
                  <a:pt x="98916" y="36677"/>
                </a:cubicBezTo>
                <a:cubicBezTo>
                  <a:pt x="101674" y="40863"/>
                  <a:pt x="103054" y="43654"/>
                  <a:pt x="103054" y="47840"/>
                </a:cubicBezTo>
                <a:cubicBezTo>
                  <a:pt x="104433" y="47840"/>
                  <a:pt x="119802" y="49435"/>
                  <a:pt x="119802" y="57807"/>
                </a:cubicBezTo>
                <a:cubicBezTo>
                  <a:pt x="119802" y="60598"/>
                  <a:pt x="119802" y="60598"/>
                  <a:pt x="119802" y="60598"/>
                </a:cubicBezTo>
                <a:cubicBezTo>
                  <a:pt x="119802" y="67574"/>
                  <a:pt x="107192" y="70365"/>
                  <a:pt x="103054" y="71960"/>
                </a:cubicBezTo>
                <a:close/>
                <a:moveTo>
                  <a:pt x="59901" y="25315"/>
                </a:moveTo>
                <a:lnTo>
                  <a:pt x="59901" y="25315"/>
                </a:lnTo>
                <a:cubicBezTo>
                  <a:pt x="41773" y="25315"/>
                  <a:pt x="26403" y="40863"/>
                  <a:pt x="26403" y="59202"/>
                </a:cubicBezTo>
                <a:cubicBezTo>
                  <a:pt x="26403" y="78936"/>
                  <a:pt x="41773" y="93089"/>
                  <a:pt x="59901" y="93089"/>
                </a:cubicBezTo>
                <a:cubicBezTo>
                  <a:pt x="78029" y="93089"/>
                  <a:pt x="93399" y="78936"/>
                  <a:pt x="93399" y="59202"/>
                </a:cubicBezTo>
                <a:cubicBezTo>
                  <a:pt x="93399" y="40863"/>
                  <a:pt x="78029" y="25315"/>
                  <a:pt x="59901" y="25315"/>
                </a:cubicBezTo>
                <a:close/>
                <a:moveTo>
                  <a:pt x="59901" y="81727"/>
                </a:moveTo>
                <a:lnTo>
                  <a:pt x="59901" y="81727"/>
                </a:lnTo>
                <a:cubicBezTo>
                  <a:pt x="47290" y="81727"/>
                  <a:pt x="37635" y="71960"/>
                  <a:pt x="37635" y="59202"/>
                </a:cubicBezTo>
                <a:cubicBezTo>
                  <a:pt x="37635" y="46445"/>
                  <a:pt x="47290" y="36677"/>
                  <a:pt x="59901" y="36677"/>
                </a:cubicBezTo>
                <a:cubicBezTo>
                  <a:pt x="72512" y="36677"/>
                  <a:pt x="82167" y="46445"/>
                  <a:pt x="82167" y="59202"/>
                </a:cubicBezTo>
                <a:cubicBezTo>
                  <a:pt x="82167" y="71960"/>
                  <a:pt x="72512" y="81727"/>
                  <a:pt x="59901" y="81727"/>
                </a:cubicBezTo>
                <a:close/>
                <a:moveTo>
                  <a:pt x="59901" y="47840"/>
                </a:moveTo>
                <a:lnTo>
                  <a:pt x="59901" y="47840"/>
                </a:lnTo>
                <a:cubicBezTo>
                  <a:pt x="54384" y="47840"/>
                  <a:pt x="48669" y="53621"/>
                  <a:pt x="48669" y="59202"/>
                </a:cubicBezTo>
                <a:cubicBezTo>
                  <a:pt x="48669" y="66179"/>
                  <a:pt x="54384" y="70365"/>
                  <a:pt x="59901" y="70365"/>
                </a:cubicBezTo>
                <a:cubicBezTo>
                  <a:pt x="65418" y="70365"/>
                  <a:pt x="71133" y="66179"/>
                  <a:pt x="71133" y="59202"/>
                </a:cubicBezTo>
                <a:cubicBezTo>
                  <a:pt x="71133" y="53621"/>
                  <a:pt x="65418" y="47840"/>
                  <a:pt x="59901" y="4784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Shape 4918"/>
          <p:cNvSpPr/>
          <p:nvPr/>
        </p:nvSpPr>
        <p:spPr>
          <a:xfrm>
            <a:off x="1606336" y="2564705"/>
            <a:ext cx="506449" cy="414140"/>
          </a:xfrm>
          <a:custGeom>
            <a:avLst/>
            <a:gdLst/>
            <a:ahLst/>
            <a:cxnLst/>
            <a:rect l="0" t="0" r="0" b="0"/>
            <a:pathLst>
              <a:path w="120000" h="120000" extrusionOk="0">
                <a:moveTo>
                  <a:pt x="119800" y="112969"/>
                </a:moveTo>
                <a:lnTo>
                  <a:pt x="119800" y="112969"/>
                </a:lnTo>
                <a:cubicBezTo>
                  <a:pt x="119800" y="118060"/>
                  <a:pt x="118405" y="119757"/>
                  <a:pt x="114019" y="119757"/>
                </a:cubicBezTo>
                <a:lnTo>
                  <a:pt x="114019" y="119757"/>
                </a:lnTo>
                <a:cubicBezTo>
                  <a:pt x="5581" y="119757"/>
                  <a:pt x="5581" y="119757"/>
                  <a:pt x="5581" y="119757"/>
                </a:cubicBezTo>
                <a:lnTo>
                  <a:pt x="5581" y="119757"/>
                </a:lnTo>
                <a:lnTo>
                  <a:pt x="5581" y="119757"/>
                </a:lnTo>
                <a:cubicBezTo>
                  <a:pt x="2790" y="119757"/>
                  <a:pt x="0" y="118060"/>
                  <a:pt x="0" y="112969"/>
                </a:cubicBezTo>
                <a:cubicBezTo>
                  <a:pt x="0" y="112969"/>
                  <a:pt x="0" y="111272"/>
                  <a:pt x="1395" y="109575"/>
                </a:cubicBezTo>
                <a:lnTo>
                  <a:pt x="1395" y="109575"/>
                </a:lnTo>
                <a:cubicBezTo>
                  <a:pt x="55016" y="1696"/>
                  <a:pt x="55016" y="1696"/>
                  <a:pt x="55016" y="1696"/>
                </a:cubicBezTo>
                <a:lnTo>
                  <a:pt x="55016" y="1696"/>
                </a:lnTo>
                <a:cubicBezTo>
                  <a:pt x="56411" y="0"/>
                  <a:pt x="57807" y="0"/>
                  <a:pt x="60598" y="0"/>
                </a:cubicBezTo>
                <a:cubicBezTo>
                  <a:pt x="61993" y="0"/>
                  <a:pt x="63388" y="0"/>
                  <a:pt x="64784" y="3393"/>
                </a:cubicBezTo>
                <a:lnTo>
                  <a:pt x="64784" y="3393"/>
                </a:lnTo>
                <a:cubicBezTo>
                  <a:pt x="119800" y="109575"/>
                  <a:pt x="119800" y="109575"/>
                  <a:pt x="119800" y="109575"/>
                </a:cubicBezTo>
                <a:lnTo>
                  <a:pt x="119800" y="109575"/>
                </a:lnTo>
                <a:cubicBezTo>
                  <a:pt x="119800" y="111272"/>
                  <a:pt x="119800" y="112969"/>
                  <a:pt x="119800" y="112969"/>
                </a:cubicBezTo>
                <a:close/>
                <a:moveTo>
                  <a:pt x="67574" y="37575"/>
                </a:moveTo>
                <a:lnTo>
                  <a:pt x="67574" y="37575"/>
                </a:lnTo>
                <a:cubicBezTo>
                  <a:pt x="67574" y="32484"/>
                  <a:pt x="64784" y="29090"/>
                  <a:pt x="60598" y="29090"/>
                </a:cubicBezTo>
                <a:cubicBezTo>
                  <a:pt x="56411" y="29090"/>
                  <a:pt x="52026" y="32484"/>
                  <a:pt x="52026" y="37575"/>
                </a:cubicBezTo>
                <a:cubicBezTo>
                  <a:pt x="52026" y="71757"/>
                  <a:pt x="52026" y="71757"/>
                  <a:pt x="52026" y="71757"/>
                </a:cubicBezTo>
                <a:cubicBezTo>
                  <a:pt x="52026" y="77090"/>
                  <a:pt x="56411" y="82181"/>
                  <a:pt x="60598" y="82181"/>
                </a:cubicBezTo>
                <a:cubicBezTo>
                  <a:pt x="64784" y="82181"/>
                  <a:pt x="67574" y="77090"/>
                  <a:pt x="67574" y="71757"/>
                </a:cubicBezTo>
                <a:lnTo>
                  <a:pt x="67574" y="37575"/>
                </a:lnTo>
                <a:close/>
                <a:moveTo>
                  <a:pt x="60598" y="88969"/>
                </a:moveTo>
                <a:lnTo>
                  <a:pt x="60598" y="88969"/>
                </a:lnTo>
                <a:cubicBezTo>
                  <a:pt x="56411" y="88969"/>
                  <a:pt x="52026" y="92363"/>
                  <a:pt x="52026" y="97696"/>
                </a:cubicBezTo>
                <a:cubicBezTo>
                  <a:pt x="52026" y="102787"/>
                  <a:pt x="56411" y="106181"/>
                  <a:pt x="60598" y="106181"/>
                </a:cubicBezTo>
                <a:cubicBezTo>
                  <a:pt x="64784" y="106181"/>
                  <a:pt x="67574" y="102787"/>
                  <a:pt x="67574" y="97696"/>
                </a:cubicBezTo>
                <a:cubicBezTo>
                  <a:pt x="67574" y="92363"/>
                  <a:pt x="64784" y="88969"/>
                  <a:pt x="60598" y="88969"/>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4" name="Shape 4923"/>
          <p:cNvSpPr/>
          <p:nvPr/>
        </p:nvSpPr>
        <p:spPr>
          <a:xfrm>
            <a:off x="7059615" y="4760983"/>
            <a:ext cx="510147" cy="414140"/>
          </a:xfrm>
          <a:custGeom>
            <a:avLst/>
            <a:gdLst/>
            <a:ahLst/>
            <a:cxnLst/>
            <a:rect l="0" t="0" r="0" b="0"/>
            <a:pathLst>
              <a:path w="120000" h="120000" extrusionOk="0">
                <a:moveTo>
                  <a:pt x="104605" y="44516"/>
                </a:moveTo>
                <a:lnTo>
                  <a:pt x="104605" y="44516"/>
                </a:lnTo>
                <a:cubicBezTo>
                  <a:pt x="103223" y="46209"/>
                  <a:pt x="101842" y="46209"/>
                  <a:pt x="100263" y="46209"/>
                </a:cubicBezTo>
                <a:cubicBezTo>
                  <a:pt x="97500" y="46209"/>
                  <a:pt x="94736" y="42822"/>
                  <a:pt x="94736" y="39435"/>
                </a:cubicBezTo>
                <a:cubicBezTo>
                  <a:pt x="94736" y="37741"/>
                  <a:pt x="96118" y="36048"/>
                  <a:pt x="97500" y="34354"/>
                </a:cubicBezTo>
                <a:cubicBezTo>
                  <a:pt x="100263" y="30967"/>
                  <a:pt x="100263" y="30967"/>
                  <a:pt x="100263" y="30967"/>
                </a:cubicBezTo>
                <a:cubicBezTo>
                  <a:pt x="97500" y="30967"/>
                  <a:pt x="97500" y="30967"/>
                  <a:pt x="97500" y="30967"/>
                </a:cubicBezTo>
                <a:lnTo>
                  <a:pt x="97500" y="30967"/>
                </a:lnTo>
                <a:cubicBezTo>
                  <a:pt x="91973" y="30967"/>
                  <a:pt x="91973" y="30967"/>
                  <a:pt x="91973" y="30967"/>
                </a:cubicBezTo>
                <a:lnTo>
                  <a:pt x="91973" y="30967"/>
                </a:lnTo>
                <a:cubicBezTo>
                  <a:pt x="86447" y="30967"/>
                  <a:pt x="86447" y="30967"/>
                  <a:pt x="86447" y="30967"/>
                </a:cubicBezTo>
                <a:cubicBezTo>
                  <a:pt x="27828" y="100887"/>
                  <a:pt x="27828" y="100887"/>
                  <a:pt x="27828" y="100887"/>
                </a:cubicBezTo>
                <a:cubicBezTo>
                  <a:pt x="27828" y="102580"/>
                  <a:pt x="26447" y="102580"/>
                  <a:pt x="25065" y="102580"/>
                </a:cubicBezTo>
                <a:lnTo>
                  <a:pt x="25065" y="102580"/>
                </a:lnTo>
                <a:cubicBezTo>
                  <a:pt x="16578" y="102580"/>
                  <a:pt x="16578" y="102580"/>
                  <a:pt x="16578" y="102580"/>
                </a:cubicBezTo>
                <a:lnTo>
                  <a:pt x="16578" y="102580"/>
                </a:lnTo>
                <a:cubicBezTo>
                  <a:pt x="5526" y="102580"/>
                  <a:pt x="5526" y="102580"/>
                  <a:pt x="5526" y="102580"/>
                </a:cubicBezTo>
                <a:cubicBezTo>
                  <a:pt x="2763" y="102580"/>
                  <a:pt x="0" y="100887"/>
                  <a:pt x="0" y="95806"/>
                </a:cubicBezTo>
                <a:cubicBezTo>
                  <a:pt x="0" y="92419"/>
                  <a:pt x="2763" y="89032"/>
                  <a:pt x="5526" y="89032"/>
                </a:cubicBezTo>
                <a:cubicBezTo>
                  <a:pt x="16578" y="89032"/>
                  <a:pt x="16578" y="89032"/>
                  <a:pt x="16578" y="89032"/>
                </a:cubicBezTo>
                <a:lnTo>
                  <a:pt x="16578" y="89032"/>
                </a:lnTo>
                <a:cubicBezTo>
                  <a:pt x="22302" y="89032"/>
                  <a:pt x="22302" y="89032"/>
                  <a:pt x="22302" y="89032"/>
                </a:cubicBezTo>
                <a:cubicBezTo>
                  <a:pt x="80921" y="18870"/>
                  <a:pt x="80921" y="18870"/>
                  <a:pt x="80921" y="18870"/>
                </a:cubicBezTo>
                <a:lnTo>
                  <a:pt x="80921" y="18870"/>
                </a:lnTo>
                <a:cubicBezTo>
                  <a:pt x="80921" y="17177"/>
                  <a:pt x="82302" y="17177"/>
                  <a:pt x="83684" y="17177"/>
                </a:cubicBezTo>
                <a:lnTo>
                  <a:pt x="83684" y="17177"/>
                </a:lnTo>
                <a:cubicBezTo>
                  <a:pt x="93355" y="17177"/>
                  <a:pt x="93355" y="17177"/>
                  <a:pt x="93355" y="17177"/>
                </a:cubicBezTo>
                <a:lnTo>
                  <a:pt x="93355" y="17177"/>
                </a:lnTo>
                <a:cubicBezTo>
                  <a:pt x="100263" y="17177"/>
                  <a:pt x="100263" y="17177"/>
                  <a:pt x="100263" y="17177"/>
                </a:cubicBezTo>
                <a:cubicBezTo>
                  <a:pt x="97500" y="12096"/>
                  <a:pt x="97500" y="12096"/>
                  <a:pt x="97500" y="12096"/>
                </a:cubicBezTo>
                <a:cubicBezTo>
                  <a:pt x="96118" y="10403"/>
                  <a:pt x="94736" y="8709"/>
                  <a:pt x="94736" y="7016"/>
                </a:cubicBezTo>
                <a:cubicBezTo>
                  <a:pt x="94736" y="3629"/>
                  <a:pt x="97500" y="0"/>
                  <a:pt x="100263" y="0"/>
                </a:cubicBezTo>
                <a:cubicBezTo>
                  <a:pt x="101842" y="0"/>
                  <a:pt x="103223" y="1935"/>
                  <a:pt x="104605" y="3629"/>
                </a:cubicBezTo>
                <a:cubicBezTo>
                  <a:pt x="118421" y="18870"/>
                  <a:pt x="118421" y="18870"/>
                  <a:pt x="118421" y="18870"/>
                </a:cubicBezTo>
                <a:cubicBezTo>
                  <a:pt x="118421" y="20564"/>
                  <a:pt x="119802" y="22258"/>
                  <a:pt x="119802" y="23951"/>
                </a:cubicBezTo>
                <a:cubicBezTo>
                  <a:pt x="119802" y="25645"/>
                  <a:pt x="118421" y="27338"/>
                  <a:pt x="118421" y="29274"/>
                </a:cubicBezTo>
                <a:lnTo>
                  <a:pt x="104605" y="44516"/>
                </a:lnTo>
                <a:close/>
                <a:moveTo>
                  <a:pt x="43223" y="54919"/>
                </a:moveTo>
                <a:lnTo>
                  <a:pt x="43223" y="54919"/>
                </a:lnTo>
                <a:cubicBezTo>
                  <a:pt x="22302" y="30967"/>
                  <a:pt x="22302" y="30967"/>
                  <a:pt x="22302" y="30967"/>
                </a:cubicBezTo>
                <a:cubicBezTo>
                  <a:pt x="16578" y="30967"/>
                  <a:pt x="16578" y="30967"/>
                  <a:pt x="16578" y="30967"/>
                </a:cubicBezTo>
                <a:lnTo>
                  <a:pt x="16578" y="30967"/>
                </a:lnTo>
                <a:cubicBezTo>
                  <a:pt x="5526" y="30967"/>
                  <a:pt x="5526" y="30967"/>
                  <a:pt x="5526" y="30967"/>
                </a:cubicBezTo>
                <a:cubicBezTo>
                  <a:pt x="2763" y="30967"/>
                  <a:pt x="0" y="27338"/>
                  <a:pt x="0" y="23951"/>
                </a:cubicBezTo>
                <a:cubicBezTo>
                  <a:pt x="0" y="18870"/>
                  <a:pt x="2763" y="17177"/>
                  <a:pt x="5526" y="17177"/>
                </a:cubicBezTo>
                <a:cubicBezTo>
                  <a:pt x="15197" y="17177"/>
                  <a:pt x="15197" y="17177"/>
                  <a:pt x="15197" y="17177"/>
                </a:cubicBezTo>
                <a:lnTo>
                  <a:pt x="15197" y="17177"/>
                </a:lnTo>
                <a:cubicBezTo>
                  <a:pt x="25065" y="17177"/>
                  <a:pt x="25065" y="17177"/>
                  <a:pt x="25065" y="17177"/>
                </a:cubicBezTo>
                <a:lnTo>
                  <a:pt x="25065" y="17177"/>
                </a:lnTo>
                <a:cubicBezTo>
                  <a:pt x="26447" y="17177"/>
                  <a:pt x="27828" y="17177"/>
                  <a:pt x="27828" y="18870"/>
                </a:cubicBezTo>
                <a:cubicBezTo>
                  <a:pt x="50131" y="46209"/>
                  <a:pt x="50131" y="46209"/>
                  <a:pt x="50131" y="46209"/>
                </a:cubicBezTo>
                <a:lnTo>
                  <a:pt x="43223" y="54919"/>
                </a:lnTo>
                <a:close/>
                <a:moveTo>
                  <a:pt x="86447" y="89032"/>
                </a:moveTo>
                <a:lnTo>
                  <a:pt x="86447" y="89032"/>
                </a:lnTo>
                <a:cubicBezTo>
                  <a:pt x="91973" y="89032"/>
                  <a:pt x="91973" y="89032"/>
                  <a:pt x="91973" y="89032"/>
                </a:cubicBezTo>
                <a:lnTo>
                  <a:pt x="91973" y="89032"/>
                </a:lnTo>
                <a:cubicBezTo>
                  <a:pt x="97500" y="89032"/>
                  <a:pt x="97500" y="89032"/>
                  <a:pt x="97500" y="89032"/>
                </a:cubicBezTo>
                <a:lnTo>
                  <a:pt x="97500" y="89032"/>
                </a:lnTo>
                <a:cubicBezTo>
                  <a:pt x="100263" y="89032"/>
                  <a:pt x="100263" y="89032"/>
                  <a:pt x="100263" y="89032"/>
                </a:cubicBezTo>
                <a:cubicBezTo>
                  <a:pt x="97500" y="85645"/>
                  <a:pt x="97500" y="85645"/>
                  <a:pt x="97500" y="85645"/>
                </a:cubicBezTo>
                <a:cubicBezTo>
                  <a:pt x="96118" y="83951"/>
                  <a:pt x="94736" y="82258"/>
                  <a:pt x="94736" y="80564"/>
                </a:cubicBezTo>
                <a:cubicBezTo>
                  <a:pt x="94736" y="77177"/>
                  <a:pt x="97500" y="73548"/>
                  <a:pt x="100263" y="73548"/>
                </a:cubicBezTo>
                <a:cubicBezTo>
                  <a:pt x="101842" y="73548"/>
                  <a:pt x="103223" y="73548"/>
                  <a:pt x="104605" y="75241"/>
                </a:cubicBezTo>
                <a:cubicBezTo>
                  <a:pt x="118421" y="90725"/>
                  <a:pt x="118421" y="90725"/>
                  <a:pt x="118421" y="90725"/>
                </a:cubicBezTo>
                <a:cubicBezTo>
                  <a:pt x="118421" y="92419"/>
                  <a:pt x="119802" y="94112"/>
                  <a:pt x="119802" y="95806"/>
                </a:cubicBezTo>
                <a:cubicBezTo>
                  <a:pt x="119802" y="97500"/>
                  <a:pt x="118421" y="99193"/>
                  <a:pt x="118421" y="100887"/>
                </a:cubicBezTo>
                <a:cubicBezTo>
                  <a:pt x="104605" y="116370"/>
                  <a:pt x="104605" y="116370"/>
                  <a:pt x="104605" y="116370"/>
                </a:cubicBezTo>
                <a:cubicBezTo>
                  <a:pt x="103223" y="118064"/>
                  <a:pt x="101842" y="119758"/>
                  <a:pt x="100263" y="119758"/>
                </a:cubicBezTo>
                <a:cubicBezTo>
                  <a:pt x="97500" y="119758"/>
                  <a:pt x="94736" y="116370"/>
                  <a:pt x="94736" y="112983"/>
                </a:cubicBezTo>
                <a:cubicBezTo>
                  <a:pt x="94736" y="111290"/>
                  <a:pt x="96118" y="109596"/>
                  <a:pt x="97500" y="107903"/>
                </a:cubicBezTo>
                <a:cubicBezTo>
                  <a:pt x="100263" y="102580"/>
                  <a:pt x="100263" y="102580"/>
                  <a:pt x="100263" y="102580"/>
                </a:cubicBezTo>
                <a:cubicBezTo>
                  <a:pt x="91973" y="102580"/>
                  <a:pt x="91973" y="102580"/>
                  <a:pt x="91973" y="102580"/>
                </a:cubicBezTo>
                <a:lnTo>
                  <a:pt x="91973" y="102580"/>
                </a:lnTo>
                <a:cubicBezTo>
                  <a:pt x="83684" y="102580"/>
                  <a:pt x="83684" y="102580"/>
                  <a:pt x="83684" y="102580"/>
                </a:cubicBezTo>
                <a:lnTo>
                  <a:pt x="83684" y="102580"/>
                </a:lnTo>
                <a:cubicBezTo>
                  <a:pt x="82302" y="102580"/>
                  <a:pt x="80921" y="102580"/>
                  <a:pt x="80921" y="100887"/>
                </a:cubicBezTo>
                <a:cubicBezTo>
                  <a:pt x="58618" y="73548"/>
                  <a:pt x="58618" y="73548"/>
                  <a:pt x="58618" y="73548"/>
                </a:cubicBezTo>
                <a:cubicBezTo>
                  <a:pt x="65526" y="65080"/>
                  <a:pt x="65526" y="65080"/>
                  <a:pt x="65526" y="65080"/>
                </a:cubicBezTo>
                <a:lnTo>
                  <a:pt x="86447" y="89032"/>
                </a:ln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5" name="Shape 4924"/>
          <p:cNvSpPr/>
          <p:nvPr/>
        </p:nvSpPr>
        <p:spPr>
          <a:xfrm>
            <a:off x="7059615" y="2513638"/>
            <a:ext cx="458391" cy="462210"/>
          </a:xfrm>
          <a:custGeom>
            <a:avLst/>
            <a:gdLst/>
            <a:ahLst/>
            <a:cxnLst/>
            <a:rect l="0" t="0" r="0" b="0"/>
            <a:pathLst>
              <a:path w="120000" h="120000" extrusionOk="0">
                <a:moveTo>
                  <a:pt x="118238" y="10849"/>
                </a:moveTo>
                <a:lnTo>
                  <a:pt x="118238" y="10849"/>
                </a:lnTo>
                <a:cubicBezTo>
                  <a:pt x="87192" y="41446"/>
                  <a:pt x="87192" y="41446"/>
                  <a:pt x="87192" y="41446"/>
                </a:cubicBezTo>
                <a:cubicBezTo>
                  <a:pt x="97981" y="41446"/>
                  <a:pt x="97981" y="41446"/>
                  <a:pt x="97981" y="41446"/>
                </a:cubicBezTo>
                <a:cubicBezTo>
                  <a:pt x="101064" y="41446"/>
                  <a:pt x="104146" y="44484"/>
                  <a:pt x="104146" y="47522"/>
                </a:cubicBezTo>
                <a:cubicBezTo>
                  <a:pt x="104146" y="50777"/>
                  <a:pt x="101064" y="53815"/>
                  <a:pt x="97981" y="53815"/>
                </a:cubicBezTo>
                <a:cubicBezTo>
                  <a:pt x="73100" y="53815"/>
                  <a:pt x="73100" y="53815"/>
                  <a:pt x="73100" y="53815"/>
                </a:cubicBezTo>
                <a:cubicBezTo>
                  <a:pt x="68477" y="53815"/>
                  <a:pt x="66935" y="50777"/>
                  <a:pt x="66935" y="47522"/>
                </a:cubicBezTo>
                <a:cubicBezTo>
                  <a:pt x="66935" y="23001"/>
                  <a:pt x="66935" y="23001"/>
                  <a:pt x="66935" y="23001"/>
                </a:cubicBezTo>
                <a:cubicBezTo>
                  <a:pt x="66935" y="19963"/>
                  <a:pt x="68477" y="16925"/>
                  <a:pt x="73100" y="16925"/>
                </a:cubicBezTo>
                <a:cubicBezTo>
                  <a:pt x="76183" y="16925"/>
                  <a:pt x="79266" y="19963"/>
                  <a:pt x="79266" y="23001"/>
                </a:cubicBezTo>
                <a:cubicBezTo>
                  <a:pt x="79266" y="32332"/>
                  <a:pt x="79266" y="32332"/>
                  <a:pt x="79266" y="32332"/>
                </a:cubicBezTo>
                <a:cubicBezTo>
                  <a:pt x="110532" y="1518"/>
                  <a:pt x="110532" y="1518"/>
                  <a:pt x="110532" y="1518"/>
                </a:cubicBezTo>
                <a:lnTo>
                  <a:pt x="110532" y="1518"/>
                </a:lnTo>
                <a:cubicBezTo>
                  <a:pt x="110532" y="1518"/>
                  <a:pt x="112073" y="0"/>
                  <a:pt x="113614" y="0"/>
                </a:cubicBezTo>
                <a:cubicBezTo>
                  <a:pt x="118238" y="0"/>
                  <a:pt x="119779" y="3037"/>
                  <a:pt x="119779" y="6075"/>
                </a:cubicBezTo>
                <a:cubicBezTo>
                  <a:pt x="119779" y="7811"/>
                  <a:pt x="119779" y="9330"/>
                  <a:pt x="118238" y="10849"/>
                </a:cubicBezTo>
                <a:close/>
                <a:moveTo>
                  <a:pt x="73100" y="65967"/>
                </a:moveTo>
                <a:lnTo>
                  <a:pt x="73100" y="65967"/>
                </a:lnTo>
                <a:cubicBezTo>
                  <a:pt x="97981" y="65967"/>
                  <a:pt x="97981" y="65967"/>
                  <a:pt x="97981" y="65967"/>
                </a:cubicBezTo>
                <a:cubicBezTo>
                  <a:pt x="101064" y="65967"/>
                  <a:pt x="104146" y="69005"/>
                  <a:pt x="104146" y="72043"/>
                </a:cubicBezTo>
                <a:cubicBezTo>
                  <a:pt x="104146" y="75298"/>
                  <a:pt x="101064" y="78336"/>
                  <a:pt x="97981" y="78336"/>
                </a:cubicBezTo>
                <a:cubicBezTo>
                  <a:pt x="87192" y="78336"/>
                  <a:pt x="87192" y="78336"/>
                  <a:pt x="87192" y="78336"/>
                </a:cubicBezTo>
                <a:cubicBezTo>
                  <a:pt x="118238" y="108933"/>
                  <a:pt x="118238" y="108933"/>
                  <a:pt x="118238" y="108933"/>
                </a:cubicBezTo>
                <a:lnTo>
                  <a:pt x="118238" y="108933"/>
                </a:lnTo>
                <a:cubicBezTo>
                  <a:pt x="119779" y="110452"/>
                  <a:pt x="119779" y="111971"/>
                  <a:pt x="119779" y="113490"/>
                </a:cubicBezTo>
                <a:cubicBezTo>
                  <a:pt x="119779" y="116528"/>
                  <a:pt x="118238" y="119783"/>
                  <a:pt x="113614" y="119783"/>
                </a:cubicBezTo>
                <a:cubicBezTo>
                  <a:pt x="112073" y="119783"/>
                  <a:pt x="110532" y="118264"/>
                  <a:pt x="110532" y="118264"/>
                </a:cubicBezTo>
                <a:lnTo>
                  <a:pt x="110532" y="118264"/>
                </a:lnTo>
                <a:cubicBezTo>
                  <a:pt x="79266" y="87450"/>
                  <a:pt x="79266" y="87450"/>
                  <a:pt x="79266" y="87450"/>
                </a:cubicBezTo>
                <a:cubicBezTo>
                  <a:pt x="79266" y="96564"/>
                  <a:pt x="79266" y="96564"/>
                  <a:pt x="79266" y="96564"/>
                </a:cubicBezTo>
                <a:cubicBezTo>
                  <a:pt x="79266" y="99819"/>
                  <a:pt x="76183" y="102857"/>
                  <a:pt x="73100" y="102857"/>
                </a:cubicBezTo>
                <a:cubicBezTo>
                  <a:pt x="68477" y="102857"/>
                  <a:pt x="66935" y="99819"/>
                  <a:pt x="66935" y="96564"/>
                </a:cubicBezTo>
                <a:cubicBezTo>
                  <a:pt x="66935" y="72043"/>
                  <a:pt x="66935" y="72043"/>
                  <a:pt x="66935" y="72043"/>
                </a:cubicBezTo>
                <a:cubicBezTo>
                  <a:pt x="66935" y="69005"/>
                  <a:pt x="68477" y="65967"/>
                  <a:pt x="73100" y="65967"/>
                </a:cubicBezTo>
                <a:close/>
                <a:moveTo>
                  <a:pt x="48220" y="102857"/>
                </a:moveTo>
                <a:lnTo>
                  <a:pt x="48220" y="102857"/>
                </a:lnTo>
                <a:cubicBezTo>
                  <a:pt x="43596" y="102857"/>
                  <a:pt x="42055" y="99819"/>
                  <a:pt x="42055" y="96564"/>
                </a:cubicBezTo>
                <a:cubicBezTo>
                  <a:pt x="42055" y="87450"/>
                  <a:pt x="42055" y="87450"/>
                  <a:pt x="42055" y="87450"/>
                </a:cubicBezTo>
                <a:cubicBezTo>
                  <a:pt x="10788" y="118264"/>
                  <a:pt x="10788" y="118264"/>
                  <a:pt x="10788" y="118264"/>
                </a:cubicBezTo>
                <a:lnTo>
                  <a:pt x="10788" y="118264"/>
                </a:lnTo>
                <a:cubicBezTo>
                  <a:pt x="9247" y="118264"/>
                  <a:pt x="7706" y="119783"/>
                  <a:pt x="6165" y="119783"/>
                </a:cubicBezTo>
                <a:cubicBezTo>
                  <a:pt x="3082" y="119783"/>
                  <a:pt x="0" y="116528"/>
                  <a:pt x="0" y="113490"/>
                </a:cubicBezTo>
                <a:cubicBezTo>
                  <a:pt x="0" y="111971"/>
                  <a:pt x="0" y="110452"/>
                  <a:pt x="1541" y="108933"/>
                </a:cubicBezTo>
                <a:lnTo>
                  <a:pt x="1541" y="108933"/>
                </a:lnTo>
                <a:cubicBezTo>
                  <a:pt x="32587" y="78336"/>
                  <a:pt x="32587" y="78336"/>
                  <a:pt x="32587" y="78336"/>
                </a:cubicBezTo>
                <a:cubicBezTo>
                  <a:pt x="23339" y="78336"/>
                  <a:pt x="23339" y="78336"/>
                  <a:pt x="23339" y="78336"/>
                </a:cubicBezTo>
                <a:cubicBezTo>
                  <a:pt x="18715" y="78336"/>
                  <a:pt x="17174" y="75298"/>
                  <a:pt x="17174" y="72043"/>
                </a:cubicBezTo>
                <a:cubicBezTo>
                  <a:pt x="17174" y="69005"/>
                  <a:pt x="18715" y="65967"/>
                  <a:pt x="23339" y="65967"/>
                </a:cubicBezTo>
                <a:cubicBezTo>
                  <a:pt x="48220" y="65967"/>
                  <a:pt x="48220" y="65967"/>
                  <a:pt x="48220" y="65967"/>
                </a:cubicBezTo>
                <a:cubicBezTo>
                  <a:pt x="51302" y="65967"/>
                  <a:pt x="54385" y="69005"/>
                  <a:pt x="54385" y="72043"/>
                </a:cubicBezTo>
                <a:cubicBezTo>
                  <a:pt x="54385" y="96564"/>
                  <a:pt x="54385" y="96564"/>
                  <a:pt x="54385" y="96564"/>
                </a:cubicBezTo>
                <a:cubicBezTo>
                  <a:pt x="54385" y="99819"/>
                  <a:pt x="51302" y="102857"/>
                  <a:pt x="48220" y="102857"/>
                </a:cubicBezTo>
                <a:close/>
                <a:moveTo>
                  <a:pt x="48220" y="53815"/>
                </a:moveTo>
                <a:lnTo>
                  <a:pt x="48220" y="53815"/>
                </a:lnTo>
                <a:cubicBezTo>
                  <a:pt x="23339" y="53815"/>
                  <a:pt x="23339" y="53815"/>
                  <a:pt x="23339" y="53815"/>
                </a:cubicBezTo>
                <a:cubicBezTo>
                  <a:pt x="18715" y="53815"/>
                  <a:pt x="17174" y="50777"/>
                  <a:pt x="17174" y="47522"/>
                </a:cubicBezTo>
                <a:cubicBezTo>
                  <a:pt x="17174" y="44484"/>
                  <a:pt x="18715" y="41446"/>
                  <a:pt x="23339" y="41446"/>
                </a:cubicBezTo>
                <a:cubicBezTo>
                  <a:pt x="32587" y="41446"/>
                  <a:pt x="32587" y="41446"/>
                  <a:pt x="32587" y="41446"/>
                </a:cubicBezTo>
                <a:cubicBezTo>
                  <a:pt x="1541" y="10849"/>
                  <a:pt x="1541" y="10849"/>
                  <a:pt x="1541" y="10849"/>
                </a:cubicBezTo>
                <a:lnTo>
                  <a:pt x="1541" y="10849"/>
                </a:lnTo>
                <a:cubicBezTo>
                  <a:pt x="0" y="9330"/>
                  <a:pt x="0" y="7811"/>
                  <a:pt x="0" y="6075"/>
                </a:cubicBezTo>
                <a:cubicBezTo>
                  <a:pt x="0" y="3037"/>
                  <a:pt x="3082" y="0"/>
                  <a:pt x="6165" y="0"/>
                </a:cubicBezTo>
                <a:cubicBezTo>
                  <a:pt x="7706" y="0"/>
                  <a:pt x="9247" y="1518"/>
                  <a:pt x="10788" y="1518"/>
                </a:cubicBezTo>
                <a:lnTo>
                  <a:pt x="10788" y="1518"/>
                </a:lnTo>
                <a:cubicBezTo>
                  <a:pt x="42055" y="32332"/>
                  <a:pt x="42055" y="32332"/>
                  <a:pt x="42055" y="32332"/>
                </a:cubicBezTo>
                <a:cubicBezTo>
                  <a:pt x="42055" y="23001"/>
                  <a:pt x="42055" y="23001"/>
                  <a:pt x="42055" y="23001"/>
                </a:cubicBezTo>
                <a:cubicBezTo>
                  <a:pt x="42055" y="19963"/>
                  <a:pt x="43596" y="16925"/>
                  <a:pt x="48220" y="16925"/>
                </a:cubicBezTo>
                <a:cubicBezTo>
                  <a:pt x="51302" y="16925"/>
                  <a:pt x="54385" y="19963"/>
                  <a:pt x="54385" y="23001"/>
                </a:cubicBezTo>
                <a:cubicBezTo>
                  <a:pt x="54385" y="47522"/>
                  <a:pt x="54385" y="47522"/>
                  <a:pt x="54385" y="47522"/>
                </a:cubicBezTo>
                <a:cubicBezTo>
                  <a:pt x="54385" y="50777"/>
                  <a:pt x="51302" y="53815"/>
                  <a:pt x="48220" y="53815"/>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cxnSp>
        <p:nvCxnSpPr>
          <p:cNvPr id="27" name="Straight Connector 26"/>
          <p:cNvCxnSpPr/>
          <p:nvPr/>
        </p:nvCxnSpPr>
        <p:spPr>
          <a:xfrm>
            <a:off x="5219956" y="1705297"/>
            <a:ext cx="175208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284813" y="255392"/>
            <a:ext cx="824459" cy="824459"/>
            <a:chOff x="284813" y="255392"/>
            <a:chExt cx="824459" cy="824459"/>
          </a:xfrm>
        </p:grpSpPr>
        <p:sp>
          <p:nvSpPr>
            <p:cNvPr id="29" name="Frame 28"/>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Rectangle 29"/>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Tree>
    <p:extLst>
      <p:ext uri="{BB962C8B-B14F-4D97-AF65-F5344CB8AC3E}">
        <p14:creationId xmlns:p14="http://schemas.microsoft.com/office/powerpoint/2010/main" val="318819547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 y="0"/>
            <a:ext cx="12191999" cy="6857999"/>
          </a:xfrm>
          <a:prstGeom prst="rect">
            <a:avLst/>
          </a:prstGeom>
          <a:gradFill>
            <a:gsLst>
              <a:gs pos="0">
                <a:srgbClr val="0070C0">
                  <a:alpha val="80000"/>
                </a:srgbClr>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a:off x="3091775" y="722223"/>
            <a:ext cx="6008449" cy="96039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200" b="1" spc="300" dirty="0" smtClean="0">
                <a:solidFill>
                  <a:schemeClr val="bg1"/>
                </a:solidFill>
                <a:latin typeface="Arial Black" panose="020B0A04020102020204" pitchFamily="34" charset="0"/>
                <a:ea typeface="Lato Black" panose="020F0502020204030203" pitchFamily="34" charset="0"/>
                <a:cs typeface="Lato Black" panose="020F0502020204030203" pitchFamily="34" charset="0"/>
              </a:rPr>
              <a:t>OUR LAST PROJECTS IN NUMBERS</a:t>
            </a:r>
          </a:p>
        </p:txBody>
      </p:sp>
      <p:sp>
        <p:nvSpPr>
          <p:cNvPr id="7" name="Rectangle 6"/>
          <p:cNvSpPr/>
          <p:nvPr/>
        </p:nvSpPr>
        <p:spPr>
          <a:xfrm>
            <a:off x="1571881" y="1907402"/>
            <a:ext cx="9048238" cy="553998"/>
          </a:xfrm>
          <a:prstGeom prst="rect">
            <a:avLst/>
          </a:prstGeom>
        </p:spPr>
        <p:txBody>
          <a:bodyPr wrap="square">
            <a:spAutoFit/>
          </a:bodyPr>
          <a:lstStyle/>
          <a:p>
            <a:pPr algn="ctr">
              <a:lnSpc>
                <a:spcPct val="150000"/>
              </a:lnSpc>
            </a:pPr>
            <a:r>
              <a:rPr lang="id-ID" sz="1000" i="0" dirty="0" smtClean="0">
                <a:solidFill>
                  <a:schemeClr val="bg1"/>
                </a:solidFill>
                <a:effectLst/>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a:t>
            </a:r>
            <a:r>
              <a:rPr lang="en-US" sz="1000" i="0" dirty="0" smtClean="0">
                <a:solidFill>
                  <a:schemeClr val="bg1"/>
                </a:solidFill>
                <a:effectLst/>
                <a:latin typeface="Montserrat" panose="00000500000000000000" pitchFamily="50" charset="0"/>
                <a:ea typeface="Open Sans" panose="020B0606030504020204" pitchFamily="34" charset="0"/>
                <a:cs typeface="Open Sans" panose="020B0606030504020204" pitchFamily="34" charset="0"/>
              </a:rPr>
              <a:t>.</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8" name="Rectangle 7"/>
          <p:cNvSpPr/>
          <p:nvPr/>
        </p:nvSpPr>
        <p:spPr>
          <a:xfrm>
            <a:off x="798289" y="3367314"/>
            <a:ext cx="2307772" cy="230777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a:off x="3643086" y="3372791"/>
            <a:ext cx="2307772" cy="230777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ectangle 9"/>
          <p:cNvSpPr/>
          <p:nvPr/>
        </p:nvSpPr>
        <p:spPr>
          <a:xfrm>
            <a:off x="6487883" y="3378268"/>
            <a:ext cx="2307772" cy="230777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a:off x="9332680" y="3383745"/>
            <a:ext cx="2307772" cy="230777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a:off x="887349" y="4880106"/>
            <a:ext cx="2146143" cy="784830"/>
          </a:xfrm>
          <a:prstGeom prst="rect">
            <a:avLst/>
          </a:prstGeom>
        </p:spPr>
        <p:txBody>
          <a:bodyPr wrap="square">
            <a:spAutoFit/>
          </a:bodyPr>
          <a:lstStyle/>
          <a:p>
            <a:pPr algn="ctr">
              <a:lnSpc>
                <a:spcPct val="150000"/>
              </a:lnSpc>
            </a:pPr>
            <a:r>
              <a:rPr lang="id-ID" sz="1000" i="0" dirty="0" smtClean="0">
                <a:solidFill>
                  <a:schemeClr val="bg1"/>
                </a:solidFill>
                <a:effectLst/>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9" name="Subtitle 2"/>
          <p:cNvSpPr txBox="1">
            <a:spLocks/>
          </p:cNvSpPr>
          <p:nvPr/>
        </p:nvSpPr>
        <p:spPr>
          <a:xfrm>
            <a:off x="1099569" y="4557988"/>
            <a:ext cx="1721700" cy="35579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8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CLIENTS</a:t>
            </a:r>
          </a:p>
        </p:txBody>
      </p:sp>
      <p:sp>
        <p:nvSpPr>
          <p:cNvPr id="20" name="Subtitle 2"/>
          <p:cNvSpPr txBox="1">
            <a:spLocks/>
          </p:cNvSpPr>
          <p:nvPr/>
        </p:nvSpPr>
        <p:spPr>
          <a:xfrm>
            <a:off x="3882814" y="4572058"/>
            <a:ext cx="2041020" cy="33624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8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PRODUCTS</a:t>
            </a:r>
          </a:p>
        </p:txBody>
      </p:sp>
      <p:sp>
        <p:nvSpPr>
          <p:cNvPr id="21" name="Rectangle 20"/>
          <p:cNvSpPr/>
          <p:nvPr/>
        </p:nvSpPr>
        <p:spPr>
          <a:xfrm>
            <a:off x="3717641" y="4880105"/>
            <a:ext cx="2146143" cy="784830"/>
          </a:xfrm>
          <a:prstGeom prst="rect">
            <a:avLst/>
          </a:prstGeom>
        </p:spPr>
        <p:txBody>
          <a:bodyPr wrap="square">
            <a:spAutoFit/>
          </a:bodyPr>
          <a:lstStyle/>
          <a:p>
            <a:pPr algn="ctr">
              <a:lnSpc>
                <a:spcPct val="150000"/>
              </a:lnSpc>
            </a:pPr>
            <a:r>
              <a:rPr lang="id-ID" sz="1000" i="0" dirty="0" smtClean="0">
                <a:solidFill>
                  <a:schemeClr val="bg1"/>
                </a:solidFill>
                <a:effectLst/>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22" name="Rectangle 21"/>
          <p:cNvSpPr/>
          <p:nvPr/>
        </p:nvSpPr>
        <p:spPr>
          <a:xfrm>
            <a:off x="6547933" y="4880104"/>
            <a:ext cx="2146143" cy="784830"/>
          </a:xfrm>
          <a:prstGeom prst="rect">
            <a:avLst/>
          </a:prstGeom>
        </p:spPr>
        <p:txBody>
          <a:bodyPr wrap="square">
            <a:spAutoFit/>
          </a:bodyPr>
          <a:lstStyle/>
          <a:p>
            <a:pPr algn="ctr">
              <a:lnSpc>
                <a:spcPct val="150000"/>
              </a:lnSpc>
            </a:pPr>
            <a:r>
              <a:rPr lang="id-ID" sz="1000" i="0" dirty="0" smtClean="0">
                <a:solidFill>
                  <a:schemeClr val="bg1"/>
                </a:solidFill>
                <a:effectLst/>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23" name="Rectangle 22"/>
          <p:cNvSpPr/>
          <p:nvPr/>
        </p:nvSpPr>
        <p:spPr>
          <a:xfrm>
            <a:off x="9378225" y="4880103"/>
            <a:ext cx="2146143" cy="784830"/>
          </a:xfrm>
          <a:prstGeom prst="rect">
            <a:avLst/>
          </a:prstGeom>
        </p:spPr>
        <p:txBody>
          <a:bodyPr wrap="square">
            <a:spAutoFit/>
          </a:bodyPr>
          <a:lstStyle/>
          <a:p>
            <a:pPr algn="ctr">
              <a:lnSpc>
                <a:spcPct val="150000"/>
              </a:lnSpc>
            </a:pPr>
            <a:r>
              <a:rPr lang="id-ID" sz="1000" i="0" dirty="0" smtClean="0">
                <a:solidFill>
                  <a:schemeClr val="bg1"/>
                </a:solidFill>
                <a:effectLst/>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24" name="Subtitle 2"/>
          <p:cNvSpPr txBox="1">
            <a:spLocks/>
          </p:cNvSpPr>
          <p:nvPr/>
        </p:nvSpPr>
        <p:spPr>
          <a:xfrm>
            <a:off x="6705852" y="4572057"/>
            <a:ext cx="1828313" cy="35579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8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APPS</a:t>
            </a:r>
          </a:p>
        </p:txBody>
      </p:sp>
      <p:sp>
        <p:nvSpPr>
          <p:cNvPr id="25" name="Subtitle 2"/>
          <p:cNvSpPr txBox="1">
            <a:spLocks/>
          </p:cNvSpPr>
          <p:nvPr/>
        </p:nvSpPr>
        <p:spPr>
          <a:xfrm>
            <a:off x="9528890" y="4572057"/>
            <a:ext cx="1828313" cy="35579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8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WEBSITES</a:t>
            </a:r>
          </a:p>
        </p:txBody>
      </p:sp>
      <p:sp>
        <p:nvSpPr>
          <p:cNvPr id="26" name="Subtitle 2"/>
          <p:cNvSpPr txBox="1">
            <a:spLocks/>
          </p:cNvSpPr>
          <p:nvPr/>
        </p:nvSpPr>
        <p:spPr>
          <a:xfrm>
            <a:off x="1006820" y="3729105"/>
            <a:ext cx="1907199" cy="76573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6</a:t>
            </a:r>
            <a:r>
              <a:rPr lang="en-US"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47</a:t>
            </a:r>
            <a:endParaRPr lang="id-ID"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endParaRPr>
          </a:p>
        </p:txBody>
      </p:sp>
      <p:sp>
        <p:nvSpPr>
          <p:cNvPr id="28" name="Subtitle 2"/>
          <p:cNvSpPr txBox="1">
            <a:spLocks/>
          </p:cNvSpPr>
          <p:nvPr/>
        </p:nvSpPr>
        <p:spPr>
          <a:xfrm>
            <a:off x="3949725" y="3729104"/>
            <a:ext cx="1907199" cy="76573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4</a:t>
            </a:r>
            <a:r>
              <a:rPr lang="en-US"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39</a:t>
            </a:r>
            <a:endParaRPr lang="id-ID"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endParaRPr>
          </a:p>
        </p:txBody>
      </p:sp>
      <p:sp>
        <p:nvSpPr>
          <p:cNvPr id="29" name="Subtitle 2"/>
          <p:cNvSpPr txBox="1">
            <a:spLocks/>
          </p:cNvSpPr>
          <p:nvPr/>
        </p:nvSpPr>
        <p:spPr>
          <a:xfrm>
            <a:off x="6779568" y="3729103"/>
            <a:ext cx="1907199" cy="76573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5</a:t>
            </a:r>
            <a:r>
              <a:rPr lang="en-US"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28</a:t>
            </a:r>
            <a:endParaRPr lang="id-ID"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endParaRPr>
          </a:p>
        </p:txBody>
      </p:sp>
      <p:sp>
        <p:nvSpPr>
          <p:cNvPr id="30" name="Subtitle 2"/>
          <p:cNvSpPr txBox="1">
            <a:spLocks/>
          </p:cNvSpPr>
          <p:nvPr/>
        </p:nvSpPr>
        <p:spPr>
          <a:xfrm>
            <a:off x="9499626" y="3729103"/>
            <a:ext cx="1907199" cy="76573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824</a:t>
            </a:r>
            <a:endParaRPr lang="id-ID" sz="5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07060440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971522" y="2767280"/>
            <a:ext cx="6248955" cy="1323439"/>
          </a:xfrm>
          <a:prstGeom prst="rect">
            <a:avLst/>
          </a:prstGeom>
        </p:spPr>
        <p:txBody>
          <a:bodyPr wrap="none">
            <a:spAutoFit/>
          </a:bodyPr>
          <a:lstStyle/>
          <a:p>
            <a:pPr algn="ctr"/>
            <a:r>
              <a:rPr lang="en-US" sz="8000" spc="300" dirty="0" smtClean="0">
                <a:solidFill>
                  <a:schemeClr val="bg1"/>
                </a:solidFill>
                <a:latin typeface="Arial Black" panose="020B0A04020102020204" pitchFamily="34" charset="0"/>
                <a:cs typeface="Aharoni" pitchFamily="2" charset="-79"/>
              </a:rPr>
              <a:t>WELCOME</a:t>
            </a:r>
            <a:endParaRPr lang="en-US" sz="8000" spc="300" dirty="0">
              <a:solidFill>
                <a:schemeClr val="bg1"/>
              </a:solidFill>
              <a:latin typeface="Arial Black" panose="020B0A04020102020204" pitchFamily="34" charset="0"/>
              <a:cs typeface="Aharoni" pitchFamily="2" charset="-79"/>
            </a:endParaRPr>
          </a:p>
        </p:txBody>
      </p:sp>
      <p:grpSp>
        <p:nvGrpSpPr>
          <p:cNvPr id="6" name="Group 5"/>
          <p:cNvGrpSpPr/>
          <p:nvPr/>
        </p:nvGrpSpPr>
        <p:grpSpPr>
          <a:xfrm>
            <a:off x="8065036" y="255392"/>
            <a:ext cx="3732223" cy="246221"/>
            <a:chOff x="120249" y="6386369"/>
            <a:chExt cx="3732223" cy="246221"/>
          </a:xfrm>
        </p:grpSpPr>
        <p:sp>
          <p:nvSpPr>
            <p:cNvPr id="7" name="Rectangle 6"/>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8" name="Straight Arrow Connector 7"/>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9" name="Rectangle 8"/>
          <p:cNvSpPr/>
          <p:nvPr/>
        </p:nvSpPr>
        <p:spPr>
          <a:xfrm>
            <a:off x="4020940" y="4213830"/>
            <a:ext cx="4150119" cy="261610"/>
          </a:xfrm>
          <a:prstGeom prst="rect">
            <a:avLst/>
          </a:prstGeom>
        </p:spPr>
        <p:txBody>
          <a:bodyPr wrap="square">
            <a:spAutoFit/>
          </a:bodyPr>
          <a:lstStyle/>
          <a:p>
            <a:pPr algn="ctr"/>
            <a:r>
              <a:rPr lang="en-US" sz="1100" spc="300" dirty="0" smtClean="0">
                <a:solidFill>
                  <a:schemeClr val="bg1"/>
                </a:solidFill>
                <a:latin typeface="Montserrat" panose="00000500000000000000" pitchFamily="50" charset="0"/>
              </a:rPr>
              <a:t>BUSINESS TEMPLATE PRESENTATION</a:t>
            </a:r>
            <a:endParaRPr lang="en-US" sz="1100" spc="300" dirty="0">
              <a:solidFill>
                <a:schemeClr val="bg1"/>
              </a:solidFill>
              <a:latin typeface="Montserrat" panose="00000500000000000000" pitchFamily="50" charset="0"/>
            </a:endParaRPr>
          </a:p>
        </p:txBody>
      </p:sp>
      <p:grpSp>
        <p:nvGrpSpPr>
          <p:cNvPr id="15" name="Group 14"/>
          <p:cNvGrpSpPr/>
          <p:nvPr/>
        </p:nvGrpSpPr>
        <p:grpSpPr>
          <a:xfrm>
            <a:off x="284813" y="255392"/>
            <a:ext cx="824459" cy="824459"/>
            <a:chOff x="284813" y="255392"/>
            <a:chExt cx="824459" cy="824459"/>
          </a:xfrm>
        </p:grpSpPr>
        <p:sp>
          <p:nvSpPr>
            <p:cNvPr id="16" name="Frame 15"/>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Rectangle 16"/>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35001118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 y="0"/>
            <a:ext cx="12191999" cy="6858000"/>
          </a:xfrm>
          <a:prstGeom prst="rect">
            <a:avLst/>
          </a:prstGeom>
          <a:gradFill>
            <a:gsLst>
              <a:gs pos="0">
                <a:srgbClr val="0070C0">
                  <a:alpha val="80000"/>
                </a:srgbClr>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p:cNvSpPr txBox="1">
            <a:spLocks/>
          </p:cNvSpPr>
          <p:nvPr/>
        </p:nvSpPr>
        <p:spPr>
          <a:xfrm>
            <a:off x="2932351" y="653146"/>
            <a:ext cx="6327297" cy="50883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600" b="1" spc="300" dirty="0" smtClean="0">
                <a:solidFill>
                  <a:schemeClr val="bg1"/>
                </a:solidFill>
                <a:latin typeface="Arial Black" panose="020B0A04020102020204" pitchFamily="34" charset="0"/>
                <a:ea typeface="Lato Black" panose="020F0502020204030203" pitchFamily="34" charset="0"/>
                <a:cs typeface="Lato Black" panose="020F0502020204030203" pitchFamily="34" charset="0"/>
              </a:rPr>
              <a:t>OUR SERVICE</a:t>
            </a:r>
          </a:p>
        </p:txBody>
      </p:sp>
      <p:sp>
        <p:nvSpPr>
          <p:cNvPr id="7" name="Rectangle 6"/>
          <p:cNvSpPr/>
          <p:nvPr/>
        </p:nvSpPr>
        <p:spPr>
          <a:xfrm>
            <a:off x="1643135" y="1570823"/>
            <a:ext cx="9083592" cy="553998"/>
          </a:xfrm>
          <a:prstGeom prst="rect">
            <a:avLst/>
          </a:prstGeom>
        </p:spPr>
        <p:txBody>
          <a:bodyPr wrap="square">
            <a:spAutoFit/>
          </a:bodyPr>
          <a:lstStyle/>
          <a:p>
            <a:pPr algn="ctr">
              <a:lnSpc>
                <a:spcPct val="150000"/>
              </a:lnSpc>
            </a:pPr>
            <a:r>
              <a:rPr lang="id-ID" sz="1000" i="0" dirty="0" smtClean="0">
                <a:solidFill>
                  <a:schemeClr val="bg1"/>
                </a:solidFill>
                <a:effectLst/>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a:t>
            </a:r>
            <a:r>
              <a:rPr lang="en-US" sz="1000" i="0" dirty="0" smtClean="0">
                <a:solidFill>
                  <a:schemeClr val="bg1"/>
                </a:solidFill>
                <a:effectLst/>
                <a:latin typeface="Montserrat" panose="00000500000000000000" pitchFamily="50" charset="0"/>
                <a:ea typeface="Open Sans" panose="020B0606030504020204" pitchFamily="34" charset="0"/>
                <a:cs typeface="Open Sans" panose="020B0606030504020204" pitchFamily="34" charset="0"/>
              </a:rPr>
              <a:t>.</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20" name="Subtitle 2"/>
          <p:cNvSpPr txBox="1">
            <a:spLocks/>
          </p:cNvSpPr>
          <p:nvPr/>
        </p:nvSpPr>
        <p:spPr>
          <a:xfrm>
            <a:off x="1157520" y="4903030"/>
            <a:ext cx="2303024"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spc="300" dirty="0" smtClean="0">
                <a:solidFill>
                  <a:schemeClr val="bg1"/>
                </a:solidFill>
                <a:latin typeface="Arial Black" panose="020B0A04020102020204" pitchFamily="34" charset="0"/>
                <a:ea typeface="Lato Black" panose="020F0502020204030203" pitchFamily="34" charset="0"/>
                <a:cs typeface="Lato Black" panose="020F0502020204030203" pitchFamily="34" charset="0"/>
              </a:rPr>
              <a:t>YOUR TITLE HERE</a:t>
            </a:r>
          </a:p>
        </p:txBody>
      </p:sp>
      <p:sp>
        <p:nvSpPr>
          <p:cNvPr id="21" name="Rectangle 20"/>
          <p:cNvSpPr/>
          <p:nvPr/>
        </p:nvSpPr>
        <p:spPr>
          <a:xfrm>
            <a:off x="918133" y="5388972"/>
            <a:ext cx="2781798" cy="784830"/>
          </a:xfrm>
          <a:prstGeom prst="rect">
            <a:avLst/>
          </a:prstGeom>
        </p:spPr>
        <p:txBody>
          <a:bodyPr wrap="square">
            <a:spAutoFit/>
          </a:bodyPr>
          <a:lstStyle/>
          <a:p>
            <a:pPr algn="ctr">
              <a:lnSpc>
                <a:spcPct val="150000"/>
              </a:lnSpc>
            </a:pPr>
            <a:r>
              <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porttitor </a:t>
            </a:r>
            <a:r>
              <a:rPr lang="id-ID"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dolor</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26" name="Subtitle 2"/>
          <p:cNvSpPr txBox="1">
            <a:spLocks/>
          </p:cNvSpPr>
          <p:nvPr/>
        </p:nvSpPr>
        <p:spPr>
          <a:xfrm>
            <a:off x="4760718" y="4903030"/>
            <a:ext cx="2303024"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spc="300" dirty="0" smtClean="0">
                <a:solidFill>
                  <a:schemeClr val="bg1"/>
                </a:solidFill>
                <a:latin typeface="Arial Black" panose="020B0A04020102020204" pitchFamily="34" charset="0"/>
                <a:ea typeface="Lato Black" panose="020F0502020204030203" pitchFamily="34" charset="0"/>
                <a:cs typeface="Lato Black" panose="020F0502020204030203" pitchFamily="34" charset="0"/>
              </a:rPr>
              <a:t>YOUR TITLE HERE</a:t>
            </a:r>
          </a:p>
        </p:txBody>
      </p:sp>
      <p:sp>
        <p:nvSpPr>
          <p:cNvPr id="27" name="Rectangle 26"/>
          <p:cNvSpPr/>
          <p:nvPr/>
        </p:nvSpPr>
        <p:spPr>
          <a:xfrm>
            <a:off x="4523158" y="5388972"/>
            <a:ext cx="2778143" cy="784830"/>
          </a:xfrm>
          <a:prstGeom prst="rect">
            <a:avLst/>
          </a:prstGeom>
        </p:spPr>
        <p:txBody>
          <a:bodyPr wrap="square">
            <a:spAutoFit/>
          </a:bodyPr>
          <a:lstStyle/>
          <a:p>
            <a:pPr algn="ctr">
              <a:lnSpc>
                <a:spcPct val="150000"/>
              </a:lnSpc>
            </a:pPr>
            <a:r>
              <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porttitor </a:t>
            </a:r>
            <a:r>
              <a:rPr lang="id-ID"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dolor</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28" name="Subtitle 2"/>
          <p:cNvSpPr txBox="1">
            <a:spLocks/>
          </p:cNvSpPr>
          <p:nvPr/>
        </p:nvSpPr>
        <p:spPr>
          <a:xfrm>
            <a:off x="8245065" y="4903030"/>
            <a:ext cx="2303024"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spc="300" dirty="0" smtClean="0">
                <a:solidFill>
                  <a:schemeClr val="bg1"/>
                </a:solidFill>
                <a:latin typeface="Arial Black" panose="020B0A04020102020204" pitchFamily="34" charset="0"/>
                <a:ea typeface="Lato Black" panose="020F0502020204030203" pitchFamily="34" charset="0"/>
                <a:cs typeface="Lato Black" panose="020F0502020204030203" pitchFamily="34" charset="0"/>
              </a:rPr>
              <a:t>YOUR TITLE HERE</a:t>
            </a:r>
          </a:p>
        </p:txBody>
      </p:sp>
      <p:sp>
        <p:nvSpPr>
          <p:cNvPr id="29" name="Rectangle 28"/>
          <p:cNvSpPr/>
          <p:nvPr/>
        </p:nvSpPr>
        <p:spPr>
          <a:xfrm>
            <a:off x="7945703" y="5388972"/>
            <a:ext cx="2910051" cy="784830"/>
          </a:xfrm>
          <a:prstGeom prst="rect">
            <a:avLst/>
          </a:prstGeom>
        </p:spPr>
        <p:txBody>
          <a:bodyPr wrap="square">
            <a:spAutoFit/>
          </a:bodyPr>
          <a:lstStyle/>
          <a:p>
            <a:pPr algn="ctr">
              <a:lnSpc>
                <a:spcPct val="150000"/>
              </a:lnSpc>
            </a:pPr>
            <a:r>
              <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porttitor </a:t>
            </a:r>
            <a:r>
              <a:rPr lang="id-ID"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dolor</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grpSp>
        <p:nvGrpSpPr>
          <p:cNvPr id="13" name="Group 12"/>
          <p:cNvGrpSpPr/>
          <p:nvPr/>
        </p:nvGrpSpPr>
        <p:grpSpPr>
          <a:xfrm>
            <a:off x="4885319" y="2675950"/>
            <a:ext cx="2046515" cy="2046515"/>
            <a:chOff x="1343962" y="2629746"/>
            <a:chExt cx="2046515" cy="2046515"/>
          </a:xfrm>
        </p:grpSpPr>
        <p:sp>
          <p:nvSpPr>
            <p:cNvPr id="10" name="Shape 4742"/>
            <p:cNvSpPr/>
            <p:nvPr/>
          </p:nvSpPr>
          <p:spPr>
            <a:xfrm>
              <a:off x="2090866" y="3293009"/>
              <a:ext cx="552708" cy="719991"/>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 name="Oval 10"/>
            <p:cNvSpPr/>
            <p:nvPr/>
          </p:nvSpPr>
          <p:spPr>
            <a:xfrm>
              <a:off x="1343962" y="2629746"/>
              <a:ext cx="2046515" cy="204651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4" name="Group 13"/>
          <p:cNvGrpSpPr/>
          <p:nvPr/>
        </p:nvGrpSpPr>
        <p:grpSpPr>
          <a:xfrm>
            <a:off x="1285776" y="2661526"/>
            <a:ext cx="2046515" cy="2046515"/>
            <a:chOff x="5001318" y="2629746"/>
            <a:chExt cx="2046515" cy="2046515"/>
          </a:xfrm>
        </p:grpSpPr>
        <p:sp>
          <p:nvSpPr>
            <p:cNvPr id="9" name="Shape 4739"/>
            <p:cNvSpPr/>
            <p:nvPr/>
          </p:nvSpPr>
          <p:spPr>
            <a:xfrm>
              <a:off x="5647533" y="3306962"/>
              <a:ext cx="754083" cy="689993"/>
            </a:xfrm>
            <a:custGeom>
              <a:avLst/>
              <a:gdLst/>
              <a:ahLst/>
              <a:cxnLst/>
              <a:rect l="0" t="0" r="0" b="0"/>
              <a:pathLst>
                <a:path w="120000" h="120000" extrusionOk="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 name="Oval 11"/>
            <p:cNvSpPr/>
            <p:nvPr/>
          </p:nvSpPr>
          <p:spPr>
            <a:xfrm>
              <a:off x="5001318" y="2629746"/>
              <a:ext cx="2046515" cy="204651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9" name="Group 18"/>
          <p:cNvGrpSpPr/>
          <p:nvPr/>
        </p:nvGrpSpPr>
        <p:grpSpPr>
          <a:xfrm>
            <a:off x="8373320" y="2660480"/>
            <a:ext cx="2046515" cy="2046515"/>
            <a:chOff x="7830243" y="2989742"/>
            <a:chExt cx="2046515" cy="2046515"/>
          </a:xfrm>
        </p:grpSpPr>
        <p:sp>
          <p:nvSpPr>
            <p:cNvPr id="8" name="Shape 4729"/>
            <p:cNvSpPr/>
            <p:nvPr/>
          </p:nvSpPr>
          <p:spPr>
            <a:xfrm>
              <a:off x="8493598" y="3691574"/>
              <a:ext cx="719804" cy="642849"/>
            </a:xfrm>
            <a:custGeom>
              <a:avLst/>
              <a:gdLst/>
              <a:ahLst/>
              <a:cxnLst/>
              <a:rect l="0" t="0" r="0" b="0"/>
              <a:pathLst>
                <a:path w="120000" h="120000" extrusionOk="0">
                  <a:moveTo>
                    <a:pt x="105654" y="16263"/>
                  </a:moveTo>
                  <a:lnTo>
                    <a:pt x="105654" y="16263"/>
                  </a:lnTo>
                  <a:cubicBezTo>
                    <a:pt x="94216" y="16263"/>
                    <a:pt x="94216" y="16263"/>
                    <a:pt x="94216" y="16263"/>
                  </a:cubicBezTo>
                  <a:cubicBezTo>
                    <a:pt x="91308" y="6593"/>
                    <a:pt x="91308" y="6593"/>
                    <a:pt x="91308" y="6593"/>
                  </a:cubicBezTo>
                  <a:cubicBezTo>
                    <a:pt x="88400" y="3296"/>
                    <a:pt x="85492" y="0"/>
                    <a:pt x="82778" y="0"/>
                  </a:cubicBezTo>
                  <a:cubicBezTo>
                    <a:pt x="37027" y="0"/>
                    <a:pt x="37027" y="0"/>
                    <a:pt x="37027" y="0"/>
                  </a:cubicBezTo>
                  <a:cubicBezTo>
                    <a:pt x="34313" y="0"/>
                    <a:pt x="31405" y="3296"/>
                    <a:pt x="28497" y="6593"/>
                  </a:cubicBezTo>
                  <a:cubicBezTo>
                    <a:pt x="25589" y="16263"/>
                    <a:pt x="25589" y="16263"/>
                    <a:pt x="25589" y="16263"/>
                  </a:cubicBezTo>
                  <a:cubicBezTo>
                    <a:pt x="14151" y="16263"/>
                    <a:pt x="14151" y="16263"/>
                    <a:pt x="14151" y="16263"/>
                  </a:cubicBezTo>
                  <a:cubicBezTo>
                    <a:pt x="5621" y="16263"/>
                    <a:pt x="0" y="22857"/>
                    <a:pt x="0" y="32307"/>
                  </a:cubicBezTo>
                  <a:cubicBezTo>
                    <a:pt x="0" y="103736"/>
                    <a:pt x="0" y="103736"/>
                    <a:pt x="0" y="103736"/>
                  </a:cubicBezTo>
                  <a:cubicBezTo>
                    <a:pt x="0" y="113406"/>
                    <a:pt x="5621" y="119780"/>
                    <a:pt x="14151" y="119780"/>
                  </a:cubicBezTo>
                  <a:cubicBezTo>
                    <a:pt x="105654" y="119780"/>
                    <a:pt x="105654" y="119780"/>
                    <a:pt x="105654" y="119780"/>
                  </a:cubicBezTo>
                  <a:cubicBezTo>
                    <a:pt x="114184" y="119780"/>
                    <a:pt x="119806" y="113406"/>
                    <a:pt x="119806" y="103736"/>
                  </a:cubicBezTo>
                  <a:cubicBezTo>
                    <a:pt x="119806" y="32307"/>
                    <a:pt x="119806" y="32307"/>
                    <a:pt x="119806" y="32307"/>
                  </a:cubicBezTo>
                  <a:cubicBezTo>
                    <a:pt x="119806" y="22857"/>
                    <a:pt x="114184" y="16263"/>
                    <a:pt x="105654" y="16263"/>
                  </a:cubicBezTo>
                  <a:close/>
                  <a:moveTo>
                    <a:pt x="114184" y="103736"/>
                  </a:moveTo>
                  <a:lnTo>
                    <a:pt x="114184" y="103736"/>
                  </a:lnTo>
                  <a:cubicBezTo>
                    <a:pt x="114184" y="106813"/>
                    <a:pt x="108368" y="110109"/>
                    <a:pt x="105654" y="110109"/>
                  </a:cubicBezTo>
                  <a:cubicBezTo>
                    <a:pt x="14151" y="110109"/>
                    <a:pt x="14151" y="110109"/>
                    <a:pt x="14151" y="110109"/>
                  </a:cubicBezTo>
                  <a:cubicBezTo>
                    <a:pt x="11437" y="110109"/>
                    <a:pt x="5621" y="106813"/>
                    <a:pt x="5621" y="103736"/>
                  </a:cubicBezTo>
                  <a:cubicBezTo>
                    <a:pt x="5621" y="32307"/>
                    <a:pt x="5621" y="32307"/>
                    <a:pt x="5621" y="32307"/>
                  </a:cubicBezTo>
                  <a:cubicBezTo>
                    <a:pt x="5621" y="29230"/>
                    <a:pt x="11437" y="25934"/>
                    <a:pt x="14151" y="25934"/>
                  </a:cubicBezTo>
                  <a:cubicBezTo>
                    <a:pt x="28497" y="25934"/>
                    <a:pt x="28497" y="25934"/>
                    <a:pt x="28497" y="25934"/>
                  </a:cubicBezTo>
                  <a:cubicBezTo>
                    <a:pt x="34313" y="16263"/>
                    <a:pt x="34313" y="16263"/>
                    <a:pt x="34313" y="16263"/>
                  </a:cubicBezTo>
                  <a:cubicBezTo>
                    <a:pt x="37027" y="9890"/>
                    <a:pt x="37027" y="6593"/>
                    <a:pt x="39935" y="6593"/>
                  </a:cubicBezTo>
                  <a:cubicBezTo>
                    <a:pt x="79870" y="6593"/>
                    <a:pt x="79870" y="6593"/>
                    <a:pt x="79870" y="6593"/>
                  </a:cubicBezTo>
                  <a:cubicBezTo>
                    <a:pt x="82778" y="6593"/>
                    <a:pt x="82778" y="9890"/>
                    <a:pt x="85492" y="16263"/>
                  </a:cubicBezTo>
                  <a:cubicBezTo>
                    <a:pt x="91308" y="25934"/>
                    <a:pt x="91308" y="25934"/>
                    <a:pt x="91308" y="25934"/>
                  </a:cubicBezTo>
                  <a:cubicBezTo>
                    <a:pt x="105654" y="25934"/>
                    <a:pt x="105654" y="25934"/>
                    <a:pt x="105654" y="25934"/>
                  </a:cubicBezTo>
                  <a:cubicBezTo>
                    <a:pt x="108368" y="25934"/>
                    <a:pt x="114184" y="29230"/>
                    <a:pt x="114184" y="32307"/>
                  </a:cubicBezTo>
                  <a:lnTo>
                    <a:pt x="114184" y="103736"/>
                  </a:lnTo>
                  <a:close/>
                  <a:moveTo>
                    <a:pt x="59903" y="32307"/>
                  </a:moveTo>
                  <a:lnTo>
                    <a:pt x="59903" y="32307"/>
                  </a:lnTo>
                  <a:cubicBezTo>
                    <a:pt x="42843" y="32307"/>
                    <a:pt x="28497" y="48571"/>
                    <a:pt x="28497" y="68131"/>
                  </a:cubicBezTo>
                  <a:cubicBezTo>
                    <a:pt x="28497" y="87472"/>
                    <a:pt x="42843" y="103736"/>
                    <a:pt x="59903" y="103736"/>
                  </a:cubicBezTo>
                  <a:cubicBezTo>
                    <a:pt x="77156" y="103736"/>
                    <a:pt x="91308" y="87472"/>
                    <a:pt x="91308" y="68131"/>
                  </a:cubicBezTo>
                  <a:cubicBezTo>
                    <a:pt x="91308" y="48571"/>
                    <a:pt x="77156" y="32307"/>
                    <a:pt x="59903" y="32307"/>
                  </a:cubicBezTo>
                  <a:close/>
                  <a:moveTo>
                    <a:pt x="59903" y="93846"/>
                  </a:moveTo>
                  <a:lnTo>
                    <a:pt x="59903" y="93846"/>
                  </a:lnTo>
                  <a:cubicBezTo>
                    <a:pt x="48465" y="93846"/>
                    <a:pt x="37027" y="80879"/>
                    <a:pt x="37027" y="68131"/>
                  </a:cubicBezTo>
                  <a:cubicBezTo>
                    <a:pt x="37027" y="55164"/>
                    <a:pt x="48465" y="42197"/>
                    <a:pt x="59903" y="42197"/>
                  </a:cubicBezTo>
                  <a:cubicBezTo>
                    <a:pt x="71340" y="42197"/>
                    <a:pt x="82778" y="55164"/>
                    <a:pt x="82778" y="68131"/>
                  </a:cubicBezTo>
                  <a:cubicBezTo>
                    <a:pt x="82778" y="80879"/>
                    <a:pt x="71340" y="93846"/>
                    <a:pt x="59903" y="9384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8" name="Oval 17"/>
            <p:cNvSpPr/>
            <p:nvPr/>
          </p:nvSpPr>
          <p:spPr>
            <a:xfrm>
              <a:off x="7830243" y="2989742"/>
              <a:ext cx="2046515" cy="204651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cxnSp>
        <p:nvCxnSpPr>
          <p:cNvPr id="22" name="Straight Connector 21"/>
          <p:cNvCxnSpPr/>
          <p:nvPr/>
        </p:nvCxnSpPr>
        <p:spPr>
          <a:xfrm>
            <a:off x="5219956" y="1343347"/>
            <a:ext cx="175208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p:sp>
    </p:spTree>
    <p:extLst>
      <p:ext uri="{BB962C8B-B14F-4D97-AF65-F5344CB8AC3E}">
        <p14:creationId xmlns:p14="http://schemas.microsoft.com/office/powerpoint/2010/main" val="549905798"/>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0"/>
            <a:ext cx="12191999" cy="6858000"/>
          </a:xfrm>
          <a:prstGeom prst="rect">
            <a:avLst/>
          </a:prstGeom>
          <a:gradFill>
            <a:gsLst>
              <a:gs pos="0">
                <a:srgbClr val="0070C0">
                  <a:alpha val="80000"/>
                </a:srgbClr>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5" name="Subtitle 2"/>
          <p:cNvSpPr txBox="1">
            <a:spLocks/>
          </p:cNvSpPr>
          <p:nvPr/>
        </p:nvSpPr>
        <p:spPr>
          <a:xfrm>
            <a:off x="2932351" y="813365"/>
            <a:ext cx="6327297" cy="1108808"/>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3200" b="1" spc="300" dirty="0" smtClean="0">
                <a:solidFill>
                  <a:schemeClr val="bg1"/>
                </a:solidFill>
                <a:latin typeface="Arial Black" panose="020B0A04020102020204" pitchFamily="34" charset="0"/>
                <a:ea typeface="Lato Black" panose="020F0502020204030203" pitchFamily="34" charset="0"/>
                <a:cs typeface="Lato Black" panose="020F0502020204030203" pitchFamily="34" charset="0"/>
              </a:rPr>
              <a:t>WHAT WE OUR COMMON SERVICE</a:t>
            </a:r>
          </a:p>
        </p:txBody>
      </p:sp>
      <p:sp>
        <p:nvSpPr>
          <p:cNvPr id="7" name="Rectangle 6"/>
          <p:cNvSpPr/>
          <p:nvPr/>
        </p:nvSpPr>
        <p:spPr>
          <a:xfrm>
            <a:off x="1483076" y="2091200"/>
            <a:ext cx="9225842" cy="553998"/>
          </a:xfrm>
          <a:prstGeom prst="rect">
            <a:avLst/>
          </a:prstGeom>
        </p:spPr>
        <p:txBody>
          <a:bodyPr wrap="square">
            <a:spAutoFit/>
          </a:bodyPr>
          <a:lstStyle/>
          <a:p>
            <a:pPr algn="ctr">
              <a:lnSpc>
                <a:spcPct val="150000"/>
              </a:lnSpc>
            </a:pPr>
            <a:r>
              <a:rPr lang="id-ID" sz="1000" i="0" dirty="0" smtClean="0">
                <a:solidFill>
                  <a:schemeClr val="bg1"/>
                </a:solidFill>
                <a:effectLst/>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Sapien nam suspendisse, tincidunt eget </a:t>
            </a:r>
            <a:r>
              <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a:t>
            </a:r>
            <a:r>
              <a:rPr lang="id-ID"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porttitor</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t>
            </a:r>
            <a:endPar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cxnSp>
        <p:nvCxnSpPr>
          <p:cNvPr id="9" name="Straight Connector 8"/>
          <p:cNvCxnSpPr/>
          <p:nvPr/>
        </p:nvCxnSpPr>
        <p:spPr>
          <a:xfrm>
            <a:off x="4310743" y="3465513"/>
            <a:ext cx="3947885"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hape 5103"/>
          <p:cNvSpPr/>
          <p:nvPr/>
        </p:nvSpPr>
        <p:spPr>
          <a:xfrm>
            <a:off x="1894524" y="4200028"/>
            <a:ext cx="648830" cy="643848"/>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11" name="Shape 5148"/>
          <p:cNvSpPr/>
          <p:nvPr/>
        </p:nvSpPr>
        <p:spPr>
          <a:xfrm>
            <a:off x="5735537" y="4148521"/>
            <a:ext cx="720920" cy="648997"/>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12" name="Shape 5156"/>
          <p:cNvSpPr/>
          <p:nvPr/>
        </p:nvSpPr>
        <p:spPr>
          <a:xfrm>
            <a:off x="9465820" y="4200028"/>
            <a:ext cx="674576" cy="545981"/>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bg1"/>
          </a:solidFill>
          <a:ln>
            <a:noFill/>
          </a:ln>
        </p:spPr>
        <p:txBody>
          <a:bodyPr lIns="45700" tIns="22850" rIns="45700" bIns="22850" anchor="ctr" anchorCtr="0">
            <a:noAutofit/>
          </a:bodyPr>
          <a:lstStyle/>
          <a:p>
            <a:endParaRPr>
              <a:solidFill>
                <a:schemeClr val="bg1"/>
              </a:solidFill>
              <a:latin typeface="Roboto"/>
              <a:ea typeface="Roboto"/>
              <a:cs typeface="Roboto"/>
              <a:sym typeface="Roboto"/>
            </a:endParaRPr>
          </a:p>
        </p:txBody>
      </p:sp>
      <p:sp>
        <p:nvSpPr>
          <p:cNvPr id="13" name="Subtitle 2"/>
          <p:cNvSpPr txBox="1">
            <a:spLocks/>
          </p:cNvSpPr>
          <p:nvPr/>
        </p:nvSpPr>
        <p:spPr>
          <a:xfrm>
            <a:off x="1157520" y="4966545"/>
            <a:ext cx="2303024"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YOUR TITLE HERE</a:t>
            </a:r>
          </a:p>
        </p:txBody>
      </p:sp>
      <p:sp>
        <p:nvSpPr>
          <p:cNvPr id="14" name="Rectangle 13"/>
          <p:cNvSpPr/>
          <p:nvPr/>
        </p:nvSpPr>
        <p:spPr>
          <a:xfrm>
            <a:off x="550493" y="5471227"/>
            <a:ext cx="3517078" cy="784830"/>
          </a:xfrm>
          <a:prstGeom prst="rect">
            <a:avLst/>
          </a:prstGeom>
        </p:spPr>
        <p:txBody>
          <a:bodyPr wrap="square">
            <a:spAutoFit/>
          </a:bodyPr>
          <a:lstStyle/>
          <a:p>
            <a:pPr algn="ctr">
              <a:lnSpc>
                <a:spcPct val="150000"/>
              </a:lnSpc>
            </a:pPr>
            <a:r>
              <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a:t>
            </a:r>
          </a:p>
        </p:txBody>
      </p:sp>
      <p:sp>
        <p:nvSpPr>
          <p:cNvPr id="15" name="Subtitle 2"/>
          <p:cNvSpPr txBox="1">
            <a:spLocks/>
          </p:cNvSpPr>
          <p:nvPr/>
        </p:nvSpPr>
        <p:spPr>
          <a:xfrm>
            <a:off x="4760718" y="4966545"/>
            <a:ext cx="2303024"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YOUR TITLE HERE</a:t>
            </a:r>
          </a:p>
        </p:txBody>
      </p:sp>
      <p:sp>
        <p:nvSpPr>
          <p:cNvPr id="16" name="Rectangle 15"/>
          <p:cNvSpPr/>
          <p:nvPr/>
        </p:nvSpPr>
        <p:spPr>
          <a:xfrm>
            <a:off x="4409691" y="5471227"/>
            <a:ext cx="3372613" cy="784830"/>
          </a:xfrm>
          <a:prstGeom prst="rect">
            <a:avLst/>
          </a:prstGeom>
        </p:spPr>
        <p:txBody>
          <a:bodyPr wrap="square">
            <a:spAutoFit/>
          </a:bodyPr>
          <a:lstStyle/>
          <a:p>
            <a:pPr algn="ctr">
              <a:lnSpc>
                <a:spcPct val="150000"/>
              </a:lnSpc>
            </a:pPr>
            <a:r>
              <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a:t>
            </a:r>
          </a:p>
        </p:txBody>
      </p:sp>
      <p:sp>
        <p:nvSpPr>
          <p:cNvPr id="17" name="Subtitle 2"/>
          <p:cNvSpPr txBox="1">
            <a:spLocks/>
          </p:cNvSpPr>
          <p:nvPr/>
        </p:nvSpPr>
        <p:spPr>
          <a:xfrm>
            <a:off x="8651596" y="4966545"/>
            <a:ext cx="2303024" cy="275274"/>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1400" b="1" spc="3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YOUR TITLE HERE</a:t>
            </a:r>
          </a:p>
        </p:txBody>
      </p:sp>
      <p:sp>
        <p:nvSpPr>
          <p:cNvPr id="18" name="Rectangle 17"/>
          <p:cNvSpPr/>
          <p:nvPr/>
        </p:nvSpPr>
        <p:spPr>
          <a:xfrm>
            <a:off x="8044569" y="5471227"/>
            <a:ext cx="3517078" cy="784830"/>
          </a:xfrm>
          <a:prstGeom prst="rect">
            <a:avLst/>
          </a:prstGeom>
        </p:spPr>
        <p:txBody>
          <a:bodyPr wrap="square">
            <a:spAutoFit/>
          </a:bodyPr>
          <a:lstStyle/>
          <a:p>
            <a:pPr algn="ctr">
              <a:lnSpc>
                <a:spcPct val="150000"/>
              </a:lnSpc>
            </a:pPr>
            <a:r>
              <a:rPr lang="id-ID"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Lorem ipsum dolor sit amet, lacus nulla ac netus nibh aliquet, porttitor ligula justo libero vivamus porttitor dolor, conubia mollit. </a:t>
            </a:r>
          </a:p>
        </p:txBody>
      </p:sp>
    </p:spTree>
    <p:extLst>
      <p:ext uri="{BB962C8B-B14F-4D97-AF65-F5344CB8AC3E}">
        <p14:creationId xmlns:p14="http://schemas.microsoft.com/office/powerpoint/2010/main" val="1352706377"/>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514207" y="2644170"/>
            <a:ext cx="5163593" cy="1569660"/>
          </a:xfrm>
          <a:prstGeom prst="rect">
            <a:avLst/>
          </a:prstGeom>
        </p:spPr>
        <p:txBody>
          <a:bodyPr wrap="none">
            <a:spAutoFit/>
          </a:bodyPr>
          <a:lstStyle/>
          <a:p>
            <a:pPr algn="ctr"/>
            <a:r>
              <a:rPr lang="en-US" sz="9600" spc="300" dirty="0" smtClean="0">
                <a:solidFill>
                  <a:schemeClr val="bg1"/>
                </a:solidFill>
                <a:latin typeface="Arial Black" panose="020B0A04020102020204" pitchFamily="34" charset="0"/>
                <a:cs typeface="Aharoni" pitchFamily="2" charset="-79"/>
              </a:rPr>
              <a:t>BREAK</a:t>
            </a:r>
            <a:endParaRPr lang="en-US" sz="9600" spc="300" dirty="0">
              <a:solidFill>
                <a:schemeClr val="bg1"/>
              </a:solidFill>
              <a:latin typeface="Arial Black" panose="020B0A04020102020204" pitchFamily="34" charset="0"/>
              <a:cs typeface="Aharoni" pitchFamily="2" charset="-79"/>
            </a:endParaRPr>
          </a:p>
        </p:txBody>
      </p:sp>
      <p:grpSp>
        <p:nvGrpSpPr>
          <p:cNvPr id="6" name="Group 5"/>
          <p:cNvGrpSpPr/>
          <p:nvPr/>
        </p:nvGrpSpPr>
        <p:grpSpPr>
          <a:xfrm>
            <a:off x="8065036" y="255392"/>
            <a:ext cx="3732223" cy="246221"/>
            <a:chOff x="120249" y="6386369"/>
            <a:chExt cx="3732223" cy="246221"/>
          </a:xfrm>
        </p:grpSpPr>
        <p:sp>
          <p:nvSpPr>
            <p:cNvPr id="7" name="Rectangle 6"/>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8" name="Straight Arrow Connector 7"/>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9" name="Rectangle 8"/>
          <p:cNvSpPr/>
          <p:nvPr/>
        </p:nvSpPr>
        <p:spPr>
          <a:xfrm>
            <a:off x="4020940" y="4213830"/>
            <a:ext cx="4150119" cy="261610"/>
          </a:xfrm>
          <a:prstGeom prst="rect">
            <a:avLst/>
          </a:prstGeom>
        </p:spPr>
        <p:txBody>
          <a:bodyPr wrap="square">
            <a:spAutoFit/>
          </a:bodyPr>
          <a:lstStyle/>
          <a:p>
            <a:pPr algn="ctr"/>
            <a:r>
              <a:rPr lang="en-US" sz="1100" spc="300" dirty="0" smtClean="0">
                <a:solidFill>
                  <a:schemeClr val="bg1"/>
                </a:solidFill>
                <a:latin typeface="Montserrat" panose="00000500000000000000" pitchFamily="50" charset="0"/>
              </a:rPr>
              <a:t>BUSINESS TEMPLATE PRESENTATION</a:t>
            </a:r>
            <a:endParaRPr lang="en-US" sz="1100" spc="300" dirty="0">
              <a:solidFill>
                <a:schemeClr val="bg1"/>
              </a:solidFill>
              <a:latin typeface="Montserrat" panose="00000500000000000000" pitchFamily="50" charset="0"/>
            </a:endParaRPr>
          </a:p>
        </p:txBody>
      </p:sp>
      <p:grpSp>
        <p:nvGrpSpPr>
          <p:cNvPr id="10" name="Group 9"/>
          <p:cNvGrpSpPr/>
          <p:nvPr/>
        </p:nvGrpSpPr>
        <p:grpSpPr>
          <a:xfrm>
            <a:off x="284813" y="255392"/>
            <a:ext cx="824459" cy="824459"/>
            <a:chOff x="284813" y="255392"/>
            <a:chExt cx="824459" cy="824459"/>
          </a:xfrm>
        </p:grpSpPr>
        <p:sp>
          <p:nvSpPr>
            <p:cNvPr id="11" name="Frame 10"/>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60185534"/>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flipH="1">
            <a:off x="1952856" y="3438602"/>
            <a:ext cx="4335941" cy="384721"/>
          </a:xfrm>
          <a:prstGeom prst="rect">
            <a:avLst/>
          </a:prstGeom>
          <a:noFill/>
        </p:spPr>
        <p:txBody>
          <a:bodyPr wrap="square" lIns="0" tIns="0" rIns="0" bIns="0" rtlCol="0">
            <a:spAutoFit/>
          </a:bodyPr>
          <a:lstStyle/>
          <a:p>
            <a:pPr>
              <a:lnSpc>
                <a:spcPct val="125000"/>
              </a:lnSpc>
            </a:pP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Lorem ipsum dolor sit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amet</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consectetur</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adipiscing</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elit</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sed</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do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eiusmod</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tempor</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incididunt</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ut</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labore</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et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dolore</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magna </a:t>
            </a:r>
            <a:r>
              <a:rPr lang="en-US" sz="1000" dirty="0" err="1">
                <a:solidFill>
                  <a:schemeClr val="bg1"/>
                </a:solidFill>
                <a:latin typeface="Montserrat Light" panose="00000400000000000000" pitchFamily="50" charset="0"/>
                <a:ea typeface="Lato" panose="020F0502020204030203" pitchFamily="34" charset="0"/>
                <a:cs typeface="Lato" panose="020F0502020204030203" pitchFamily="34" charset="0"/>
              </a:rPr>
              <a:t>aliqua</a:t>
            </a: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 </a:t>
            </a:r>
          </a:p>
        </p:txBody>
      </p:sp>
      <p:sp>
        <p:nvSpPr>
          <p:cNvPr id="22" name="TextBox 21"/>
          <p:cNvSpPr txBox="1"/>
          <p:nvPr/>
        </p:nvSpPr>
        <p:spPr>
          <a:xfrm>
            <a:off x="2017383" y="1515125"/>
            <a:ext cx="4078617" cy="1231106"/>
          </a:xfrm>
          <a:prstGeom prst="rect">
            <a:avLst/>
          </a:prstGeom>
          <a:noFill/>
        </p:spPr>
        <p:txBody>
          <a:bodyPr wrap="none" lIns="0" tIns="0" rIns="0" bIns="0" rtlCol="0">
            <a:spAutoFit/>
          </a:bodyPr>
          <a:lstStyle/>
          <a:p>
            <a:r>
              <a:rPr lang="id-ID" sz="4000" b="1" dirty="0" smtClean="0">
                <a:solidFill>
                  <a:schemeClr val="bg1"/>
                </a:solidFill>
                <a:latin typeface="Arial Black" panose="020B0A04020102020204" pitchFamily="34" charset="0"/>
                <a:ea typeface="Lato" panose="020F0502020204030203" pitchFamily="34" charset="0"/>
                <a:cs typeface="Times New Roman" panose="02020603050405020304" pitchFamily="18" charset="0"/>
              </a:rPr>
              <a:t>ABOUT </a:t>
            </a:r>
            <a:r>
              <a:rPr lang="en-US" sz="4000" b="1" dirty="0" smtClean="0">
                <a:solidFill>
                  <a:schemeClr val="bg1"/>
                </a:solidFill>
                <a:latin typeface="Arial Black" panose="020B0A04020102020204" pitchFamily="34" charset="0"/>
                <a:ea typeface="Lato" panose="020F0502020204030203" pitchFamily="34" charset="0"/>
                <a:cs typeface="Times New Roman" panose="02020603050405020304" pitchFamily="18" charset="0"/>
              </a:rPr>
              <a:t>O</a:t>
            </a:r>
            <a:r>
              <a:rPr lang="id-ID" sz="4000" b="1" dirty="0" smtClean="0">
                <a:solidFill>
                  <a:schemeClr val="bg1"/>
                </a:solidFill>
                <a:latin typeface="Arial Black" panose="020B0A04020102020204" pitchFamily="34" charset="0"/>
                <a:ea typeface="Lato" panose="020F0502020204030203" pitchFamily="34" charset="0"/>
                <a:cs typeface="Times New Roman" panose="02020603050405020304" pitchFamily="18" charset="0"/>
              </a:rPr>
              <a:t>UR </a:t>
            </a:r>
          </a:p>
          <a:p>
            <a:r>
              <a:rPr lang="en-US" sz="4000" b="1" dirty="0" smtClean="0">
                <a:solidFill>
                  <a:schemeClr val="bg1"/>
                </a:solidFill>
                <a:latin typeface="Arial Black" panose="020B0A04020102020204" pitchFamily="34" charset="0"/>
                <a:ea typeface="Lato" panose="020F0502020204030203" pitchFamily="34" charset="0"/>
                <a:cs typeface="Times New Roman" panose="02020603050405020304" pitchFamily="18" charset="0"/>
              </a:rPr>
              <a:t>FASHION NOW</a:t>
            </a:r>
            <a:endParaRPr lang="id-ID" sz="4000" b="1" dirty="0" smtClean="0">
              <a:solidFill>
                <a:schemeClr val="bg1"/>
              </a:solidFill>
              <a:latin typeface="Arial Black" panose="020B0A04020102020204" pitchFamily="34" charset="0"/>
              <a:ea typeface="Lato" panose="020F0502020204030203" pitchFamily="34" charset="0"/>
              <a:cs typeface="Times New Roman" panose="02020603050405020304" pitchFamily="18" charset="0"/>
            </a:endParaRPr>
          </a:p>
        </p:txBody>
      </p:sp>
      <p:sp>
        <p:nvSpPr>
          <p:cNvPr id="24" name="Oval 23">
            <a:extLst>
              <a:ext uri="{FF2B5EF4-FFF2-40B4-BE49-F238E27FC236}">
                <a16:creationId xmlns:a16="http://schemas.microsoft.com/office/drawing/2014/main" xmlns="" id="{A46534C0-C511-4251-981B-865B0C946BA0}"/>
              </a:ext>
            </a:extLst>
          </p:cNvPr>
          <p:cNvSpPr>
            <a:spLocks noChangeAspect="1"/>
          </p:cNvSpPr>
          <p:nvPr/>
        </p:nvSpPr>
        <p:spPr>
          <a:xfrm>
            <a:off x="1900502" y="4355209"/>
            <a:ext cx="574241" cy="574238"/>
          </a:xfrm>
          <a:prstGeom prst="ellipse">
            <a:avLst/>
          </a:prstGeom>
          <a:solidFill>
            <a:schemeClr val="bg2">
              <a:lumMod val="90000"/>
            </a:schemeClr>
          </a:solidFill>
          <a:ln w="127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96" dirty="0"/>
          </a:p>
        </p:txBody>
      </p:sp>
      <p:sp>
        <p:nvSpPr>
          <p:cNvPr id="28" name="Oval 27">
            <a:extLst>
              <a:ext uri="{FF2B5EF4-FFF2-40B4-BE49-F238E27FC236}">
                <a16:creationId xmlns:a16="http://schemas.microsoft.com/office/drawing/2014/main" xmlns="" id="{D9577700-988F-4E43-B409-D150145FCED5}"/>
              </a:ext>
            </a:extLst>
          </p:cNvPr>
          <p:cNvSpPr>
            <a:spLocks noChangeAspect="1"/>
          </p:cNvSpPr>
          <p:nvPr/>
        </p:nvSpPr>
        <p:spPr>
          <a:xfrm>
            <a:off x="1906574" y="5130935"/>
            <a:ext cx="574241" cy="574238"/>
          </a:xfrm>
          <a:prstGeom prst="ellipse">
            <a:avLst/>
          </a:prstGeom>
          <a:solidFill>
            <a:schemeClr val="bg1">
              <a:lumMod val="75000"/>
            </a:schemeClr>
          </a:solidFill>
          <a:ln w="12700" cap="rnd">
            <a:noFill/>
            <a:round/>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96" dirty="0"/>
          </a:p>
        </p:txBody>
      </p:sp>
      <p:sp>
        <p:nvSpPr>
          <p:cNvPr id="30" name="Freeform: Shape 18">
            <a:extLst>
              <a:ext uri="{FF2B5EF4-FFF2-40B4-BE49-F238E27FC236}">
                <a16:creationId xmlns:a16="http://schemas.microsoft.com/office/drawing/2014/main" xmlns="" id="{7A33ED23-E31A-418C-ADAD-ED743D9B6965}"/>
              </a:ext>
            </a:extLst>
          </p:cNvPr>
          <p:cNvSpPr>
            <a:spLocks noChangeAspect="1"/>
          </p:cNvSpPr>
          <p:nvPr/>
        </p:nvSpPr>
        <p:spPr>
          <a:xfrm>
            <a:off x="2076142" y="5298413"/>
            <a:ext cx="239267" cy="239274"/>
          </a:xfrm>
          <a:custGeom>
            <a:avLst/>
            <a:gdLst>
              <a:gd name="connsiteX0" fmla="*/ 3995486 w 4876642"/>
              <a:gd name="connsiteY0" fmla="*/ 4018149 h 4876800"/>
              <a:gd name="connsiteX1" fmla="*/ 4062819 w 4876642"/>
              <a:gd name="connsiteY1" fmla="*/ 4046029 h 4876800"/>
              <a:gd name="connsiteX2" fmla="*/ 4062819 w 4876642"/>
              <a:gd name="connsiteY2" fmla="*/ 4180704 h 4876800"/>
              <a:gd name="connsiteX3" fmla="*/ 2614666 w 4876642"/>
              <a:gd name="connsiteY3" fmla="*/ 4865341 h 4876800"/>
              <a:gd name="connsiteX4" fmla="*/ 2381113 w 4876642"/>
              <a:gd name="connsiteY4" fmla="*/ 4876800 h 4876800"/>
              <a:gd name="connsiteX5" fmla="*/ 1081246 w 4876642"/>
              <a:gd name="connsiteY5" fmla="*/ 4493143 h 4876800"/>
              <a:gd name="connsiteX6" fmla="*/ 1053366 w 4876642"/>
              <a:gd name="connsiteY6" fmla="*/ 4361393 h 4876800"/>
              <a:gd name="connsiteX7" fmla="*/ 1185126 w 4876642"/>
              <a:gd name="connsiteY7" fmla="*/ 4333513 h 4876800"/>
              <a:gd name="connsiteX8" fmla="*/ 3928154 w 4876642"/>
              <a:gd name="connsiteY8" fmla="*/ 4046039 h 4876800"/>
              <a:gd name="connsiteX9" fmla="*/ 3995486 w 4876642"/>
              <a:gd name="connsiteY9" fmla="*/ 4018149 h 4876800"/>
              <a:gd name="connsiteX10" fmla="*/ 763429 w 4876642"/>
              <a:gd name="connsiteY10" fmla="*/ 4018124 h 4876800"/>
              <a:gd name="connsiteX11" fmla="*/ 830748 w 4876642"/>
              <a:gd name="connsiteY11" fmla="*/ 4046049 h 4876800"/>
              <a:gd name="connsiteX12" fmla="*/ 830748 w 4876642"/>
              <a:gd name="connsiteY12" fmla="*/ 4180694 h 4876800"/>
              <a:gd name="connsiteX13" fmla="*/ 696103 w 4876642"/>
              <a:gd name="connsiteY13" fmla="*/ 4180694 h 4876800"/>
              <a:gd name="connsiteX14" fmla="*/ 696103 w 4876642"/>
              <a:gd name="connsiteY14" fmla="*/ 4046049 h 4876800"/>
              <a:gd name="connsiteX15" fmla="*/ 763429 w 4876642"/>
              <a:gd name="connsiteY15" fmla="*/ 4018124 h 4876800"/>
              <a:gd name="connsiteX16" fmla="*/ 2966490 w 4876642"/>
              <a:gd name="connsiteY16" fmla="*/ 3085547 h 4876800"/>
              <a:gd name="connsiteX17" fmla="*/ 2610417 w 4876642"/>
              <a:gd name="connsiteY17" fmla="*/ 3837184 h 4876800"/>
              <a:gd name="connsiteX18" fmla="*/ 2735862 w 4876642"/>
              <a:gd name="connsiteY18" fmla="*/ 3821916 h 4876800"/>
              <a:gd name="connsiteX19" fmla="*/ 2898034 w 4876642"/>
              <a:gd name="connsiteY19" fmla="*/ 3675126 h 4876800"/>
              <a:gd name="connsiteX20" fmla="*/ 3109537 w 4876642"/>
              <a:gd name="connsiteY20" fmla="*/ 3228594 h 4876800"/>
              <a:gd name="connsiteX21" fmla="*/ 3773468 w 4876642"/>
              <a:gd name="connsiteY21" fmla="*/ 1826990 h 4876800"/>
              <a:gd name="connsiteX22" fmla="*/ 3592188 w 4876642"/>
              <a:gd name="connsiteY22" fmla="*/ 1856765 h 4876800"/>
              <a:gd name="connsiteX23" fmla="*/ 3549392 w 4876642"/>
              <a:gd name="connsiteY23" fmla="*/ 1854975 h 4876800"/>
              <a:gd name="connsiteX24" fmla="*/ 3053082 w 4876642"/>
              <a:gd name="connsiteY24" fmla="*/ 2902782 h 4876800"/>
              <a:gd name="connsiteX25" fmla="*/ 3196129 w 4876642"/>
              <a:gd name="connsiteY25" fmla="*/ 3045828 h 4876800"/>
              <a:gd name="connsiteX26" fmla="*/ 1649697 w 4876642"/>
              <a:gd name="connsiteY26" fmla="*/ 1768735 h 4876800"/>
              <a:gd name="connsiteX27" fmla="*/ 1203099 w 4876642"/>
              <a:gd name="connsiteY27" fmla="*/ 1980285 h 4876800"/>
              <a:gd name="connsiteX28" fmla="*/ 1056309 w 4876642"/>
              <a:gd name="connsiteY28" fmla="*/ 2142411 h 4876800"/>
              <a:gd name="connsiteX29" fmla="*/ 1041050 w 4876642"/>
              <a:gd name="connsiteY29" fmla="*/ 2267836 h 4876800"/>
              <a:gd name="connsiteX30" fmla="*/ 1792763 w 4876642"/>
              <a:gd name="connsiteY30" fmla="*/ 1911801 h 4876800"/>
              <a:gd name="connsiteX31" fmla="*/ 3069503 w 4876642"/>
              <a:gd name="connsiteY31" fmla="*/ 1517761 h 4876800"/>
              <a:gd name="connsiteX32" fmla="*/ 2118546 w 4876642"/>
              <a:gd name="connsiteY32" fmla="*/ 1968246 h 4876800"/>
              <a:gd name="connsiteX33" fmla="*/ 2446216 w 4876642"/>
              <a:gd name="connsiteY33" fmla="*/ 2295915 h 4876800"/>
              <a:gd name="connsiteX34" fmla="*/ 2580880 w 4876642"/>
              <a:gd name="connsiteY34" fmla="*/ 2161251 h 4876800"/>
              <a:gd name="connsiteX35" fmla="*/ 2715554 w 4876642"/>
              <a:gd name="connsiteY35" fmla="*/ 2161213 h 4876800"/>
              <a:gd name="connsiteX36" fmla="*/ 2715592 w 4876642"/>
              <a:gd name="connsiteY36" fmla="*/ 2295887 h 4876800"/>
              <a:gd name="connsiteX37" fmla="*/ 2580890 w 4876642"/>
              <a:gd name="connsiteY37" fmla="*/ 2430589 h 4876800"/>
              <a:gd name="connsiteX38" fmla="*/ 2910074 w 4876642"/>
              <a:gd name="connsiteY38" fmla="*/ 2759754 h 4876800"/>
              <a:gd name="connsiteX39" fmla="*/ 3360864 w 4876642"/>
              <a:gd name="connsiteY39" fmla="*/ 1808112 h 4876800"/>
              <a:gd name="connsiteX40" fmla="*/ 3187509 w 4876642"/>
              <a:gd name="connsiteY40" fmla="*/ 1689316 h 4876800"/>
              <a:gd name="connsiteX41" fmla="*/ 3069503 w 4876642"/>
              <a:gd name="connsiteY41" fmla="*/ 1517761 h 4876800"/>
              <a:gd name="connsiteX42" fmla="*/ 3591503 w 4876642"/>
              <a:gd name="connsiteY42" fmla="*/ 1190089 h 4876800"/>
              <a:gd name="connsiteX43" fmla="*/ 3658873 w 4876642"/>
              <a:gd name="connsiteY43" fmla="*/ 1217942 h 4876800"/>
              <a:gd name="connsiteX44" fmla="*/ 3658873 w 4876642"/>
              <a:gd name="connsiteY44" fmla="*/ 1352683 h 4876800"/>
              <a:gd name="connsiteX45" fmla="*/ 3524132 w 4876642"/>
              <a:gd name="connsiteY45" fmla="*/ 1352683 h 4876800"/>
              <a:gd name="connsiteX46" fmla="*/ 3524132 w 4876642"/>
              <a:gd name="connsiteY46" fmla="*/ 1217942 h 4876800"/>
              <a:gd name="connsiteX47" fmla="*/ 3591503 w 4876642"/>
              <a:gd name="connsiteY47" fmla="*/ 1190089 h 4876800"/>
              <a:gd name="connsiteX48" fmla="*/ 3048720 w 4876642"/>
              <a:gd name="connsiteY48" fmla="*/ 1106024 h 4876800"/>
              <a:gd name="connsiteX49" fmla="*/ 1832472 w 4876642"/>
              <a:gd name="connsiteY49" fmla="*/ 1682162 h 4876800"/>
              <a:gd name="connsiteX50" fmla="*/ 1975557 w 4876642"/>
              <a:gd name="connsiteY50" fmla="*/ 1825238 h 4876800"/>
              <a:gd name="connsiteX51" fmla="*/ 3021831 w 4876642"/>
              <a:gd name="connsiteY51" fmla="*/ 1329595 h 4876800"/>
              <a:gd name="connsiteX52" fmla="*/ 3048720 w 4876642"/>
              <a:gd name="connsiteY52" fmla="*/ 1106024 h 4876800"/>
              <a:gd name="connsiteX53" fmla="*/ 763424 w 4876642"/>
              <a:gd name="connsiteY53" fmla="*/ 786087 h 4876800"/>
              <a:gd name="connsiteX54" fmla="*/ 830757 w 4876642"/>
              <a:gd name="connsiteY54" fmla="*/ 813969 h 4876800"/>
              <a:gd name="connsiteX55" fmla="*/ 830757 w 4876642"/>
              <a:gd name="connsiteY55" fmla="*/ 948652 h 4876800"/>
              <a:gd name="connsiteX56" fmla="*/ 543283 w 4876642"/>
              <a:gd name="connsiteY56" fmla="*/ 3691671 h 4876800"/>
              <a:gd name="connsiteX57" fmla="*/ 515404 w 4876642"/>
              <a:gd name="connsiteY57" fmla="*/ 3823431 h 4876800"/>
              <a:gd name="connsiteX58" fmla="*/ 463559 w 4876642"/>
              <a:gd name="connsiteY58" fmla="*/ 3838852 h 4876800"/>
              <a:gd name="connsiteX59" fmla="*/ 383644 w 4876642"/>
              <a:gd name="connsiteY59" fmla="*/ 3795551 h 4876800"/>
              <a:gd name="connsiteX60" fmla="*/ 11455 w 4876642"/>
              <a:gd name="connsiteY60" fmla="*/ 2262140 h 4876800"/>
              <a:gd name="connsiteX61" fmla="*/ 696083 w 4876642"/>
              <a:gd name="connsiteY61" fmla="*/ 813969 h 4876800"/>
              <a:gd name="connsiteX62" fmla="*/ 763424 w 4876642"/>
              <a:gd name="connsiteY62" fmla="*/ 786087 h 4876800"/>
              <a:gd name="connsiteX63" fmla="*/ 3726195 w 4876642"/>
              <a:gd name="connsiteY63" fmla="*/ 611962 h 4876800"/>
              <a:gd name="connsiteX64" fmla="*/ 3322163 w 4876642"/>
              <a:gd name="connsiteY64" fmla="*/ 1015993 h 4876800"/>
              <a:gd name="connsiteX65" fmla="*/ 3216969 w 4876642"/>
              <a:gd name="connsiteY65" fmla="*/ 1353979 h 4876800"/>
              <a:gd name="connsiteX66" fmla="*/ 3221761 w 4876642"/>
              <a:gd name="connsiteY66" fmla="*/ 1376219 h 4876800"/>
              <a:gd name="connsiteX67" fmla="*/ 3322154 w 4876642"/>
              <a:gd name="connsiteY67" fmla="*/ 1554661 h 4876800"/>
              <a:gd name="connsiteX68" fmla="*/ 3512683 w 4876642"/>
              <a:gd name="connsiteY68" fmla="*/ 1657997 h 4876800"/>
              <a:gd name="connsiteX69" fmla="*/ 3860831 w 4876642"/>
              <a:gd name="connsiteY69" fmla="*/ 1554651 h 4876800"/>
              <a:gd name="connsiteX70" fmla="*/ 4264862 w 4876642"/>
              <a:gd name="connsiteY70" fmla="*/ 1150629 h 4876800"/>
              <a:gd name="connsiteX71" fmla="*/ 4591122 w 4876642"/>
              <a:gd name="connsiteY71" fmla="*/ 190452 h 4876800"/>
              <a:gd name="connsiteX72" fmla="*/ 4523809 w 4876642"/>
              <a:gd name="connsiteY72" fmla="*/ 218370 h 4876800"/>
              <a:gd name="connsiteX73" fmla="*/ 4062837 w 4876642"/>
              <a:gd name="connsiteY73" fmla="*/ 679256 h 4876800"/>
              <a:gd name="connsiteX74" fmla="*/ 4197540 w 4876642"/>
              <a:gd name="connsiteY74" fmla="*/ 813968 h 4876800"/>
              <a:gd name="connsiteX75" fmla="*/ 4658435 w 4876642"/>
              <a:gd name="connsiteY75" fmla="*/ 352996 h 4876800"/>
              <a:gd name="connsiteX76" fmla="*/ 4658435 w 4876642"/>
              <a:gd name="connsiteY76" fmla="*/ 218351 h 4876800"/>
              <a:gd name="connsiteX77" fmla="*/ 4591122 w 4876642"/>
              <a:gd name="connsiteY77" fmla="*/ 190452 h 4876800"/>
              <a:gd name="connsiteX78" fmla="*/ 4591122 w 4876642"/>
              <a:gd name="connsiteY78" fmla="*/ 0 h 4876800"/>
              <a:gd name="connsiteX79" fmla="*/ 4793109 w 4876642"/>
              <a:gd name="connsiteY79" fmla="*/ 83677 h 4876800"/>
              <a:gd name="connsiteX80" fmla="*/ 4793119 w 4876642"/>
              <a:gd name="connsiteY80" fmla="*/ 487699 h 4876800"/>
              <a:gd name="connsiteX81" fmla="*/ 4332223 w 4876642"/>
              <a:gd name="connsiteY81" fmla="*/ 948671 h 4876800"/>
              <a:gd name="connsiteX82" fmla="*/ 4466869 w 4876642"/>
              <a:gd name="connsiteY82" fmla="*/ 1083316 h 4876800"/>
              <a:gd name="connsiteX83" fmla="*/ 4466869 w 4876642"/>
              <a:gd name="connsiteY83" fmla="*/ 1217990 h 4876800"/>
              <a:gd name="connsiteX84" fmla="*/ 4097899 w 4876642"/>
              <a:gd name="connsiteY84" fmla="*/ 1586960 h 4876800"/>
              <a:gd name="connsiteX85" fmla="*/ 3339118 w 4876642"/>
              <a:gd name="connsiteY85" fmla="*/ 3188865 h 4876800"/>
              <a:gd name="connsiteX86" fmla="*/ 3658196 w 4876642"/>
              <a:gd name="connsiteY86" fmla="*/ 3507953 h 4876800"/>
              <a:gd name="connsiteX87" fmla="*/ 3658196 w 4876642"/>
              <a:gd name="connsiteY87" fmla="*/ 3642627 h 4876800"/>
              <a:gd name="connsiteX88" fmla="*/ 3590864 w 4876642"/>
              <a:gd name="connsiteY88" fmla="*/ 3670516 h 4876800"/>
              <a:gd name="connsiteX89" fmla="*/ 3523532 w 4876642"/>
              <a:gd name="connsiteY89" fmla="*/ 3642627 h 4876800"/>
              <a:gd name="connsiteX90" fmla="*/ 3252545 w 4876642"/>
              <a:gd name="connsiteY90" fmla="*/ 3371640 h 4876800"/>
              <a:gd name="connsiteX91" fmla="*/ 3070151 w 4876642"/>
              <a:gd name="connsiteY91" fmla="*/ 3756717 h 4876800"/>
              <a:gd name="connsiteX92" fmla="*/ 2639021 w 4876642"/>
              <a:gd name="connsiteY92" fmla="*/ 4029046 h 4876800"/>
              <a:gd name="connsiteX93" fmla="*/ 2526121 w 4876642"/>
              <a:gd name="connsiteY93" fmla="*/ 4015197 h 4876800"/>
              <a:gd name="connsiteX94" fmla="*/ 2397753 w 4876642"/>
              <a:gd name="connsiteY94" fmla="*/ 4286164 h 4876800"/>
              <a:gd name="connsiteX95" fmla="*/ 2311628 w 4876642"/>
              <a:gd name="connsiteY95" fmla="*/ 4340657 h 4876800"/>
              <a:gd name="connsiteX96" fmla="*/ 2270937 w 4876642"/>
              <a:gd name="connsiteY96" fmla="*/ 4331465 h 4876800"/>
              <a:gd name="connsiteX97" fmla="*/ 2225636 w 4876642"/>
              <a:gd name="connsiteY97" fmla="*/ 4204649 h 4876800"/>
              <a:gd name="connsiteX98" fmla="*/ 2390390 w 4876642"/>
              <a:gd name="connsiteY98" fmla="*/ 3856853 h 4876800"/>
              <a:gd name="connsiteX99" fmla="*/ 2390580 w 4876642"/>
              <a:gd name="connsiteY99" fmla="*/ 3856396 h 4876800"/>
              <a:gd name="connsiteX100" fmla="*/ 2390809 w 4876642"/>
              <a:gd name="connsiteY100" fmla="*/ 3855958 h 4876800"/>
              <a:gd name="connsiteX101" fmla="*/ 2823473 w 4876642"/>
              <a:gd name="connsiteY101" fmla="*/ 2942568 h 4876800"/>
              <a:gd name="connsiteX102" fmla="*/ 2446206 w 4876642"/>
              <a:gd name="connsiteY102" fmla="*/ 2565301 h 4876800"/>
              <a:gd name="connsiteX103" fmla="*/ 2311504 w 4876642"/>
              <a:gd name="connsiteY103" fmla="*/ 2700004 h 4876800"/>
              <a:gd name="connsiteX104" fmla="*/ 2244191 w 4876642"/>
              <a:gd name="connsiteY104" fmla="*/ 2727874 h 4876800"/>
              <a:gd name="connsiteX105" fmla="*/ 2176839 w 4876642"/>
              <a:gd name="connsiteY105" fmla="*/ 2699966 h 4876800"/>
              <a:gd name="connsiteX106" fmla="*/ 2176877 w 4876642"/>
              <a:gd name="connsiteY106" fmla="*/ 2565292 h 4876800"/>
              <a:gd name="connsiteX107" fmla="*/ 2311542 w 4876642"/>
              <a:gd name="connsiteY107" fmla="*/ 2430628 h 4876800"/>
              <a:gd name="connsiteX108" fmla="*/ 1935771 w 4876642"/>
              <a:gd name="connsiteY108" fmla="*/ 2054857 h 4876800"/>
              <a:gd name="connsiteX109" fmla="*/ 1021876 w 4876642"/>
              <a:gd name="connsiteY109" fmla="*/ 2487682 h 4876800"/>
              <a:gd name="connsiteX110" fmla="*/ 673632 w 4876642"/>
              <a:gd name="connsiteY110" fmla="*/ 2652617 h 4876800"/>
              <a:gd name="connsiteX111" fmla="*/ 632942 w 4876642"/>
              <a:gd name="connsiteY111" fmla="*/ 2661799 h 4876800"/>
              <a:gd name="connsiteX112" fmla="*/ 546807 w 4876642"/>
              <a:gd name="connsiteY112" fmla="*/ 2607307 h 4876800"/>
              <a:gd name="connsiteX113" fmla="*/ 592117 w 4876642"/>
              <a:gd name="connsiteY113" fmla="*/ 2480481 h 4876800"/>
              <a:gd name="connsiteX114" fmla="*/ 862885 w 4876642"/>
              <a:gd name="connsiteY114" fmla="*/ 2352237 h 4876800"/>
              <a:gd name="connsiteX115" fmla="*/ 876963 w 4876642"/>
              <a:gd name="connsiteY115" fmla="*/ 2078364 h 4876800"/>
              <a:gd name="connsiteX116" fmla="*/ 1121574 w 4876642"/>
              <a:gd name="connsiteY116" fmla="*/ 1808188 h 4876800"/>
              <a:gd name="connsiteX117" fmla="*/ 1506708 w 4876642"/>
              <a:gd name="connsiteY117" fmla="*/ 1625755 h 4876800"/>
              <a:gd name="connsiteX118" fmla="*/ 1234226 w 4876642"/>
              <a:gd name="connsiteY118" fmla="*/ 1353274 h 4876800"/>
              <a:gd name="connsiteX119" fmla="*/ 1234226 w 4876642"/>
              <a:gd name="connsiteY119" fmla="*/ 1218600 h 4876800"/>
              <a:gd name="connsiteX120" fmla="*/ 1368900 w 4876642"/>
              <a:gd name="connsiteY120" fmla="*/ 1218600 h 4876800"/>
              <a:gd name="connsiteX121" fmla="*/ 1689464 w 4876642"/>
              <a:gd name="connsiteY121" fmla="*/ 1539164 h 4876800"/>
              <a:gd name="connsiteX122" fmla="*/ 3285797 w 4876642"/>
              <a:gd name="connsiteY122" fmla="*/ 782993 h 4876800"/>
              <a:gd name="connsiteX123" fmla="*/ 3658844 w 4876642"/>
              <a:gd name="connsiteY123" fmla="*/ 409946 h 4876800"/>
              <a:gd name="connsiteX124" fmla="*/ 3793518 w 4876642"/>
              <a:gd name="connsiteY124" fmla="*/ 409946 h 4876800"/>
              <a:gd name="connsiteX125" fmla="*/ 3928163 w 4876642"/>
              <a:gd name="connsiteY125" fmla="*/ 544592 h 4876800"/>
              <a:gd name="connsiteX126" fmla="*/ 4389144 w 4876642"/>
              <a:gd name="connsiteY126" fmla="*/ 83686 h 4876800"/>
              <a:gd name="connsiteX127" fmla="*/ 4591122 w 4876642"/>
              <a:gd name="connsiteY127"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4876642" h="4876800">
                <a:moveTo>
                  <a:pt x="3995486" y="4018149"/>
                </a:moveTo>
                <a:cubicBezTo>
                  <a:pt x="4019853" y="4018148"/>
                  <a:pt x="4044221" y="4027442"/>
                  <a:pt x="4062819" y="4046029"/>
                </a:cubicBezTo>
                <a:cubicBezTo>
                  <a:pt x="4100004" y="4083225"/>
                  <a:pt x="4100004" y="4143527"/>
                  <a:pt x="4062819" y="4180704"/>
                </a:cubicBezTo>
                <a:cubicBezTo>
                  <a:pt x="3675094" y="4568438"/>
                  <a:pt x="3160792" y="4811573"/>
                  <a:pt x="2614666" y="4865341"/>
                </a:cubicBezTo>
                <a:cubicBezTo>
                  <a:pt x="2536856" y="4873000"/>
                  <a:pt x="2458866" y="4876800"/>
                  <a:pt x="2381113" y="4876800"/>
                </a:cubicBezTo>
                <a:cubicBezTo>
                  <a:pt x="1920665" y="4876800"/>
                  <a:pt x="1466494" y="4743850"/>
                  <a:pt x="1081246" y="4493143"/>
                </a:cubicBezTo>
                <a:cubicBezTo>
                  <a:pt x="1037164" y="4464453"/>
                  <a:pt x="1024686" y="4405474"/>
                  <a:pt x="1053366" y="4361393"/>
                </a:cubicBezTo>
                <a:cubicBezTo>
                  <a:pt x="1082065" y="4317311"/>
                  <a:pt x="1141034" y="4304814"/>
                  <a:pt x="1185126" y="4333513"/>
                </a:cubicBezTo>
                <a:cubicBezTo>
                  <a:pt x="2047071" y="4894431"/>
                  <a:pt x="3200663" y="4773530"/>
                  <a:pt x="3928154" y="4046039"/>
                </a:cubicBezTo>
                <a:cubicBezTo>
                  <a:pt x="3946752" y="4027447"/>
                  <a:pt x="3971119" y="4018150"/>
                  <a:pt x="3995486" y="4018149"/>
                </a:cubicBezTo>
                <a:close/>
                <a:moveTo>
                  <a:pt x="763429" y="4018124"/>
                </a:moveTo>
                <a:cubicBezTo>
                  <a:pt x="787804" y="4018124"/>
                  <a:pt x="812179" y="4027432"/>
                  <a:pt x="830748" y="4046049"/>
                </a:cubicBezTo>
                <a:cubicBezTo>
                  <a:pt x="867981" y="4083187"/>
                  <a:pt x="867981" y="4143566"/>
                  <a:pt x="830748" y="4180694"/>
                </a:cubicBezTo>
                <a:cubicBezTo>
                  <a:pt x="793610" y="4217927"/>
                  <a:pt x="733241" y="4217927"/>
                  <a:pt x="696103" y="4180694"/>
                </a:cubicBezTo>
                <a:cubicBezTo>
                  <a:pt x="658869" y="4143556"/>
                  <a:pt x="658869" y="4083187"/>
                  <a:pt x="696103" y="4046049"/>
                </a:cubicBezTo>
                <a:cubicBezTo>
                  <a:pt x="714676" y="4027432"/>
                  <a:pt x="739053" y="4018124"/>
                  <a:pt x="763429" y="4018124"/>
                </a:cubicBezTo>
                <a:close/>
                <a:moveTo>
                  <a:pt x="2966490" y="3085547"/>
                </a:moveTo>
                <a:lnTo>
                  <a:pt x="2610417" y="3837184"/>
                </a:lnTo>
                <a:cubicBezTo>
                  <a:pt x="2652327" y="3841518"/>
                  <a:pt x="2695019" y="3836499"/>
                  <a:pt x="2735862" y="3821916"/>
                </a:cubicBezTo>
                <a:cubicBezTo>
                  <a:pt x="2807766" y="3796246"/>
                  <a:pt x="2865354" y="3744106"/>
                  <a:pt x="2898034" y="3675126"/>
                </a:cubicBezTo>
                <a:lnTo>
                  <a:pt x="3109537" y="3228594"/>
                </a:lnTo>
                <a:close/>
                <a:moveTo>
                  <a:pt x="3773468" y="1826990"/>
                </a:moveTo>
                <a:cubicBezTo>
                  <a:pt x="3715365" y="1846516"/>
                  <a:pt x="3654215" y="1856765"/>
                  <a:pt x="3592188" y="1856765"/>
                </a:cubicBezTo>
                <a:cubicBezTo>
                  <a:pt x="3577957" y="1856765"/>
                  <a:pt x="3563679" y="1856041"/>
                  <a:pt x="3549392" y="1854975"/>
                </a:cubicBezTo>
                <a:lnTo>
                  <a:pt x="3053082" y="2902782"/>
                </a:lnTo>
                <a:lnTo>
                  <a:pt x="3196129" y="3045828"/>
                </a:lnTo>
                <a:close/>
                <a:moveTo>
                  <a:pt x="1649697" y="1768735"/>
                </a:moveTo>
                <a:lnTo>
                  <a:pt x="1203099" y="1980285"/>
                </a:lnTo>
                <a:cubicBezTo>
                  <a:pt x="1134118" y="2012966"/>
                  <a:pt x="1081979" y="2070544"/>
                  <a:pt x="1056309" y="2142411"/>
                </a:cubicBezTo>
                <a:cubicBezTo>
                  <a:pt x="1041716" y="2183254"/>
                  <a:pt x="1036687" y="2225935"/>
                  <a:pt x="1041050" y="2267836"/>
                </a:cubicBezTo>
                <a:lnTo>
                  <a:pt x="1792763" y="1911801"/>
                </a:lnTo>
                <a:close/>
                <a:moveTo>
                  <a:pt x="3069503" y="1517761"/>
                </a:moveTo>
                <a:lnTo>
                  <a:pt x="2118546" y="1968246"/>
                </a:lnTo>
                <a:lnTo>
                  <a:pt x="2446216" y="2295915"/>
                </a:lnTo>
                <a:lnTo>
                  <a:pt x="2580880" y="2161251"/>
                </a:lnTo>
                <a:cubicBezTo>
                  <a:pt x="2618076" y="2124065"/>
                  <a:pt x="2678350" y="2124046"/>
                  <a:pt x="2715554" y="2161213"/>
                </a:cubicBezTo>
                <a:cubicBezTo>
                  <a:pt x="2752749" y="2198398"/>
                  <a:pt x="2752769" y="2258692"/>
                  <a:pt x="2715592" y="2295887"/>
                </a:cubicBezTo>
                <a:lnTo>
                  <a:pt x="2580890" y="2430589"/>
                </a:lnTo>
                <a:lnTo>
                  <a:pt x="2910074" y="2759754"/>
                </a:lnTo>
                <a:lnTo>
                  <a:pt x="3360864" y="1808112"/>
                </a:lnTo>
                <a:cubicBezTo>
                  <a:pt x="3296694" y="1779813"/>
                  <a:pt x="3237953" y="1739751"/>
                  <a:pt x="3187509" y="1689316"/>
                </a:cubicBezTo>
                <a:cubicBezTo>
                  <a:pt x="3137578" y="1639405"/>
                  <a:pt x="3097783" y="1581274"/>
                  <a:pt x="3069503" y="1517761"/>
                </a:cubicBezTo>
                <a:close/>
                <a:moveTo>
                  <a:pt x="3591503" y="1190089"/>
                </a:moveTo>
                <a:cubicBezTo>
                  <a:pt x="3615880" y="1190089"/>
                  <a:pt x="3640256" y="1199373"/>
                  <a:pt x="3658873" y="1217942"/>
                </a:cubicBezTo>
                <a:cubicBezTo>
                  <a:pt x="3696011" y="1255175"/>
                  <a:pt x="3696011" y="1315450"/>
                  <a:pt x="3658873" y="1352683"/>
                </a:cubicBezTo>
                <a:cubicBezTo>
                  <a:pt x="3621640" y="1389821"/>
                  <a:pt x="3561366" y="1389821"/>
                  <a:pt x="3524132" y="1352683"/>
                </a:cubicBezTo>
                <a:cubicBezTo>
                  <a:pt x="3486994" y="1315450"/>
                  <a:pt x="3486994" y="1255175"/>
                  <a:pt x="3524132" y="1217942"/>
                </a:cubicBezTo>
                <a:cubicBezTo>
                  <a:pt x="3542749" y="1199373"/>
                  <a:pt x="3567126" y="1190089"/>
                  <a:pt x="3591503" y="1190089"/>
                </a:cubicBezTo>
                <a:close/>
                <a:moveTo>
                  <a:pt x="3048720" y="1106024"/>
                </a:moveTo>
                <a:lnTo>
                  <a:pt x="1832472" y="1682162"/>
                </a:lnTo>
                <a:lnTo>
                  <a:pt x="1975557" y="1825238"/>
                </a:lnTo>
                <a:lnTo>
                  <a:pt x="3021831" y="1329595"/>
                </a:lnTo>
                <a:cubicBezTo>
                  <a:pt x="3015811" y="1253223"/>
                  <a:pt x="3025145" y="1177347"/>
                  <a:pt x="3048720" y="1106024"/>
                </a:cubicBezTo>
                <a:close/>
                <a:moveTo>
                  <a:pt x="763424" y="786087"/>
                </a:moveTo>
                <a:cubicBezTo>
                  <a:pt x="787792" y="786087"/>
                  <a:pt x="812159" y="795381"/>
                  <a:pt x="830757" y="813969"/>
                </a:cubicBezTo>
                <a:cubicBezTo>
                  <a:pt x="867943" y="851164"/>
                  <a:pt x="867943" y="911467"/>
                  <a:pt x="830757" y="948652"/>
                </a:cubicBezTo>
                <a:cubicBezTo>
                  <a:pt x="103286" y="1676134"/>
                  <a:pt x="-17615" y="2829745"/>
                  <a:pt x="543283" y="3691671"/>
                </a:cubicBezTo>
                <a:cubicBezTo>
                  <a:pt x="571963" y="3735753"/>
                  <a:pt x="559485" y="3794742"/>
                  <a:pt x="515404" y="3823431"/>
                </a:cubicBezTo>
                <a:cubicBezTo>
                  <a:pt x="499373" y="3833870"/>
                  <a:pt x="481361" y="3838852"/>
                  <a:pt x="463559" y="3838852"/>
                </a:cubicBezTo>
                <a:cubicBezTo>
                  <a:pt x="432412" y="3838852"/>
                  <a:pt x="401904" y="3823593"/>
                  <a:pt x="383644" y="3795551"/>
                </a:cubicBezTo>
                <a:cubicBezTo>
                  <a:pt x="90617" y="3345266"/>
                  <a:pt x="-41561" y="2800693"/>
                  <a:pt x="11455" y="2262140"/>
                </a:cubicBezTo>
                <a:cubicBezTo>
                  <a:pt x="65233" y="1716005"/>
                  <a:pt x="308359" y="1201703"/>
                  <a:pt x="696083" y="813969"/>
                </a:cubicBezTo>
                <a:cubicBezTo>
                  <a:pt x="714685" y="795381"/>
                  <a:pt x="739055" y="786087"/>
                  <a:pt x="763424" y="786087"/>
                </a:cubicBezTo>
                <a:close/>
                <a:moveTo>
                  <a:pt x="3726195" y="611962"/>
                </a:moveTo>
                <a:lnTo>
                  <a:pt x="3322163" y="1015993"/>
                </a:lnTo>
                <a:cubicBezTo>
                  <a:pt x="3233152" y="1105014"/>
                  <a:pt x="3194414" y="1230563"/>
                  <a:pt x="3216969" y="1353979"/>
                </a:cubicBezTo>
                <a:cubicBezTo>
                  <a:pt x="3219522" y="1361303"/>
                  <a:pt x="3221056" y="1368761"/>
                  <a:pt x="3221761" y="1376219"/>
                </a:cubicBezTo>
                <a:cubicBezTo>
                  <a:pt x="3238248" y="1443618"/>
                  <a:pt x="3272672" y="1505159"/>
                  <a:pt x="3322154" y="1554661"/>
                </a:cubicBezTo>
                <a:cubicBezTo>
                  <a:pt x="3374675" y="1607153"/>
                  <a:pt x="3440559" y="1642891"/>
                  <a:pt x="3512683" y="1657997"/>
                </a:cubicBezTo>
                <a:cubicBezTo>
                  <a:pt x="3639355" y="1684639"/>
                  <a:pt x="3769467" y="1646015"/>
                  <a:pt x="3860831" y="1554651"/>
                </a:cubicBezTo>
                <a:lnTo>
                  <a:pt x="4264862" y="1150629"/>
                </a:lnTo>
                <a:close/>
                <a:moveTo>
                  <a:pt x="4591122" y="190452"/>
                </a:moveTo>
                <a:cubicBezTo>
                  <a:pt x="4565719" y="190452"/>
                  <a:pt x="4541821" y="200358"/>
                  <a:pt x="4523809" y="218370"/>
                </a:cubicBezTo>
                <a:lnTo>
                  <a:pt x="4062837" y="679256"/>
                </a:lnTo>
                <a:lnTo>
                  <a:pt x="4197540" y="813968"/>
                </a:lnTo>
                <a:lnTo>
                  <a:pt x="4658435" y="352996"/>
                </a:lnTo>
                <a:cubicBezTo>
                  <a:pt x="4695554" y="315877"/>
                  <a:pt x="4695554" y="255470"/>
                  <a:pt x="4658435" y="218351"/>
                </a:cubicBezTo>
                <a:cubicBezTo>
                  <a:pt x="4640452" y="200368"/>
                  <a:pt x="4616535" y="190452"/>
                  <a:pt x="4591122" y="190452"/>
                </a:cubicBezTo>
                <a:close/>
                <a:moveTo>
                  <a:pt x="4591122" y="0"/>
                </a:moveTo>
                <a:cubicBezTo>
                  <a:pt x="4667398" y="0"/>
                  <a:pt x="4739131" y="29718"/>
                  <a:pt x="4793109" y="83677"/>
                </a:cubicBezTo>
                <a:cubicBezTo>
                  <a:pt x="4904485" y="195072"/>
                  <a:pt x="4904485" y="376294"/>
                  <a:pt x="4793119" y="487699"/>
                </a:cubicBezTo>
                <a:lnTo>
                  <a:pt x="4332223" y="948671"/>
                </a:lnTo>
                <a:lnTo>
                  <a:pt x="4466869" y="1083316"/>
                </a:lnTo>
                <a:cubicBezTo>
                  <a:pt x="4504054" y="1120511"/>
                  <a:pt x="4504054" y="1180805"/>
                  <a:pt x="4466869" y="1217990"/>
                </a:cubicBezTo>
                <a:lnTo>
                  <a:pt x="4097899" y="1586960"/>
                </a:lnTo>
                <a:lnTo>
                  <a:pt x="3339118" y="3188865"/>
                </a:lnTo>
                <a:lnTo>
                  <a:pt x="3658196" y="3507953"/>
                </a:lnTo>
                <a:cubicBezTo>
                  <a:pt x="3695382" y="3545148"/>
                  <a:pt x="3695382" y="3605441"/>
                  <a:pt x="3658196" y="3642627"/>
                </a:cubicBezTo>
                <a:cubicBezTo>
                  <a:pt x="3639603" y="3661210"/>
                  <a:pt x="3615229" y="3670516"/>
                  <a:pt x="3590864" y="3670516"/>
                </a:cubicBezTo>
                <a:cubicBezTo>
                  <a:pt x="3566499" y="3670516"/>
                  <a:pt x="3542134" y="3661210"/>
                  <a:pt x="3523532" y="3642627"/>
                </a:cubicBezTo>
                <a:lnTo>
                  <a:pt x="3252545" y="3371640"/>
                </a:lnTo>
                <a:lnTo>
                  <a:pt x="3070151" y="3756717"/>
                </a:lnTo>
                <a:cubicBezTo>
                  <a:pt x="2988836" y="3928386"/>
                  <a:pt x="2817424" y="4029046"/>
                  <a:pt x="2639021" y="4029046"/>
                </a:cubicBezTo>
                <a:cubicBezTo>
                  <a:pt x="2601426" y="4029046"/>
                  <a:pt x="2563554" y="4024408"/>
                  <a:pt x="2526121" y="4015197"/>
                </a:cubicBezTo>
                <a:lnTo>
                  <a:pt x="2397753" y="4286164"/>
                </a:lnTo>
                <a:cubicBezTo>
                  <a:pt x="2381474" y="4320550"/>
                  <a:pt x="2347280" y="4340657"/>
                  <a:pt x="2311628" y="4340657"/>
                </a:cubicBezTo>
                <a:cubicBezTo>
                  <a:pt x="2297969" y="4340657"/>
                  <a:pt x="2284100" y="4337704"/>
                  <a:pt x="2270937" y="4331465"/>
                </a:cubicBezTo>
                <a:cubicBezTo>
                  <a:pt x="2223407" y="4308958"/>
                  <a:pt x="2203128" y="4252179"/>
                  <a:pt x="2225636" y="4204649"/>
                </a:cubicBezTo>
                <a:lnTo>
                  <a:pt x="2390390" y="3856853"/>
                </a:lnTo>
                <a:cubicBezTo>
                  <a:pt x="2390466" y="3856701"/>
                  <a:pt x="2390514" y="3856548"/>
                  <a:pt x="2390580" y="3856396"/>
                </a:cubicBezTo>
                <a:cubicBezTo>
                  <a:pt x="2390647" y="3856244"/>
                  <a:pt x="2390733" y="3856110"/>
                  <a:pt x="2390809" y="3855958"/>
                </a:cubicBezTo>
                <a:lnTo>
                  <a:pt x="2823473" y="2942568"/>
                </a:lnTo>
                <a:lnTo>
                  <a:pt x="2446206" y="2565301"/>
                </a:lnTo>
                <a:lnTo>
                  <a:pt x="2311504" y="2700004"/>
                </a:lnTo>
                <a:cubicBezTo>
                  <a:pt x="2292920" y="2718578"/>
                  <a:pt x="2268556" y="2727874"/>
                  <a:pt x="2244191" y="2727874"/>
                </a:cubicBezTo>
                <a:cubicBezTo>
                  <a:pt x="2219816" y="2727874"/>
                  <a:pt x="2195442" y="2718578"/>
                  <a:pt x="2176839" y="2699966"/>
                </a:cubicBezTo>
                <a:cubicBezTo>
                  <a:pt x="2139663" y="2662761"/>
                  <a:pt x="2139682" y="2602468"/>
                  <a:pt x="2176877" y="2565292"/>
                </a:cubicBezTo>
                <a:lnTo>
                  <a:pt x="2311542" y="2430628"/>
                </a:lnTo>
                <a:lnTo>
                  <a:pt x="1935771" y="2054857"/>
                </a:lnTo>
                <a:lnTo>
                  <a:pt x="1021876" y="2487682"/>
                </a:lnTo>
                <a:lnTo>
                  <a:pt x="673632" y="2652617"/>
                </a:lnTo>
                <a:cubicBezTo>
                  <a:pt x="660478" y="2658847"/>
                  <a:pt x="646610" y="2661799"/>
                  <a:pt x="632942" y="2661799"/>
                </a:cubicBezTo>
                <a:cubicBezTo>
                  <a:pt x="597280" y="2661799"/>
                  <a:pt x="563095" y="2641673"/>
                  <a:pt x="546807" y="2607307"/>
                </a:cubicBezTo>
                <a:cubicBezTo>
                  <a:pt x="524309" y="2559777"/>
                  <a:pt x="544588" y="2502989"/>
                  <a:pt x="592117" y="2480481"/>
                </a:cubicBezTo>
                <a:lnTo>
                  <a:pt x="862885" y="2352237"/>
                </a:lnTo>
                <a:cubicBezTo>
                  <a:pt x="840558" y="2262244"/>
                  <a:pt x="845063" y="2167671"/>
                  <a:pt x="876963" y="2078364"/>
                </a:cubicBezTo>
                <a:cubicBezTo>
                  <a:pt x="919739" y="1958597"/>
                  <a:pt x="1006617" y="1862652"/>
                  <a:pt x="1121574" y="1808188"/>
                </a:cubicBezTo>
                <a:lnTo>
                  <a:pt x="1506708" y="1625755"/>
                </a:lnTo>
                <a:lnTo>
                  <a:pt x="1234226" y="1353274"/>
                </a:lnTo>
                <a:cubicBezTo>
                  <a:pt x="1197041" y="1316079"/>
                  <a:pt x="1197041" y="1255785"/>
                  <a:pt x="1234226" y="1218600"/>
                </a:cubicBezTo>
                <a:cubicBezTo>
                  <a:pt x="1271431" y="1181424"/>
                  <a:pt x="1331705" y="1181424"/>
                  <a:pt x="1368900" y="1218600"/>
                </a:cubicBezTo>
                <a:lnTo>
                  <a:pt x="1689464" y="1539164"/>
                </a:lnTo>
                <a:lnTo>
                  <a:pt x="3285797" y="782993"/>
                </a:lnTo>
                <a:lnTo>
                  <a:pt x="3658844" y="409946"/>
                </a:lnTo>
                <a:cubicBezTo>
                  <a:pt x="3696048" y="372770"/>
                  <a:pt x="3756322" y="372770"/>
                  <a:pt x="3793518" y="409946"/>
                </a:cubicBezTo>
                <a:lnTo>
                  <a:pt x="3928163" y="544592"/>
                </a:lnTo>
                <a:lnTo>
                  <a:pt x="4389144" y="83686"/>
                </a:lnTo>
                <a:cubicBezTo>
                  <a:pt x="4443123" y="29718"/>
                  <a:pt x="4514846" y="0"/>
                  <a:pt x="4591122" y="0"/>
                </a:cubicBezTo>
                <a:close/>
              </a:path>
            </a:pathLst>
          </a:custGeom>
          <a:solidFill>
            <a:schemeClr val="bg1"/>
          </a:solidFill>
          <a:ln w="9525" cap="flat">
            <a:noFill/>
            <a:prstDash val="solid"/>
            <a:miter/>
          </a:ln>
        </p:spPr>
        <p:txBody>
          <a:bodyPr rtlCol="0" anchor="ctr"/>
          <a:lstStyle/>
          <a:p>
            <a:endParaRPr lang="en-US" sz="1200"/>
          </a:p>
        </p:txBody>
      </p:sp>
      <p:sp>
        <p:nvSpPr>
          <p:cNvPr id="31" name="Freeform: Shape 19">
            <a:extLst>
              <a:ext uri="{FF2B5EF4-FFF2-40B4-BE49-F238E27FC236}">
                <a16:creationId xmlns:a16="http://schemas.microsoft.com/office/drawing/2014/main" xmlns="" id="{7E033192-B9EB-49DD-B80E-3C9D8429DDD7}"/>
              </a:ext>
            </a:extLst>
          </p:cNvPr>
          <p:cNvSpPr>
            <a:spLocks noChangeAspect="1"/>
          </p:cNvSpPr>
          <p:nvPr/>
        </p:nvSpPr>
        <p:spPr>
          <a:xfrm>
            <a:off x="2069033" y="4522695"/>
            <a:ext cx="239267" cy="239266"/>
          </a:xfrm>
          <a:custGeom>
            <a:avLst/>
            <a:gdLst>
              <a:gd name="connsiteX0" fmla="*/ 4495800 w 4876800"/>
              <a:gd name="connsiteY0" fmla="*/ 4495800 h 4876800"/>
              <a:gd name="connsiteX1" fmla="*/ 4495800 w 4876800"/>
              <a:gd name="connsiteY1" fmla="*/ 4686300 h 4876800"/>
              <a:gd name="connsiteX2" fmla="*/ 4686300 w 4876800"/>
              <a:gd name="connsiteY2" fmla="*/ 4686300 h 4876800"/>
              <a:gd name="connsiteX3" fmla="*/ 4686300 w 4876800"/>
              <a:gd name="connsiteY3" fmla="*/ 4495800 h 4876800"/>
              <a:gd name="connsiteX4" fmla="*/ 3800475 w 4876800"/>
              <a:gd name="connsiteY4" fmla="*/ 4495800 h 4876800"/>
              <a:gd name="connsiteX5" fmla="*/ 3990975 w 4876800"/>
              <a:gd name="connsiteY5" fmla="*/ 4495800 h 4876800"/>
              <a:gd name="connsiteX6" fmla="*/ 4086225 w 4876800"/>
              <a:gd name="connsiteY6" fmla="*/ 4591050 h 4876800"/>
              <a:gd name="connsiteX7" fmla="*/ 3990975 w 4876800"/>
              <a:gd name="connsiteY7" fmla="*/ 4686300 h 4876800"/>
              <a:gd name="connsiteX8" fmla="*/ 3800475 w 4876800"/>
              <a:gd name="connsiteY8" fmla="*/ 4686300 h 4876800"/>
              <a:gd name="connsiteX9" fmla="*/ 3705225 w 4876800"/>
              <a:gd name="connsiteY9" fmla="*/ 4591050 h 4876800"/>
              <a:gd name="connsiteX10" fmla="*/ 3800475 w 4876800"/>
              <a:gd name="connsiteY10" fmla="*/ 4495800 h 4876800"/>
              <a:gd name="connsiteX11" fmla="*/ 3200400 w 4876800"/>
              <a:gd name="connsiteY11" fmla="*/ 4495800 h 4876800"/>
              <a:gd name="connsiteX12" fmla="*/ 3390900 w 4876800"/>
              <a:gd name="connsiteY12" fmla="*/ 4495800 h 4876800"/>
              <a:gd name="connsiteX13" fmla="*/ 3486150 w 4876800"/>
              <a:gd name="connsiteY13" fmla="*/ 4591050 h 4876800"/>
              <a:gd name="connsiteX14" fmla="*/ 3390900 w 4876800"/>
              <a:gd name="connsiteY14" fmla="*/ 4686300 h 4876800"/>
              <a:gd name="connsiteX15" fmla="*/ 3200400 w 4876800"/>
              <a:gd name="connsiteY15" fmla="*/ 4686300 h 4876800"/>
              <a:gd name="connsiteX16" fmla="*/ 3105150 w 4876800"/>
              <a:gd name="connsiteY16" fmla="*/ 4591050 h 4876800"/>
              <a:gd name="connsiteX17" fmla="*/ 3200400 w 4876800"/>
              <a:gd name="connsiteY17" fmla="*/ 4495800 h 4876800"/>
              <a:gd name="connsiteX18" fmla="*/ 2628900 w 4876800"/>
              <a:gd name="connsiteY18" fmla="*/ 4495800 h 4876800"/>
              <a:gd name="connsiteX19" fmla="*/ 2819400 w 4876800"/>
              <a:gd name="connsiteY19" fmla="*/ 4495800 h 4876800"/>
              <a:gd name="connsiteX20" fmla="*/ 2914650 w 4876800"/>
              <a:gd name="connsiteY20" fmla="*/ 4591050 h 4876800"/>
              <a:gd name="connsiteX21" fmla="*/ 2819400 w 4876800"/>
              <a:gd name="connsiteY21" fmla="*/ 4686300 h 4876800"/>
              <a:gd name="connsiteX22" fmla="*/ 2628900 w 4876800"/>
              <a:gd name="connsiteY22" fmla="*/ 4686300 h 4876800"/>
              <a:gd name="connsiteX23" fmla="*/ 2533650 w 4876800"/>
              <a:gd name="connsiteY23" fmla="*/ 4591050 h 4876800"/>
              <a:gd name="connsiteX24" fmla="*/ 2628900 w 4876800"/>
              <a:gd name="connsiteY24" fmla="*/ 4495800 h 4876800"/>
              <a:gd name="connsiteX25" fmla="*/ 2057400 w 4876800"/>
              <a:gd name="connsiteY25" fmla="*/ 4495800 h 4876800"/>
              <a:gd name="connsiteX26" fmla="*/ 2247900 w 4876800"/>
              <a:gd name="connsiteY26" fmla="*/ 4495800 h 4876800"/>
              <a:gd name="connsiteX27" fmla="*/ 2343150 w 4876800"/>
              <a:gd name="connsiteY27" fmla="*/ 4591050 h 4876800"/>
              <a:gd name="connsiteX28" fmla="*/ 2247900 w 4876800"/>
              <a:gd name="connsiteY28" fmla="*/ 4686300 h 4876800"/>
              <a:gd name="connsiteX29" fmla="*/ 2057400 w 4876800"/>
              <a:gd name="connsiteY29" fmla="*/ 4686300 h 4876800"/>
              <a:gd name="connsiteX30" fmla="*/ 1962150 w 4876800"/>
              <a:gd name="connsiteY30" fmla="*/ 4591050 h 4876800"/>
              <a:gd name="connsiteX31" fmla="*/ 2057400 w 4876800"/>
              <a:gd name="connsiteY31" fmla="*/ 4495800 h 4876800"/>
              <a:gd name="connsiteX32" fmla="*/ 1485900 w 4876800"/>
              <a:gd name="connsiteY32" fmla="*/ 4495800 h 4876800"/>
              <a:gd name="connsiteX33" fmla="*/ 1676400 w 4876800"/>
              <a:gd name="connsiteY33" fmla="*/ 4495800 h 4876800"/>
              <a:gd name="connsiteX34" fmla="*/ 1771650 w 4876800"/>
              <a:gd name="connsiteY34" fmla="*/ 4591050 h 4876800"/>
              <a:gd name="connsiteX35" fmla="*/ 1676400 w 4876800"/>
              <a:gd name="connsiteY35" fmla="*/ 4686300 h 4876800"/>
              <a:gd name="connsiteX36" fmla="*/ 1485900 w 4876800"/>
              <a:gd name="connsiteY36" fmla="*/ 4686300 h 4876800"/>
              <a:gd name="connsiteX37" fmla="*/ 1390650 w 4876800"/>
              <a:gd name="connsiteY37" fmla="*/ 4591050 h 4876800"/>
              <a:gd name="connsiteX38" fmla="*/ 1485900 w 4876800"/>
              <a:gd name="connsiteY38" fmla="*/ 4495800 h 4876800"/>
              <a:gd name="connsiteX39" fmla="*/ 885825 w 4876800"/>
              <a:gd name="connsiteY39" fmla="*/ 4495800 h 4876800"/>
              <a:gd name="connsiteX40" fmla="*/ 1076325 w 4876800"/>
              <a:gd name="connsiteY40" fmla="*/ 4495800 h 4876800"/>
              <a:gd name="connsiteX41" fmla="*/ 1171575 w 4876800"/>
              <a:gd name="connsiteY41" fmla="*/ 4591050 h 4876800"/>
              <a:gd name="connsiteX42" fmla="*/ 1076325 w 4876800"/>
              <a:gd name="connsiteY42" fmla="*/ 4686300 h 4876800"/>
              <a:gd name="connsiteX43" fmla="*/ 885825 w 4876800"/>
              <a:gd name="connsiteY43" fmla="*/ 4686300 h 4876800"/>
              <a:gd name="connsiteX44" fmla="*/ 790575 w 4876800"/>
              <a:gd name="connsiteY44" fmla="*/ 4591050 h 4876800"/>
              <a:gd name="connsiteX45" fmla="*/ 885825 w 4876800"/>
              <a:gd name="connsiteY45" fmla="*/ 4495800 h 4876800"/>
              <a:gd name="connsiteX46" fmla="*/ 190500 w 4876800"/>
              <a:gd name="connsiteY46" fmla="*/ 4495800 h 4876800"/>
              <a:gd name="connsiteX47" fmla="*/ 190500 w 4876800"/>
              <a:gd name="connsiteY47" fmla="*/ 4686300 h 4876800"/>
              <a:gd name="connsiteX48" fmla="*/ 381000 w 4876800"/>
              <a:gd name="connsiteY48" fmla="*/ 4686300 h 4876800"/>
              <a:gd name="connsiteX49" fmla="*/ 381000 w 4876800"/>
              <a:gd name="connsiteY49" fmla="*/ 4495800 h 4876800"/>
              <a:gd name="connsiteX50" fmla="*/ 4400550 w 4876800"/>
              <a:gd name="connsiteY50" fmla="*/ 4305300 h 4876800"/>
              <a:gd name="connsiteX51" fmla="*/ 4781550 w 4876800"/>
              <a:gd name="connsiteY51" fmla="*/ 4305300 h 4876800"/>
              <a:gd name="connsiteX52" fmla="*/ 4876800 w 4876800"/>
              <a:gd name="connsiteY52" fmla="*/ 4400550 h 4876800"/>
              <a:gd name="connsiteX53" fmla="*/ 4876800 w 4876800"/>
              <a:gd name="connsiteY53" fmla="*/ 4781550 h 4876800"/>
              <a:gd name="connsiteX54" fmla="*/ 4781550 w 4876800"/>
              <a:gd name="connsiteY54" fmla="*/ 4876800 h 4876800"/>
              <a:gd name="connsiteX55" fmla="*/ 4400550 w 4876800"/>
              <a:gd name="connsiteY55" fmla="*/ 4876800 h 4876800"/>
              <a:gd name="connsiteX56" fmla="*/ 4305300 w 4876800"/>
              <a:gd name="connsiteY56" fmla="*/ 4781550 h 4876800"/>
              <a:gd name="connsiteX57" fmla="*/ 4305300 w 4876800"/>
              <a:gd name="connsiteY57" fmla="*/ 4400550 h 4876800"/>
              <a:gd name="connsiteX58" fmla="*/ 4400550 w 4876800"/>
              <a:gd name="connsiteY58" fmla="*/ 4305300 h 4876800"/>
              <a:gd name="connsiteX59" fmla="*/ 95250 w 4876800"/>
              <a:gd name="connsiteY59" fmla="*/ 4305300 h 4876800"/>
              <a:gd name="connsiteX60" fmla="*/ 476250 w 4876800"/>
              <a:gd name="connsiteY60" fmla="*/ 4305300 h 4876800"/>
              <a:gd name="connsiteX61" fmla="*/ 571500 w 4876800"/>
              <a:gd name="connsiteY61" fmla="*/ 4400550 h 4876800"/>
              <a:gd name="connsiteX62" fmla="*/ 571500 w 4876800"/>
              <a:gd name="connsiteY62" fmla="*/ 4781550 h 4876800"/>
              <a:gd name="connsiteX63" fmla="*/ 476250 w 4876800"/>
              <a:gd name="connsiteY63" fmla="*/ 4876800 h 4876800"/>
              <a:gd name="connsiteX64" fmla="*/ 95250 w 4876800"/>
              <a:gd name="connsiteY64" fmla="*/ 4876800 h 4876800"/>
              <a:gd name="connsiteX65" fmla="*/ 0 w 4876800"/>
              <a:gd name="connsiteY65" fmla="*/ 4781550 h 4876800"/>
              <a:gd name="connsiteX66" fmla="*/ 0 w 4876800"/>
              <a:gd name="connsiteY66" fmla="*/ 4400550 h 4876800"/>
              <a:gd name="connsiteX67" fmla="*/ 95250 w 4876800"/>
              <a:gd name="connsiteY67" fmla="*/ 4305300 h 4876800"/>
              <a:gd name="connsiteX68" fmla="*/ 4591050 w 4876800"/>
              <a:gd name="connsiteY68" fmla="*/ 3733800 h 4876800"/>
              <a:gd name="connsiteX69" fmla="*/ 4686300 w 4876800"/>
              <a:gd name="connsiteY69" fmla="*/ 3829050 h 4876800"/>
              <a:gd name="connsiteX70" fmla="*/ 4686300 w 4876800"/>
              <a:gd name="connsiteY70" fmla="*/ 4019550 h 4876800"/>
              <a:gd name="connsiteX71" fmla="*/ 4591050 w 4876800"/>
              <a:gd name="connsiteY71" fmla="*/ 4114800 h 4876800"/>
              <a:gd name="connsiteX72" fmla="*/ 4495800 w 4876800"/>
              <a:gd name="connsiteY72" fmla="*/ 4019550 h 4876800"/>
              <a:gd name="connsiteX73" fmla="*/ 4495800 w 4876800"/>
              <a:gd name="connsiteY73" fmla="*/ 3829050 h 4876800"/>
              <a:gd name="connsiteX74" fmla="*/ 4591050 w 4876800"/>
              <a:gd name="connsiteY74" fmla="*/ 3733800 h 4876800"/>
              <a:gd name="connsiteX75" fmla="*/ 285750 w 4876800"/>
              <a:gd name="connsiteY75" fmla="*/ 3733800 h 4876800"/>
              <a:gd name="connsiteX76" fmla="*/ 381000 w 4876800"/>
              <a:gd name="connsiteY76" fmla="*/ 3829050 h 4876800"/>
              <a:gd name="connsiteX77" fmla="*/ 381000 w 4876800"/>
              <a:gd name="connsiteY77" fmla="*/ 4019550 h 4876800"/>
              <a:gd name="connsiteX78" fmla="*/ 285750 w 4876800"/>
              <a:gd name="connsiteY78" fmla="*/ 4114800 h 4876800"/>
              <a:gd name="connsiteX79" fmla="*/ 190500 w 4876800"/>
              <a:gd name="connsiteY79" fmla="*/ 4019550 h 4876800"/>
              <a:gd name="connsiteX80" fmla="*/ 190500 w 4876800"/>
              <a:gd name="connsiteY80" fmla="*/ 3829050 h 4876800"/>
              <a:gd name="connsiteX81" fmla="*/ 285750 w 4876800"/>
              <a:gd name="connsiteY81" fmla="*/ 3733800 h 4876800"/>
              <a:gd name="connsiteX82" fmla="*/ 3200400 w 4876800"/>
              <a:gd name="connsiteY82" fmla="*/ 3324225 h 4876800"/>
              <a:gd name="connsiteX83" fmla="*/ 3295650 w 4876800"/>
              <a:gd name="connsiteY83" fmla="*/ 3419475 h 4876800"/>
              <a:gd name="connsiteX84" fmla="*/ 3200400 w 4876800"/>
              <a:gd name="connsiteY84" fmla="*/ 3514725 h 4876800"/>
              <a:gd name="connsiteX85" fmla="*/ 3105150 w 4876800"/>
              <a:gd name="connsiteY85" fmla="*/ 3419475 h 4876800"/>
              <a:gd name="connsiteX86" fmla="*/ 3200400 w 4876800"/>
              <a:gd name="connsiteY86" fmla="*/ 3324225 h 4876800"/>
              <a:gd name="connsiteX87" fmla="*/ 4591050 w 4876800"/>
              <a:gd name="connsiteY87" fmla="*/ 3133725 h 4876800"/>
              <a:gd name="connsiteX88" fmla="*/ 4686300 w 4876800"/>
              <a:gd name="connsiteY88" fmla="*/ 3228975 h 4876800"/>
              <a:gd name="connsiteX89" fmla="*/ 4686300 w 4876800"/>
              <a:gd name="connsiteY89" fmla="*/ 3419475 h 4876800"/>
              <a:gd name="connsiteX90" fmla="*/ 4591050 w 4876800"/>
              <a:gd name="connsiteY90" fmla="*/ 3514725 h 4876800"/>
              <a:gd name="connsiteX91" fmla="*/ 4495800 w 4876800"/>
              <a:gd name="connsiteY91" fmla="*/ 3419475 h 4876800"/>
              <a:gd name="connsiteX92" fmla="*/ 4495800 w 4876800"/>
              <a:gd name="connsiteY92" fmla="*/ 3228975 h 4876800"/>
              <a:gd name="connsiteX93" fmla="*/ 4591050 w 4876800"/>
              <a:gd name="connsiteY93" fmla="*/ 3133725 h 4876800"/>
              <a:gd name="connsiteX94" fmla="*/ 285750 w 4876800"/>
              <a:gd name="connsiteY94" fmla="*/ 3133725 h 4876800"/>
              <a:gd name="connsiteX95" fmla="*/ 381000 w 4876800"/>
              <a:gd name="connsiteY95" fmla="*/ 3228975 h 4876800"/>
              <a:gd name="connsiteX96" fmla="*/ 381000 w 4876800"/>
              <a:gd name="connsiteY96" fmla="*/ 3419475 h 4876800"/>
              <a:gd name="connsiteX97" fmla="*/ 285750 w 4876800"/>
              <a:gd name="connsiteY97" fmla="*/ 3514725 h 4876800"/>
              <a:gd name="connsiteX98" fmla="*/ 190500 w 4876800"/>
              <a:gd name="connsiteY98" fmla="*/ 3419475 h 4876800"/>
              <a:gd name="connsiteX99" fmla="*/ 190500 w 4876800"/>
              <a:gd name="connsiteY99" fmla="*/ 3228975 h 4876800"/>
              <a:gd name="connsiteX100" fmla="*/ 285750 w 4876800"/>
              <a:gd name="connsiteY100" fmla="*/ 3133725 h 4876800"/>
              <a:gd name="connsiteX101" fmla="*/ 4591050 w 4876800"/>
              <a:gd name="connsiteY101" fmla="*/ 2533650 h 4876800"/>
              <a:gd name="connsiteX102" fmla="*/ 4686300 w 4876800"/>
              <a:gd name="connsiteY102" fmla="*/ 2628900 h 4876800"/>
              <a:gd name="connsiteX103" fmla="*/ 4686300 w 4876800"/>
              <a:gd name="connsiteY103" fmla="*/ 2819400 h 4876800"/>
              <a:gd name="connsiteX104" fmla="*/ 4591050 w 4876800"/>
              <a:gd name="connsiteY104" fmla="*/ 2914650 h 4876800"/>
              <a:gd name="connsiteX105" fmla="*/ 4495800 w 4876800"/>
              <a:gd name="connsiteY105" fmla="*/ 2819400 h 4876800"/>
              <a:gd name="connsiteX106" fmla="*/ 4495800 w 4876800"/>
              <a:gd name="connsiteY106" fmla="*/ 2628900 h 4876800"/>
              <a:gd name="connsiteX107" fmla="*/ 4591050 w 4876800"/>
              <a:gd name="connsiteY107" fmla="*/ 2533650 h 4876800"/>
              <a:gd name="connsiteX108" fmla="*/ 285750 w 4876800"/>
              <a:gd name="connsiteY108" fmla="*/ 2533650 h 4876800"/>
              <a:gd name="connsiteX109" fmla="*/ 381000 w 4876800"/>
              <a:gd name="connsiteY109" fmla="*/ 2628900 h 4876800"/>
              <a:gd name="connsiteX110" fmla="*/ 381000 w 4876800"/>
              <a:gd name="connsiteY110" fmla="*/ 2819400 h 4876800"/>
              <a:gd name="connsiteX111" fmla="*/ 285750 w 4876800"/>
              <a:gd name="connsiteY111" fmla="*/ 2914650 h 4876800"/>
              <a:gd name="connsiteX112" fmla="*/ 190500 w 4876800"/>
              <a:gd name="connsiteY112" fmla="*/ 2819400 h 4876800"/>
              <a:gd name="connsiteX113" fmla="*/ 190500 w 4876800"/>
              <a:gd name="connsiteY113" fmla="*/ 2628900 h 4876800"/>
              <a:gd name="connsiteX114" fmla="*/ 285750 w 4876800"/>
              <a:gd name="connsiteY114" fmla="*/ 2533650 h 4876800"/>
              <a:gd name="connsiteX115" fmla="*/ 1770554 w 4876800"/>
              <a:gd name="connsiteY115" fmla="*/ 2095757 h 4876800"/>
              <a:gd name="connsiteX116" fmla="*/ 981075 w 4876800"/>
              <a:gd name="connsiteY116" fmla="*/ 2859767 h 4876800"/>
              <a:gd name="connsiteX117" fmla="*/ 981075 w 4876800"/>
              <a:gd name="connsiteY117" fmla="*/ 3324225 h 4876800"/>
              <a:gd name="connsiteX118" fmla="*/ 2628900 w 4876800"/>
              <a:gd name="connsiteY118" fmla="*/ 3324225 h 4876800"/>
              <a:gd name="connsiteX119" fmla="*/ 2724150 w 4876800"/>
              <a:gd name="connsiteY119" fmla="*/ 3419475 h 4876800"/>
              <a:gd name="connsiteX120" fmla="*/ 2628900 w 4876800"/>
              <a:gd name="connsiteY120" fmla="*/ 3514725 h 4876800"/>
              <a:gd name="connsiteX121" fmla="*/ 981075 w 4876800"/>
              <a:gd name="connsiteY121" fmla="*/ 3514725 h 4876800"/>
              <a:gd name="connsiteX122" fmla="*/ 981075 w 4876800"/>
              <a:gd name="connsiteY122" fmla="*/ 3924300 h 4876800"/>
              <a:gd name="connsiteX123" fmla="*/ 3895725 w 4876800"/>
              <a:gd name="connsiteY123" fmla="*/ 3924300 h 4876800"/>
              <a:gd name="connsiteX124" fmla="*/ 3895725 w 4876800"/>
              <a:gd name="connsiteY124" fmla="*/ 3514725 h 4876800"/>
              <a:gd name="connsiteX125" fmla="*/ 3581400 w 4876800"/>
              <a:gd name="connsiteY125" fmla="*/ 3514725 h 4876800"/>
              <a:gd name="connsiteX126" fmla="*/ 3486150 w 4876800"/>
              <a:gd name="connsiteY126" fmla="*/ 3419475 h 4876800"/>
              <a:gd name="connsiteX127" fmla="*/ 3581400 w 4876800"/>
              <a:gd name="connsiteY127" fmla="*/ 3324225 h 4876800"/>
              <a:gd name="connsiteX128" fmla="*/ 3895725 w 4876800"/>
              <a:gd name="connsiteY128" fmla="*/ 3324225 h 4876800"/>
              <a:gd name="connsiteX129" fmla="*/ 3895725 w 4876800"/>
              <a:gd name="connsiteY129" fmla="*/ 3077927 h 4876800"/>
              <a:gd name="connsiteX130" fmla="*/ 3105150 w 4876800"/>
              <a:gd name="connsiteY130" fmla="*/ 2287352 h 4876800"/>
              <a:gd name="connsiteX131" fmla="*/ 2663799 w 4876800"/>
              <a:gd name="connsiteY131" fmla="*/ 2728703 h 4876800"/>
              <a:gd name="connsiteX132" fmla="*/ 3000356 w 4876800"/>
              <a:gd name="connsiteY132" fmla="*/ 3084776 h 4876800"/>
              <a:gd name="connsiteX133" fmla="*/ 2996565 w 4876800"/>
              <a:gd name="connsiteY133" fmla="*/ 3219431 h 4876800"/>
              <a:gd name="connsiteX134" fmla="*/ 2931157 w 4876800"/>
              <a:gd name="connsiteY134" fmla="*/ 3245453 h 4876800"/>
              <a:gd name="connsiteX135" fmla="*/ 2861910 w 4876800"/>
              <a:gd name="connsiteY135" fmla="*/ 3215630 h 4876800"/>
              <a:gd name="connsiteX136" fmla="*/ 2370144 w 4876800"/>
              <a:gd name="connsiteY136" fmla="*/ 2695346 h 4876800"/>
              <a:gd name="connsiteX137" fmla="*/ 4591050 w 4876800"/>
              <a:gd name="connsiteY137" fmla="*/ 1962150 h 4876800"/>
              <a:gd name="connsiteX138" fmla="*/ 4686300 w 4876800"/>
              <a:gd name="connsiteY138" fmla="*/ 2057400 h 4876800"/>
              <a:gd name="connsiteX139" fmla="*/ 4686300 w 4876800"/>
              <a:gd name="connsiteY139" fmla="*/ 2247900 h 4876800"/>
              <a:gd name="connsiteX140" fmla="*/ 4591050 w 4876800"/>
              <a:gd name="connsiteY140" fmla="*/ 2343150 h 4876800"/>
              <a:gd name="connsiteX141" fmla="*/ 4495800 w 4876800"/>
              <a:gd name="connsiteY141" fmla="*/ 2247900 h 4876800"/>
              <a:gd name="connsiteX142" fmla="*/ 4495800 w 4876800"/>
              <a:gd name="connsiteY142" fmla="*/ 2057400 h 4876800"/>
              <a:gd name="connsiteX143" fmla="*/ 4591050 w 4876800"/>
              <a:gd name="connsiteY143" fmla="*/ 1962150 h 4876800"/>
              <a:gd name="connsiteX144" fmla="*/ 285750 w 4876800"/>
              <a:gd name="connsiteY144" fmla="*/ 1962150 h 4876800"/>
              <a:gd name="connsiteX145" fmla="*/ 381000 w 4876800"/>
              <a:gd name="connsiteY145" fmla="*/ 2057400 h 4876800"/>
              <a:gd name="connsiteX146" fmla="*/ 381000 w 4876800"/>
              <a:gd name="connsiteY146" fmla="*/ 2247900 h 4876800"/>
              <a:gd name="connsiteX147" fmla="*/ 285750 w 4876800"/>
              <a:gd name="connsiteY147" fmla="*/ 2343150 h 4876800"/>
              <a:gd name="connsiteX148" fmla="*/ 190500 w 4876800"/>
              <a:gd name="connsiteY148" fmla="*/ 2247900 h 4876800"/>
              <a:gd name="connsiteX149" fmla="*/ 190500 w 4876800"/>
              <a:gd name="connsiteY149" fmla="*/ 2057400 h 4876800"/>
              <a:gd name="connsiteX150" fmla="*/ 285750 w 4876800"/>
              <a:gd name="connsiteY150" fmla="*/ 1962150 h 4876800"/>
              <a:gd name="connsiteX151" fmla="*/ 2628900 w 4876800"/>
              <a:gd name="connsiteY151" fmla="*/ 1581150 h 4876800"/>
              <a:gd name="connsiteX152" fmla="*/ 2533650 w 4876800"/>
              <a:gd name="connsiteY152" fmla="*/ 1676400 h 4876800"/>
              <a:gd name="connsiteX153" fmla="*/ 2628900 w 4876800"/>
              <a:gd name="connsiteY153" fmla="*/ 1771650 h 4876800"/>
              <a:gd name="connsiteX154" fmla="*/ 2724150 w 4876800"/>
              <a:gd name="connsiteY154" fmla="*/ 1676400 h 4876800"/>
              <a:gd name="connsiteX155" fmla="*/ 2628900 w 4876800"/>
              <a:gd name="connsiteY155" fmla="*/ 1581150 h 4876800"/>
              <a:gd name="connsiteX156" fmla="*/ 4591050 w 4876800"/>
              <a:gd name="connsiteY156" fmla="*/ 1390650 h 4876800"/>
              <a:gd name="connsiteX157" fmla="*/ 4686300 w 4876800"/>
              <a:gd name="connsiteY157" fmla="*/ 1485900 h 4876800"/>
              <a:gd name="connsiteX158" fmla="*/ 4686300 w 4876800"/>
              <a:gd name="connsiteY158" fmla="*/ 1676400 h 4876800"/>
              <a:gd name="connsiteX159" fmla="*/ 4591050 w 4876800"/>
              <a:gd name="connsiteY159" fmla="*/ 1771650 h 4876800"/>
              <a:gd name="connsiteX160" fmla="*/ 4495800 w 4876800"/>
              <a:gd name="connsiteY160" fmla="*/ 1676400 h 4876800"/>
              <a:gd name="connsiteX161" fmla="*/ 4495800 w 4876800"/>
              <a:gd name="connsiteY161" fmla="*/ 1485900 h 4876800"/>
              <a:gd name="connsiteX162" fmla="*/ 4591050 w 4876800"/>
              <a:gd name="connsiteY162" fmla="*/ 1390650 h 4876800"/>
              <a:gd name="connsiteX163" fmla="*/ 2628900 w 4876800"/>
              <a:gd name="connsiteY163" fmla="*/ 1390650 h 4876800"/>
              <a:gd name="connsiteX164" fmla="*/ 2914650 w 4876800"/>
              <a:gd name="connsiteY164" fmla="*/ 1676400 h 4876800"/>
              <a:gd name="connsiteX165" fmla="*/ 2628900 w 4876800"/>
              <a:gd name="connsiteY165" fmla="*/ 1962150 h 4876800"/>
              <a:gd name="connsiteX166" fmla="*/ 2343150 w 4876800"/>
              <a:gd name="connsiteY166" fmla="*/ 1676400 h 4876800"/>
              <a:gd name="connsiteX167" fmla="*/ 2628900 w 4876800"/>
              <a:gd name="connsiteY167" fmla="*/ 1390650 h 4876800"/>
              <a:gd name="connsiteX168" fmla="*/ 285750 w 4876800"/>
              <a:gd name="connsiteY168" fmla="*/ 1390650 h 4876800"/>
              <a:gd name="connsiteX169" fmla="*/ 381000 w 4876800"/>
              <a:gd name="connsiteY169" fmla="*/ 1485900 h 4876800"/>
              <a:gd name="connsiteX170" fmla="*/ 381000 w 4876800"/>
              <a:gd name="connsiteY170" fmla="*/ 1676400 h 4876800"/>
              <a:gd name="connsiteX171" fmla="*/ 285750 w 4876800"/>
              <a:gd name="connsiteY171" fmla="*/ 1771650 h 4876800"/>
              <a:gd name="connsiteX172" fmla="*/ 190500 w 4876800"/>
              <a:gd name="connsiteY172" fmla="*/ 1676400 h 4876800"/>
              <a:gd name="connsiteX173" fmla="*/ 190500 w 4876800"/>
              <a:gd name="connsiteY173" fmla="*/ 1485900 h 4876800"/>
              <a:gd name="connsiteX174" fmla="*/ 285750 w 4876800"/>
              <a:gd name="connsiteY174" fmla="*/ 1390650 h 4876800"/>
              <a:gd name="connsiteX175" fmla="*/ 981075 w 4876800"/>
              <a:gd name="connsiteY175" fmla="*/ 981075 h 4876800"/>
              <a:gd name="connsiteX176" fmla="*/ 981075 w 4876800"/>
              <a:gd name="connsiteY176" fmla="*/ 2594677 h 4876800"/>
              <a:gd name="connsiteX177" fmla="*/ 1705413 w 4876800"/>
              <a:gd name="connsiteY177" fmla="*/ 1893703 h 4876800"/>
              <a:gd name="connsiteX178" fmla="*/ 1839001 w 4876800"/>
              <a:gd name="connsiteY178" fmla="*/ 1894799 h 4876800"/>
              <a:gd name="connsiteX179" fmla="*/ 2533650 w 4876800"/>
              <a:gd name="connsiteY179" fmla="*/ 2589447 h 4876800"/>
              <a:gd name="connsiteX180" fmla="*/ 3037789 w 4876800"/>
              <a:gd name="connsiteY180" fmla="*/ 2085289 h 4876800"/>
              <a:gd name="connsiteX181" fmla="*/ 3172501 w 4876800"/>
              <a:gd name="connsiteY181" fmla="*/ 2085289 h 4876800"/>
              <a:gd name="connsiteX182" fmla="*/ 3895725 w 4876800"/>
              <a:gd name="connsiteY182" fmla="*/ 2808513 h 4876800"/>
              <a:gd name="connsiteX183" fmla="*/ 3895725 w 4876800"/>
              <a:gd name="connsiteY183" fmla="*/ 981075 h 4876800"/>
              <a:gd name="connsiteX184" fmla="*/ 4591050 w 4876800"/>
              <a:gd name="connsiteY184" fmla="*/ 790575 h 4876800"/>
              <a:gd name="connsiteX185" fmla="*/ 4686300 w 4876800"/>
              <a:gd name="connsiteY185" fmla="*/ 885825 h 4876800"/>
              <a:gd name="connsiteX186" fmla="*/ 4686300 w 4876800"/>
              <a:gd name="connsiteY186" fmla="*/ 1076325 h 4876800"/>
              <a:gd name="connsiteX187" fmla="*/ 4591050 w 4876800"/>
              <a:gd name="connsiteY187" fmla="*/ 1171575 h 4876800"/>
              <a:gd name="connsiteX188" fmla="*/ 4495800 w 4876800"/>
              <a:gd name="connsiteY188" fmla="*/ 1076325 h 4876800"/>
              <a:gd name="connsiteX189" fmla="*/ 4495800 w 4876800"/>
              <a:gd name="connsiteY189" fmla="*/ 885825 h 4876800"/>
              <a:gd name="connsiteX190" fmla="*/ 4591050 w 4876800"/>
              <a:gd name="connsiteY190" fmla="*/ 790575 h 4876800"/>
              <a:gd name="connsiteX191" fmla="*/ 885825 w 4876800"/>
              <a:gd name="connsiteY191" fmla="*/ 790575 h 4876800"/>
              <a:gd name="connsiteX192" fmla="*/ 3990975 w 4876800"/>
              <a:gd name="connsiteY192" fmla="*/ 790575 h 4876800"/>
              <a:gd name="connsiteX193" fmla="*/ 4086225 w 4876800"/>
              <a:gd name="connsiteY193" fmla="*/ 885825 h 4876800"/>
              <a:gd name="connsiteX194" fmla="*/ 4086225 w 4876800"/>
              <a:gd name="connsiteY194" fmla="*/ 3038427 h 4876800"/>
              <a:gd name="connsiteX195" fmla="*/ 4086225 w 4876800"/>
              <a:gd name="connsiteY195" fmla="*/ 3038523 h 4876800"/>
              <a:gd name="connsiteX196" fmla="*/ 4086225 w 4876800"/>
              <a:gd name="connsiteY196" fmla="*/ 4019550 h 4876800"/>
              <a:gd name="connsiteX197" fmla="*/ 3990975 w 4876800"/>
              <a:gd name="connsiteY197" fmla="*/ 4114800 h 4876800"/>
              <a:gd name="connsiteX198" fmla="*/ 885825 w 4876800"/>
              <a:gd name="connsiteY198" fmla="*/ 4114800 h 4876800"/>
              <a:gd name="connsiteX199" fmla="*/ 790575 w 4876800"/>
              <a:gd name="connsiteY199" fmla="*/ 4019550 h 4876800"/>
              <a:gd name="connsiteX200" fmla="*/ 790575 w 4876800"/>
              <a:gd name="connsiteY200" fmla="*/ 885825 h 4876800"/>
              <a:gd name="connsiteX201" fmla="*/ 885825 w 4876800"/>
              <a:gd name="connsiteY201" fmla="*/ 790575 h 4876800"/>
              <a:gd name="connsiteX202" fmla="*/ 285750 w 4876800"/>
              <a:gd name="connsiteY202" fmla="*/ 790575 h 4876800"/>
              <a:gd name="connsiteX203" fmla="*/ 381000 w 4876800"/>
              <a:gd name="connsiteY203" fmla="*/ 885825 h 4876800"/>
              <a:gd name="connsiteX204" fmla="*/ 381000 w 4876800"/>
              <a:gd name="connsiteY204" fmla="*/ 1076325 h 4876800"/>
              <a:gd name="connsiteX205" fmla="*/ 285750 w 4876800"/>
              <a:gd name="connsiteY205" fmla="*/ 1171575 h 4876800"/>
              <a:gd name="connsiteX206" fmla="*/ 190500 w 4876800"/>
              <a:gd name="connsiteY206" fmla="*/ 1076325 h 4876800"/>
              <a:gd name="connsiteX207" fmla="*/ 190500 w 4876800"/>
              <a:gd name="connsiteY207" fmla="*/ 885825 h 4876800"/>
              <a:gd name="connsiteX208" fmla="*/ 285750 w 4876800"/>
              <a:gd name="connsiteY208" fmla="*/ 790575 h 4876800"/>
              <a:gd name="connsiteX209" fmla="*/ 4495800 w 4876800"/>
              <a:gd name="connsiteY209" fmla="*/ 190500 h 4876800"/>
              <a:gd name="connsiteX210" fmla="*/ 4495800 w 4876800"/>
              <a:gd name="connsiteY210" fmla="*/ 381000 h 4876800"/>
              <a:gd name="connsiteX211" fmla="*/ 4686300 w 4876800"/>
              <a:gd name="connsiteY211" fmla="*/ 381000 h 4876800"/>
              <a:gd name="connsiteX212" fmla="*/ 4686300 w 4876800"/>
              <a:gd name="connsiteY212" fmla="*/ 190500 h 4876800"/>
              <a:gd name="connsiteX213" fmla="*/ 3800475 w 4876800"/>
              <a:gd name="connsiteY213" fmla="*/ 190500 h 4876800"/>
              <a:gd name="connsiteX214" fmla="*/ 3990975 w 4876800"/>
              <a:gd name="connsiteY214" fmla="*/ 190500 h 4876800"/>
              <a:gd name="connsiteX215" fmla="*/ 4086225 w 4876800"/>
              <a:gd name="connsiteY215" fmla="*/ 285750 h 4876800"/>
              <a:gd name="connsiteX216" fmla="*/ 3990975 w 4876800"/>
              <a:gd name="connsiteY216" fmla="*/ 381000 h 4876800"/>
              <a:gd name="connsiteX217" fmla="*/ 3800475 w 4876800"/>
              <a:gd name="connsiteY217" fmla="*/ 381000 h 4876800"/>
              <a:gd name="connsiteX218" fmla="*/ 3705225 w 4876800"/>
              <a:gd name="connsiteY218" fmla="*/ 285750 h 4876800"/>
              <a:gd name="connsiteX219" fmla="*/ 3800475 w 4876800"/>
              <a:gd name="connsiteY219" fmla="*/ 190500 h 4876800"/>
              <a:gd name="connsiteX220" fmla="*/ 3200400 w 4876800"/>
              <a:gd name="connsiteY220" fmla="*/ 190500 h 4876800"/>
              <a:gd name="connsiteX221" fmla="*/ 3390900 w 4876800"/>
              <a:gd name="connsiteY221" fmla="*/ 190500 h 4876800"/>
              <a:gd name="connsiteX222" fmla="*/ 3486150 w 4876800"/>
              <a:gd name="connsiteY222" fmla="*/ 285750 h 4876800"/>
              <a:gd name="connsiteX223" fmla="*/ 3390900 w 4876800"/>
              <a:gd name="connsiteY223" fmla="*/ 381000 h 4876800"/>
              <a:gd name="connsiteX224" fmla="*/ 3200400 w 4876800"/>
              <a:gd name="connsiteY224" fmla="*/ 381000 h 4876800"/>
              <a:gd name="connsiteX225" fmla="*/ 3105150 w 4876800"/>
              <a:gd name="connsiteY225" fmla="*/ 285750 h 4876800"/>
              <a:gd name="connsiteX226" fmla="*/ 3200400 w 4876800"/>
              <a:gd name="connsiteY226" fmla="*/ 190500 h 4876800"/>
              <a:gd name="connsiteX227" fmla="*/ 2628900 w 4876800"/>
              <a:gd name="connsiteY227" fmla="*/ 190500 h 4876800"/>
              <a:gd name="connsiteX228" fmla="*/ 2819400 w 4876800"/>
              <a:gd name="connsiteY228" fmla="*/ 190500 h 4876800"/>
              <a:gd name="connsiteX229" fmla="*/ 2914650 w 4876800"/>
              <a:gd name="connsiteY229" fmla="*/ 285750 h 4876800"/>
              <a:gd name="connsiteX230" fmla="*/ 2819400 w 4876800"/>
              <a:gd name="connsiteY230" fmla="*/ 381000 h 4876800"/>
              <a:gd name="connsiteX231" fmla="*/ 2628900 w 4876800"/>
              <a:gd name="connsiteY231" fmla="*/ 381000 h 4876800"/>
              <a:gd name="connsiteX232" fmla="*/ 2533650 w 4876800"/>
              <a:gd name="connsiteY232" fmla="*/ 285750 h 4876800"/>
              <a:gd name="connsiteX233" fmla="*/ 2628900 w 4876800"/>
              <a:gd name="connsiteY233" fmla="*/ 190500 h 4876800"/>
              <a:gd name="connsiteX234" fmla="*/ 2057400 w 4876800"/>
              <a:gd name="connsiteY234" fmla="*/ 190500 h 4876800"/>
              <a:gd name="connsiteX235" fmla="*/ 2247900 w 4876800"/>
              <a:gd name="connsiteY235" fmla="*/ 190500 h 4876800"/>
              <a:gd name="connsiteX236" fmla="*/ 2343150 w 4876800"/>
              <a:gd name="connsiteY236" fmla="*/ 285750 h 4876800"/>
              <a:gd name="connsiteX237" fmla="*/ 2247900 w 4876800"/>
              <a:gd name="connsiteY237" fmla="*/ 381000 h 4876800"/>
              <a:gd name="connsiteX238" fmla="*/ 2057400 w 4876800"/>
              <a:gd name="connsiteY238" fmla="*/ 381000 h 4876800"/>
              <a:gd name="connsiteX239" fmla="*/ 1962150 w 4876800"/>
              <a:gd name="connsiteY239" fmla="*/ 285750 h 4876800"/>
              <a:gd name="connsiteX240" fmla="*/ 2057400 w 4876800"/>
              <a:gd name="connsiteY240" fmla="*/ 190500 h 4876800"/>
              <a:gd name="connsiteX241" fmla="*/ 1485900 w 4876800"/>
              <a:gd name="connsiteY241" fmla="*/ 190500 h 4876800"/>
              <a:gd name="connsiteX242" fmla="*/ 1676400 w 4876800"/>
              <a:gd name="connsiteY242" fmla="*/ 190500 h 4876800"/>
              <a:gd name="connsiteX243" fmla="*/ 1771650 w 4876800"/>
              <a:gd name="connsiteY243" fmla="*/ 285750 h 4876800"/>
              <a:gd name="connsiteX244" fmla="*/ 1676400 w 4876800"/>
              <a:gd name="connsiteY244" fmla="*/ 381000 h 4876800"/>
              <a:gd name="connsiteX245" fmla="*/ 1485900 w 4876800"/>
              <a:gd name="connsiteY245" fmla="*/ 381000 h 4876800"/>
              <a:gd name="connsiteX246" fmla="*/ 1390650 w 4876800"/>
              <a:gd name="connsiteY246" fmla="*/ 285750 h 4876800"/>
              <a:gd name="connsiteX247" fmla="*/ 1485900 w 4876800"/>
              <a:gd name="connsiteY247" fmla="*/ 190500 h 4876800"/>
              <a:gd name="connsiteX248" fmla="*/ 885825 w 4876800"/>
              <a:gd name="connsiteY248" fmla="*/ 190500 h 4876800"/>
              <a:gd name="connsiteX249" fmla="*/ 1076325 w 4876800"/>
              <a:gd name="connsiteY249" fmla="*/ 190500 h 4876800"/>
              <a:gd name="connsiteX250" fmla="*/ 1171575 w 4876800"/>
              <a:gd name="connsiteY250" fmla="*/ 285750 h 4876800"/>
              <a:gd name="connsiteX251" fmla="*/ 1076325 w 4876800"/>
              <a:gd name="connsiteY251" fmla="*/ 381000 h 4876800"/>
              <a:gd name="connsiteX252" fmla="*/ 885825 w 4876800"/>
              <a:gd name="connsiteY252" fmla="*/ 381000 h 4876800"/>
              <a:gd name="connsiteX253" fmla="*/ 790575 w 4876800"/>
              <a:gd name="connsiteY253" fmla="*/ 285750 h 4876800"/>
              <a:gd name="connsiteX254" fmla="*/ 885825 w 4876800"/>
              <a:gd name="connsiteY254" fmla="*/ 190500 h 4876800"/>
              <a:gd name="connsiteX255" fmla="*/ 190500 w 4876800"/>
              <a:gd name="connsiteY255" fmla="*/ 190500 h 4876800"/>
              <a:gd name="connsiteX256" fmla="*/ 190500 w 4876800"/>
              <a:gd name="connsiteY256" fmla="*/ 381000 h 4876800"/>
              <a:gd name="connsiteX257" fmla="*/ 381000 w 4876800"/>
              <a:gd name="connsiteY257" fmla="*/ 381000 h 4876800"/>
              <a:gd name="connsiteX258" fmla="*/ 381000 w 4876800"/>
              <a:gd name="connsiteY258" fmla="*/ 190500 h 4876800"/>
              <a:gd name="connsiteX259" fmla="*/ 4400550 w 4876800"/>
              <a:gd name="connsiteY259" fmla="*/ 0 h 4876800"/>
              <a:gd name="connsiteX260" fmla="*/ 4781550 w 4876800"/>
              <a:gd name="connsiteY260" fmla="*/ 0 h 4876800"/>
              <a:gd name="connsiteX261" fmla="*/ 4876800 w 4876800"/>
              <a:gd name="connsiteY261" fmla="*/ 95250 h 4876800"/>
              <a:gd name="connsiteX262" fmla="*/ 4876800 w 4876800"/>
              <a:gd name="connsiteY262" fmla="*/ 476250 h 4876800"/>
              <a:gd name="connsiteX263" fmla="*/ 4781550 w 4876800"/>
              <a:gd name="connsiteY263" fmla="*/ 571500 h 4876800"/>
              <a:gd name="connsiteX264" fmla="*/ 4400550 w 4876800"/>
              <a:gd name="connsiteY264" fmla="*/ 571500 h 4876800"/>
              <a:gd name="connsiteX265" fmla="*/ 4305300 w 4876800"/>
              <a:gd name="connsiteY265" fmla="*/ 476250 h 4876800"/>
              <a:gd name="connsiteX266" fmla="*/ 4305300 w 4876800"/>
              <a:gd name="connsiteY266" fmla="*/ 95250 h 4876800"/>
              <a:gd name="connsiteX267" fmla="*/ 4400550 w 4876800"/>
              <a:gd name="connsiteY267" fmla="*/ 0 h 4876800"/>
              <a:gd name="connsiteX268" fmla="*/ 95250 w 4876800"/>
              <a:gd name="connsiteY268" fmla="*/ 0 h 4876800"/>
              <a:gd name="connsiteX269" fmla="*/ 476250 w 4876800"/>
              <a:gd name="connsiteY269" fmla="*/ 0 h 4876800"/>
              <a:gd name="connsiteX270" fmla="*/ 571500 w 4876800"/>
              <a:gd name="connsiteY270" fmla="*/ 95250 h 4876800"/>
              <a:gd name="connsiteX271" fmla="*/ 571500 w 4876800"/>
              <a:gd name="connsiteY271" fmla="*/ 476250 h 4876800"/>
              <a:gd name="connsiteX272" fmla="*/ 476250 w 4876800"/>
              <a:gd name="connsiteY272" fmla="*/ 571500 h 4876800"/>
              <a:gd name="connsiteX273" fmla="*/ 95250 w 4876800"/>
              <a:gd name="connsiteY273" fmla="*/ 571500 h 4876800"/>
              <a:gd name="connsiteX274" fmla="*/ 0 w 4876800"/>
              <a:gd name="connsiteY274" fmla="*/ 476250 h 4876800"/>
              <a:gd name="connsiteX275" fmla="*/ 0 w 4876800"/>
              <a:gd name="connsiteY275" fmla="*/ 95250 h 4876800"/>
              <a:gd name="connsiteX276" fmla="*/ 95250 w 4876800"/>
              <a:gd name="connsiteY276"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Lst>
            <a:rect l="l" t="t" r="r" b="b"/>
            <a:pathLst>
              <a:path w="4876800" h="4876800">
                <a:moveTo>
                  <a:pt x="4495800" y="4495800"/>
                </a:moveTo>
                <a:lnTo>
                  <a:pt x="4495800" y="4686300"/>
                </a:lnTo>
                <a:lnTo>
                  <a:pt x="4686300" y="4686300"/>
                </a:lnTo>
                <a:lnTo>
                  <a:pt x="4686300" y="4495800"/>
                </a:lnTo>
                <a:close/>
                <a:moveTo>
                  <a:pt x="3800475" y="4495800"/>
                </a:moveTo>
                <a:lnTo>
                  <a:pt x="3990975" y="4495800"/>
                </a:lnTo>
                <a:cubicBezTo>
                  <a:pt x="4043572" y="4495800"/>
                  <a:pt x="4086225" y="4538443"/>
                  <a:pt x="4086225" y="4591050"/>
                </a:cubicBezTo>
                <a:cubicBezTo>
                  <a:pt x="4086225" y="4643656"/>
                  <a:pt x="4043572" y="4686300"/>
                  <a:pt x="3990975" y="4686300"/>
                </a:cubicBezTo>
                <a:lnTo>
                  <a:pt x="3800475" y="4686300"/>
                </a:lnTo>
                <a:cubicBezTo>
                  <a:pt x="3747878" y="4686300"/>
                  <a:pt x="3705225" y="4643656"/>
                  <a:pt x="3705225" y="4591050"/>
                </a:cubicBezTo>
                <a:cubicBezTo>
                  <a:pt x="3705225" y="4538443"/>
                  <a:pt x="3747878" y="4495800"/>
                  <a:pt x="3800475" y="4495800"/>
                </a:cubicBezTo>
                <a:close/>
                <a:moveTo>
                  <a:pt x="3200400" y="4495800"/>
                </a:moveTo>
                <a:lnTo>
                  <a:pt x="3390900" y="4495800"/>
                </a:lnTo>
                <a:cubicBezTo>
                  <a:pt x="3443497" y="4495800"/>
                  <a:pt x="3486150" y="4538443"/>
                  <a:pt x="3486150" y="4591050"/>
                </a:cubicBezTo>
                <a:cubicBezTo>
                  <a:pt x="3486150" y="4643656"/>
                  <a:pt x="3443497" y="4686300"/>
                  <a:pt x="3390900" y="4686300"/>
                </a:cubicBezTo>
                <a:lnTo>
                  <a:pt x="3200400" y="4686300"/>
                </a:lnTo>
                <a:cubicBezTo>
                  <a:pt x="3147803" y="4686300"/>
                  <a:pt x="3105150" y="4643656"/>
                  <a:pt x="3105150" y="4591050"/>
                </a:cubicBezTo>
                <a:cubicBezTo>
                  <a:pt x="3105150" y="4538443"/>
                  <a:pt x="3147803" y="4495800"/>
                  <a:pt x="3200400" y="4495800"/>
                </a:cubicBezTo>
                <a:close/>
                <a:moveTo>
                  <a:pt x="2628900" y="4495800"/>
                </a:moveTo>
                <a:lnTo>
                  <a:pt x="2819400" y="4495800"/>
                </a:lnTo>
                <a:cubicBezTo>
                  <a:pt x="2871997" y="4495800"/>
                  <a:pt x="2914650" y="4538443"/>
                  <a:pt x="2914650" y="4591050"/>
                </a:cubicBezTo>
                <a:cubicBezTo>
                  <a:pt x="2914650" y="4643656"/>
                  <a:pt x="2871997" y="4686300"/>
                  <a:pt x="2819400" y="4686300"/>
                </a:cubicBezTo>
                <a:lnTo>
                  <a:pt x="2628900" y="4686300"/>
                </a:lnTo>
                <a:cubicBezTo>
                  <a:pt x="2576303" y="4686300"/>
                  <a:pt x="2533650" y="4643656"/>
                  <a:pt x="2533650" y="4591050"/>
                </a:cubicBezTo>
                <a:cubicBezTo>
                  <a:pt x="2533650" y="4538443"/>
                  <a:pt x="2576303" y="4495800"/>
                  <a:pt x="2628900" y="4495800"/>
                </a:cubicBezTo>
                <a:close/>
                <a:moveTo>
                  <a:pt x="2057400" y="4495800"/>
                </a:moveTo>
                <a:lnTo>
                  <a:pt x="2247900" y="4495800"/>
                </a:lnTo>
                <a:cubicBezTo>
                  <a:pt x="2300497" y="4495800"/>
                  <a:pt x="2343150" y="4538443"/>
                  <a:pt x="2343150" y="4591050"/>
                </a:cubicBezTo>
                <a:cubicBezTo>
                  <a:pt x="2343150" y="4643656"/>
                  <a:pt x="2300497" y="4686300"/>
                  <a:pt x="2247900" y="4686300"/>
                </a:cubicBezTo>
                <a:lnTo>
                  <a:pt x="2057400" y="4686300"/>
                </a:lnTo>
                <a:cubicBezTo>
                  <a:pt x="2004803" y="4686300"/>
                  <a:pt x="1962150" y="4643656"/>
                  <a:pt x="1962150" y="4591050"/>
                </a:cubicBezTo>
                <a:cubicBezTo>
                  <a:pt x="1962150" y="4538443"/>
                  <a:pt x="2004803" y="4495800"/>
                  <a:pt x="2057400" y="4495800"/>
                </a:cubicBezTo>
                <a:close/>
                <a:moveTo>
                  <a:pt x="1485900" y="4495800"/>
                </a:moveTo>
                <a:lnTo>
                  <a:pt x="1676400" y="4495800"/>
                </a:lnTo>
                <a:cubicBezTo>
                  <a:pt x="1728997" y="4495800"/>
                  <a:pt x="1771650" y="4538443"/>
                  <a:pt x="1771650" y="4591050"/>
                </a:cubicBezTo>
                <a:cubicBezTo>
                  <a:pt x="1771650" y="4643656"/>
                  <a:pt x="1728997" y="4686300"/>
                  <a:pt x="1676400" y="4686300"/>
                </a:cubicBezTo>
                <a:lnTo>
                  <a:pt x="1485900" y="4686300"/>
                </a:lnTo>
                <a:cubicBezTo>
                  <a:pt x="1433303" y="4686300"/>
                  <a:pt x="1390650" y="4643656"/>
                  <a:pt x="1390650" y="4591050"/>
                </a:cubicBezTo>
                <a:cubicBezTo>
                  <a:pt x="1390650" y="4538443"/>
                  <a:pt x="1433303" y="4495800"/>
                  <a:pt x="1485900" y="4495800"/>
                </a:cubicBezTo>
                <a:close/>
                <a:moveTo>
                  <a:pt x="885825" y="4495800"/>
                </a:moveTo>
                <a:lnTo>
                  <a:pt x="1076325" y="4495800"/>
                </a:lnTo>
                <a:cubicBezTo>
                  <a:pt x="1128922" y="4495800"/>
                  <a:pt x="1171575" y="4538443"/>
                  <a:pt x="1171575" y="4591050"/>
                </a:cubicBezTo>
                <a:cubicBezTo>
                  <a:pt x="1171575" y="4643656"/>
                  <a:pt x="1128922" y="4686300"/>
                  <a:pt x="1076325" y="4686300"/>
                </a:cubicBezTo>
                <a:lnTo>
                  <a:pt x="885825" y="4686300"/>
                </a:lnTo>
                <a:cubicBezTo>
                  <a:pt x="833228" y="4686300"/>
                  <a:pt x="790575" y="4643656"/>
                  <a:pt x="790575" y="4591050"/>
                </a:cubicBezTo>
                <a:cubicBezTo>
                  <a:pt x="790575" y="4538443"/>
                  <a:pt x="833228" y="4495800"/>
                  <a:pt x="885825" y="4495800"/>
                </a:cubicBezTo>
                <a:close/>
                <a:moveTo>
                  <a:pt x="190500" y="4495800"/>
                </a:moveTo>
                <a:lnTo>
                  <a:pt x="190500" y="4686300"/>
                </a:lnTo>
                <a:lnTo>
                  <a:pt x="381000" y="4686300"/>
                </a:lnTo>
                <a:lnTo>
                  <a:pt x="381000" y="4495800"/>
                </a:lnTo>
                <a:close/>
                <a:moveTo>
                  <a:pt x="4400550" y="4305300"/>
                </a:moveTo>
                <a:lnTo>
                  <a:pt x="4781550" y="4305300"/>
                </a:lnTo>
                <a:cubicBezTo>
                  <a:pt x="4834147" y="4305300"/>
                  <a:pt x="4876800" y="4347943"/>
                  <a:pt x="4876800" y="4400550"/>
                </a:cubicBezTo>
                <a:lnTo>
                  <a:pt x="4876800" y="4781550"/>
                </a:lnTo>
                <a:cubicBezTo>
                  <a:pt x="4876800" y="4834156"/>
                  <a:pt x="4834147" y="4876800"/>
                  <a:pt x="4781550" y="4876800"/>
                </a:cubicBezTo>
                <a:lnTo>
                  <a:pt x="4400550" y="4876800"/>
                </a:lnTo>
                <a:cubicBezTo>
                  <a:pt x="4347953" y="4876800"/>
                  <a:pt x="4305300" y="4834156"/>
                  <a:pt x="4305300" y="4781550"/>
                </a:cubicBezTo>
                <a:lnTo>
                  <a:pt x="4305300" y="4400550"/>
                </a:lnTo>
                <a:cubicBezTo>
                  <a:pt x="4305300" y="4347943"/>
                  <a:pt x="4347953" y="4305300"/>
                  <a:pt x="4400550" y="4305300"/>
                </a:cubicBezTo>
                <a:close/>
                <a:moveTo>
                  <a:pt x="95250" y="4305300"/>
                </a:moveTo>
                <a:lnTo>
                  <a:pt x="476250" y="4305300"/>
                </a:lnTo>
                <a:cubicBezTo>
                  <a:pt x="528847" y="4305300"/>
                  <a:pt x="571500" y="4347943"/>
                  <a:pt x="571500" y="4400550"/>
                </a:cubicBezTo>
                <a:lnTo>
                  <a:pt x="571500" y="4781550"/>
                </a:lnTo>
                <a:cubicBezTo>
                  <a:pt x="571500" y="4834156"/>
                  <a:pt x="528847" y="4876800"/>
                  <a:pt x="476250" y="4876800"/>
                </a:cubicBezTo>
                <a:lnTo>
                  <a:pt x="95250" y="4876800"/>
                </a:lnTo>
                <a:cubicBezTo>
                  <a:pt x="42653" y="4876800"/>
                  <a:pt x="0" y="4834156"/>
                  <a:pt x="0" y="4781550"/>
                </a:cubicBezTo>
                <a:lnTo>
                  <a:pt x="0" y="4400550"/>
                </a:lnTo>
                <a:cubicBezTo>
                  <a:pt x="0" y="4347943"/>
                  <a:pt x="42653" y="4305300"/>
                  <a:pt x="95250" y="4305300"/>
                </a:cubicBezTo>
                <a:close/>
                <a:moveTo>
                  <a:pt x="4591050" y="3733800"/>
                </a:moveTo>
                <a:cubicBezTo>
                  <a:pt x="4643647" y="3733800"/>
                  <a:pt x="4686300" y="3776443"/>
                  <a:pt x="4686300" y="3829050"/>
                </a:cubicBezTo>
                <a:lnTo>
                  <a:pt x="4686300" y="4019550"/>
                </a:lnTo>
                <a:cubicBezTo>
                  <a:pt x="4686300" y="4072156"/>
                  <a:pt x="4643647" y="4114800"/>
                  <a:pt x="4591050" y="4114800"/>
                </a:cubicBezTo>
                <a:cubicBezTo>
                  <a:pt x="4538453" y="4114800"/>
                  <a:pt x="4495800" y="4072156"/>
                  <a:pt x="4495800" y="4019550"/>
                </a:cubicBezTo>
                <a:lnTo>
                  <a:pt x="4495800" y="3829050"/>
                </a:lnTo>
                <a:cubicBezTo>
                  <a:pt x="4495800" y="3776443"/>
                  <a:pt x="4538453" y="3733800"/>
                  <a:pt x="4591050" y="3733800"/>
                </a:cubicBezTo>
                <a:close/>
                <a:moveTo>
                  <a:pt x="285750" y="3733800"/>
                </a:moveTo>
                <a:cubicBezTo>
                  <a:pt x="338347" y="3733800"/>
                  <a:pt x="381000" y="3776443"/>
                  <a:pt x="381000" y="3829050"/>
                </a:cubicBezTo>
                <a:lnTo>
                  <a:pt x="381000" y="4019550"/>
                </a:lnTo>
                <a:cubicBezTo>
                  <a:pt x="381000" y="4072156"/>
                  <a:pt x="338347" y="4114800"/>
                  <a:pt x="285750" y="4114800"/>
                </a:cubicBezTo>
                <a:cubicBezTo>
                  <a:pt x="233153" y="4114800"/>
                  <a:pt x="190500" y="4072156"/>
                  <a:pt x="190500" y="4019550"/>
                </a:cubicBezTo>
                <a:lnTo>
                  <a:pt x="190500" y="3829050"/>
                </a:lnTo>
                <a:cubicBezTo>
                  <a:pt x="190500" y="3776443"/>
                  <a:pt x="233153" y="3733800"/>
                  <a:pt x="285750" y="3733800"/>
                </a:cubicBezTo>
                <a:close/>
                <a:moveTo>
                  <a:pt x="3200400" y="3324225"/>
                </a:moveTo>
                <a:cubicBezTo>
                  <a:pt x="3252978" y="3324225"/>
                  <a:pt x="3295650" y="3366897"/>
                  <a:pt x="3295650" y="3419475"/>
                </a:cubicBezTo>
                <a:cubicBezTo>
                  <a:pt x="3295650" y="3472053"/>
                  <a:pt x="3252978" y="3514725"/>
                  <a:pt x="3200400" y="3514725"/>
                </a:cubicBezTo>
                <a:cubicBezTo>
                  <a:pt x="3147822" y="3514725"/>
                  <a:pt x="3105150" y="3472053"/>
                  <a:pt x="3105150" y="3419475"/>
                </a:cubicBezTo>
                <a:cubicBezTo>
                  <a:pt x="3105150" y="3366897"/>
                  <a:pt x="3147822" y="3324225"/>
                  <a:pt x="3200400" y="3324225"/>
                </a:cubicBezTo>
                <a:close/>
                <a:moveTo>
                  <a:pt x="4591050" y="3133725"/>
                </a:moveTo>
                <a:cubicBezTo>
                  <a:pt x="4643647" y="3133725"/>
                  <a:pt x="4686300" y="3176368"/>
                  <a:pt x="4686300" y="3228975"/>
                </a:cubicBezTo>
                <a:lnTo>
                  <a:pt x="4686300" y="3419475"/>
                </a:lnTo>
                <a:cubicBezTo>
                  <a:pt x="4686300" y="3472081"/>
                  <a:pt x="4643647" y="3514725"/>
                  <a:pt x="4591050" y="3514725"/>
                </a:cubicBezTo>
                <a:cubicBezTo>
                  <a:pt x="4538453" y="3514725"/>
                  <a:pt x="4495800" y="3472081"/>
                  <a:pt x="4495800" y="3419475"/>
                </a:cubicBezTo>
                <a:lnTo>
                  <a:pt x="4495800" y="3228975"/>
                </a:lnTo>
                <a:cubicBezTo>
                  <a:pt x="4495800" y="3176368"/>
                  <a:pt x="4538453" y="3133725"/>
                  <a:pt x="4591050" y="3133725"/>
                </a:cubicBezTo>
                <a:close/>
                <a:moveTo>
                  <a:pt x="285750" y="3133725"/>
                </a:moveTo>
                <a:cubicBezTo>
                  <a:pt x="338347" y="3133725"/>
                  <a:pt x="381000" y="3176368"/>
                  <a:pt x="381000" y="3228975"/>
                </a:cubicBezTo>
                <a:lnTo>
                  <a:pt x="381000" y="3419475"/>
                </a:lnTo>
                <a:cubicBezTo>
                  <a:pt x="381000" y="3472081"/>
                  <a:pt x="338347" y="3514725"/>
                  <a:pt x="285750" y="3514725"/>
                </a:cubicBezTo>
                <a:cubicBezTo>
                  <a:pt x="233153" y="3514725"/>
                  <a:pt x="190500" y="3472081"/>
                  <a:pt x="190500" y="3419475"/>
                </a:cubicBezTo>
                <a:lnTo>
                  <a:pt x="190500" y="3228975"/>
                </a:lnTo>
                <a:cubicBezTo>
                  <a:pt x="190500" y="3176368"/>
                  <a:pt x="233153" y="3133725"/>
                  <a:pt x="285750" y="3133725"/>
                </a:cubicBezTo>
                <a:close/>
                <a:moveTo>
                  <a:pt x="4591050" y="2533650"/>
                </a:moveTo>
                <a:cubicBezTo>
                  <a:pt x="4643647" y="2533650"/>
                  <a:pt x="4686300" y="2576293"/>
                  <a:pt x="4686300" y="2628900"/>
                </a:cubicBezTo>
                <a:lnTo>
                  <a:pt x="4686300" y="2819400"/>
                </a:lnTo>
                <a:cubicBezTo>
                  <a:pt x="4686300" y="2872006"/>
                  <a:pt x="4643647" y="2914650"/>
                  <a:pt x="4591050" y="2914650"/>
                </a:cubicBezTo>
                <a:cubicBezTo>
                  <a:pt x="4538453" y="2914650"/>
                  <a:pt x="4495800" y="2872006"/>
                  <a:pt x="4495800" y="2819400"/>
                </a:cubicBezTo>
                <a:lnTo>
                  <a:pt x="4495800" y="2628900"/>
                </a:lnTo>
                <a:cubicBezTo>
                  <a:pt x="4495800" y="2576293"/>
                  <a:pt x="4538453" y="2533650"/>
                  <a:pt x="4591050" y="2533650"/>
                </a:cubicBezTo>
                <a:close/>
                <a:moveTo>
                  <a:pt x="285750" y="2533650"/>
                </a:moveTo>
                <a:cubicBezTo>
                  <a:pt x="338347" y="2533650"/>
                  <a:pt x="381000" y="2576293"/>
                  <a:pt x="381000" y="2628900"/>
                </a:cubicBezTo>
                <a:lnTo>
                  <a:pt x="381000" y="2819400"/>
                </a:lnTo>
                <a:cubicBezTo>
                  <a:pt x="381000" y="2872006"/>
                  <a:pt x="338347" y="2914650"/>
                  <a:pt x="285750" y="2914650"/>
                </a:cubicBezTo>
                <a:cubicBezTo>
                  <a:pt x="233153" y="2914650"/>
                  <a:pt x="190500" y="2872006"/>
                  <a:pt x="190500" y="2819400"/>
                </a:cubicBezTo>
                <a:lnTo>
                  <a:pt x="190500" y="2628900"/>
                </a:lnTo>
                <a:cubicBezTo>
                  <a:pt x="190500" y="2576293"/>
                  <a:pt x="233153" y="2533650"/>
                  <a:pt x="285750" y="2533650"/>
                </a:cubicBezTo>
                <a:close/>
                <a:moveTo>
                  <a:pt x="1770554" y="2095757"/>
                </a:moveTo>
                <a:lnTo>
                  <a:pt x="981075" y="2859767"/>
                </a:lnTo>
                <a:lnTo>
                  <a:pt x="981075" y="3324225"/>
                </a:lnTo>
                <a:lnTo>
                  <a:pt x="2628900" y="3324225"/>
                </a:lnTo>
                <a:cubicBezTo>
                  <a:pt x="2681497" y="3324225"/>
                  <a:pt x="2724150" y="3366868"/>
                  <a:pt x="2724150" y="3419475"/>
                </a:cubicBezTo>
                <a:cubicBezTo>
                  <a:pt x="2724150" y="3472082"/>
                  <a:pt x="2681497" y="3514725"/>
                  <a:pt x="2628900" y="3514725"/>
                </a:cubicBezTo>
                <a:lnTo>
                  <a:pt x="981075" y="3514725"/>
                </a:lnTo>
                <a:lnTo>
                  <a:pt x="981075" y="3924300"/>
                </a:lnTo>
                <a:lnTo>
                  <a:pt x="3895725" y="3924300"/>
                </a:lnTo>
                <a:lnTo>
                  <a:pt x="3895725" y="3514725"/>
                </a:lnTo>
                <a:lnTo>
                  <a:pt x="3581400" y="3514725"/>
                </a:lnTo>
                <a:cubicBezTo>
                  <a:pt x="3528803" y="3514725"/>
                  <a:pt x="3486150" y="3472082"/>
                  <a:pt x="3486150" y="3419475"/>
                </a:cubicBezTo>
                <a:cubicBezTo>
                  <a:pt x="3486150" y="3366868"/>
                  <a:pt x="3528803" y="3324225"/>
                  <a:pt x="3581400" y="3324225"/>
                </a:cubicBezTo>
                <a:lnTo>
                  <a:pt x="3895725" y="3324225"/>
                </a:lnTo>
                <a:lnTo>
                  <a:pt x="3895725" y="3077927"/>
                </a:lnTo>
                <a:lnTo>
                  <a:pt x="3105150" y="2287352"/>
                </a:lnTo>
                <a:lnTo>
                  <a:pt x="2663799" y="2728703"/>
                </a:lnTo>
                <a:lnTo>
                  <a:pt x="3000356" y="3084776"/>
                </a:lnTo>
                <a:cubicBezTo>
                  <a:pt x="3036494" y="3123009"/>
                  <a:pt x="3034798" y="3183293"/>
                  <a:pt x="2996565" y="3219431"/>
                </a:cubicBezTo>
                <a:cubicBezTo>
                  <a:pt x="2978163" y="3236824"/>
                  <a:pt x="2954636" y="3245453"/>
                  <a:pt x="2931157" y="3245453"/>
                </a:cubicBezTo>
                <a:cubicBezTo>
                  <a:pt x="2905868" y="3245453"/>
                  <a:pt x="2880646" y="3235452"/>
                  <a:pt x="2861910" y="3215630"/>
                </a:cubicBezTo>
                <a:lnTo>
                  <a:pt x="2370144" y="2695346"/>
                </a:lnTo>
                <a:close/>
                <a:moveTo>
                  <a:pt x="4591050" y="1962150"/>
                </a:moveTo>
                <a:cubicBezTo>
                  <a:pt x="4643647" y="1962150"/>
                  <a:pt x="4686300" y="2004793"/>
                  <a:pt x="4686300" y="2057400"/>
                </a:cubicBezTo>
                <a:lnTo>
                  <a:pt x="4686300" y="2247900"/>
                </a:lnTo>
                <a:cubicBezTo>
                  <a:pt x="4686300" y="2300506"/>
                  <a:pt x="4643647" y="2343150"/>
                  <a:pt x="4591050" y="2343150"/>
                </a:cubicBezTo>
                <a:cubicBezTo>
                  <a:pt x="4538453" y="2343150"/>
                  <a:pt x="4495800" y="2300506"/>
                  <a:pt x="4495800" y="2247900"/>
                </a:cubicBezTo>
                <a:lnTo>
                  <a:pt x="4495800" y="2057400"/>
                </a:lnTo>
                <a:cubicBezTo>
                  <a:pt x="4495800" y="2004793"/>
                  <a:pt x="4538453" y="1962150"/>
                  <a:pt x="4591050" y="1962150"/>
                </a:cubicBezTo>
                <a:close/>
                <a:moveTo>
                  <a:pt x="285750" y="1962150"/>
                </a:moveTo>
                <a:cubicBezTo>
                  <a:pt x="338347" y="1962150"/>
                  <a:pt x="381000" y="2004793"/>
                  <a:pt x="381000" y="2057400"/>
                </a:cubicBezTo>
                <a:lnTo>
                  <a:pt x="381000" y="2247900"/>
                </a:lnTo>
                <a:cubicBezTo>
                  <a:pt x="381000" y="2300506"/>
                  <a:pt x="338347" y="2343150"/>
                  <a:pt x="285750" y="2343150"/>
                </a:cubicBezTo>
                <a:cubicBezTo>
                  <a:pt x="233153" y="2343150"/>
                  <a:pt x="190500" y="2300506"/>
                  <a:pt x="190500" y="2247900"/>
                </a:cubicBezTo>
                <a:lnTo>
                  <a:pt x="190500" y="2057400"/>
                </a:lnTo>
                <a:cubicBezTo>
                  <a:pt x="190500" y="2004793"/>
                  <a:pt x="233153" y="1962150"/>
                  <a:pt x="285750" y="1962150"/>
                </a:cubicBezTo>
                <a:close/>
                <a:moveTo>
                  <a:pt x="2628900" y="1581150"/>
                </a:moveTo>
                <a:cubicBezTo>
                  <a:pt x="2576379" y="1581150"/>
                  <a:pt x="2533650" y="1623879"/>
                  <a:pt x="2533650" y="1676400"/>
                </a:cubicBezTo>
                <a:cubicBezTo>
                  <a:pt x="2533650" y="1728921"/>
                  <a:pt x="2576379" y="1771650"/>
                  <a:pt x="2628900" y="1771650"/>
                </a:cubicBezTo>
                <a:cubicBezTo>
                  <a:pt x="2681421" y="1771650"/>
                  <a:pt x="2724150" y="1728921"/>
                  <a:pt x="2724150" y="1676400"/>
                </a:cubicBezTo>
                <a:cubicBezTo>
                  <a:pt x="2724150" y="1623879"/>
                  <a:pt x="2681421" y="1581150"/>
                  <a:pt x="2628900" y="1581150"/>
                </a:cubicBezTo>
                <a:close/>
                <a:moveTo>
                  <a:pt x="4591050" y="1390650"/>
                </a:moveTo>
                <a:cubicBezTo>
                  <a:pt x="4643647" y="1390650"/>
                  <a:pt x="4686300" y="1433293"/>
                  <a:pt x="4686300" y="1485900"/>
                </a:cubicBezTo>
                <a:lnTo>
                  <a:pt x="4686300" y="1676400"/>
                </a:lnTo>
                <a:cubicBezTo>
                  <a:pt x="4686300" y="1729006"/>
                  <a:pt x="4643647" y="1771650"/>
                  <a:pt x="4591050" y="1771650"/>
                </a:cubicBezTo>
                <a:cubicBezTo>
                  <a:pt x="4538453" y="1771650"/>
                  <a:pt x="4495800" y="1729006"/>
                  <a:pt x="4495800" y="1676400"/>
                </a:cubicBezTo>
                <a:lnTo>
                  <a:pt x="4495800" y="1485900"/>
                </a:lnTo>
                <a:cubicBezTo>
                  <a:pt x="4495800" y="1433293"/>
                  <a:pt x="4538453" y="1390650"/>
                  <a:pt x="4591050" y="1390650"/>
                </a:cubicBezTo>
                <a:close/>
                <a:moveTo>
                  <a:pt x="2628900" y="1390650"/>
                </a:moveTo>
                <a:cubicBezTo>
                  <a:pt x="2786462" y="1390650"/>
                  <a:pt x="2914650" y="1518837"/>
                  <a:pt x="2914650" y="1676400"/>
                </a:cubicBezTo>
                <a:cubicBezTo>
                  <a:pt x="2914650" y="1833962"/>
                  <a:pt x="2786462" y="1962150"/>
                  <a:pt x="2628900" y="1962150"/>
                </a:cubicBezTo>
                <a:cubicBezTo>
                  <a:pt x="2471337" y="1962150"/>
                  <a:pt x="2343150" y="1833962"/>
                  <a:pt x="2343150" y="1676400"/>
                </a:cubicBezTo>
                <a:cubicBezTo>
                  <a:pt x="2343150" y="1518837"/>
                  <a:pt x="2471337" y="1390650"/>
                  <a:pt x="2628900" y="1390650"/>
                </a:cubicBezTo>
                <a:close/>
                <a:moveTo>
                  <a:pt x="285750" y="1390650"/>
                </a:moveTo>
                <a:cubicBezTo>
                  <a:pt x="338347" y="1390650"/>
                  <a:pt x="381000" y="1433293"/>
                  <a:pt x="381000" y="1485900"/>
                </a:cubicBezTo>
                <a:lnTo>
                  <a:pt x="381000" y="1676400"/>
                </a:lnTo>
                <a:cubicBezTo>
                  <a:pt x="381000" y="1729006"/>
                  <a:pt x="338347" y="1771650"/>
                  <a:pt x="285750" y="1771650"/>
                </a:cubicBezTo>
                <a:cubicBezTo>
                  <a:pt x="233153" y="1771650"/>
                  <a:pt x="190500" y="1729006"/>
                  <a:pt x="190500" y="1676400"/>
                </a:cubicBezTo>
                <a:lnTo>
                  <a:pt x="190500" y="1485900"/>
                </a:lnTo>
                <a:cubicBezTo>
                  <a:pt x="190500" y="1433293"/>
                  <a:pt x="233153" y="1390650"/>
                  <a:pt x="285750" y="1390650"/>
                </a:cubicBezTo>
                <a:close/>
                <a:moveTo>
                  <a:pt x="981075" y="981075"/>
                </a:moveTo>
                <a:lnTo>
                  <a:pt x="981075" y="2594677"/>
                </a:lnTo>
                <a:lnTo>
                  <a:pt x="1705413" y="1893703"/>
                </a:lnTo>
                <a:cubicBezTo>
                  <a:pt x="1742760" y="1857556"/>
                  <a:pt x="1802216" y="1858022"/>
                  <a:pt x="1839001" y="1894799"/>
                </a:cubicBezTo>
                <a:lnTo>
                  <a:pt x="2533650" y="2589447"/>
                </a:lnTo>
                <a:lnTo>
                  <a:pt x="3037789" y="2085289"/>
                </a:lnTo>
                <a:cubicBezTo>
                  <a:pt x="3075003" y="2048094"/>
                  <a:pt x="3135297" y="2048094"/>
                  <a:pt x="3172501" y="2085289"/>
                </a:cubicBezTo>
                <a:lnTo>
                  <a:pt x="3895725" y="2808513"/>
                </a:lnTo>
                <a:lnTo>
                  <a:pt x="3895725" y="981075"/>
                </a:lnTo>
                <a:close/>
                <a:moveTo>
                  <a:pt x="4591050" y="790575"/>
                </a:moveTo>
                <a:cubicBezTo>
                  <a:pt x="4643647" y="790575"/>
                  <a:pt x="4686300" y="833218"/>
                  <a:pt x="4686300" y="885825"/>
                </a:cubicBezTo>
                <a:lnTo>
                  <a:pt x="4686300" y="1076325"/>
                </a:lnTo>
                <a:cubicBezTo>
                  <a:pt x="4686300" y="1128931"/>
                  <a:pt x="4643647" y="1171575"/>
                  <a:pt x="4591050" y="1171575"/>
                </a:cubicBezTo>
                <a:cubicBezTo>
                  <a:pt x="4538453" y="1171575"/>
                  <a:pt x="4495800" y="1128931"/>
                  <a:pt x="4495800" y="1076325"/>
                </a:cubicBezTo>
                <a:lnTo>
                  <a:pt x="4495800" y="885825"/>
                </a:lnTo>
                <a:cubicBezTo>
                  <a:pt x="4495800" y="833218"/>
                  <a:pt x="4538453" y="790575"/>
                  <a:pt x="4591050" y="790575"/>
                </a:cubicBezTo>
                <a:close/>
                <a:moveTo>
                  <a:pt x="885825" y="790575"/>
                </a:moveTo>
                <a:lnTo>
                  <a:pt x="3990975" y="790575"/>
                </a:lnTo>
                <a:cubicBezTo>
                  <a:pt x="4043572" y="790575"/>
                  <a:pt x="4086225" y="833218"/>
                  <a:pt x="4086225" y="885825"/>
                </a:cubicBezTo>
                <a:lnTo>
                  <a:pt x="4086225" y="3038427"/>
                </a:lnTo>
                <a:cubicBezTo>
                  <a:pt x="4086225" y="3038456"/>
                  <a:pt x="4086225" y="3038494"/>
                  <a:pt x="4086225" y="3038523"/>
                </a:cubicBezTo>
                <a:lnTo>
                  <a:pt x="4086225" y="4019550"/>
                </a:lnTo>
                <a:cubicBezTo>
                  <a:pt x="4086225" y="4072157"/>
                  <a:pt x="4043572" y="4114800"/>
                  <a:pt x="3990975" y="4114800"/>
                </a:cubicBezTo>
                <a:lnTo>
                  <a:pt x="885825" y="4114800"/>
                </a:lnTo>
                <a:cubicBezTo>
                  <a:pt x="833228" y="4114800"/>
                  <a:pt x="790575" y="4072157"/>
                  <a:pt x="790575" y="4019550"/>
                </a:cubicBezTo>
                <a:lnTo>
                  <a:pt x="790575" y="885825"/>
                </a:lnTo>
                <a:cubicBezTo>
                  <a:pt x="790575" y="833218"/>
                  <a:pt x="833228" y="790575"/>
                  <a:pt x="885825" y="790575"/>
                </a:cubicBezTo>
                <a:close/>
                <a:moveTo>
                  <a:pt x="285750" y="790575"/>
                </a:moveTo>
                <a:cubicBezTo>
                  <a:pt x="338347" y="790575"/>
                  <a:pt x="381000" y="833218"/>
                  <a:pt x="381000" y="885825"/>
                </a:cubicBezTo>
                <a:lnTo>
                  <a:pt x="381000" y="1076325"/>
                </a:lnTo>
                <a:cubicBezTo>
                  <a:pt x="381000" y="1128931"/>
                  <a:pt x="338347" y="1171575"/>
                  <a:pt x="285750" y="1171575"/>
                </a:cubicBezTo>
                <a:cubicBezTo>
                  <a:pt x="233153" y="1171575"/>
                  <a:pt x="190500" y="1128931"/>
                  <a:pt x="190500" y="1076325"/>
                </a:cubicBezTo>
                <a:lnTo>
                  <a:pt x="190500" y="885825"/>
                </a:lnTo>
                <a:cubicBezTo>
                  <a:pt x="190500" y="833218"/>
                  <a:pt x="233153" y="790575"/>
                  <a:pt x="285750" y="790575"/>
                </a:cubicBezTo>
                <a:close/>
                <a:moveTo>
                  <a:pt x="4495800" y="190500"/>
                </a:moveTo>
                <a:lnTo>
                  <a:pt x="4495800" y="381000"/>
                </a:lnTo>
                <a:lnTo>
                  <a:pt x="4686300" y="381000"/>
                </a:lnTo>
                <a:lnTo>
                  <a:pt x="4686300" y="190500"/>
                </a:lnTo>
                <a:close/>
                <a:moveTo>
                  <a:pt x="3800475" y="190500"/>
                </a:moveTo>
                <a:lnTo>
                  <a:pt x="3990975" y="190500"/>
                </a:lnTo>
                <a:cubicBezTo>
                  <a:pt x="4043572" y="190500"/>
                  <a:pt x="4086225" y="233143"/>
                  <a:pt x="4086225" y="285750"/>
                </a:cubicBezTo>
                <a:cubicBezTo>
                  <a:pt x="4086225" y="338356"/>
                  <a:pt x="4043572" y="381000"/>
                  <a:pt x="3990975" y="381000"/>
                </a:cubicBezTo>
                <a:lnTo>
                  <a:pt x="3800475" y="381000"/>
                </a:lnTo>
                <a:cubicBezTo>
                  <a:pt x="3747878" y="381000"/>
                  <a:pt x="3705225" y="338356"/>
                  <a:pt x="3705225" y="285750"/>
                </a:cubicBezTo>
                <a:cubicBezTo>
                  <a:pt x="3705225" y="233143"/>
                  <a:pt x="3747878" y="190500"/>
                  <a:pt x="3800475" y="190500"/>
                </a:cubicBezTo>
                <a:close/>
                <a:moveTo>
                  <a:pt x="3200400" y="190500"/>
                </a:moveTo>
                <a:lnTo>
                  <a:pt x="3390900" y="190500"/>
                </a:lnTo>
                <a:cubicBezTo>
                  <a:pt x="3443497" y="190500"/>
                  <a:pt x="3486150" y="233143"/>
                  <a:pt x="3486150" y="285750"/>
                </a:cubicBezTo>
                <a:cubicBezTo>
                  <a:pt x="3486150" y="338356"/>
                  <a:pt x="3443497" y="381000"/>
                  <a:pt x="3390900" y="381000"/>
                </a:cubicBezTo>
                <a:lnTo>
                  <a:pt x="3200400" y="381000"/>
                </a:lnTo>
                <a:cubicBezTo>
                  <a:pt x="3147803" y="381000"/>
                  <a:pt x="3105150" y="338356"/>
                  <a:pt x="3105150" y="285750"/>
                </a:cubicBezTo>
                <a:cubicBezTo>
                  <a:pt x="3105150" y="233143"/>
                  <a:pt x="3147803" y="190500"/>
                  <a:pt x="3200400" y="190500"/>
                </a:cubicBezTo>
                <a:close/>
                <a:moveTo>
                  <a:pt x="2628900" y="190500"/>
                </a:moveTo>
                <a:lnTo>
                  <a:pt x="2819400" y="190500"/>
                </a:lnTo>
                <a:cubicBezTo>
                  <a:pt x="2871997" y="190500"/>
                  <a:pt x="2914650" y="233143"/>
                  <a:pt x="2914650" y="285750"/>
                </a:cubicBezTo>
                <a:cubicBezTo>
                  <a:pt x="2914650" y="338356"/>
                  <a:pt x="2871997" y="381000"/>
                  <a:pt x="2819400" y="381000"/>
                </a:cubicBezTo>
                <a:lnTo>
                  <a:pt x="2628900" y="381000"/>
                </a:lnTo>
                <a:cubicBezTo>
                  <a:pt x="2576303" y="381000"/>
                  <a:pt x="2533650" y="338356"/>
                  <a:pt x="2533650" y="285750"/>
                </a:cubicBezTo>
                <a:cubicBezTo>
                  <a:pt x="2533650" y="233143"/>
                  <a:pt x="2576303" y="190500"/>
                  <a:pt x="2628900" y="190500"/>
                </a:cubicBezTo>
                <a:close/>
                <a:moveTo>
                  <a:pt x="2057400" y="190500"/>
                </a:moveTo>
                <a:lnTo>
                  <a:pt x="2247900" y="190500"/>
                </a:lnTo>
                <a:cubicBezTo>
                  <a:pt x="2300497" y="190500"/>
                  <a:pt x="2343150" y="233143"/>
                  <a:pt x="2343150" y="285750"/>
                </a:cubicBezTo>
                <a:cubicBezTo>
                  <a:pt x="2343150" y="338356"/>
                  <a:pt x="2300497" y="381000"/>
                  <a:pt x="2247900" y="381000"/>
                </a:cubicBezTo>
                <a:lnTo>
                  <a:pt x="2057400" y="381000"/>
                </a:lnTo>
                <a:cubicBezTo>
                  <a:pt x="2004803" y="381000"/>
                  <a:pt x="1962150" y="338356"/>
                  <a:pt x="1962150" y="285750"/>
                </a:cubicBezTo>
                <a:cubicBezTo>
                  <a:pt x="1962150" y="233143"/>
                  <a:pt x="2004803" y="190500"/>
                  <a:pt x="2057400" y="190500"/>
                </a:cubicBezTo>
                <a:close/>
                <a:moveTo>
                  <a:pt x="1485900" y="190500"/>
                </a:moveTo>
                <a:lnTo>
                  <a:pt x="1676400" y="190500"/>
                </a:lnTo>
                <a:cubicBezTo>
                  <a:pt x="1728997" y="190500"/>
                  <a:pt x="1771650" y="233143"/>
                  <a:pt x="1771650" y="285750"/>
                </a:cubicBezTo>
                <a:cubicBezTo>
                  <a:pt x="1771650" y="338356"/>
                  <a:pt x="1728997" y="381000"/>
                  <a:pt x="1676400" y="381000"/>
                </a:cubicBezTo>
                <a:lnTo>
                  <a:pt x="1485900" y="381000"/>
                </a:lnTo>
                <a:cubicBezTo>
                  <a:pt x="1433303" y="381000"/>
                  <a:pt x="1390650" y="338356"/>
                  <a:pt x="1390650" y="285750"/>
                </a:cubicBezTo>
                <a:cubicBezTo>
                  <a:pt x="1390650" y="233143"/>
                  <a:pt x="1433303" y="190500"/>
                  <a:pt x="1485900" y="190500"/>
                </a:cubicBezTo>
                <a:close/>
                <a:moveTo>
                  <a:pt x="885825" y="190500"/>
                </a:moveTo>
                <a:lnTo>
                  <a:pt x="1076325" y="190500"/>
                </a:lnTo>
                <a:cubicBezTo>
                  <a:pt x="1128922" y="190500"/>
                  <a:pt x="1171575" y="233143"/>
                  <a:pt x="1171575" y="285750"/>
                </a:cubicBezTo>
                <a:cubicBezTo>
                  <a:pt x="1171575" y="338356"/>
                  <a:pt x="1128922" y="381000"/>
                  <a:pt x="1076325" y="381000"/>
                </a:cubicBezTo>
                <a:lnTo>
                  <a:pt x="885825" y="381000"/>
                </a:lnTo>
                <a:cubicBezTo>
                  <a:pt x="833228" y="381000"/>
                  <a:pt x="790575" y="338356"/>
                  <a:pt x="790575" y="285750"/>
                </a:cubicBezTo>
                <a:cubicBezTo>
                  <a:pt x="790575" y="233143"/>
                  <a:pt x="833228" y="190500"/>
                  <a:pt x="885825" y="190500"/>
                </a:cubicBezTo>
                <a:close/>
                <a:moveTo>
                  <a:pt x="190500" y="190500"/>
                </a:moveTo>
                <a:lnTo>
                  <a:pt x="190500" y="381000"/>
                </a:lnTo>
                <a:lnTo>
                  <a:pt x="381000" y="381000"/>
                </a:lnTo>
                <a:lnTo>
                  <a:pt x="381000" y="190500"/>
                </a:lnTo>
                <a:close/>
                <a:moveTo>
                  <a:pt x="4400550" y="0"/>
                </a:moveTo>
                <a:lnTo>
                  <a:pt x="4781550" y="0"/>
                </a:lnTo>
                <a:cubicBezTo>
                  <a:pt x="4834147" y="0"/>
                  <a:pt x="4876800" y="42643"/>
                  <a:pt x="4876800" y="95250"/>
                </a:cubicBezTo>
                <a:lnTo>
                  <a:pt x="4876800" y="476250"/>
                </a:lnTo>
                <a:cubicBezTo>
                  <a:pt x="4876800" y="528856"/>
                  <a:pt x="4834147" y="571500"/>
                  <a:pt x="4781550" y="571500"/>
                </a:cubicBezTo>
                <a:lnTo>
                  <a:pt x="4400550" y="571500"/>
                </a:lnTo>
                <a:cubicBezTo>
                  <a:pt x="4347953" y="571500"/>
                  <a:pt x="4305300" y="528856"/>
                  <a:pt x="4305300" y="476250"/>
                </a:cubicBezTo>
                <a:lnTo>
                  <a:pt x="4305300" y="95250"/>
                </a:lnTo>
                <a:cubicBezTo>
                  <a:pt x="4305300" y="42643"/>
                  <a:pt x="4347953" y="0"/>
                  <a:pt x="4400550" y="0"/>
                </a:cubicBezTo>
                <a:close/>
                <a:moveTo>
                  <a:pt x="95250" y="0"/>
                </a:moveTo>
                <a:lnTo>
                  <a:pt x="476250" y="0"/>
                </a:lnTo>
                <a:cubicBezTo>
                  <a:pt x="528847" y="0"/>
                  <a:pt x="571500" y="42643"/>
                  <a:pt x="571500" y="95250"/>
                </a:cubicBezTo>
                <a:lnTo>
                  <a:pt x="571500" y="476250"/>
                </a:lnTo>
                <a:cubicBezTo>
                  <a:pt x="571500" y="528856"/>
                  <a:pt x="528847" y="571500"/>
                  <a:pt x="476250" y="571500"/>
                </a:cubicBezTo>
                <a:lnTo>
                  <a:pt x="95250" y="571500"/>
                </a:lnTo>
                <a:cubicBezTo>
                  <a:pt x="42653" y="571500"/>
                  <a:pt x="0" y="528856"/>
                  <a:pt x="0" y="476250"/>
                </a:cubicBezTo>
                <a:lnTo>
                  <a:pt x="0" y="95250"/>
                </a:lnTo>
                <a:cubicBezTo>
                  <a:pt x="0" y="42643"/>
                  <a:pt x="42653" y="0"/>
                  <a:pt x="95250" y="0"/>
                </a:cubicBezTo>
                <a:close/>
              </a:path>
            </a:pathLst>
          </a:custGeom>
          <a:solidFill>
            <a:schemeClr val="bg1"/>
          </a:solidFill>
          <a:ln w="9525" cap="flat">
            <a:noFill/>
            <a:prstDash val="solid"/>
            <a:miter/>
          </a:ln>
        </p:spPr>
        <p:txBody>
          <a:bodyPr rtlCol="0" anchor="ctr"/>
          <a:lstStyle/>
          <a:p>
            <a:endParaRPr lang="en-US" sz="1200"/>
          </a:p>
        </p:txBody>
      </p:sp>
      <p:sp>
        <p:nvSpPr>
          <p:cNvPr id="33" name="TextBox 32"/>
          <p:cNvSpPr txBox="1"/>
          <p:nvPr/>
        </p:nvSpPr>
        <p:spPr>
          <a:xfrm flipH="1">
            <a:off x="2643274" y="4549791"/>
            <a:ext cx="2290194" cy="192360"/>
          </a:xfrm>
          <a:prstGeom prst="rect">
            <a:avLst/>
          </a:prstGeom>
          <a:noFill/>
        </p:spPr>
        <p:txBody>
          <a:bodyPr wrap="square" lIns="0" tIns="0" rIns="0" bIns="0" rtlCol="0">
            <a:spAutoFit/>
          </a:bodyPr>
          <a:lstStyle/>
          <a:p>
            <a:pPr>
              <a:lnSpc>
                <a:spcPct val="125000"/>
              </a:lnSpc>
            </a:pP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Lorem ipsum dolor sit </a:t>
            </a:r>
            <a:r>
              <a:rPr lang="en-US" sz="1000" dirty="0" err="1" smtClean="0">
                <a:solidFill>
                  <a:schemeClr val="bg1"/>
                </a:solidFill>
                <a:latin typeface="Montserrat Light" panose="00000400000000000000" pitchFamily="50" charset="0"/>
                <a:ea typeface="Lato" panose="020F0502020204030203" pitchFamily="34" charset="0"/>
                <a:cs typeface="Lato" panose="020F0502020204030203" pitchFamily="34" charset="0"/>
              </a:rPr>
              <a:t>amet</a:t>
            </a:r>
            <a:r>
              <a:rPr lang="id-ID" sz="1000" dirty="0">
                <a:solidFill>
                  <a:schemeClr val="bg1"/>
                </a:solidFill>
                <a:latin typeface="Montserrat Light" panose="00000400000000000000" pitchFamily="50" charset="0"/>
                <a:ea typeface="Lato" panose="020F0502020204030203" pitchFamily="34" charset="0"/>
                <a:cs typeface="Lato" panose="020F0502020204030203" pitchFamily="34" charset="0"/>
              </a:rPr>
              <a:t>.</a:t>
            </a:r>
            <a:r>
              <a:rPr lang="en-US" sz="1000" dirty="0" smtClean="0">
                <a:solidFill>
                  <a:schemeClr val="bg1"/>
                </a:solidFill>
                <a:latin typeface="Montserrat Light" panose="00000400000000000000" pitchFamily="50" charset="0"/>
                <a:ea typeface="Lato" panose="020F0502020204030203" pitchFamily="34" charset="0"/>
                <a:cs typeface="Lato" panose="020F0502020204030203" pitchFamily="34" charset="0"/>
              </a:rPr>
              <a:t> </a:t>
            </a:r>
            <a:endPar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endParaRPr>
          </a:p>
        </p:txBody>
      </p:sp>
      <p:sp>
        <p:nvSpPr>
          <p:cNvPr id="34" name="TextBox 33"/>
          <p:cNvSpPr txBox="1"/>
          <p:nvPr/>
        </p:nvSpPr>
        <p:spPr>
          <a:xfrm flipH="1">
            <a:off x="2643274" y="5311627"/>
            <a:ext cx="2400237" cy="192360"/>
          </a:xfrm>
          <a:prstGeom prst="rect">
            <a:avLst/>
          </a:prstGeom>
          <a:noFill/>
        </p:spPr>
        <p:txBody>
          <a:bodyPr wrap="square" lIns="0" tIns="0" rIns="0" bIns="0" rtlCol="0">
            <a:spAutoFit/>
          </a:bodyPr>
          <a:lstStyle/>
          <a:p>
            <a:pPr>
              <a:lnSpc>
                <a:spcPct val="125000"/>
              </a:lnSpc>
            </a:pPr>
            <a:r>
              <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rPr>
              <a:t>Lorem ipsum dolor sit </a:t>
            </a:r>
            <a:r>
              <a:rPr lang="en-US" sz="1000" dirty="0" err="1" smtClean="0">
                <a:solidFill>
                  <a:schemeClr val="bg1"/>
                </a:solidFill>
                <a:latin typeface="Montserrat Light" panose="00000400000000000000" pitchFamily="50" charset="0"/>
                <a:ea typeface="Lato" panose="020F0502020204030203" pitchFamily="34" charset="0"/>
                <a:cs typeface="Lato" panose="020F0502020204030203" pitchFamily="34" charset="0"/>
              </a:rPr>
              <a:t>amet</a:t>
            </a:r>
            <a:r>
              <a:rPr lang="id-ID" sz="1000" dirty="0">
                <a:solidFill>
                  <a:schemeClr val="bg1"/>
                </a:solidFill>
                <a:latin typeface="Montserrat Light" panose="00000400000000000000" pitchFamily="50" charset="0"/>
                <a:ea typeface="Lato" panose="020F0502020204030203" pitchFamily="34" charset="0"/>
                <a:cs typeface="Lato" panose="020F0502020204030203" pitchFamily="34" charset="0"/>
              </a:rPr>
              <a:t>.</a:t>
            </a:r>
            <a:r>
              <a:rPr lang="en-US" sz="1000" dirty="0" smtClean="0">
                <a:solidFill>
                  <a:schemeClr val="bg1"/>
                </a:solidFill>
                <a:latin typeface="Montserrat Light" panose="00000400000000000000" pitchFamily="50" charset="0"/>
                <a:ea typeface="Lato" panose="020F0502020204030203" pitchFamily="34" charset="0"/>
                <a:cs typeface="Lato" panose="020F0502020204030203" pitchFamily="34" charset="0"/>
              </a:rPr>
              <a:t> </a:t>
            </a:r>
            <a:endParaRPr lang="en-US" sz="1000" dirty="0">
              <a:solidFill>
                <a:schemeClr val="bg1"/>
              </a:solidFill>
              <a:latin typeface="Montserrat Light" panose="00000400000000000000" pitchFamily="50" charset="0"/>
              <a:ea typeface="Lato" panose="020F0502020204030203" pitchFamily="34" charset="0"/>
              <a:cs typeface="Lato" panose="020F0502020204030203" pitchFamily="34" charset="0"/>
            </a:endParaRPr>
          </a:p>
        </p:txBody>
      </p:sp>
      <p:sp>
        <p:nvSpPr>
          <p:cNvPr id="25" name="TextBox 24"/>
          <p:cNvSpPr txBox="1"/>
          <p:nvPr/>
        </p:nvSpPr>
        <p:spPr>
          <a:xfrm>
            <a:off x="1900502" y="2994766"/>
            <a:ext cx="4464993" cy="276999"/>
          </a:xfrm>
          <a:prstGeom prst="rect">
            <a:avLst/>
          </a:prstGeom>
          <a:noFill/>
        </p:spPr>
        <p:txBody>
          <a:bodyPr wrap="square" rtlCol="0">
            <a:spAutoFit/>
          </a:bodyPr>
          <a:lstStyle/>
          <a:p>
            <a:r>
              <a:rPr lang="en-US" sz="1200" b="1" spc="600" dirty="0" smtClean="0">
                <a:solidFill>
                  <a:schemeClr val="bg1"/>
                </a:solidFill>
                <a:latin typeface="Montserrat bold"/>
                <a:cs typeface="Aharoni" panose="02010803020104030203" pitchFamily="2" charset="-79"/>
              </a:rPr>
              <a:t>BUSINESS PRESENTATION</a:t>
            </a:r>
            <a:endParaRPr lang="id-ID" sz="1200" b="1" spc="600" dirty="0">
              <a:solidFill>
                <a:schemeClr val="bg1"/>
              </a:solidFill>
              <a:latin typeface="Montserrat bold"/>
              <a:cs typeface="Aharoni" panose="02010803020104030203" pitchFamily="2" charset="-79"/>
            </a:endParaRPr>
          </a:p>
        </p:txBody>
      </p:sp>
      <p:grpSp>
        <p:nvGrpSpPr>
          <p:cNvPr id="17" name="Group 16"/>
          <p:cNvGrpSpPr/>
          <p:nvPr/>
        </p:nvGrpSpPr>
        <p:grpSpPr>
          <a:xfrm>
            <a:off x="8065036" y="255392"/>
            <a:ext cx="3732223" cy="246221"/>
            <a:chOff x="120249" y="6386369"/>
            <a:chExt cx="3732223" cy="246221"/>
          </a:xfrm>
        </p:grpSpPr>
        <p:sp>
          <p:nvSpPr>
            <p:cNvPr id="18" name="Rectangle 17"/>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19" name="Straight Arrow Connector 18"/>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284813" y="255392"/>
            <a:ext cx="824459" cy="824459"/>
            <a:chOff x="284813" y="255392"/>
            <a:chExt cx="824459" cy="824459"/>
          </a:xfrm>
        </p:grpSpPr>
        <p:sp>
          <p:nvSpPr>
            <p:cNvPr id="21" name="Frame 20"/>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ectangle 22"/>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1178354356"/>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4739" y="2142074"/>
            <a:ext cx="3941367" cy="1323439"/>
          </a:xfrm>
          <a:prstGeom prst="rect">
            <a:avLst/>
          </a:prstGeom>
          <a:noFill/>
          <a:effectLst/>
        </p:spPr>
        <p:txBody>
          <a:bodyPr wrap="square" rtlCol="0">
            <a:spAutoFit/>
          </a:bodyPr>
          <a:lstStyle/>
          <a:p>
            <a:r>
              <a:rPr lang="en-US" sz="4000" b="1" spc="300" dirty="0" smtClean="0">
                <a:solidFill>
                  <a:schemeClr val="bg1"/>
                </a:solidFill>
                <a:latin typeface="Arial Black" panose="020B0A04020102020204" pitchFamily="34" charset="0"/>
                <a:cs typeface="Times New Roman" panose="02020603050405020304" pitchFamily="18" charset="0"/>
              </a:rPr>
              <a:t>PHONE </a:t>
            </a:r>
          </a:p>
          <a:p>
            <a:r>
              <a:rPr lang="en-US" sz="4000" b="1" spc="300" dirty="0" smtClean="0">
                <a:solidFill>
                  <a:schemeClr val="bg1"/>
                </a:solidFill>
                <a:latin typeface="Arial Black" panose="020B0A04020102020204" pitchFamily="34" charset="0"/>
                <a:cs typeface="Times New Roman" panose="02020603050405020304" pitchFamily="18" charset="0"/>
              </a:rPr>
              <a:t>MOCKUP.</a:t>
            </a:r>
            <a:endParaRPr lang="id-ID" sz="4000" b="1" spc="300" dirty="0">
              <a:solidFill>
                <a:schemeClr val="bg1"/>
              </a:solidFill>
              <a:latin typeface="Arial Black" panose="020B0A04020102020204" pitchFamily="34" charset="0"/>
              <a:cs typeface="Times New Roman" panose="02020603050405020304" pitchFamily="18" charset="0"/>
            </a:endParaRPr>
          </a:p>
        </p:txBody>
      </p:sp>
      <p:sp>
        <p:nvSpPr>
          <p:cNvPr id="8" name="Text Placeholder 6">
            <a:extLst>
              <a:ext uri="{FF2B5EF4-FFF2-40B4-BE49-F238E27FC236}">
                <a16:creationId xmlns:a16="http://schemas.microsoft.com/office/drawing/2014/main" xmlns="" id="{BA3DC23B-4D0A-9749-A05B-35A16027E9CA}"/>
              </a:ext>
            </a:extLst>
          </p:cNvPr>
          <p:cNvSpPr txBox="1">
            <a:spLocks/>
          </p:cNvSpPr>
          <p:nvPr/>
        </p:nvSpPr>
        <p:spPr>
          <a:xfrm>
            <a:off x="614738" y="4117724"/>
            <a:ext cx="4062193"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Light" pitchFamily="2" charset="77"/>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Light" pitchFamily="2" charset="77"/>
                <a:ea typeface="Open Sans" panose="020B0606030504020204" pitchFamily="34" charset="0"/>
                <a:cs typeface="Open Sans" panose="020B0606030504020204" pitchFamily="34" charset="0"/>
              </a:rPr>
              <a:t>A </a:t>
            </a:r>
            <a:r>
              <a:rPr lang="en-US" sz="1000" dirty="0">
                <a:solidFill>
                  <a:schemeClr val="bg1"/>
                </a:solidFill>
                <a:latin typeface="Montserrat Light" pitchFamily="2" charset="77"/>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Light" pitchFamily="2" charset="77"/>
                <a:ea typeface="Open Sans" panose="020B0606030504020204" pitchFamily="34" charset="0"/>
                <a:cs typeface="Open Sans" panose="020B0606030504020204" pitchFamily="34" charset="0"/>
              </a:rPr>
              <a:t>individuals</a:t>
            </a:r>
            <a:r>
              <a:rPr lang="en-US" sz="1000" dirty="0">
                <a:solidFill>
                  <a:schemeClr val="bg1"/>
                </a:solidFill>
                <a:latin typeface="Montserrat Light" pitchFamily="2" charset="77"/>
                <a:ea typeface="Open Sans" panose="020B0606030504020204" pitchFamily="34" charset="0"/>
                <a:cs typeface="Open Sans" panose="020B0606030504020204" pitchFamily="34" charset="0"/>
              </a:rPr>
              <a:t>.</a:t>
            </a:r>
          </a:p>
        </p:txBody>
      </p:sp>
      <p:sp>
        <p:nvSpPr>
          <p:cNvPr id="25" name="TextBox 24"/>
          <p:cNvSpPr txBox="1"/>
          <p:nvPr/>
        </p:nvSpPr>
        <p:spPr>
          <a:xfrm>
            <a:off x="614739" y="3590584"/>
            <a:ext cx="4464993" cy="276999"/>
          </a:xfrm>
          <a:prstGeom prst="rect">
            <a:avLst/>
          </a:prstGeom>
          <a:noFill/>
        </p:spPr>
        <p:txBody>
          <a:bodyPr wrap="square" rtlCol="0">
            <a:spAutoFit/>
          </a:bodyPr>
          <a:lstStyle/>
          <a:p>
            <a:r>
              <a:rPr lang="en-US" sz="1200" b="1" spc="600" dirty="0" smtClean="0">
                <a:solidFill>
                  <a:schemeClr val="bg1"/>
                </a:solidFill>
                <a:latin typeface="Montserrat bold"/>
                <a:cs typeface="Aharoni" panose="02010803020104030203" pitchFamily="2" charset="-79"/>
              </a:rPr>
              <a:t>BUSINESS PRESENTATION</a:t>
            </a:r>
            <a:endParaRPr lang="id-ID" sz="1200" b="1" spc="600" dirty="0">
              <a:solidFill>
                <a:schemeClr val="bg1"/>
              </a:solidFill>
              <a:latin typeface="Montserrat bold"/>
              <a:cs typeface="Aharoni" panose="02010803020104030203" pitchFamily="2" charset="-79"/>
            </a:endParaRPr>
          </a:p>
        </p:txBody>
      </p:sp>
      <p:grpSp>
        <p:nvGrpSpPr>
          <p:cNvPr id="10" name="Group 9"/>
          <p:cNvGrpSpPr/>
          <p:nvPr/>
        </p:nvGrpSpPr>
        <p:grpSpPr>
          <a:xfrm>
            <a:off x="8065036" y="255392"/>
            <a:ext cx="3732223" cy="246221"/>
            <a:chOff x="120249" y="6386369"/>
            <a:chExt cx="3732223" cy="246221"/>
          </a:xfrm>
        </p:grpSpPr>
        <p:sp>
          <p:nvSpPr>
            <p:cNvPr id="11" name="Rectangle 10"/>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12" name="Straight Arrow Connector 11"/>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284813" y="255392"/>
            <a:ext cx="824459" cy="824459"/>
            <a:chOff x="284813" y="255392"/>
            <a:chExt cx="824459" cy="824459"/>
          </a:xfrm>
        </p:grpSpPr>
        <p:sp>
          <p:nvSpPr>
            <p:cNvPr id="14" name="Frame 13"/>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14"/>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66"/>
          </p:nvPr>
        </p:nvSpPr>
        <p:spPr/>
      </p:sp>
      <p:sp>
        <p:nvSpPr>
          <p:cNvPr id="3" name="Picture Placeholder 2"/>
          <p:cNvSpPr>
            <a:spLocks noGrp="1"/>
          </p:cNvSpPr>
          <p:nvPr>
            <p:ph type="pic" sz="quarter" idx="67"/>
          </p:nvPr>
        </p:nvSpPr>
        <p:spPr/>
      </p:sp>
    </p:spTree>
    <p:extLst>
      <p:ext uri="{BB962C8B-B14F-4D97-AF65-F5344CB8AC3E}">
        <p14:creationId xmlns:p14="http://schemas.microsoft.com/office/powerpoint/2010/main" val="4285347747"/>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8065036" y="255392"/>
            <a:ext cx="3732223" cy="246221"/>
            <a:chOff x="120249" y="6386369"/>
            <a:chExt cx="3732223" cy="246221"/>
          </a:xfrm>
        </p:grpSpPr>
        <p:sp>
          <p:nvSpPr>
            <p:cNvPr id="6" name="Rectangle 5"/>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7" name="Straight Arrow Connector 6"/>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284813" y="255392"/>
            <a:ext cx="824459" cy="824459"/>
            <a:chOff x="284813" y="255392"/>
            <a:chExt cx="824459" cy="824459"/>
          </a:xfrm>
        </p:grpSpPr>
        <p:sp>
          <p:nvSpPr>
            <p:cNvPr id="9" name="Frame 8"/>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grpSp>
        <p:nvGrpSpPr>
          <p:cNvPr id="11" name="Group 10"/>
          <p:cNvGrpSpPr/>
          <p:nvPr/>
        </p:nvGrpSpPr>
        <p:grpSpPr>
          <a:xfrm>
            <a:off x="1217348" y="2035450"/>
            <a:ext cx="9260152" cy="4580836"/>
            <a:chOff x="3843499" y="3719582"/>
            <a:chExt cx="16665619" cy="8244192"/>
          </a:xfrm>
          <a:solidFill>
            <a:schemeClr val="bg2">
              <a:lumMod val="90000"/>
            </a:schemeClr>
          </a:solidFill>
        </p:grpSpPr>
        <p:sp>
          <p:nvSpPr>
            <p:cNvPr id="12" name="Freeform 781"/>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 name="Freeform 403"/>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solidFill>
              <a:schemeClr val="bg1">
                <a:lumMod val="65000"/>
              </a:schemeClr>
            </a:solid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 name="Freeform 404"/>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 name="Freeform 405"/>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 name="Freeform 406"/>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 name="Freeform 407"/>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 name="Freeform 408"/>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 name="Freeform 409"/>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 name="Freeform 410"/>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 name="Freeform 411"/>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 name="Freeform 412"/>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 name="Freeform 413"/>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 name="Freeform 414"/>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 name="Freeform 415"/>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 name="Freeform 416"/>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 name="Freeform 417"/>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 name="Freeform 418"/>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 name="Freeform 419"/>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 name="Freeform 420"/>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 name="Freeform 421"/>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 name="Freeform 422"/>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 name="Freeform 423"/>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 name="Freeform 424"/>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 name="Freeform 425"/>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 name="Freeform 426"/>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 name="Freeform 427"/>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 name="Freeform 428"/>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 name="Freeform 429"/>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grpSp>
          <p:nvGrpSpPr>
            <p:cNvPr id="40" name="Group 39"/>
            <p:cNvGrpSpPr/>
            <p:nvPr/>
          </p:nvGrpSpPr>
          <p:grpSpPr>
            <a:xfrm>
              <a:off x="17709756" y="6761778"/>
              <a:ext cx="697449" cy="662593"/>
              <a:chOff x="5961121" y="2686387"/>
              <a:chExt cx="288233" cy="273757"/>
            </a:xfrm>
            <a:grpFill/>
          </p:grpSpPr>
          <p:sp>
            <p:nvSpPr>
              <p:cNvPr id="405" name="Freeform 430"/>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6" name="Freeform 431"/>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grpSp>
        <p:sp>
          <p:nvSpPr>
            <p:cNvPr id="41" name="Freeform 432"/>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2" name="Freeform 433"/>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3" name="Freeform 434"/>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4" name="Freeform 435"/>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5" name="Freeform 436"/>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6" name="Freeform 437"/>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7" name="Freeform 438"/>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8" name="Freeform 439"/>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9" name="Freeform 440"/>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0" name="Freeform 441"/>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1" name="Freeform 442"/>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2" name="Freeform 443"/>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3" name="Freeform 444"/>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4" name="Freeform 445"/>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5" name="Freeform 446"/>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6" name="Freeform 447"/>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7" name="Freeform 448"/>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8" name="Freeform 449"/>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9" name="Freeform 450"/>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0" name="Freeform 451"/>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1" name="Freeform 452"/>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2" name="Freeform 453"/>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3" name="Freeform 454"/>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4" name="Freeform 455"/>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5" name="Freeform 456"/>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6" name="Freeform 457"/>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7" name="Freeform 458"/>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8" name="Freeform 459"/>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9" name="Freeform 460"/>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0" name="Freeform 461"/>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1" name="Freeform 462"/>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2" name="Freeform 463"/>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3" name="Freeform 464"/>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4" name="Freeform 465"/>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5" name="Freeform 466"/>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6" name="Freeform 467"/>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7" name="Freeform 468"/>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8" name="Freeform 469"/>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9" name="Freeform 470"/>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0" name="Freeform 471"/>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1" name="Freeform 472"/>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2" name="Freeform 473"/>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3" name="Freeform 474"/>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4" name="Freeform 475"/>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5" name="Freeform 476"/>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6" name="Freeform 477"/>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7" name="Freeform 478"/>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8" name="Freeform 479"/>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9" name="Freeform 480"/>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0" name="Freeform 481"/>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1" name="Freeform 482"/>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2" name="Freeform 483"/>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3" name="Freeform 484"/>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4" name="Freeform 485"/>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5" name="Freeform 486"/>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6" name="Freeform 487"/>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7" name="Freeform 488"/>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8" name="Freeform 489"/>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9" name="Freeform 490"/>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0" name="Freeform 491"/>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1" name="Freeform 492"/>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2" name="Freeform 493"/>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3" name="Freeform 494"/>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4" name="Freeform 495"/>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5" name="Freeform 496"/>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6" name="Freeform 497"/>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7" name="Freeform 498"/>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8" name="Freeform 499"/>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9" name="Freeform 500"/>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0" name="Freeform 501"/>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1" name="Freeform 502"/>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2" name="Freeform 503"/>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3" name="Freeform 504"/>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4" name="Freeform 505"/>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5" name="Freeform 506"/>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6" name="Freeform 507"/>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7" name="Freeform 508"/>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8" name="Freeform 509"/>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9" name="Freeform 510"/>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0" name="Freeform 511"/>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1" name="Freeform 512"/>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2" name="Freeform 513"/>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3" name="Freeform 514"/>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4" name="Freeform 515"/>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5" name="Freeform 516"/>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6" name="Freeform 517"/>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7" name="Freeform 518"/>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8" name="Freeform 519"/>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9" name="Freeform 520"/>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0" name="Freeform 521"/>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1" name="Freeform 522"/>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2" name="Freeform 523"/>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3" name="Freeform 524"/>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4" name="Freeform 525"/>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5" name="Freeform 526"/>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6" name="Freeform 527"/>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7" name="Freeform 528"/>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8" name="Freeform 529"/>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9" name="Freeform 530"/>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0" name="Freeform 531"/>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1" name="Freeform 532"/>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2" name="Freeform 533"/>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3" name="Freeform 534"/>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4" name="Freeform 535"/>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5" name="Freeform 536"/>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6" name="Freeform 537"/>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7" name="Freeform 538"/>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8" name="Freeform 539"/>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9" name="Freeform 540"/>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0" name="Freeform 541"/>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1" name="Freeform 542"/>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2" name="Freeform 543"/>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3" name="Freeform 544"/>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4" name="Freeform 545"/>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5" name="Freeform 546"/>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6" name="Freeform 547"/>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7" name="Freeform 548"/>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8" name="Freeform 549"/>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9" name="Freeform 550"/>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0" name="Freeform 551"/>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1" name="Freeform 552"/>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2" name="Freeform 553"/>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3" name="Freeform 554"/>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4" name="Freeform 555"/>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5" name="Freeform 556"/>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6" name="Freeform 557"/>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7" name="Freeform 558"/>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8" name="Freeform 559"/>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9" name="Freeform 560"/>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0" name="Freeform 561"/>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1" name="Freeform 562"/>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2" name="Freeform 563"/>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3" name="Freeform 564"/>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4" name="Freeform 565"/>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5" name="Freeform 566"/>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6" name="Freeform 567"/>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7" name="Freeform 568"/>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8" name="Freeform 569"/>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9" name="Freeform 570"/>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0" name="Freeform 571"/>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1" name="Freeform 572"/>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2" name="Freeform 573"/>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3" name="Freeform 574"/>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4" name="Freeform 575"/>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5" name="Freeform 576"/>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6" name="Freeform 577"/>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7" name="Freeform 578"/>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8" name="Freeform 579"/>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9" name="Freeform 580"/>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0" name="Freeform 581"/>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1" name="Freeform 582"/>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2" name="Freeform 583"/>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3" name="Freeform 584"/>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4" name="Freeform 585"/>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5" name="Freeform 586"/>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6" name="Freeform 587"/>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7" name="Freeform 588"/>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8" name="Freeform 589"/>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9" name="Freeform 590"/>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0" name="Freeform 591"/>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1" name="Freeform 592"/>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2" name="Freeform 593"/>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3" name="Freeform 594"/>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4" name="Freeform 595"/>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5" name="Freeform 596"/>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6" name="Freeform 597"/>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7" name="Freeform 598"/>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8" name="Freeform 599"/>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9" name="Freeform 600"/>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0" name="Freeform 601"/>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1" name="Freeform 602"/>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2" name="Freeform 604"/>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3" name="Freeform 605"/>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4" name="Freeform 606"/>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5" name="Freeform 607"/>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6" name="Freeform 608"/>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7" name="Freeform 609"/>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8" name="Freeform 610"/>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9" name="Freeform 611"/>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0" name="Freeform 612"/>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1" name="Rectangle 613"/>
            <p:cNvSpPr>
              <a:spLocks noChangeArrowheads="1"/>
            </p:cNvSpPr>
            <p:nvPr/>
          </p:nvSpPr>
          <p:spPr bwMode="auto">
            <a:xfrm>
              <a:off x="12451788" y="5197675"/>
              <a:ext cx="3187" cy="3188"/>
            </a:xfrm>
            <a:prstGeom prst="rect">
              <a:avLst/>
            </a:pr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2" name="Freeform 614"/>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3" name="Freeform 615"/>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4" name="Freeform 616"/>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5" name="Freeform 617"/>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6" name="Freeform 618"/>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7" name="Freeform 619"/>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8" name="Freeform 620"/>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9" name="Freeform 621"/>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0" name="Freeform 622"/>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1" name="Freeform 623"/>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2" name="Freeform 624"/>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3" name="Freeform 625"/>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4" name="Freeform 626"/>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5" name="Freeform 627"/>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6" name="Freeform 628"/>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solidFill>
              <a:schemeClr val="bg1">
                <a:lumMod val="65000"/>
              </a:schemeClr>
            </a:solidFill>
            <a:ln w="952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7" name="Freeform 629"/>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8" name="Freeform 630"/>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9" name="Freeform 631"/>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0" name="Freeform 632"/>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1" name="Freeform 633"/>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2" name="Freeform 634"/>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3" name="Freeform 635"/>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4" name="Freeform 636"/>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5" name="Freeform 637"/>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6" name="Freeform 638"/>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7" name="Freeform 639"/>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8" name="Freeform 640"/>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9" name="Freeform 641"/>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solidFill>
              <a:schemeClr val="bg2"/>
            </a:solidFill>
            <a:ln w="952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0" name="Freeform 642"/>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solidFill>
              <a:schemeClr val="bg1">
                <a:lumMod val="50000"/>
              </a:schemeClr>
            </a:solid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1" name="Freeform 643"/>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2" name="Freeform 644"/>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3" name="Freeform 645"/>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4" name="Freeform 646"/>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5" name="Freeform 647"/>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6" name="Freeform 648"/>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7" name="Freeform 649"/>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8" name="Freeform 650"/>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9" name="Freeform 651"/>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0" name="Freeform 652"/>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1" name="Freeform 653"/>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2" name="Freeform 654"/>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3" name="Freeform 655"/>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4" name="Freeform 656"/>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5" name="Freeform 657"/>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6" name="Freeform 658"/>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7" name="Freeform 659"/>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8" name="Freeform 660"/>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9" name="Freeform 661"/>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0" name="Freeform 662"/>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1" name="Freeform 663"/>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2" name="Freeform 664"/>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3" name="Freeform 665"/>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4" name="Freeform 666"/>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5" name="Freeform 667"/>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6" name="Freeform 668"/>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7" name="Freeform 669"/>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8" name="Freeform 670"/>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9" name="Freeform 671"/>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0" name="Freeform 672"/>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1" name="Freeform 673"/>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2" name="Freeform 674"/>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3" name="Freeform 675"/>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4" name="Freeform 676"/>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5" name="Freeform 677"/>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6" name="Freeform 678"/>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7" name="Freeform 679"/>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8" name="Freeform 680"/>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9" name="Freeform 681"/>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0" name="Freeform 682"/>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1" name="Freeform 683"/>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2" name="Freeform 684"/>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3" name="Freeform 685"/>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4" name="Freeform 686"/>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5" name="Freeform 687"/>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6" name="Freeform 688"/>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7" name="Freeform 689"/>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8" name="Freeform 690"/>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9" name="Freeform 691"/>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0" name="Freeform 692"/>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1" name="Freeform 693"/>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2" name="Freeform 694"/>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3" name="Freeform 695"/>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4" name="Freeform 696"/>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5" name="Freeform 697"/>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6" name="Freeform 698"/>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7" name="Freeform 699"/>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8" name="Freeform 700"/>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9" name="Freeform 701"/>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0" name="Freeform 702"/>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1" name="Freeform 703"/>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2" name="Freeform 704"/>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3" name="Freeform 705"/>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4" name="Freeform 706"/>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5" name="Freeform 707"/>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6" name="Freeform 708"/>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7" name="Freeform 709"/>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8" name="Freeform 710"/>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9" name="Freeform 711"/>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0" name="Freeform 712"/>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1" name="Freeform 713"/>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2" name="Freeform 714"/>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3" name="Freeform 715"/>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4" name="Freeform 716"/>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5" name="Freeform 717"/>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6" name="Freeform 718"/>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7" name="Freeform 719"/>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8" name="Freeform 720"/>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solidFill>
              <a:schemeClr val="bg1"/>
            </a:solid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9" name="Freeform 721"/>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0" name="Freeform 722"/>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1" name="Freeform 723"/>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2" name="Freeform 724"/>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3" name="Freeform 725"/>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4" name="Freeform 726"/>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5" name="Freeform 727"/>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6" name="Freeform 728"/>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7" name="Freeform 729"/>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8" name="Freeform 730"/>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9" name="Freeform 731"/>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0" name="Freeform 732"/>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1" name="Freeform 733"/>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2" name="Freeform 734"/>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3" name="Freeform 735"/>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4" name="Freeform 736"/>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5" name="Freeform 737"/>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6" name="Freeform 738"/>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7" name="Freeform 739"/>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8" name="Freeform 740"/>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9" name="Freeform 741"/>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0" name="Freeform 742"/>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1" name="Freeform 743"/>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2" name="Freeform 744"/>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3" name="Freeform 745"/>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4" name="Freeform 746"/>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5" name="Freeform 747"/>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6" name="Freeform 748"/>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7" name="Freeform 749"/>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8" name="Freeform 750"/>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9" name="Freeform 751"/>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0" name="Freeform 752"/>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1" name="Freeform 753"/>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2" name="Freeform 754"/>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3" name="Freeform 755"/>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4" name="Freeform 756"/>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5" name="Freeform 757"/>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6" name="Freeform 758"/>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7" name="Freeform 759"/>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8" name="Freeform 760"/>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9" name="Freeform 761"/>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0" name="Freeform 762"/>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1" name="Freeform 763"/>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2" name="Freeform 764"/>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3" name="Freeform 765"/>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4" name="Freeform 766"/>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5" name="Freeform 767"/>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6" name="Freeform 768"/>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7" name="Freeform 769"/>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8" name="Freeform 770"/>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9" name="Freeform 771"/>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0" name="Freeform 772"/>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1" name="Freeform 773"/>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2" name="Freeform 774"/>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3" name="Freeform 775"/>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4" name="Freeform 776"/>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solidFill>
              <a:schemeClr val="bg1">
                <a:lumMod val="50000"/>
              </a:schemeClr>
            </a:solid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5" name="Freeform 777"/>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6" name="Freeform 778"/>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7" name="Freeform 779"/>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8" name="Freeform 780"/>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9" name="Freeform 782"/>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0" name="Freeform 783"/>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1" name="Freeform 784"/>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2" name="Freeform 785"/>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3" name="Freeform 786"/>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4" name="Freeform 787"/>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5" name="Freeform 788"/>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6" name="Freeform 789"/>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7" name="Freeform 790"/>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8" name="Freeform 791"/>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9" name="Freeform 792"/>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0" name="Freeform 793"/>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1" name="Freeform 794"/>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2" name="Freeform 795"/>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3" name="Freeform 796"/>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4" name="Freeform 797"/>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4763"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grpSp>
      <p:sp>
        <p:nvSpPr>
          <p:cNvPr id="407" name="Subtitle 2"/>
          <p:cNvSpPr txBox="1">
            <a:spLocks/>
          </p:cNvSpPr>
          <p:nvPr/>
        </p:nvSpPr>
        <p:spPr>
          <a:xfrm>
            <a:off x="2932351" y="763309"/>
            <a:ext cx="6327297" cy="50883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id-ID" sz="4000" b="1" spc="300" dirty="0" smtClean="0">
                <a:solidFill>
                  <a:schemeClr val="bg1"/>
                </a:solidFill>
                <a:latin typeface="Arial Black" panose="020B0A04020102020204" pitchFamily="34" charset="0"/>
                <a:ea typeface="Open Sans" panose="020B0606030504020204" pitchFamily="34" charset="0"/>
                <a:cs typeface="Times New Roman" panose="02020603050405020304" pitchFamily="18" charset="0"/>
              </a:rPr>
              <a:t>GLOBAL </a:t>
            </a:r>
            <a:r>
              <a:rPr lang="en-US" sz="4000" b="1" spc="300" dirty="0" smtClean="0">
                <a:solidFill>
                  <a:schemeClr val="bg1"/>
                </a:solidFill>
                <a:latin typeface="Arial Black" panose="020B0A04020102020204" pitchFamily="34" charset="0"/>
                <a:ea typeface="Open Sans" panose="020B0606030504020204" pitchFamily="34" charset="0"/>
                <a:cs typeface="Times New Roman" panose="02020603050405020304" pitchFamily="18" charset="0"/>
              </a:rPr>
              <a:t>M</a:t>
            </a:r>
            <a:r>
              <a:rPr lang="id-ID" sz="4000" b="1" spc="300" dirty="0" smtClean="0">
                <a:solidFill>
                  <a:schemeClr val="bg1"/>
                </a:solidFill>
                <a:latin typeface="Arial Black" panose="020B0A04020102020204" pitchFamily="34" charset="0"/>
                <a:ea typeface="Open Sans" panose="020B0606030504020204" pitchFamily="34" charset="0"/>
                <a:cs typeface="Times New Roman" panose="02020603050405020304" pitchFamily="18" charset="0"/>
              </a:rPr>
              <a:t>AP</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68405216"/>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8065036" y="255392"/>
            <a:ext cx="3732223" cy="246221"/>
            <a:chOff x="120249" y="6386369"/>
            <a:chExt cx="3732223" cy="246221"/>
          </a:xfrm>
        </p:grpSpPr>
        <p:sp>
          <p:nvSpPr>
            <p:cNvPr id="6" name="Rectangle 5"/>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7" name="Straight Arrow Connector 6"/>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284813" y="255392"/>
            <a:ext cx="824459" cy="824459"/>
            <a:chOff x="284813" y="255392"/>
            <a:chExt cx="824459" cy="824459"/>
          </a:xfrm>
        </p:grpSpPr>
        <p:sp>
          <p:nvSpPr>
            <p:cNvPr id="9" name="Frame 8"/>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graphicFrame>
        <p:nvGraphicFramePr>
          <p:cNvPr id="11" name="Chart 10"/>
          <p:cNvGraphicFramePr/>
          <p:nvPr>
            <p:extLst>
              <p:ext uri="{D42A27DB-BD31-4B8C-83A1-F6EECF244321}">
                <p14:modId xmlns:p14="http://schemas.microsoft.com/office/powerpoint/2010/main" val="2327676160"/>
              </p:ext>
            </p:extLst>
          </p:nvPr>
        </p:nvGraphicFramePr>
        <p:xfrm>
          <a:off x="6394450" y="1667933"/>
          <a:ext cx="5283200" cy="3522134"/>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496316" y="2413337"/>
            <a:ext cx="5599684" cy="1015663"/>
          </a:xfrm>
          <a:prstGeom prst="rect">
            <a:avLst/>
          </a:prstGeom>
          <a:noFill/>
          <a:effectLst/>
        </p:spPr>
        <p:txBody>
          <a:bodyPr wrap="square" rtlCol="0">
            <a:spAutoFit/>
          </a:bodyPr>
          <a:lstStyle/>
          <a:p>
            <a:r>
              <a:rPr lang="en-US" sz="6000" b="1" spc="300" dirty="0" smtClean="0">
                <a:solidFill>
                  <a:schemeClr val="bg1"/>
                </a:solidFill>
                <a:latin typeface="Arial Black" panose="020B0A04020102020204" pitchFamily="34" charset="0"/>
                <a:cs typeface="Times New Roman" panose="02020603050405020304" pitchFamily="18" charset="0"/>
              </a:rPr>
              <a:t>COLUMN</a:t>
            </a:r>
            <a:endParaRPr lang="id-ID" sz="6000" b="1" spc="300" dirty="0">
              <a:solidFill>
                <a:schemeClr val="bg1"/>
              </a:solidFill>
              <a:latin typeface="Arial Black" panose="020B0A04020102020204" pitchFamily="34" charset="0"/>
              <a:cs typeface="Times New Roman" panose="02020603050405020304" pitchFamily="18" charset="0"/>
            </a:endParaRPr>
          </a:p>
        </p:txBody>
      </p:sp>
      <p:sp>
        <p:nvSpPr>
          <p:cNvPr id="13" name="TextBox 12"/>
          <p:cNvSpPr txBox="1"/>
          <p:nvPr/>
        </p:nvSpPr>
        <p:spPr>
          <a:xfrm>
            <a:off x="593623" y="3536721"/>
            <a:ext cx="4464993" cy="276999"/>
          </a:xfrm>
          <a:prstGeom prst="rect">
            <a:avLst/>
          </a:prstGeom>
          <a:noFill/>
        </p:spPr>
        <p:txBody>
          <a:bodyPr wrap="square" rtlCol="0">
            <a:spAutoFit/>
          </a:bodyPr>
          <a:lstStyle/>
          <a:p>
            <a:r>
              <a:rPr lang="en-US" sz="1200" b="1" spc="600" dirty="0" smtClean="0">
                <a:solidFill>
                  <a:schemeClr val="bg1"/>
                </a:solidFill>
                <a:latin typeface="Montserrat bold"/>
                <a:cs typeface="Aharoni" panose="02010803020104030203" pitchFamily="2" charset="-79"/>
              </a:rPr>
              <a:t>THE CHART PRESENTATION</a:t>
            </a:r>
            <a:endParaRPr lang="id-ID" sz="1200" b="1" spc="600" dirty="0">
              <a:solidFill>
                <a:schemeClr val="bg1"/>
              </a:solidFill>
              <a:latin typeface="Montserrat bold"/>
              <a:cs typeface="Aharoni" panose="02010803020104030203" pitchFamily="2" charset="-79"/>
            </a:endParaRPr>
          </a:p>
        </p:txBody>
      </p:sp>
      <p:sp>
        <p:nvSpPr>
          <p:cNvPr id="14" name="Text Placeholder 6">
            <a:extLst>
              <a:ext uri="{FF2B5EF4-FFF2-40B4-BE49-F238E27FC236}">
                <a16:creationId xmlns:a16="http://schemas.microsoft.com/office/drawing/2014/main" xmlns="" id="{BA3DC23B-4D0A-9749-A05B-35A16027E9CA}"/>
              </a:ext>
            </a:extLst>
          </p:cNvPr>
          <p:cNvSpPr txBox="1">
            <a:spLocks/>
          </p:cNvSpPr>
          <p:nvPr/>
        </p:nvSpPr>
        <p:spPr>
          <a:xfrm>
            <a:off x="593623" y="4156759"/>
            <a:ext cx="3919471"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None/>
              <a:defRPr sz="3200"/>
            </a:pPr>
            <a:r>
              <a:rPr lang="en-US" sz="1000" dirty="0">
                <a:solidFill>
                  <a:schemeClr val="bg1"/>
                </a:solidFill>
                <a:latin typeface="Montserrat Light" pitchFamily="2" charset="77"/>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Light" pitchFamily="2" charset="77"/>
                <a:ea typeface="Open Sans" panose="020B0606030504020204" pitchFamily="34" charset="0"/>
                <a:cs typeface="Open Sans" panose="020B0606030504020204" pitchFamily="34" charset="0"/>
              </a:rPr>
              <a:t>A </a:t>
            </a:r>
            <a:r>
              <a:rPr lang="en-US" sz="1000" dirty="0">
                <a:solidFill>
                  <a:schemeClr val="bg1"/>
                </a:solidFill>
                <a:latin typeface="Montserrat Light" pitchFamily="2" charset="77"/>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Light" pitchFamily="2" charset="77"/>
                <a:ea typeface="Open Sans" panose="020B0606030504020204" pitchFamily="34" charset="0"/>
                <a:cs typeface="Open Sans" panose="020B0606030504020204" pitchFamily="34" charset="0"/>
              </a:rPr>
              <a:t>individuals</a:t>
            </a:r>
            <a:r>
              <a:rPr lang="en-US" sz="1000" dirty="0">
                <a:solidFill>
                  <a:schemeClr val="bg1"/>
                </a:solidFill>
                <a:latin typeface="Montserrat Light" pitchFamily="2" charset="77"/>
                <a:ea typeface="Open Sans" panose="020B0606030504020204" pitchFamily="34" charset="0"/>
                <a:cs typeface="Open Sans" panose="020B0606030504020204" pitchFamily="34" charset="0"/>
              </a:rPr>
              <a:t>.</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836506706"/>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8065036" y="255392"/>
            <a:ext cx="3732223" cy="246221"/>
            <a:chOff x="120249" y="6386369"/>
            <a:chExt cx="3732223" cy="246221"/>
          </a:xfrm>
        </p:grpSpPr>
        <p:sp>
          <p:nvSpPr>
            <p:cNvPr id="6" name="Rectangle 5"/>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7" name="Straight Arrow Connector 6"/>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284813" y="255392"/>
            <a:ext cx="824459" cy="824459"/>
            <a:chOff x="284813" y="255392"/>
            <a:chExt cx="824459" cy="824459"/>
          </a:xfrm>
        </p:grpSpPr>
        <p:sp>
          <p:nvSpPr>
            <p:cNvPr id="9" name="Frame 8"/>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graphicFrame>
        <p:nvGraphicFramePr>
          <p:cNvPr id="11" name="Chart 10"/>
          <p:cNvGraphicFramePr/>
          <p:nvPr>
            <p:extLst>
              <p:ext uri="{D42A27DB-BD31-4B8C-83A1-F6EECF244321}">
                <p14:modId xmlns:p14="http://schemas.microsoft.com/office/powerpoint/2010/main" val="2524906645"/>
              </p:ext>
            </p:extLst>
          </p:nvPr>
        </p:nvGraphicFramePr>
        <p:xfrm>
          <a:off x="641350" y="1559983"/>
          <a:ext cx="5607051" cy="3738034"/>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6801866" y="2349538"/>
            <a:ext cx="5085334" cy="1015663"/>
          </a:xfrm>
          <a:prstGeom prst="rect">
            <a:avLst/>
          </a:prstGeom>
          <a:noFill/>
          <a:effectLst/>
        </p:spPr>
        <p:txBody>
          <a:bodyPr wrap="square" rtlCol="0">
            <a:spAutoFit/>
          </a:bodyPr>
          <a:lstStyle/>
          <a:p>
            <a:r>
              <a:rPr lang="en-US" sz="6000" b="1" spc="300" dirty="0" smtClean="0">
                <a:solidFill>
                  <a:schemeClr val="bg1"/>
                </a:solidFill>
                <a:latin typeface="Arial Black" panose="020B0A04020102020204" pitchFamily="34" charset="0"/>
                <a:cs typeface="Times New Roman" panose="02020603050405020304" pitchFamily="18" charset="0"/>
              </a:rPr>
              <a:t>CHART.</a:t>
            </a:r>
            <a:endParaRPr lang="id-ID" sz="6000" b="1" spc="300" dirty="0">
              <a:solidFill>
                <a:schemeClr val="bg1"/>
              </a:solidFill>
              <a:latin typeface="Arial Black" panose="020B0A04020102020204" pitchFamily="34" charset="0"/>
              <a:cs typeface="Times New Roman" panose="02020603050405020304" pitchFamily="18" charset="0"/>
            </a:endParaRPr>
          </a:p>
        </p:txBody>
      </p:sp>
      <p:sp>
        <p:nvSpPr>
          <p:cNvPr id="13" name="TextBox 12"/>
          <p:cNvSpPr txBox="1"/>
          <p:nvPr/>
        </p:nvSpPr>
        <p:spPr>
          <a:xfrm>
            <a:off x="6899173" y="3536721"/>
            <a:ext cx="4464993" cy="276999"/>
          </a:xfrm>
          <a:prstGeom prst="rect">
            <a:avLst/>
          </a:prstGeom>
          <a:noFill/>
        </p:spPr>
        <p:txBody>
          <a:bodyPr wrap="square" rtlCol="0">
            <a:spAutoFit/>
          </a:bodyPr>
          <a:lstStyle/>
          <a:p>
            <a:r>
              <a:rPr lang="en-US" sz="1200" b="1" spc="600" dirty="0" smtClean="0">
                <a:solidFill>
                  <a:schemeClr val="bg1"/>
                </a:solidFill>
                <a:latin typeface="Montserrat bold"/>
                <a:cs typeface="Aharoni" panose="02010803020104030203" pitchFamily="2" charset="-79"/>
              </a:rPr>
              <a:t>BUSINESS PRESENTATION</a:t>
            </a:r>
            <a:endParaRPr lang="id-ID" sz="1200" b="1" spc="600" dirty="0">
              <a:solidFill>
                <a:schemeClr val="bg1"/>
              </a:solidFill>
              <a:latin typeface="Montserrat bold"/>
              <a:cs typeface="Aharoni" panose="02010803020104030203" pitchFamily="2" charset="-79"/>
            </a:endParaRPr>
          </a:p>
        </p:txBody>
      </p:sp>
      <p:sp>
        <p:nvSpPr>
          <p:cNvPr id="14" name="Text Placeholder 6">
            <a:extLst>
              <a:ext uri="{FF2B5EF4-FFF2-40B4-BE49-F238E27FC236}">
                <a16:creationId xmlns:a16="http://schemas.microsoft.com/office/drawing/2014/main" xmlns="" id="{BA3DC23B-4D0A-9749-A05B-35A16027E9CA}"/>
              </a:ext>
            </a:extLst>
          </p:cNvPr>
          <p:cNvSpPr txBox="1">
            <a:spLocks/>
          </p:cNvSpPr>
          <p:nvPr/>
        </p:nvSpPr>
        <p:spPr>
          <a:xfrm>
            <a:off x="6899173" y="4156759"/>
            <a:ext cx="3919471"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Light" pitchFamily="2" charset="77"/>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Light" pitchFamily="2" charset="77"/>
                <a:ea typeface="Open Sans" panose="020B0606030504020204" pitchFamily="34" charset="0"/>
                <a:cs typeface="Open Sans" panose="020B0606030504020204" pitchFamily="34" charset="0"/>
              </a:rPr>
              <a:t>A </a:t>
            </a:r>
            <a:r>
              <a:rPr lang="en-US" sz="1000" dirty="0">
                <a:solidFill>
                  <a:schemeClr val="bg1"/>
                </a:solidFill>
                <a:latin typeface="Montserrat Light" pitchFamily="2" charset="77"/>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Light" pitchFamily="2" charset="77"/>
                <a:ea typeface="Open Sans" panose="020B0606030504020204" pitchFamily="34" charset="0"/>
                <a:cs typeface="Open Sans" panose="020B0606030504020204" pitchFamily="34" charset="0"/>
              </a:rPr>
              <a:t>individuals</a:t>
            </a:r>
            <a:r>
              <a:rPr lang="en-US" sz="1000" dirty="0">
                <a:solidFill>
                  <a:schemeClr val="bg1"/>
                </a:solidFill>
                <a:latin typeface="Montserrat Light" pitchFamily="2" charset="77"/>
                <a:ea typeface="Open Sans" panose="020B0606030504020204" pitchFamily="34" charset="0"/>
                <a:cs typeface="Open Sans" panose="020B0606030504020204" pitchFamily="34" charset="0"/>
              </a:rPr>
              <a:t>.</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51328640"/>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3" name="Group 1104"/>
          <p:cNvGrpSpPr>
            <a:grpSpLocks noChangeAspect="1"/>
          </p:cNvGrpSpPr>
          <p:nvPr/>
        </p:nvGrpSpPr>
        <p:grpSpPr>
          <a:xfrm>
            <a:off x="7822221" y="1779570"/>
            <a:ext cx="2259412" cy="3348435"/>
            <a:chOff x="0" y="0"/>
            <a:chExt cx="6591305" cy="9765731"/>
          </a:xfrm>
        </p:grpSpPr>
        <p:grpSp>
          <p:nvGrpSpPr>
            <p:cNvPr id="104" name="Group 1102"/>
            <p:cNvGrpSpPr/>
            <p:nvPr/>
          </p:nvGrpSpPr>
          <p:grpSpPr>
            <a:xfrm>
              <a:off x="0" y="0"/>
              <a:ext cx="6591305" cy="9765731"/>
              <a:chOff x="0" y="0"/>
              <a:chExt cx="6591304" cy="9765730"/>
            </a:xfrm>
          </p:grpSpPr>
          <p:pic>
            <p:nvPicPr>
              <p:cNvPr id="106" name="Mini-iPad-B&amp;W-Mockup.png"/>
              <p:cNvPicPr/>
              <p:nvPr/>
            </p:nvPicPr>
            <p:blipFill>
              <a:blip r:embed="rId2">
                <a:extLst/>
              </a:blip>
              <a:stretch>
                <a:fillRect/>
              </a:stretch>
            </p:blipFill>
            <p:spPr>
              <a:xfrm>
                <a:off x="0" y="0"/>
                <a:ext cx="6591304" cy="9765730"/>
              </a:xfrm>
              <a:prstGeom prst="rect">
                <a:avLst/>
              </a:prstGeom>
              <a:ln w="12700" cap="flat">
                <a:noFill/>
                <a:miter lim="400000"/>
              </a:ln>
              <a:effectLst/>
            </p:spPr>
          </p:pic>
          <p:sp>
            <p:nvSpPr>
              <p:cNvPr id="107" name="Shape 1101"/>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292100">
                  <a:defRPr sz="4000">
                    <a:solidFill>
                      <a:srgbClr val="FFFFFF"/>
                    </a:solidFill>
                    <a:effectLst>
                      <a:outerShdw blurRad="38100" dist="12700" dir="5400000" rotWithShape="0">
                        <a:srgbClr val="000000">
                          <a:alpha val="50000"/>
                        </a:srgbClr>
                      </a:outerShdw>
                    </a:effectLst>
                  </a:defRPr>
                </a:pPr>
                <a:endParaRPr sz="2000">
                  <a:solidFill>
                    <a:schemeClr val="tx1">
                      <a:lumMod val="75000"/>
                      <a:lumOff val="25000"/>
                    </a:schemeClr>
                  </a:solidFill>
                </a:endParaRPr>
              </a:p>
            </p:txBody>
          </p:sp>
        </p:grpSp>
        <p:pic>
          <p:nvPicPr>
            <p:cNvPr id="105" name="placeholder.png"/>
            <p:cNvPicPr/>
            <p:nvPr/>
          </p:nvPicPr>
          <p:blipFill>
            <a:blip r:embed="rId3">
              <a:extLst/>
            </a:blip>
            <a:srcRect l="29020" r="29020"/>
            <a:stretch>
              <a:fillRect/>
            </a:stretch>
          </p:blipFill>
          <p:spPr>
            <a:xfrm>
              <a:off x="337669" y="969500"/>
              <a:ext cx="5911543" cy="7924801"/>
            </a:xfrm>
            <a:prstGeom prst="rect">
              <a:avLst/>
            </a:prstGeom>
            <a:ln w="12700" cap="flat">
              <a:noFill/>
              <a:miter lim="400000"/>
            </a:ln>
            <a:effectLst/>
          </p:spPr>
        </p:pic>
      </p:grpSp>
      <p:grpSp>
        <p:nvGrpSpPr>
          <p:cNvPr id="98" name="Group 1104"/>
          <p:cNvGrpSpPr>
            <a:grpSpLocks noChangeAspect="1"/>
          </p:cNvGrpSpPr>
          <p:nvPr/>
        </p:nvGrpSpPr>
        <p:grpSpPr>
          <a:xfrm>
            <a:off x="4965501" y="1779570"/>
            <a:ext cx="2259412" cy="3348435"/>
            <a:chOff x="0" y="0"/>
            <a:chExt cx="6591305" cy="9765731"/>
          </a:xfrm>
        </p:grpSpPr>
        <p:grpSp>
          <p:nvGrpSpPr>
            <p:cNvPr id="99" name="Group 1102"/>
            <p:cNvGrpSpPr/>
            <p:nvPr/>
          </p:nvGrpSpPr>
          <p:grpSpPr>
            <a:xfrm>
              <a:off x="0" y="0"/>
              <a:ext cx="6591305" cy="9765731"/>
              <a:chOff x="0" y="0"/>
              <a:chExt cx="6591304" cy="9765730"/>
            </a:xfrm>
          </p:grpSpPr>
          <p:pic>
            <p:nvPicPr>
              <p:cNvPr id="101" name="Mini-iPad-B&amp;W-Mockup.png"/>
              <p:cNvPicPr/>
              <p:nvPr/>
            </p:nvPicPr>
            <p:blipFill>
              <a:blip r:embed="rId2">
                <a:extLst/>
              </a:blip>
              <a:stretch>
                <a:fillRect/>
              </a:stretch>
            </p:blipFill>
            <p:spPr>
              <a:xfrm>
                <a:off x="0" y="0"/>
                <a:ext cx="6591304" cy="9765730"/>
              </a:xfrm>
              <a:prstGeom prst="rect">
                <a:avLst/>
              </a:prstGeom>
              <a:ln w="12700" cap="flat">
                <a:noFill/>
                <a:miter lim="400000"/>
              </a:ln>
              <a:effectLst/>
            </p:spPr>
          </p:pic>
          <p:sp>
            <p:nvSpPr>
              <p:cNvPr id="102" name="Shape 1101"/>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292100">
                  <a:defRPr sz="4000">
                    <a:solidFill>
                      <a:srgbClr val="FFFFFF"/>
                    </a:solidFill>
                    <a:effectLst>
                      <a:outerShdw blurRad="38100" dist="12700" dir="5400000" rotWithShape="0">
                        <a:srgbClr val="000000">
                          <a:alpha val="50000"/>
                        </a:srgbClr>
                      </a:outerShdw>
                    </a:effectLst>
                  </a:defRPr>
                </a:pPr>
                <a:endParaRPr sz="2000">
                  <a:solidFill>
                    <a:schemeClr val="tx1">
                      <a:lumMod val="75000"/>
                      <a:lumOff val="25000"/>
                    </a:schemeClr>
                  </a:solidFill>
                </a:endParaRPr>
              </a:p>
            </p:txBody>
          </p:sp>
        </p:grpSp>
        <p:pic>
          <p:nvPicPr>
            <p:cNvPr id="100" name="placeholder.png"/>
            <p:cNvPicPr/>
            <p:nvPr/>
          </p:nvPicPr>
          <p:blipFill>
            <a:blip r:embed="rId3">
              <a:extLst/>
            </a:blip>
            <a:srcRect l="29020" r="29020"/>
            <a:stretch>
              <a:fillRect/>
            </a:stretch>
          </p:blipFill>
          <p:spPr>
            <a:xfrm>
              <a:off x="337669" y="969500"/>
              <a:ext cx="5911543" cy="7924801"/>
            </a:xfrm>
            <a:prstGeom prst="rect">
              <a:avLst/>
            </a:prstGeom>
            <a:ln w="12700" cap="flat">
              <a:noFill/>
              <a:miter lim="400000"/>
            </a:ln>
            <a:effectLst/>
          </p:spPr>
        </p:pic>
      </p:grpSp>
      <p:grpSp>
        <p:nvGrpSpPr>
          <p:cNvPr id="93" name="Group 1104"/>
          <p:cNvGrpSpPr>
            <a:grpSpLocks noChangeAspect="1"/>
          </p:cNvGrpSpPr>
          <p:nvPr/>
        </p:nvGrpSpPr>
        <p:grpSpPr>
          <a:xfrm>
            <a:off x="2042049" y="1779570"/>
            <a:ext cx="2259412" cy="3348435"/>
            <a:chOff x="0" y="0"/>
            <a:chExt cx="6591305" cy="9765731"/>
          </a:xfrm>
        </p:grpSpPr>
        <p:grpSp>
          <p:nvGrpSpPr>
            <p:cNvPr id="94" name="Group 1102"/>
            <p:cNvGrpSpPr/>
            <p:nvPr/>
          </p:nvGrpSpPr>
          <p:grpSpPr>
            <a:xfrm>
              <a:off x="0" y="0"/>
              <a:ext cx="6591305" cy="9765731"/>
              <a:chOff x="0" y="0"/>
              <a:chExt cx="6591304" cy="9765730"/>
            </a:xfrm>
          </p:grpSpPr>
          <p:pic>
            <p:nvPicPr>
              <p:cNvPr id="96" name="Mini-iPad-B&amp;W-Mockup.png"/>
              <p:cNvPicPr/>
              <p:nvPr/>
            </p:nvPicPr>
            <p:blipFill>
              <a:blip r:embed="rId2">
                <a:extLst/>
              </a:blip>
              <a:stretch>
                <a:fillRect/>
              </a:stretch>
            </p:blipFill>
            <p:spPr>
              <a:xfrm>
                <a:off x="0" y="0"/>
                <a:ext cx="6591304" cy="9765730"/>
              </a:xfrm>
              <a:prstGeom prst="rect">
                <a:avLst/>
              </a:prstGeom>
              <a:ln w="12700" cap="flat">
                <a:noFill/>
                <a:miter lim="400000"/>
              </a:ln>
              <a:effectLst/>
            </p:spPr>
          </p:pic>
          <p:sp>
            <p:nvSpPr>
              <p:cNvPr id="97" name="Shape 1101"/>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292100">
                  <a:defRPr sz="4000">
                    <a:solidFill>
                      <a:srgbClr val="FFFFFF"/>
                    </a:solidFill>
                    <a:effectLst>
                      <a:outerShdw blurRad="38100" dist="12700" dir="5400000" rotWithShape="0">
                        <a:srgbClr val="000000">
                          <a:alpha val="50000"/>
                        </a:srgbClr>
                      </a:outerShdw>
                    </a:effectLst>
                  </a:defRPr>
                </a:pPr>
                <a:endParaRPr sz="2000">
                  <a:solidFill>
                    <a:schemeClr val="tx1">
                      <a:lumMod val="75000"/>
                      <a:lumOff val="25000"/>
                    </a:schemeClr>
                  </a:solidFill>
                </a:endParaRPr>
              </a:p>
            </p:txBody>
          </p:sp>
        </p:grpSp>
        <p:pic>
          <p:nvPicPr>
            <p:cNvPr id="95" name="placeholder.png"/>
            <p:cNvPicPr/>
            <p:nvPr/>
          </p:nvPicPr>
          <p:blipFill>
            <a:blip r:embed="rId3">
              <a:extLst/>
            </a:blip>
            <a:srcRect l="29020" r="29020"/>
            <a:stretch>
              <a:fillRect/>
            </a:stretch>
          </p:blipFill>
          <p:spPr>
            <a:xfrm>
              <a:off x="337669" y="969500"/>
              <a:ext cx="5911543" cy="7924801"/>
            </a:xfrm>
            <a:prstGeom prst="rect">
              <a:avLst/>
            </a:prstGeom>
            <a:ln w="12700" cap="flat">
              <a:noFill/>
              <a:miter lim="400000"/>
            </a:ln>
            <a:effectLst/>
          </p:spPr>
        </p:pic>
      </p:grpSp>
      <p:sp>
        <p:nvSpPr>
          <p:cNvPr id="47" name="Subtitle 2"/>
          <p:cNvSpPr txBox="1">
            <a:spLocks/>
          </p:cNvSpPr>
          <p:nvPr/>
        </p:nvSpPr>
        <p:spPr>
          <a:xfrm>
            <a:off x="564400" y="859106"/>
            <a:ext cx="9517233" cy="588785"/>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2020"/>
              </a:lnSpc>
            </a:pPr>
            <a:r>
              <a:rPr lang="en-US" sz="1000" dirty="0">
                <a:solidFill>
                  <a:schemeClr val="bg1"/>
                </a:solidFill>
                <a:latin typeface="Montserrat Light" panose="00000400000000000000" pitchFamily="50" charset="0"/>
                <a:ea typeface="Lato Regular" panose="020F0502020204030203" pitchFamily="34" charset="0"/>
                <a:cs typeface="Lato Regular" panose="020F0502020204030203" pitchFamily="34" charset="0"/>
              </a:rPr>
              <a:t>Frequently, your initial font choice is taken out of your awesome hands also we are companies often specify a typeface, or even a set of fonts,  part of their brand guides However, if you a great Frequently, your initial font choice is taken out of your hands</a:t>
            </a:r>
          </a:p>
        </p:txBody>
      </p:sp>
      <p:sp>
        <p:nvSpPr>
          <p:cNvPr id="48" name="TextBox 47"/>
          <p:cNvSpPr txBox="1"/>
          <p:nvPr/>
        </p:nvSpPr>
        <p:spPr>
          <a:xfrm>
            <a:off x="698720" y="486144"/>
            <a:ext cx="3165931" cy="369332"/>
          </a:xfrm>
          <a:prstGeom prst="rect">
            <a:avLst/>
          </a:prstGeom>
          <a:noFill/>
        </p:spPr>
        <p:txBody>
          <a:bodyPr wrap="none" lIns="0" tIns="0" rIns="0" bIns="0" rtlCol="0">
            <a:spAutoFit/>
          </a:bodyPr>
          <a:lstStyle/>
          <a:p>
            <a:r>
              <a:rPr lang="en-US" sz="2400" b="1" dirty="0">
                <a:solidFill>
                  <a:schemeClr val="bg1"/>
                </a:solidFill>
                <a:latin typeface="Arial Black" panose="020B0A04020102020204" pitchFamily="34" charset="0"/>
                <a:ea typeface="Lato" panose="020F0502020204030203" pitchFamily="34" charset="0"/>
                <a:cs typeface="Lato" panose="020F0502020204030203" pitchFamily="34" charset="0"/>
              </a:rPr>
              <a:t>WRITE TEXT HERE</a:t>
            </a:r>
          </a:p>
        </p:txBody>
      </p:sp>
      <p:sp>
        <p:nvSpPr>
          <p:cNvPr id="36" name="Subtitle 2"/>
          <p:cNvSpPr txBox="1">
            <a:spLocks/>
          </p:cNvSpPr>
          <p:nvPr/>
        </p:nvSpPr>
        <p:spPr>
          <a:xfrm>
            <a:off x="1707424" y="5455125"/>
            <a:ext cx="2848869" cy="84526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020"/>
              </a:lnSpc>
            </a:pPr>
            <a:r>
              <a:rPr lang="en-US" sz="1000" dirty="0">
                <a:solidFill>
                  <a:schemeClr val="bg1"/>
                </a:solidFill>
                <a:latin typeface="Montserrat Light" panose="00000400000000000000" pitchFamily="50" charset="0"/>
                <a:ea typeface="Lato Regular" panose="020F0502020204030203" pitchFamily="34" charset="0"/>
                <a:cs typeface="Lato Regular" panose="020F0502020204030203" pitchFamily="34" charset="0"/>
              </a:rPr>
              <a:t>Frequently, your initial font choice is taken out of your awesome hands also we are companies often </a:t>
            </a:r>
            <a:r>
              <a:rPr lang="en-US" sz="1000" dirty="0" smtClean="0">
                <a:solidFill>
                  <a:schemeClr val="bg1"/>
                </a:solidFill>
                <a:latin typeface="Montserrat Light" panose="00000400000000000000" pitchFamily="50" charset="0"/>
                <a:ea typeface="Lato Regular" panose="020F0502020204030203" pitchFamily="34" charset="0"/>
                <a:cs typeface="Lato Regular" panose="020F0502020204030203" pitchFamily="34" charset="0"/>
              </a:rPr>
              <a:t>specify.</a:t>
            </a:r>
            <a:endParaRPr lang="en-US" sz="1000" dirty="0">
              <a:solidFill>
                <a:schemeClr val="bg1"/>
              </a:solidFill>
              <a:latin typeface="Montserrat Light" panose="00000400000000000000" pitchFamily="50" charset="0"/>
              <a:ea typeface="Lato Regular" panose="020F0502020204030203" pitchFamily="34" charset="0"/>
              <a:cs typeface="Lato Regular" panose="020F0502020204030203" pitchFamily="34" charset="0"/>
            </a:endParaRPr>
          </a:p>
        </p:txBody>
      </p:sp>
      <p:sp>
        <p:nvSpPr>
          <p:cNvPr id="37" name="Subtitle 2"/>
          <p:cNvSpPr txBox="1">
            <a:spLocks/>
          </p:cNvSpPr>
          <p:nvPr/>
        </p:nvSpPr>
        <p:spPr>
          <a:xfrm>
            <a:off x="4671565" y="5455125"/>
            <a:ext cx="2848869" cy="84526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020"/>
              </a:lnSpc>
            </a:pPr>
            <a:r>
              <a:rPr lang="en-US" sz="1000" dirty="0">
                <a:solidFill>
                  <a:schemeClr val="bg1"/>
                </a:solidFill>
                <a:latin typeface="Montserrat Light" panose="00000400000000000000" pitchFamily="50" charset="0"/>
                <a:ea typeface="Lato Regular" panose="020F0502020204030203" pitchFamily="34" charset="0"/>
                <a:cs typeface="Lato Regular" panose="020F0502020204030203" pitchFamily="34" charset="0"/>
              </a:rPr>
              <a:t>Frequently, your initial font choice is taken out of your awesome hands also we are companies often </a:t>
            </a:r>
            <a:r>
              <a:rPr lang="en-US" sz="1000" dirty="0" smtClean="0">
                <a:solidFill>
                  <a:schemeClr val="bg1"/>
                </a:solidFill>
                <a:latin typeface="Montserrat Light" panose="00000400000000000000" pitchFamily="50" charset="0"/>
                <a:ea typeface="Lato Regular" panose="020F0502020204030203" pitchFamily="34" charset="0"/>
                <a:cs typeface="Lato Regular" panose="020F0502020204030203" pitchFamily="34" charset="0"/>
              </a:rPr>
              <a:t>specify.</a:t>
            </a:r>
            <a:endParaRPr lang="en-US" sz="1000" dirty="0">
              <a:solidFill>
                <a:schemeClr val="bg1"/>
              </a:solidFill>
              <a:latin typeface="Montserrat Light" panose="00000400000000000000" pitchFamily="50" charset="0"/>
              <a:ea typeface="Lato Regular" panose="020F0502020204030203" pitchFamily="34" charset="0"/>
              <a:cs typeface="Lato Regular" panose="020F0502020204030203" pitchFamily="34" charset="0"/>
            </a:endParaRPr>
          </a:p>
        </p:txBody>
      </p:sp>
      <p:sp>
        <p:nvSpPr>
          <p:cNvPr id="38" name="Subtitle 2"/>
          <p:cNvSpPr txBox="1">
            <a:spLocks/>
          </p:cNvSpPr>
          <p:nvPr/>
        </p:nvSpPr>
        <p:spPr>
          <a:xfrm>
            <a:off x="7635706" y="5455125"/>
            <a:ext cx="2848869" cy="84526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2020"/>
              </a:lnSpc>
            </a:pPr>
            <a:r>
              <a:rPr lang="en-US" sz="1000" dirty="0">
                <a:solidFill>
                  <a:schemeClr val="bg1"/>
                </a:solidFill>
                <a:latin typeface="Montserrat Light" panose="00000400000000000000" pitchFamily="50" charset="0"/>
                <a:ea typeface="Lato Regular" panose="020F0502020204030203" pitchFamily="34" charset="0"/>
                <a:cs typeface="Lato Regular" panose="020F0502020204030203" pitchFamily="34" charset="0"/>
              </a:rPr>
              <a:t>Frequently, your initial font choice is taken out of your awesome hands also we are companies often </a:t>
            </a:r>
            <a:r>
              <a:rPr lang="en-US" sz="1000" dirty="0" smtClean="0">
                <a:solidFill>
                  <a:schemeClr val="bg1"/>
                </a:solidFill>
                <a:latin typeface="Montserrat Light" panose="00000400000000000000" pitchFamily="50" charset="0"/>
                <a:ea typeface="Lato Regular" panose="020F0502020204030203" pitchFamily="34" charset="0"/>
                <a:cs typeface="Lato Regular" panose="020F0502020204030203" pitchFamily="34" charset="0"/>
              </a:rPr>
              <a:t>specify.</a:t>
            </a:r>
            <a:endParaRPr lang="en-US" sz="1000" dirty="0">
              <a:solidFill>
                <a:schemeClr val="bg1"/>
              </a:solidFill>
              <a:latin typeface="Montserrat Light" panose="00000400000000000000" pitchFamily="50" charset="0"/>
              <a:ea typeface="Lato Regular" panose="020F0502020204030203" pitchFamily="34" charset="0"/>
              <a:cs typeface="Lato Regular"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4021414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ppt_x"/>
                                          </p:val>
                                        </p:tav>
                                        <p:tav tm="100000">
                                          <p:val>
                                            <p:strVal val="#ppt_x"/>
                                          </p:val>
                                        </p:tav>
                                      </p:tavLst>
                                    </p:anim>
                                    <p:anim calcmode="lin" valueType="num">
                                      <p:cBhvr additive="base">
                                        <p:cTn id="8" dur="500" fill="hold"/>
                                        <p:tgtEl>
                                          <p:spTgt spid="9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500" fill="hold"/>
                                        <p:tgtEl>
                                          <p:spTgt spid="98"/>
                                        </p:tgtEl>
                                        <p:attrNameLst>
                                          <p:attrName>ppt_x</p:attrName>
                                        </p:attrNameLst>
                                      </p:cBhvr>
                                      <p:tavLst>
                                        <p:tav tm="0">
                                          <p:val>
                                            <p:strVal val="#ppt_x"/>
                                          </p:val>
                                        </p:tav>
                                        <p:tav tm="100000">
                                          <p:val>
                                            <p:strVal val="#ppt_x"/>
                                          </p:val>
                                        </p:tav>
                                      </p:tavLst>
                                    </p:anim>
                                    <p:anim calcmode="lin" valueType="num">
                                      <p:cBhvr additive="base">
                                        <p:cTn id="12" dur="5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3"/>
                                        </p:tgtEl>
                                        <p:attrNameLst>
                                          <p:attrName>style.visibility</p:attrName>
                                        </p:attrNameLst>
                                      </p:cBhvr>
                                      <p:to>
                                        <p:strVal val="visible"/>
                                      </p:to>
                                    </p:set>
                                    <p:anim calcmode="lin" valueType="num">
                                      <p:cBhvr additive="base">
                                        <p:cTn id="15" dur="500" fill="hold"/>
                                        <p:tgtEl>
                                          <p:spTgt spid="103"/>
                                        </p:tgtEl>
                                        <p:attrNameLst>
                                          <p:attrName>ppt_x</p:attrName>
                                        </p:attrNameLst>
                                      </p:cBhvr>
                                      <p:tavLst>
                                        <p:tav tm="0">
                                          <p:val>
                                            <p:strVal val="#ppt_x"/>
                                          </p:val>
                                        </p:tav>
                                        <p:tav tm="100000">
                                          <p:val>
                                            <p:strVal val="#ppt_x"/>
                                          </p:val>
                                        </p:tav>
                                      </p:tavLst>
                                    </p:anim>
                                    <p:anim calcmode="lin" valueType="num">
                                      <p:cBhvr additive="base">
                                        <p:cTn id="16" dur="500" fill="hold"/>
                                        <p:tgtEl>
                                          <p:spTgt spid="1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Chart 1"/>
          <p:cNvGraphicFramePr/>
          <p:nvPr>
            <p:extLst>
              <p:ext uri="{D42A27DB-BD31-4B8C-83A1-F6EECF244321}">
                <p14:modId xmlns:p14="http://schemas.microsoft.com/office/powerpoint/2010/main" val="3414718339"/>
              </p:ext>
            </p:extLst>
          </p:nvPr>
        </p:nvGraphicFramePr>
        <p:xfrm>
          <a:off x="816429" y="2024744"/>
          <a:ext cx="10286999" cy="379514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Box 7"/>
          <p:cNvSpPr txBox="1">
            <a:spLocks noChangeArrowheads="1"/>
          </p:cNvSpPr>
          <p:nvPr/>
        </p:nvSpPr>
        <p:spPr bwMode="auto">
          <a:xfrm>
            <a:off x="733230" y="1454203"/>
            <a:ext cx="10725541" cy="215444"/>
          </a:xfrm>
          <a:prstGeom prst="rect">
            <a:avLst/>
          </a:prstGeom>
          <a:noFill/>
          <a:ln w="9525">
            <a:noFill/>
            <a:miter lim="800000"/>
            <a:headEnd/>
            <a:tailEnd/>
          </a:ln>
        </p:spPr>
        <p:txBody>
          <a:bodyPr wrap="square" lIns="60960" tIns="30480" rIns="60960" bIns="30480" anchor="ctr">
            <a:spAutoFit/>
          </a:bodyPr>
          <a:lstStyle/>
          <a:p>
            <a:pPr algn="ctr" defTabSz="1450904"/>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Nullam</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eu</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tempor</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purus</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Nunc</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leo</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magna, sit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amet</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consequat</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risus</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Etiam</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1000" i="1" dirty="0" err="1">
                <a:solidFill>
                  <a:schemeClr val="bg1"/>
                </a:solidFill>
                <a:latin typeface="Montserrat" panose="00000500000000000000" pitchFamily="50" charset="0"/>
                <a:ea typeface="Lato" panose="020F0502020204030203" pitchFamily="34" charset="0"/>
                <a:cs typeface="Lato" panose="020F0502020204030203" pitchFamily="34" charset="0"/>
              </a:rPr>
              <a:t>faucibus</a:t>
            </a:r>
            <a:r>
              <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1000" i="1" dirty="0" err="1" smtClean="0">
                <a:solidFill>
                  <a:schemeClr val="bg1"/>
                </a:solidFill>
                <a:latin typeface="Montserrat" panose="00000500000000000000" pitchFamily="50" charset="0"/>
                <a:ea typeface="Lato" panose="020F0502020204030203" pitchFamily="34" charset="0"/>
                <a:cs typeface="Lato" panose="020F0502020204030203" pitchFamily="34" charset="0"/>
              </a:rPr>
              <a:t>tortor</a:t>
            </a:r>
            <a:r>
              <a:rPr lang="en-US" sz="1000" i="1" dirty="0" smtClean="0">
                <a:solidFill>
                  <a:schemeClr val="bg1"/>
                </a:solidFill>
                <a:latin typeface="Montserrat" panose="00000500000000000000" pitchFamily="50" charset="0"/>
                <a:ea typeface="Lato" panose="020F0502020204030203" pitchFamily="34" charset="0"/>
                <a:cs typeface="Lato" panose="020F0502020204030203" pitchFamily="34" charset="0"/>
              </a:rPr>
              <a:t>.</a:t>
            </a:r>
            <a:endParaRPr lang="en-US" sz="1000" i="1" dirty="0">
              <a:solidFill>
                <a:schemeClr val="bg1"/>
              </a:solidFill>
              <a:latin typeface="Montserrat" panose="00000500000000000000" pitchFamily="50" charset="0"/>
              <a:ea typeface="Lato" panose="020F0502020204030203" pitchFamily="34" charset="0"/>
              <a:cs typeface="Lato" panose="020F0502020204030203" pitchFamily="34" charset="0"/>
            </a:endParaRPr>
          </a:p>
        </p:txBody>
      </p:sp>
      <p:sp>
        <p:nvSpPr>
          <p:cNvPr id="8" name="Text Box 7"/>
          <p:cNvSpPr txBox="1">
            <a:spLocks noChangeArrowheads="1"/>
          </p:cNvSpPr>
          <p:nvPr/>
        </p:nvSpPr>
        <p:spPr bwMode="auto">
          <a:xfrm>
            <a:off x="3803071" y="823262"/>
            <a:ext cx="4585872" cy="615553"/>
          </a:xfrm>
          <a:prstGeom prst="rect">
            <a:avLst/>
          </a:prstGeom>
          <a:noFill/>
          <a:ln w="9525">
            <a:noFill/>
            <a:miter lim="800000"/>
            <a:headEnd/>
            <a:tailEnd/>
          </a:ln>
        </p:spPr>
        <p:txBody>
          <a:bodyPr wrap="none" lIns="60960" tIns="30480" rIns="60960" bIns="30480">
            <a:spAutoFit/>
          </a:bodyPr>
          <a:lstStyle/>
          <a:p>
            <a:pPr algn="ctr" defTabSz="1450904"/>
            <a:r>
              <a:rPr lang="en-CA" sz="3600" b="1" spc="600" dirty="0" smtClean="0">
                <a:solidFill>
                  <a:schemeClr val="bg1"/>
                </a:solidFill>
                <a:latin typeface="Arial Black" panose="020B0A04020102020204" pitchFamily="34" charset="0"/>
                <a:ea typeface="Open Sans" panose="020B0606030504020204" pitchFamily="34" charset="0"/>
                <a:cs typeface="Open Sans" panose="020B0606030504020204" pitchFamily="34" charset="0"/>
              </a:rPr>
              <a:t>INFOGRAPHIC</a:t>
            </a:r>
            <a:endParaRPr lang="en-CA" sz="3600" b="1" spc="600" dirty="0">
              <a:solidFill>
                <a:schemeClr val="bg1"/>
              </a:solidFill>
              <a:latin typeface="Arial Black" panose="020B0A04020102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0732730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8065036" y="255392"/>
            <a:ext cx="3732223" cy="246221"/>
            <a:chOff x="120249" y="6386369"/>
            <a:chExt cx="3732223" cy="246221"/>
          </a:xfrm>
        </p:grpSpPr>
        <p:sp>
          <p:nvSpPr>
            <p:cNvPr id="6" name="Rectangle 5"/>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7" name="Straight Arrow Connector 6"/>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0" y="1385888"/>
            <a:ext cx="4424311" cy="5472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6">
            <a:extLst>
              <a:ext uri="{FF2B5EF4-FFF2-40B4-BE49-F238E27FC236}">
                <a16:creationId xmlns="" xmlns:a16="http://schemas.microsoft.com/office/drawing/2014/main" id="{BA3DC23B-4D0A-9749-A05B-35A16027E9CA}"/>
              </a:ext>
            </a:extLst>
          </p:cNvPr>
          <p:cNvSpPr txBox="1">
            <a:spLocks/>
          </p:cNvSpPr>
          <p:nvPr/>
        </p:nvSpPr>
        <p:spPr>
          <a:xfrm>
            <a:off x="330357" y="4439097"/>
            <a:ext cx="3492708"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3" name="TextBox 12"/>
          <p:cNvSpPr txBox="1"/>
          <p:nvPr/>
        </p:nvSpPr>
        <p:spPr>
          <a:xfrm>
            <a:off x="284813" y="2809621"/>
            <a:ext cx="4182830" cy="1323439"/>
          </a:xfrm>
          <a:prstGeom prst="rect">
            <a:avLst/>
          </a:prstGeom>
          <a:noFill/>
          <a:effectLst/>
        </p:spPr>
        <p:txBody>
          <a:bodyPr wrap="square" rtlCol="0">
            <a:spAutoFit/>
          </a:bodyPr>
          <a:lstStyle/>
          <a:p>
            <a:r>
              <a:rPr lang="en-US" sz="4000" b="1" spc="300" dirty="0" smtClean="0">
                <a:solidFill>
                  <a:schemeClr val="tx1">
                    <a:lumMod val="75000"/>
                    <a:lumOff val="25000"/>
                  </a:schemeClr>
                </a:solidFill>
                <a:latin typeface="Arial Black" panose="020B0A04020102020204" pitchFamily="34" charset="0"/>
                <a:cs typeface="Times New Roman" panose="02020603050405020304" pitchFamily="18" charset="0"/>
              </a:rPr>
              <a:t>ABOUT</a:t>
            </a:r>
          </a:p>
          <a:p>
            <a:r>
              <a:rPr lang="en-US" sz="4000" b="1" spc="300" dirty="0" smtClean="0">
                <a:solidFill>
                  <a:schemeClr val="tx1">
                    <a:lumMod val="75000"/>
                    <a:lumOff val="25000"/>
                  </a:schemeClr>
                </a:solidFill>
                <a:latin typeface="Arial Black" panose="020B0A04020102020204" pitchFamily="34" charset="0"/>
                <a:cs typeface="Times New Roman" panose="02020603050405020304" pitchFamily="18" charset="0"/>
              </a:rPr>
              <a:t>COMPANY.</a:t>
            </a:r>
            <a:endParaRPr lang="id-ID" sz="60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a:off x="4845432" y="5899494"/>
            <a:ext cx="5212917"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5" name="Rectangle 14"/>
          <p:cNvSpPr/>
          <p:nvPr/>
        </p:nvSpPr>
        <p:spPr>
          <a:xfrm>
            <a:off x="9182489" y="3471340"/>
            <a:ext cx="3009511" cy="20007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9182488" y="3849844"/>
            <a:ext cx="3009511" cy="523220"/>
          </a:xfrm>
          <a:prstGeom prst="rect">
            <a:avLst/>
          </a:prstGeom>
          <a:noFill/>
          <a:effectLst/>
        </p:spPr>
        <p:txBody>
          <a:bodyPr wrap="square" rtlCol="0">
            <a:spAutoFit/>
          </a:bodyPr>
          <a:lstStyle/>
          <a:p>
            <a:pPr algn="ctr"/>
            <a:r>
              <a:rPr lang="en-US" sz="2800" b="1" spc="300" dirty="0" smtClean="0">
                <a:solidFill>
                  <a:schemeClr val="tx1">
                    <a:lumMod val="75000"/>
                    <a:lumOff val="25000"/>
                  </a:schemeClr>
                </a:solidFill>
                <a:latin typeface="Arial Black" panose="020B0A04020102020204" pitchFamily="34" charset="0"/>
                <a:cs typeface="Times New Roman" panose="02020603050405020304" pitchFamily="18" charset="0"/>
              </a:rPr>
              <a:t>STRATEGY</a:t>
            </a:r>
            <a:endParaRPr lang="id-ID" sz="44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7" name="Text Placeholder 6">
            <a:extLst>
              <a:ext uri="{FF2B5EF4-FFF2-40B4-BE49-F238E27FC236}">
                <a16:creationId xmlns="" xmlns:a16="http://schemas.microsoft.com/office/drawing/2014/main" id="{BA3DC23B-4D0A-9749-A05B-35A16027E9CA}"/>
              </a:ext>
            </a:extLst>
          </p:cNvPr>
          <p:cNvSpPr txBox="1">
            <a:spLocks/>
          </p:cNvSpPr>
          <p:nvPr/>
        </p:nvSpPr>
        <p:spPr>
          <a:xfrm>
            <a:off x="9379858" y="4464599"/>
            <a:ext cx="2614771"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grpSp>
        <p:nvGrpSpPr>
          <p:cNvPr id="18" name="Group 17"/>
          <p:cNvGrpSpPr/>
          <p:nvPr/>
        </p:nvGrpSpPr>
        <p:grpSpPr>
          <a:xfrm>
            <a:off x="284813" y="255392"/>
            <a:ext cx="824459" cy="824459"/>
            <a:chOff x="284813" y="255392"/>
            <a:chExt cx="824459" cy="824459"/>
          </a:xfrm>
        </p:grpSpPr>
        <p:sp>
          <p:nvSpPr>
            <p:cNvPr id="19" name="Frame 18"/>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Rectangle 19"/>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637525166"/>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8065036" y="255392"/>
            <a:ext cx="3732223" cy="246221"/>
            <a:chOff x="120249" y="6386369"/>
            <a:chExt cx="3732223" cy="246221"/>
          </a:xfrm>
        </p:grpSpPr>
        <p:sp>
          <p:nvSpPr>
            <p:cNvPr id="6" name="Rectangle 5"/>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7" name="Straight Arrow Connector 6"/>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284813" y="255392"/>
            <a:ext cx="824459" cy="824459"/>
            <a:chOff x="284813" y="255392"/>
            <a:chExt cx="824459" cy="824459"/>
          </a:xfrm>
        </p:grpSpPr>
        <p:sp>
          <p:nvSpPr>
            <p:cNvPr id="9" name="Frame 8"/>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11" name="Rectangle 10"/>
          <p:cNvSpPr/>
          <p:nvPr/>
        </p:nvSpPr>
        <p:spPr>
          <a:xfrm>
            <a:off x="2981209" y="2644170"/>
            <a:ext cx="6229590" cy="1569660"/>
          </a:xfrm>
          <a:prstGeom prst="rect">
            <a:avLst/>
          </a:prstGeom>
        </p:spPr>
        <p:txBody>
          <a:bodyPr wrap="none">
            <a:spAutoFit/>
          </a:bodyPr>
          <a:lstStyle/>
          <a:p>
            <a:pPr algn="ctr"/>
            <a:r>
              <a:rPr lang="en-US" sz="9600" spc="300" dirty="0" smtClean="0">
                <a:solidFill>
                  <a:schemeClr val="bg1"/>
                </a:solidFill>
                <a:latin typeface="Arial Black" panose="020B0A04020102020204" pitchFamily="34" charset="0"/>
                <a:cs typeface="Aharoni" pitchFamily="2" charset="-79"/>
              </a:rPr>
              <a:t>THANKS</a:t>
            </a:r>
            <a:endParaRPr lang="en-US" sz="9600" spc="300" dirty="0">
              <a:solidFill>
                <a:schemeClr val="bg1"/>
              </a:solidFill>
              <a:latin typeface="Arial Black" panose="020B0A04020102020204" pitchFamily="34" charset="0"/>
              <a:cs typeface="Aharoni" pitchFamily="2" charset="-79"/>
            </a:endParaRPr>
          </a:p>
        </p:txBody>
      </p:sp>
      <p:sp>
        <p:nvSpPr>
          <p:cNvPr id="12" name="Rectangle 11"/>
          <p:cNvSpPr/>
          <p:nvPr/>
        </p:nvSpPr>
        <p:spPr>
          <a:xfrm>
            <a:off x="4020940" y="4213830"/>
            <a:ext cx="4150119" cy="261610"/>
          </a:xfrm>
          <a:prstGeom prst="rect">
            <a:avLst/>
          </a:prstGeom>
        </p:spPr>
        <p:txBody>
          <a:bodyPr wrap="square">
            <a:spAutoFit/>
          </a:bodyPr>
          <a:lstStyle/>
          <a:p>
            <a:pPr algn="ctr"/>
            <a:r>
              <a:rPr lang="en-US" sz="1100" spc="300" dirty="0" smtClean="0">
                <a:solidFill>
                  <a:schemeClr val="bg1"/>
                </a:solidFill>
                <a:latin typeface="Montserrat" panose="00000500000000000000" pitchFamily="50" charset="0"/>
              </a:rPr>
              <a:t>BUSINESS TEMPLATE PRESENTATION</a:t>
            </a:r>
            <a:endParaRPr lang="en-US" sz="1100" spc="300" dirty="0">
              <a:solidFill>
                <a:schemeClr val="bg1"/>
              </a:solidFill>
              <a:latin typeface="Montserrat" panose="00000500000000000000" pitchFamily="50"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559295635"/>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8065036" y="255392"/>
            <a:ext cx="3732223" cy="246221"/>
            <a:chOff x="120249" y="6386369"/>
            <a:chExt cx="3732223" cy="246221"/>
          </a:xfrm>
        </p:grpSpPr>
        <p:sp>
          <p:nvSpPr>
            <p:cNvPr id="6" name="Rectangle 5"/>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7" name="Straight Arrow Connector 6"/>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284813" y="255392"/>
            <a:ext cx="824459" cy="824459"/>
            <a:chOff x="284813" y="255392"/>
            <a:chExt cx="824459" cy="824459"/>
          </a:xfrm>
        </p:grpSpPr>
        <p:sp>
          <p:nvSpPr>
            <p:cNvPr id="9" name="Frame 8"/>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11" name="Shape 4583"/>
          <p:cNvSpPr/>
          <p:nvPr/>
        </p:nvSpPr>
        <p:spPr>
          <a:xfrm>
            <a:off x="10552107" y="5106014"/>
            <a:ext cx="227526" cy="127024"/>
          </a:xfrm>
          <a:custGeom>
            <a:avLst/>
            <a:gdLst/>
            <a:ahLst/>
            <a:cxnLst/>
            <a:rect l="0" t="0" r="0" b="0"/>
            <a:pathLst>
              <a:path w="120000" h="120000" extrusionOk="0">
                <a:moveTo>
                  <a:pt x="119745" y="0"/>
                </a:moveTo>
                <a:lnTo>
                  <a:pt x="119745" y="0"/>
                </a:lnTo>
                <a:cubicBezTo>
                  <a:pt x="115932" y="0"/>
                  <a:pt x="112118" y="0"/>
                  <a:pt x="112118" y="0"/>
                </a:cubicBezTo>
                <a:cubicBezTo>
                  <a:pt x="59745" y="99699"/>
                  <a:pt x="59745" y="99699"/>
                  <a:pt x="59745" y="99699"/>
                </a:cubicBezTo>
                <a:cubicBezTo>
                  <a:pt x="7372" y="0"/>
                  <a:pt x="7372" y="0"/>
                  <a:pt x="7372" y="0"/>
                </a:cubicBezTo>
                <a:cubicBezTo>
                  <a:pt x="7372" y="0"/>
                  <a:pt x="3559" y="0"/>
                  <a:pt x="0" y="0"/>
                </a:cubicBezTo>
                <a:cubicBezTo>
                  <a:pt x="0" y="6315"/>
                  <a:pt x="0" y="6315"/>
                  <a:pt x="0" y="13082"/>
                </a:cubicBezTo>
                <a:cubicBezTo>
                  <a:pt x="55932" y="119548"/>
                  <a:pt x="55932" y="119548"/>
                  <a:pt x="55932" y="119548"/>
                </a:cubicBezTo>
                <a:lnTo>
                  <a:pt x="59745" y="119548"/>
                </a:lnTo>
                <a:lnTo>
                  <a:pt x="63559" y="119548"/>
                </a:lnTo>
                <a:cubicBezTo>
                  <a:pt x="119745" y="13082"/>
                  <a:pt x="119745" y="13082"/>
                  <a:pt x="119745" y="13082"/>
                </a:cubicBezTo>
                <a:cubicBezTo>
                  <a:pt x="119745" y="6315"/>
                  <a:pt x="119745" y="6315"/>
                  <a:pt x="119745" y="0"/>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 name="Shape 4584"/>
          <p:cNvSpPr/>
          <p:nvPr/>
        </p:nvSpPr>
        <p:spPr>
          <a:xfrm>
            <a:off x="10049436" y="5106014"/>
            <a:ext cx="227524" cy="127024"/>
          </a:xfrm>
          <a:custGeom>
            <a:avLst/>
            <a:gdLst/>
            <a:ahLst/>
            <a:cxnLst/>
            <a:rect l="0" t="0" r="0" b="0"/>
            <a:pathLst>
              <a:path w="120000" h="120000" extrusionOk="0">
                <a:moveTo>
                  <a:pt x="119745" y="106015"/>
                </a:moveTo>
                <a:lnTo>
                  <a:pt x="119745" y="106015"/>
                </a:lnTo>
                <a:cubicBezTo>
                  <a:pt x="63813" y="0"/>
                  <a:pt x="63813" y="0"/>
                  <a:pt x="63813" y="0"/>
                </a:cubicBezTo>
                <a:cubicBezTo>
                  <a:pt x="63813" y="0"/>
                  <a:pt x="63813" y="0"/>
                  <a:pt x="60000" y="0"/>
                </a:cubicBezTo>
                <a:cubicBezTo>
                  <a:pt x="60000" y="0"/>
                  <a:pt x="60000" y="0"/>
                  <a:pt x="56186" y="0"/>
                </a:cubicBezTo>
                <a:cubicBezTo>
                  <a:pt x="3813" y="106015"/>
                  <a:pt x="3813" y="106015"/>
                  <a:pt x="3813" y="106015"/>
                </a:cubicBezTo>
                <a:cubicBezTo>
                  <a:pt x="0" y="112781"/>
                  <a:pt x="0" y="112781"/>
                  <a:pt x="3813" y="119548"/>
                </a:cubicBezTo>
                <a:cubicBezTo>
                  <a:pt x="3813" y="119548"/>
                  <a:pt x="7627" y="119548"/>
                  <a:pt x="11186" y="119548"/>
                </a:cubicBezTo>
                <a:cubicBezTo>
                  <a:pt x="60000" y="19849"/>
                  <a:pt x="60000" y="19849"/>
                  <a:pt x="60000" y="19849"/>
                </a:cubicBezTo>
                <a:cubicBezTo>
                  <a:pt x="112372" y="119548"/>
                  <a:pt x="112372" y="119548"/>
                  <a:pt x="112372" y="119548"/>
                </a:cubicBezTo>
                <a:cubicBezTo>
                  <a:pt x="116186" y="119548"/>
                  <a:pt x="116186" y="119548"/>
                  <a:pt x="119745" y="119548"/>
                </a:cubicBezTo>
                <a:cubicBezTo>
                  <a:pt x="119745" y="112781"/>
                  <a:pt x="119745" y="112781"/>
                  <a:pt x="119745" y="106015"/>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 name="Shape 4585"/>
          <p:cNvSpPr/>
          <p:nvPr/>
        </p:nvSpPr>
        <p:spPr>
          <a:xfrm>
            <a:off x="9617314" y="5054852"/>
            <a:ext cx="135810" cy="227583"/>
          </a:xfrm>
          <a:custGeom>
            <a:avLst/>
            <a:gdLst/>
            <a:ahLst/>
            <a:cxnLst/>
            <a:rect l="0" t="0" r="0" b="0"/>
            <a:pathLst>
              <a:path w="120000" h="120000" extrusionOk="0">
                <a:moveTo>
                  <a:pt x="113594" y="56186"/>
                </a:moveTo>
                <a:lnTo>
                  <a:pt x="113594" y="56186"/>
                </a:lnTo>
                <a:cubicBezTo>
                  <a:pt x="12811" y="0"/>
                  <a:pt x="12811" y="0"/>
                  <a:pt x="12811" y="0"/>
                </a:cubicBezTo>
                <a:cubicBezTo>
                  <a:pt x="12811" y="0"/>
                  <a:pt x="6405" y="0"/>
                  <a:pt x="0" y="0"/>
                </a:cubicBezTo>
                <a:cubicBezTo>
                  <a:pt x="0" y="3559"/>
                  <a:pt x="0" y="7372"/>
                  <a:pt x="0" y="7372"/>
                </a:cubicBezTo>
                <a:cubicBezTo>
                  <a:pt x="94377" y="59745"/>
                  <a:pt x="94377" y="59745"/>
                  <a:pt x="94377" y="59745"/>
                </a:cubicBezTo>
                <a:cubicBezTo>
                  <a:pt x="0" y="112372"/>
                  <a:pt x="0" y="112372"/>
                  <a:pt x="0" y="112372"/>
                </a:cubicBezTo>
                <a:cubicBezTo>
                  <a:pt x="0" y="112372"/>
                  <a:pt x="0" y="115932"/>
                  <a:pt x="0" y="119745"/>
                </a:cubicBezTo>
                <a:cubicBezTo>
                  <a:pt x="6405" y="119745"/>
                  <a:pt x="12811" y="119745"/>
                  <a:pt x="12811" y="119745"/>
                </a:cubicBezTo>
                <a:cubicBezTo>
                  <a:pt x="113594" y="63559"/>
                  <a:pt x="113594" y="63559"/>
                  <a:pt x="113594" y="63559"/>
                </a:cubicBezTo>
                <a:cubicBezTo>
                  <a:pt x="119572" y="63559"/>
                  <a:pt x="119572" y="59745"/>
                  <a:pt x="119572" y="59745"/>
                </a:cubicBezTo>
                <a:cubicBezTo>
                  <a:pt x="119572" y="59745"/>
                  <a:pt x="119572" y="56186"/>
                  <a:pt x="113594" y="56186"/>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 name="Shape 4586"/>
          <p:cNvSpPr/>
          <p:nvPr/>
        </p:nvSpPr>
        <p:spPr>
          <a:xfrm>
            <a:off x="9130515" y="5054852"/>
            <a:ext cx="126991" cy="227583"/>
          </a:xfrm>
          <a:custGeom>
            <a:avLst/>
            <a:gdLst/>
            <a:ahLst/>
            <a:cxnLst/>
            <a:rect l="0" t="0" r="0" b="0"/>
            <a:pathLst>
              <a:path w="120000" h="120000" extrusionOk="0">
                <a:moveTo>
                  <a:pt x="19924" y="59745"/>
                </a:moveTo>
                <a:lnTo>
                  <a:pt x="19924" y="59745"/>
                </a:lnTo>
                <a:cubicBezTo>
                  <a:pt x="119547" y="7372"/>
                  <a:pt x="119547" y="7372"/>
                  <a:pt x="119547" y="7372"/>
                </a:cubicBezTo>
                <a:cubicBezTo>
                  <a:pt x="119547" y="7372"/>
                  <a:pt x="119547" y="3559"/>
                  <a:pt x="119547" y="0"/>
                </a:cubicBezTo>
                <a:cubicBezTo>
                  <a:pt x="113207" y="0"/>
                  <a:pt x="113207" y="0"/>
                  <a:pt x="106415" y="0"/>
                </a:cubicBezTo>
                <a:cubicBezTo>
                  <a:pt x="0" y="56186"/>
                  <a:pt x="0" y="56186"/>
                  <a:pt x="0" y="56186"/>
                </a:cubicBezTo>
                <a:lnTo>
                  <a:pt x="0" y="59745"/>
                </a:lnTo>
                <a:lnTo>
                  <a:pt x="0" y="63559"/>
                </a:lnTo>
                <a:cubicBezTo>
                  <a:pt x="106415" y="119745"/>
                  <a:pt x="106415" y="119745"/>
                  <a:pt x="106415" y="119745"/>
                </a:cubicBezTo>
                <a:cubicBezTo>
                  <a:pt x="113207" y="119745"/>
                  <a:pt x="113207" y="119745"/>
                  <a:pt x="119547" y="119745"/>
                </a:cubicBezTo>
                <a:cubicBezTo>
                  <a:pt x="119547" y="115932"/>
                  <a:pt x="119547" y="112372"/>
                  <a:pt x="119547" y="112372"/>
                </a:cubicBezTo>
                <a:lnTo>
                  <a:pt x="19924" y="59745"/>
                </a:ln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 name="Shape 4587"/>
          <p:cNvSpPr/>
          <p:nvPr/>
        </p:nvSpPr>
        <p:spPr>
          <a:xfrm>
            <a:off x="8550238" y="5021331"/>
            <a:ext cx="305130" cy="296389"/>
          </a:xfrm>
          <a:custGeom>
            <a:avLst/>
            <a:gdLst/>
            <a:ahLst/>
            <a:cxnLst/>
            <a:rect l="0" t="0" r="0" b="0"/>
            <a:pathLst>
              <a:path w="120000" h="120000" extrusionOk="0">
                <a:moveTo>
                  <a:pt x="50157" y="68432"/>
                </a:moveTo>
                <a:lnTo>
                  <a:pt x="50157" y="68432"/>
                </a:lnTo>
                <a:cubicBezTo>
                  <a:pt x="16845" y="68432"/>
                  <a:pt x="16845" y="68432"/>
                  <a:pt x="16845" y="68432"/>
                </a:cubicBezTo>
                <a:cubicBezTo>
                  <a:pt x="14006" y="68432"/>
                  <a:pt x="11167" y="68432"/>
                  <a:pt x="11167" y="71340"/>
                </a:cubicBezTo>
                <a:cubicBezTo>
                  <a:pt x="11167" y="74248"/>
                  <a:pt x="14006" y="74248"/>
                  <a:pt x="16845" y="74248"/>
                </a:cubicBezTo>
                <a:cubicBezTo>
                  <a:pt x="41829" y="74248"/>
                  <a:pt x="41829" y="74248"/>
                  <a:pt x="41829" y="74248"/>
                </a:cubicBezTo>
                <a:cubicBezTo>
                  <a:pt x="0" y="114184"/>
                  <a:pt x="0" y="114184"/>
                  <a:pt x="0" y="114184"/>
                </a:cubicBezTo>
                <a:cubicBezTo>
                  <a:pt x="5678" y="119806"/>
                  <a:pt x="5678" y="119806"/>
                  <a:pt x="5678" y="119806"/>
                </a:cubicBezTo>
                <a:cubicBezTo>
                  <a:pt x="44668" y="79870"/>
                  <a:pt x="44668" y="79870"/>
                  <a:pt x="44668" y="79870"/>
                </a:cubicBezTo>
                <a:cubicBezTo>
                  <a:pt x="44668" y="105654"/>
                  <a:pt x="44668" y="105654"/>
                  <a:pt x="44668" y="105654"/>
                </a:cubicBezTo>
                <a:cubicBezTo>
                  <a:pt x="44668" y="108368"/>
                  <a:pt x="47507" y="108368"/>
                  <a:pt x="50157" y="108368"/>
                </a:cubicBezTo>
                <a:cubicBezTo>
                  <a:pt x="50157" y="108368"/>
                  <a:pt x="52996" y="108368"/>
                  <a:pt x="52996" y="105654"/>
                </a:cubicBezTo>
                <a:cubicBezTo>
                  <a:pt x="52996" y="71340"/>
                  <a:pt x="52996" y="71340"/>
                  <a:pt x="52996" y="71340"/>
                </a:cubicBezTo>
                <a:lnTo>
                  <a:pt x="52996" y="68432"/>
                </a:lnTo>
                <a:cubicBezTo>
                  <a:pt x="50157" y="68432"/>
                  <a:pt x="50157" y="68432"/>
                  <a:pt x="50157" y="68432"/>
                </a:cubicBezTo>
                <a:close/>
                <a:moveTo>
                  <a:pt x="105993" y="45751"/>
                </a:moveTo>
                <a:lnTo>
                  <a:pt x="105993" y="45751"/>
                </a:lnTo>
                <a:cubicBezTo>
                  <a:pt x="81009" y="45751"/>
                  <a:pt x="81009" y="45751"/>
                  <a:pt x="81009" y="45751"/>
                </a:cubicBezTo>
                <a:cubicBezTo>
                  <a:pt x="119810" y="5621"/>
                  <a:pt x="119810" y="5621"/>
                  <a:pt x="119810" y="5621"/>
                </a:cubicBezTo>
                <a:cubicBezTo>
                  <a:pt x="114321" y="0"/>
                  <a:pt x="114321" y="0"/>
                  <a:pt x="114321" y="0"/>
                </a:cubicBezTo>
                <a:cubicBezTo>
                  <a:pt x="75331" y="39935"/>
                  <a:pt x="75331" y="39935"/>
                  <a:pt x="75331" y="39935"/>
                </a:cubicBezTo>
                <a:cubicBezTo>
                  <a:pt x="75331" y="14345"/>
                  <a:pt x="75331" y="14345"/>
                  <a:pt x="75331" y="14345"/>
                </a:cubicBezTo>
                <a:cubicBezTo>
                  <a:pt x="75331" y="11437"/>
                  <a:pt x="72492" y="11437"/>
                  <a:pt x="72492" y="11437"/>
                </a:cubicBezTo>
                <a:cubicBezTo>
                  <a:pt x="69842" y="11437"/>
                  <a:pt x="67003" y="11437"/>
                  <a:pt x="67003" y="14345"/>
                </a:cubicBezTo>
                <a:cubicBezTo>
                  <a:pt x="67003" y="48465"/>
                  <a:pt x="67003" y="48465"/>
                  <a:pt x="67003" y="48465"/>
                </a:cubicBezTo>
                <a:cubicBezTo>
                  <a:pt x="67003" y="48465"/>
                  <a:pt x="67003" y="51373"/>
                  <a:pt x="69842" y="51373"/>
                </a:cubicBezTo>
                <a:cubicBezTo>
                  <a:pt x="69842" y="51373"/>
                  <a:pt x="69842" y="51373"/>
                  <a:pt x="72492" y="51373"/>
                </a:cubicBezTo>
                <a:cubicBezTo>
                  <a:pt x="105993" y="51373"/>
                  <a:pt x="105993" y="51373"/>
                  <a:pt x="105993" y="51373"/>
                </a:cubicBezTo>
                <a:cubicBezTo>
                  <a:pt x="105993" y="51373"/>
                  <a:pt x="108832" y="51373"/>
                  <a:pt x="108832" y="48465"/>
                </a:cubicBezTo>
                <a:cubicBezTo>
                  <a:pt x="108832" y="45751"/>
                  <a:pt x="105993" y="45751"/>
                  <a:pt x="105993" y="4575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 name="Shape 4588"/>
          <p:cNvSpPr/>
          <p:nvPr/>
        </p:nvSpPr>
        <p:spPr>
          <a:xfrm>
            <a:off x="8061676" y="5021331"/>
            <a:ext cx="305131" cy="296389"/>
          </a:xfrm>
          <a:custGeom>
            <a:avLst/>
            <a:gdLst/>
            <a:ahLst/>
            <a:cxnLst/>
            <a:rect l="0" t="0" r="0" b="0"/>
            <a:pathLst>
              <a:path w="120000" h="120000" extrusionOk="0">
                <a:moveTo>
                  <a:pt x="47318" y="65718"/>
                </a:moveTo>
                <a:lnTo>
                  <a:pt x="47318" y="65718"/>
                </a:lnTo>
                <a:cubicBezTo>
                  <a:pt x="8328" y="108368"/>
                  <a:pt x="8328" y="108368"/>
                  <a:pt x="8328" y="108368"/>
                </a:cubicBezTo>
                <a:cubicBezTo>
                  <a:pt x="8328" y="82778"/>
                  <a:pt x="8328" y="82778"/>
                  <a:pt x="8328" y="82778"/>
                </a:cubicBezTo>
                <a:cubicBezTo>
                  <a:pt x="8328" y="79870"/>
                  <a:pt x="5488" y="79870"/>
                  <a:pt x="2649" y="79870"/>
                </a:cubicBezTo>
                <a:cubicBezTo>
                  <a:pt x="2649" y="79870"/>
                  <a:pt x="0" y="79870"/>
                  <a:pt x="0" y="82778"/>
                </a:cubicBezTo>
                <a:cubicBezTo>
                  <a:pt x="0" y="117092"/>
                  <a:pt x="0" y="117092"/>
                  <a:pt x="0" y="117092"/>
                </a:cubicBezTo>
                <a:lnTo>
                  <a:pt x="0" y="119806"/>
                </a:lnTo>
                <a:cubicBezTo>
                  <a:pt x="2649" y="119806"/>
                  <a:pt x="2649" y="119806"/>
                  <a:pt x="2649" y="119806"/>
                </a:cubicBezTo>
                <a:cubicBezTo>
                  <a:pt x="36151" y="119806"/>
                  <a:pt x="36151" y="119806"/>
                  <a:pt x="36151" y="119806"/>
                </a:cubicBezTo>
                <a:cubicBezTo>
                  <a:pt x="38990" y="119806"/>
                  <a:pt x="41829" y="119806"/>
                  <a:pt x="41829" y="117092"/>
                </a:cubicBezTo>
                <a:cubicBezTo>
                  <a:pt x="41829" y="114184"/>
                  <a:pt x="38990" y="114184"/>
                  <a:pt x="36151" y="114184"/>
                </a:cubicBezTo>
                <a:cubicBezTo>
                  <a:pt x="10977" y="114184"/>
                  <a:pt x="10977" y="114184"/>
                  <a:pt x="10977" y="114184"/>
                </a:cubicBezTo>
                <a:cubicBezTo>
                  <a:pt x="52807" y="71340"/>
                  <a:pt x="52807" y="71340"/>
                  <a:pt x="52807" y="71340"/>
                </a:cubicBezTo>
                <a:lnTo>
                  <a:pt x="47318" y="65718"/>
                </a:lnTo>
                <a:close/>
                <a:moveTo>
                  <a:pt x="116971" y="0"/>
                </a:moveTo>
                <a:lnTo>
                  <a:pt x="116971" y="0"/>
                </a:lnTo>
                <a:cubicBezTo>
                  <a:pt x="116971" y="0"/>
                  <a:pt x="116971" y="0"/>
                  <a:pt x="114132" y="0"/>
                </a:cubicBezTo>
                <a:cubicBezTo>
                  <a:pt x="80630" y="0"/>
                  <a:pt x="80630" y="0"/>
                  <a:pt x="80630" y="0"/>
                </a:cubicBezTo>
                <a:cubicBezTo>
                  <a:pt x="80630" y="0"/>
                  <a:pt x="77981" y="0"/>
                  <a:pt x="77981" y="2907"/>
                </a:cubicBezTo>
                <a:cubicBezTo>
                  <a:pt x="77981" y="5621"/>
                  <a:pt x="80630" y="5621"/>
                  <a:pt x="80630" y="5621"/>
                </a:cubicBezTo>
                <a:cubicBezTo>
                  <a:pt x="105804" y="5621"/>
                  <a:pt x="105804" y="5621"/>
                  <a:pt x="105804" y="5621"/>
                </a:cubicBezTo>
                <a:cubicBezTo>
                  <a:pt x="66813" y="48465"/>
                  <a:pt x="66813" y="48465"/>
                  <a:pt x="66813" y="48465"/>
                </a:cubicBezTo>
                <a:cubicBezTo>
                  <a:pt x="72492" y="54281"/>
                  <a:pt x="72492" y="54281"/>
                  <a:pt x="72492" y="54281"/>
                </a:cubicBezTo>
                <a:cubicBezTo>
                  <a:pt x="111293" y="11437"/>
                  <a:pt x="111293" y="11437"/>
                  <a:pt x="111293" y="11437"/>
                </a:cubicBezTo>
                <a:cubicBezTo>
                  <a:pt x="111293" y="37027"/>
                  <a:pt x="111293" y="37027"/>
                  <a:pt x="111293" y="37027"/>
                </a:cubicBezTo>
                <a:cubicBezTo>
                  <a:pt x="111293" y="39935"/>
                  <a:pt x="114132" y="39935"/>
                  <a:pt x="114132" y="39935"/>
                </a:cubicBezTo>
                <a:cubicBezTo>
                  <a:pt x="116971" y="39935"/>
                  <a:pt x="119810" y="39935"/>
                  <a:pt x="119810" y="37027"/>
                </a:cubicBezTo>
                <a:cubicBezTo>
                  <a:pt x="119810" y="2907"/>
                  <a:pt x="119810" y="2907"/>
                  <a:pt x="119810" y="2907"/>
                </a:cubicBezTo>
                <a:cubicBezTo>
                  <a:pt x="119810" y="2907"/>
                  <a:pt x="119810" y="0"/>
                  <a:pt x="116971" y="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7" name="Shape 4589"/>
          <p:cNvSpPr/>
          <p:nvPr/>
        </p:nvSpPr>
        <p:spPr>
          <a:xfrm>
            <a:off x="7574879" y="5106014"/>
            <a:ext cx="296312" cy="127024"/>
          </a:xfrm>
          <a:custGeom>
            <a:avLst/>
            <a:gdLst/>
            <a:ahLst/>
            <a:cxnLst/>
            <a:rect l="0" t="0" r="0" b="0"/>
            <a:pathLst>
              <a:path w="120000" h="120000" extrusionOk="0">
                <a:moveTo>
                  <a:pt x="119806" y="53233"/>
                </a:moveTo>
                <a:lnTo>
                  <a:pt x="119806" y="53233"/>
                </a:lnTo>
                <a:cubicBezTo>
                  <a:pt x="96930" y="0"/>
                  <a:pt x="96930" y="0"/>
                  <a:pt x="96930" y="0"/>
                </a:cubicBezTo>
                <a:cubicBezTo>
                  <a:pt x="96930" y="0"/>
                  <a:pt x="94216" y="0"/>
                  <a:pt x="91308" y="0"/>
                </a:cubicBezTo>
                <a:cubicBezTo>
                  <a:pt x="91308" y="6315"/>
                  <a:pt x="91308" y="6315"/>
                  <a:pt x="91308" y="13082"/>
                </a:cubicBezTo>
                <a:cubicBezTo>
                  <a:pt x="108368" y="53233"/>
                  <a:pt x="108368" y="53233"/>
                  <a:pt x="108368" y="53233"/>
                </a:cubicBezTo>
                <a:cubicBezTo>
                  <a:pt x="11437" y="53233"/>
                  <a:pt x="11437" y="53233"/>
                  <a:pt x="11437" y="53233"/>
                </a:cubicBezTo>
                <a:cubicBezTo>
                  <a:pt x="28497" y="13082"/>
                  <a:pt x="28497" y="13082"/>
                  <a:pt x="28497" y="13082"/>
                </a:cubicBezTo>
                <a:cubicBezTo>
                  <a:pt x="28497" y="6315"/>
                  <a:pt x="28497" y="6315"/>
                  <a:pt x="28497" y="0"/>
                </a:cubicBezTo>
                <a:cubicBezTo>
                  <a:pt x="25589" y="0"/>
                  <a:pt x="22875" y="0"/>
                  <a:pt x="22875" y="0"/>
                </a:cubicBezTo>
                <a:cubicBezTo>
                  <a:pt x="0" y="53233"/>
                  <a:pt x="0" y="53233"/>
                  <a:pt x="0" y="53233"/>
                </a:cubicBezTo>
                <a:lnTo>
                  <a:pt x="0" y="59548"/>
                </a:lnTo>
                <a:lnTo>
                  <a:pt x="0" y="66315"/>
                </a:lnTo>
                <a:cubicBezTo>
                  <a:pt x="22875" y="119548"/>
                  <a:pt x="22875" y="119548"/>
                  <a:pt x="22875" y="119548"/>
                </a:cubicBezTo>
                <a:cubicBezTo>
                  <a:pt x="22875" y="119548"/>
                  <a:pt x="25589" y="119548"/>
                  <a:pt x="28497" y="119548"/>
                </a:cubicBezTo>
                <a:cubicBezTo>
                  <a:pt x="28497" y="112781"/>
                  <a:pt x="28497" y="112781"/>
                  <a:pt x="28497" y="106015"/>
                </a:cubicBezTo>
                <a:cubicBezTo>
                  <a:pt x="11437" y="66315"/>
                  <a:pt x="11437" y="66315"/>
                  <a:pt x="11437" y="66315"/>
                </a:cubicBezTo>
                <a:cubicBezTo>
                  <a:pt x="108368" y="66315"/>
                  <a:pt x="108368" y="66315"/>
                  <a:pt x="108368" y="66315"/>
                </a:cubicBezTo>
                <a:cubicBezTo>
                  <a:pt x="91308" y="106015"/>
                  <a:pt x="91308" y="106015"/>
                  <a:pt x="91308" y="106015"/>
                </a:cubicBezTo>
                <a:cubicBezTo>
                  <a:pt x="91308" y="112781"/>
                  <a:pt x="91308" y="112781"/>
                  <a:pt x="91308" y="119548"/>
                </a:cubicBezTo>
                <a:cubicBezTo>
                  <a:pt x="94216" y="119548"/>
                  <a:pt x="96930" y="119548"/>
                  <a:pt x="96930" y="119548"/>
                </a:cubicBezTo>
                <a:cubicBezTo>
                  <a:pt x="119806" y="66315"/>
                  <a:pt x="119806" y="66315"/>
                  <a:pt x="119806" y="66315"/>
                </a:cubicBezTo>
                <a:lnTo>
                  <a:pt x="119806" y="59548"/>
                </a:lnTo>
                <a:lnTo>
                  <a:pt x="119806" y="53233"/>
                </a:ln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8" name="Shape 4590"/>
          <p:cNvSpPr/>
          <p:nvPr/>
        </p:nvSpPr>
        <p:spPr>
          <a:xfrm>
            <a:off x="7151575" y="5021331"/>
            <a:ext cx="126991" cy="296389"/>
          </a:xfrm>
          <a:custGeom>
            <a:avLst/>
            <a:gdLst/>
            <a:ahLst/>
            <a:cxnLst/>
            <a:rect l="0" t="0" r="0" b="0"/>
            <a:pathLst>
              <a:path w="120000" h="120000" extrusionOk="0">
                <a:moveTo>
                  <a:pt x="106415" y="91308"/>
                </a:moveTo>
                <a:lnTo>
                  <a:pt x="106415" y="91308"/>
                </a:lnTo>
                <a:cubicBezTo>
                  <a:pt x="66566" y="108368"/>
                  <a:pt x="66566" y="108368"/>
                  <a:pt x="66566" y="108368"/>
                </a:cubicBezTo>
                <a:cubicBezTo>
                  <a:pt x="66566" y="11437"/>
                  <a:pt x="66566" y="11437"/>
                  <a:pt x="66566" y="11437"/>
                </a:cubicBezTo>
                <a:cubicBezTo>
                  <a:pt x="106415" y="28497"/>
                  <a:pt x="106415" y="28497"/>
                  <a:pt x="106415" y="28497"/>
                </a:cubicBezTo>
                <a:cubicBezTo>
                  <a:pt x="113207" y="28497"/>
                  <a:pt x="113207" y="28497"/>
                  <a:pt x="119547" y="28497"/>
                </a:cubicBezTo>
                <a:cubicBezTo>
                  <a:pt x="119547" y="25783"/>
                  <a:pt x="119547" y="22875"/>
                  <a:pt x="119547" y="22875"/>
                </a:cubicBezTo>
                <a:cubicBezTo>
                  <a:pt x="66566" y="0"/>
                  <a:pt x="66566" y="0"/>
                  <a:pt x="66566" y="0"/>
                </a:cubicBezTo>
                <a:lnTo>
                  <a:pt x="59773" y="0"/>
                </a:lnTo>
                <a:lnTo>
                  <a:pt x="52981" y="0"/>
                </a:lnTo>
                <a:cubicBezTo>
                  <a:pt x="0" y="22875"/>
                  <a:pt x="0" y="22875"/>
                  <a:pt x="0" y="22875"/>
                </a:cubicBezTo>
                <a:cubicBezTo>
                  <a:pt x="0" y="22875"/>
                  <a:pt x="0" y="25783"/>
                  <a:pt x="0" y="28497"/>
                </a:cubicBezTo>
                <a:cubicBezTo>
                  <a:pt x="6339" y="28497"/>
                  <a:pt x="6339" y="28497"/>
                  <a:pt x="13132" y="28497"/>
                </a:cubicBezTo>
                <a:cubicBezTo>
                  <a:pt x="52981" y="11437"/>
                  <a:pt x="52981" y="11437"/>
                  <a:pt x="52981" y="11437"/>
                </a:cubicBezTo>
                <a:cubicBezTo>
                  <a:pt x="52981" y="108368"/>
                  <a:pt x="52981" y="108368"/>
                  <a:pt x="52981" y="108368"/>
                </a:cubicBezTo>
                <a:cubicBezTo>
                  <a:pt x="13132" y="91308"/>
                  <a:pt x="13132" y="91308"/>
                  <a:pt x="13132" y="91308"/>
                </a:cubicBezTo>
                <a:cubicBezTo>
                  <a:pt x="6339" y="91308"/>
                  <a:pt x="6339" y="91308"/>
                  <a:pt x="0" y="91308"/>
                </a:cubicBezTo>
                <a:cubicBezTo>
                  <a:pt x="0" y="94216"/>
                  <a:pt x="0" y="96930"/>
                  <a:pt x="0" y="96930"/>
                </a:cubicBezTo>
                <a:cubicBezTo>
                  <a:pt x="52981" y="119806"/>
                  <a:pt x="52981" y="119806"/>
                  <a:pt x="52981" y="119806"/>
                </a:cubicBezTo>
                <a:lnTo>
                  <a:pt x="59773" y="119806"/>
                </a:lnTo>
                <a:lnTo>
                  <a:pt x="66566" y="119806"/>
                </a:lnTo>
                <a:cubicBezTo>
                  <a:pt x="119547" y="96930"/>
                  <a:pt x="119547" y="96930"/>
                  <a:pt x="119547" y="96930"/>
                </a:cubicBezTo>
                <a:cubicBezTo>
                  <a:pt x="119547" y="96930"/>
                  <a:pt x="119547" y="94216"/>
                  <a:pt x="119547" y="91308"/>
                </a:cubicBezTo>
                <a:cubicBezTo>
                  <a:pt x="113207" y="91308"/>
                  <a:pt x="113207" y="91308"/>
                  <a:pt x="106415" y="91308"/>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9" name="Shape 4591"/>
          <p:cNvSpPr/>
          <p:nvPr/>
        </p:nvSpPr>
        <p:spPr>
          <a:xfrm>
            <a:off x="6597754" y="5033681"/>
            <a:ext cx="253982" cy="269925"/>
          </a:xfrm>
          <a:custGeom>
            <a:avLst/>
            <a:gdLst/>
            <a:ahLst/>
            <a:cxnLst/>
            <a:rect l="0" t="0" r="0" b="0"/>
            <a:pathLst>
              <a:path w="120000" h="120000" extrusionOk="0">
                <a:moveTo>
                  <a:pt x="119774" y="47272"/>
                </a:moveTo>
                <a:lnTo>
                  <a:pt x="119774" y="47272"/>
                </a:lnTo>
                <a:cubicBezTo>
                  <a:pt x="76610" y="3208"/>
                  <a:pt x="76610" y="3208"/>
                  <a:pt x="76610" y="3208"/>
                </a:cubicBezTo>
                <a:cubicBezTo>
                  <a:pt x="73220" y="0"/>
                  <a:pt x="70056" y="0"/>
                  <a:pt x="70056" y="3208"/>
                </a:cubicBezTo>
                <a:cubicBezTo>
                  <a:pt x="66666" y="3208"/>
                  <a:pt x="66666" y="3208"/>
                  <a:pt x="66666" y="6417"/>
                </a:cubicBezTo>
                <a:cubicBezTo>
                  <a:pt x="66666" y="31657"/>
                  <a:pt x="66666" y="31657"/>
                  <a:pt x="66666" y="31657"/>
                </a:cubicBezTo>
                <a:cubicBezTo>
                  <a:pt x="30056" y="31657"/>
                  <a:pt x="0" y="59893"/>
                  <a:pt x="0" y="94545"/>
                </a:cubicBezTo>
                <a:cubicBezTo>
                  <a:pt x="0" y="104171"/>
                  <a:pt x="3389" y="110374"/>
                  <a:pt x="6779" y="119786"/>
                </a:cubicBezTo>
                <a:cubicBezTo>
                  <a:pt x="13333" y="91550"/>
                  <a:pt x="40000" y="72513"/>
                  <a:pt x="66666" y="72513"/>
                </a:cubicBezTo>
                <a:lnTo>
                  <a:pt x="66666" y="97754"/>
                </a:lnTo>
                <a:cubicBezTo>
                  <a:pt x="66666" y="97754"/>
                  <a:pt x="66666" y="100748"/>
                  <a:pt x="70056" y="100748"/>
                </a:cubicBezTo>
                <a:lnTo>
                  <a:pt x="70056" y="100748"/>
                </a:lnTo>
                <a:cubicBezTo>
                  <a:pt x="70056" y="100748"/>
                  <a:pt x="70056" y="100748"/>
                  <a:pt x="73220" y="100748"/>
                </a:cubicBezTo>
                <a:cubicBezTo>
                  <a:pt x="73220" y="100748"/>
                  <a:pt x="73220" y="100748"/>
                  <a:pt x="76610" y="100748"/>
                </a:cubicBezTo>
                <a:cubicBezTo>
                  <a:pt x="119774" y="53689"/>
                  <a:pt x="119774" y="53689"/>
                  <a:pt x="119774" y="53689"/>
                </a:cubicBezTo>
                <a:cubicBezTo>
                  <a:pt x="119774" y="53689"/>
                  <a:pt x="119774" y="53689"/>
                  <a:pt x="119774" y="50481"/>
                </a:cubicBezTo>
                <a:cubicBezTo>
                  <a:pt x="119774" y="50481"/>
                  <a:pt x="119774" y="50481"/>
                  <a:pt x="119774" y="47272"/>
                </a:cubicBezTo>
                <a:close/>
                <a:moveTo>
                  <a:pt x="76610" y="88342"/>
                </a:moveTo>
                <a:lnTo>
                  <a:pt x="76610" y="88342"/>
                </a:lnTo>
                <a:cubicBezTo>
                  <a:pt x="76610" y="63101"/>
                  <a:pt x="76610" y="63101"/>
                  <a:pt x="76610" y="63101"/>
                </a:cubicBezTo>
                <a:cubicBezTo>
                  <a:pt x="76610" y="63101"/>
                  <a:pt x="66666" y="63101"/>
                  <a:pt x="63276" y="63101"/>
                </a:cubicBezTo>
                <a:cubicBezTo>
                  <a:pt x="43389" y="63101"/>
                  <a:pt x="20112" y="78930"/>
                  <a:pt x="9943" y="88342"/>
                </a:cubicBezTo>
                <a:cubicBezTo>
                  <a:pt x="9943" y="72513"/>
                  <a:pt x="33446" y="41069"/>
                  <a:pt x="63276" y="37860"/>
                </a:cubicBezTo>
                <a:cubicBezTo>
                  <a:pt x="66666" y="37860"/>
                  <a:pt x="76610" y="37860"/>
                  <a:pt x="76610" y="37860"/>
                </a:cubicBezTo>
                <a:cubicBezTo>
                  <a:pt x="76610" y="15828"/>
                  <a:pt x="76610" y="15828"/>
                  <a:pt x="76610" y="15828"/>
                </a:cubicBezTo>
                <a:cubicBezTo>
                  <a:pt x="109830" y="50481"/>
                  <a:pt x="109830" y="50481"/>
                  <a:pt x="109830" y="50481"/>
                </a:cubicBezTo>
                <a:lnTo>
                  <a:pt x="76610" y="88342"/>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0" name="Shape 4592"/>
          <p:cNvSpPr/>
          <p:nvPr/>
        </p:nvSpPr>
        <p:spPr>
          <a:xfrm>
            <a:off x="6102139" y="5033681"/>
            <a:ext cx="253982" cy="269925"/>
          </a:xfrm>
          <a:custGeom>
            <a:avLst/>
            <a:gdLst/>
            <a:ahLst/>
            <a:cxnLst/>
            <a:rect l="0" t="0" r="0" b="0"/>
            <a:pathLst>
              <a:path w="120000" h="120000" extrusionOk="0">
                <a:moveTo>
                  <a:pt x="53107" y="31657"/>
                </a:moveTo>
                <a:lnTo>
                  <a:pt x="53107" y="31657"/>
                </a:lnTo>
                <a:cubicBezTo>
                  <a:pt x="53107" y="6417"/>
                  <a:pt x="53107" y="6417"/>
                  <a:pt x="53107" y="6417"/>
                </a:cubicBezTo>
                <a:cubicBezTo>
                  <a:pt x="53107" y="3208"/>
                  <a:pt x="53107" y="3208"/>
                  <a:pt x="49943" y="3208"/>
                </a:cubicBezTo>
                <a:cubicBezTo>
                  <a:pt x="49943" y="0"/>
                  <a:pt x="46553" y="0"/>
                  <a:pt x="43163" y="3208"/>
                </a:cubicBezTo>
                <a:cubicBezTo>
                  <a:pt x="0" y="47272"/>
                  <a:pt x="0" y="47272"/>
                  <a:pt x="0" y="47272"/>
                </a:cubicBezTo>
                <a:cubicBezTo>
                  <a:pt x="0" y="50481"/>
                  <a:pt x="0" y="50481"/>
                  <a:pt x="0" y="50481"/>
                </a:cubicBezTo>
                <a:cubicBezTo>
                  <a:pt x="0" y="53689"/>
                  <a:pt x="0" y="53689"/>
                  <a:pt x="0" y="53689"/>
                </a:cubicBezTo>
                <a:cubicBezTo>
                  <a:pt x="43163" y="100748"/>
                  <a:pt x="43163" y="100748"/>
                  <a:pt x="43163" y="100748"/>
                </a:cubicBezTo>
                <a:cubicBezTo>
                  <a:pt x="46553" y="100748"/>
                  <a:pt x="46553" y="100748"/>
                  <a:pt x="46553" y="100748"/>
                </a:cubicBezTo>
                <a:cubicBezTo>
                  <a:pt x="49943" y="100748"/>
                  <a:pt x="49943" y="100748"/>
                  <a:pt x="49943" y="100748"/>
                </a:cubicBezTo>
                <a:lnTo>
                  <a:pt x="49943" y="100748"/>
                </a:lnTo>
                <a:cubicBezTo>
                  <a:pt x="53107" y="100748"/>
                  <a:pt x="53107" y="97754"/>
                  <a:pt x="53107" y="97754"/>
                </a:cubicBezTo>
                <a:lnTo>
                  <a:pt x="53107" y="72513"/>
                </a:lnTo>
                <a:cubicBezTo>
                  <a:pt x="79774" y="72513"/>
                  <a:pt x="106440" y="91550"/>
                  <a:pt x="112994" y="119786"/>
                </a:cubicBezTo>
                <a:cubicBezTo>
                  <a:pt x="116384" y="110374"/>
                  <a:pt x="119774" y="104171"/>
                  <a:pt x="119774" y="94545"/>
                </a:cubicBezTo>
                <a:cubicBezTo>
                  <a:pt x="119774" y="59893"/>
                  <a:pt x="89717" y="31657"/>
                  <a:pt x="53107" y="31657"/>
                </a:cubicBezTo>
                <a:close/>
                <a:moveTo>
                  <a:pt x="56497" y="63101"/>
                </a:moveTo>
                <a:lnTo>
                  <a:pt x="56497" y="63101"/>
                </a:lnTo>
                <a:cubicBezTo>
                  <a:pt x="53107" y="63101"/>
                  <a:pt x="43163" y="63101"/>
                  <a:pt x="43163" y="63101"/>
                </a:cubicBezTo>
                <a:cubicBezTo>
                  <a:pt x="43163" y="88342"/>
                  <a:pt x="43163" y="88342"/>
                  <a:pt x="43163" y="88342"/>
                </a:cubicBezTo>
                <a:cubicBezTo>
                  <a:pt x="9943" y="50481"/>
                  <a:pt x="9943" y="50481"/>
                  <a:pt x="9943" y="50481"/>
                </a:cubicBezTo>
                <a:cubicBezTo>
                  <a:pt x="43163" y="15828"/>
                  <a:pt x="43163" y="15828"/>
                  <a:pt x="43163" y="15828"/>
                </a:cubicBezTo>
                <a:cubicBezTo>
                  <a:pt x="43163" y="37860"/>
                  <a:pt x="43163" y="37860"/>
                  <a:pt x="43163" y="37860"/>
                </a:cubicBezTo>
                <a:cubicBezTo>
                  <a:pt x="43163" y="37860"/>
                  <a:pt x="53107" y="37860"/>
                  <a:pt x="56497" y="37860"/>
                </a:cubicBezTo>
                <a:cubicBezTo>
                  <a:pt x="86327" y="41069"/>
                  <a:pt x="109830" y="72513"/>
                  <a:pt x="109830" y="88342"/>
                </a:cubicBezTo>
                <a:cubicBezTo>
                  <a:pt x="99661" y="78930"/>
                  <a:pt x="76610" y="63101"/>
                  <a:pt x="56497" y="6310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1" name="Shape 4593"/>
          <p:cNvSpPr/>
          <p:nvPr/>
        </p:nvSpPr>
        <p:spPr>
          <a:xfrm>
            <a:off x="10516831" y="4573219"/>
            <a:ext cx="296312" cy="206415"/>
          </a:xfrm>
          <a:custGeom>
            <a:avLst/>
            <a:gdLst/>
            <a:ahLst/>
            <a:cxnLst/>
            <a:rect l="0" t="0" r="0" b="0"/>
            <a:pathLst>
              <a:path w="120000" h="120000" extrusionOk="0">
                <a:moveTo>
                  <a:pt x="105654" y="0"/>
                </a:moveTo>
                <a:lnTo>
                  <a:pt x="105654" y="0"/>
                </a:lnTo>
                <a:cubicBezTo>
                  <a:pt x="37027" y="0"/>
                  <a:pt x="37027" y="0"/>
                  <a:pt x="37027" y="0"/>
                </a:cubicBezTo>
                <a:lnTo>
                  <a:pt x="34313" y="0"/>
                </a:lnTo>
                <a:cubicBezTo>
                  <a:pt x="0" y="57892"/>
                  <a:pt x="0" y="57892"/>
                  <a:pt x="0" y="57892"/>
                </a:cubicBezTo>
                <a:cubicBezTo>
                  <a:pt x="0" y="57892"/>
                  <a:pt x="0" y="57892"/>
                  <a:pt x="0" y="62107"/>
                </a:cubicBezTo>
                <a:cubicBezTo>
                  <a:pt x="0" y="62107"/>
                  <a:pt x="0" y="62107"/>
                  <a:pt x="0" y="66042"/>
                </a:cubicBezTo>
                <a:cubicBezTo>
                  <a:pt x="34313" y="119718"/>
                  <a:pt x="34313" y="119718"/>
                  <a:pt x="34313" y="119718"/>
                </a:cubicBezTo>
                <a:lnTo>
                  <a:pt x="37027" y="119718"/>
                </a:lnTo>
                <a:lnTo>
                  <a:pt x="37027" y="119718"/>
                </a:lnTo>
                <a:cubicBezTo>
                  <a:pt x="105654" y="119718"/>
                  <a:pt x="105654" y="119718"/>
                  <a:pt x="105654" y="119718"/>
                </a:cubicBezTo>
                <a:cubicBezTo>
                  <a:pt x="114184" y="119718"/>
                  <a:pt x="119806" y="111569"/>
                  <a:pt x="119806" y="99203"/>
                </a:cubicBezTo>
                <a:cubicBezTo>
                  <a:pt x="119806" y="20515"/>
                  <a:pt x="119806" y="20515"/>
                  <a:pt x="119806" y="20515"/>
                </a:cubicBezTo>
                <a:cubicBezTo>
                  <a:pt x="119806" y="8149"/>
                  <a:pt x="114184" y="0"/>
                  <a:pt x="105654" y="0"/>
                </a:cubicBezTo>
                <a:close/>
                <a:moveTo>
                  <a:pt x="114184" y="99203"/>
                </a:moveTo>
                <a:lnTo>
                  <a:pt x="114184" y="99203"/>
                </a:lnTo>
                <a:cubicBezTo>
                  <a:pt x="114184" y="103419"/>
                  <a:pt x="108368" y="111569"/>
                  <a:pt x="105654" y="111569"/>
                </a:cubicBezTo>
                <a:cubicBezTo>
                  <a:pt x="39935" y="111569"/>
                  <a:pt x="39935" y="111569"/>
                  <a:pt x="39935" y="111569"/>
                </a:cubicBezTo>
                <a:cubicBezTo>
                  <a:pt x="8529" y="62107"/>
                  <a:pt x="8529" y="62107"/>
                  <a:pt x="8529" y="62107"/>
                </a:cubicBezTo>
                <a:cubicBezTo>
                  <a:pt x="39935" y="12365"/>
                  <a:pt x="39935" y="12365"/>
                  <a:pt x="39935" y="12365"/>
                </a:cubicBezTo>
                <a:cubicBezTo>
                  <a:pt x="105654" y="12365"/>
                  <a:pt x="105654" y="12365"/>
                  <a:pt x="105654" y="12365"/>
                </a:cubicBezTo>
                <a:cubicBezTo>
                  <a:pt x="108368" y="12365"/>
                  <a:pt x="114184" y="16299"/>
                  <a:pt x="114184" y="20515"/>
                </a:cubicBezTo>
                <a:lnTo>
                  <a:pt x="114184" y="9920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2" name="Shape 4594"/>
          <p:cNvSpPr/>
          <p:nvPr/>
        </p:nvSpPr>
        <p:spPr>
          <a:xfrm>
            <a:off x="10022979" y="4573219"/>
            <a:ext cx="305131" cy="206415"/>
          </a:xfrm>
          <a:custGeom>
            <a:avLst/>
            <a:gdLst/>
            <a:ahLst/>
            <a:cxnLst/>
            <a:rect l="0" t="0" r="0" b="0"/>
            <a:pathLst>
              <a:path w="120000" h="120000" extrusionOk="0">
                <a:moveTo>
                  <a:pt x="105993" y="0"/>
                </a:moveTo>
                <a:lnTo>
                  <a:pt x="105993" y="0"/>
                </a:lnTo>
                <a:cubicBezTo>
                  <a:pt x="39179" y="0"/>
                  <a:pt x="39179" y="0"/>
                  <a:pt x="39179" y="0"/>
                </a:cubicBezTo>
                <a:cubicBezTo>
                  <a:pt x="36340" y="0"/>
                  <a:pt x="36340" y="0"/>
                  <a:pt x="36340" y="0"/>
                </a:cubicBezTo>
                <a:cubicBezTo>
                  <a:pt x="2839" y="57892"/>
                  <a:pt x="2839" y="57892"/>
                  <a:pt x="2839" y="57892"/>
                </a:cubicBezTo>
                <a:cubicBezTo>
                  <a:pt x="0" y="57892"/>
                  <a:pt x="0" y="57892"/>
                  <a:pt x="0" y="62107"/>
                </a:cubicBezTo>
                <a:cubicBezTo>
                  <a:pt x="0" y="62107"/>
                  <a:pt x="0" y="62107"/>
                  <a:pt x="2839" y="66042"/>
                </a:cubicBezTo>
                <a:cubicBezTo>
                  <a:pt x="36340" y="119718"/>
                  <a:pt x="36340" y="119718"/>
                  <a:pt x="36340" y="119718"/>
                </a:cubicBezTo>
                <a:cubicBezTo>
                  <a:pt x="36340" y="119718"/>
                  <a:pt x="36340" y="119718"/>
                  <a:pt x="39179" y="119718"/>
                </a:cubicBezTo>
                <a:lnTo>
                  <a:pt x="39179" y="119718"/>
                </a:lnTo>
                <a:cubicBezTo>
                  <a:pt x="105993" y="119718"/>
                  <a:pt x="105993" y="119718"/>
                  <a:pt x="105993" y="119718"/>
                </a:cubicBezTo>
                <a:cubicBezTo>
                  <a:pt x="114321" y="119718"/>
                  <a:pt x="119810" y="111569"/>
                  <a:pt x="119810" y="99203"/>
                </a:cubicBezTo>
                <a:cubicBezTo>
                  <a:pt x="119810" y="20515"/>
                  <a:pt x="119810" y="20515"/>
                  <a:pt x="119810" y="20515"/>
                </a:cubicBezTo>
                <a:cubicBezTo>
                  <a:pt x="119810" y="8149"/>
                  <a:pt x="114321" y="0"/>
                  <a:pt x="105993" y="0"/>
                </a:cubicBezTo>
                <a:close/>
                <a:moveTo>
                  <a:pt x="111482" y="99203"/>
                </a:moveTo>
                <a:lnTo>
                  <a:pt x="111482" y="99203"/>
                </a:lnTo>
                <a:cubicBezTo>
                  <a:pt x="111482" y="103419"/>
                  <a:pt x="108832" y="111569"/>
                  <a:pt x="105993" y="111569"/>
                </a:cubicBezTo>
                <a:cubicBezTo>
                  <a:pt x="39179" y="111569"/>
                  <a:pt x="39179" y="111569"/>
                  <a:pt x="39179" y="111569"/>
                </a:cubicBezTo>
                <a:cubicBezTo>
                  <a:pt x="8517" y="62107"/>
                  <a:pt x="8517" y="62107"/>
                  <a:pt x="8517" y="62107"/>
                </a:cubicBezTo>
                <a:cubicBezTo>
                  <a:pt x="39179" y="12365"/>
                  <a:pt x="39179" y="12365"/>
                  <a:pt x="39179" y="12365"/>
                </a:cubicBezTo>
                <a:cubicBezTo>
                  <a:pt x="105993" y="12365"/>
                  <a:pt x="105993" y="12365"/>
                  <a:pt x="105993" y="12365"/>
                </a:cubicBezTo>
                <a:cubicBezTo>
                  <a:pt x="108832" y="12365"/>
                  <a:pt x="111482" y="16299"/>
                  <a:pt x="111482" y="20515"/>
                </a:cubicBezTo>
                <a:lnTo>
                  <a:pt x="111482" y="99203"/>
                </a:lnTo>
                <a:close/>
                <a:moveTo>
                  <a:pt x="86498" y="41311"/>
                </a:moveTo>
                <a:lnTo>
                  <a:pt x="86498" y="41311"/>
                </a:lnTo>
                <a:cubicBezTo>
                  <a:pt x="83659" y="37096"/>
                  <a:pt x="81009" y="37096"/>
                  <a:pt x="81009" y="41311"/>
                </a:cubicBezTo>
                <a:cubicBezTo>
                  <a:pt x="72492" y="53676"/>
                  <a:pt x="72492" y="53676"/>
                  <a:pt x="72492" y="53676"/>
                </a:cubicBezTo>
                <a:cubicBezTo>
                  <a:pt x="64164" y="41311"/>
                  <a:pt x="64164" y="41311"/>
                  <a:pt x="64164" y="41311"/>
                </a:cubicBezTo>
                <a:cubicBezTo>
                  <a:pt x="61324" y="37096"/>
                  <a:pt x="58675" y="37096"/>
                  <a:pt x="58675" y="41311"/>
                </a:cubicBezTo>
                <a:cubicBezTo>
                  <a:pt x="55835" y="41311"/>
                  <a:pt x="55835" y="45526"/>
                  <a:pt x="58675" y="49461"/>
                </a:cubicBezTo>
                <a:cubicBezTo>
                  <a:pt x="67003" y="62107"/>
                  <a:pt x="67003" y="62107"/>
                  <a:pt x="67003" y="62107"/>
                </a:cubicBezTo>
                <a:cubicBezTo>
                  <a:pt x="58675" y="74473"/>
                  <a:pt x="58675" y="74473"/>
                  <a:pt x="58675" y="74473"/>
                </a:cubicBezTo>
                <a:cubicBezTo>
                  <a:pt x="55835" y="74473"/>
                  <a:pt x="55835" y="78407"/>
                  <a:pt x="58675" y="82622"/>
                </a:cubicBezTo>
                <a:cubicBezTo>
                  <a:pt x="58675" y="82622"/>
                  <a:pt x="61324" y="82622"/>
                  <a:pt x="64164" y="82622"/>
                </a:cubicBezTo>
                <a:cubicBezTo>
                  <a:pt x="72492" y="70257"/>
                  <a:pt x="72492" y="70257"/>
                  <a:pt x="72492" y="70257"/>
                </a:cubicBezTo>
                <a:cubicBezTo>
                  <a:pt x="81009" y="82622"/>
                  <a:pt x="81009" y="82622"/>
                  <a:pt x="81009" y="82622"/>
                </a:cubicBezTo>
                <a:cubicBezTo>
                  <a:pt x="81009" y="82622"/>
                  <a:pt x="83659" y="82622"/>
                  <a:pt x="86498" y="82622"/>
                </a:cubicBezTo>
                <a:cubicBezTo>
                  <a:pt x="86498" y="78407"/>
                  <a:pt x="86498" y="74473"/>
                  <a:pt x="86498" y="74473"/>
                </a:cubicBezTo>
                <a:cubicBezTo>
                  <a:pt x="77981" y="62107"/>
                  <a:pt x="77981" y="62107"/>
                  <a:pt x="77981" y="62107"/>
                </a:cubicBezTo>
                <a:cubicBezTo>
                  <a:pt x="86498" y="49461"/>
                  <a:pt x="86498" y="49461"/>
                  <a:pt x="86498" y="49461"/>
                </a:cubicBezTo>
                <a:cubicBezTo>
                  <a:pt x="86498" y="45526"/>
                  <a:pt x="86498" y="41311"/>
                  <a:pt x="86498" y="4131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Shape 4595"/>
          <p:cNvSpPr/>
          <p:nvPr/>
        </p:nvSpPr>
        <p:spPr>
          <a:xfrm>
            <a:off x="9532654" y="4523821"/>
            <a:ext cx="305131" cy="227585"/>
          </a:xfrm>
          <a:custGeom>
            <a:avLst/>
            <a:gdLst/>
            <a:ahLst/>
            <a:cxnLst/>
            <a:rect l="0" t="0" r="0" b="0"/>
            <a:pathLst>
              <a:path w="120000" h="120000" extrusionOk="0">
                <a:moveTo>
                  <a:pt x="61324" y="33742"/>
                </a:moveTo>
                <a:lnTo>
                  <a:pt x="61324" y="33742"/>
                </a:lnTo>
                <a:cubicBezTo>
                  <a:pt x="61324" y="29936"/>
                  <a:pt x="61324" y="29936"/>
                  <a:pt x="58485" y="29936"/>
                </a:cubicBezTo>
                <a:cubicBezTo>
                  <a:pt x="58485" y="29936"/>
                  <a:pt x="58485" y="29936"/>
                  <a:pt x="55646" y="33742"/>
                </a:cubicBezTo>
                <a:cubicBezTo>
                  <a:pt x="33312" y="63678"/>
                  <a:pt x="33312" y="63678"/>
                  <a:pt x="33312" y="63678"/>
                </a:cubicBezTo>
                <a:lnTo>
                  <a:pt x="33312" y="67484"/>
                </a:lnTo>
                <a:cubicBezTo>
                  <a:pt x="36151" y="71035"/>
                  <a:pt x="38990" y="71035"/>
                  <a:pt x="38990" y="67484"/>
                </a:cubicBezTo>
                <a:cubicBezTo>
                  <a:pt x="55646" y="48710"/>
                  <a:pt x="55646" y="48710"/>
                  <a:pt x="55646" y="48710"/>
                </a:cubicBezTo>
                <a:cubicBezTo>
                  <a:pt x="55646" y="97167"/>
                  <a:pt x="55646" y="97167"/>
                  <a:pt x="55646" y="97167"/>
                </a:cubicBezTo>
                <a:lnTo>
                  <a:pt x="58485" y="100972"/>
                </a:lnTo>
                <a:cubicBezTo>
                  <a:pt x="61324" y="100972"/>
                  <a:pt x="63974" y="97167"/>
                  <a:pt x="63974" y="97167"/>
                </a:cubicBezTo>
                <a:cubicBezTo>
                  <a:pt x="63974" y="48710"/>
                  <a:pt x="63974" y="48710"/>
                  <a:pt x="63974" y="48710"/>
                </a:cubicBezTo>
                <a:cubicBezTo>
                  <a:pt x="77981" y="67484"/>
                  <a:pt x="77981" y="67484"/>
                  <a:pt x="77981" y="67484"/>
                </a:cubicBezTo>
                <a:cubicBezTo>
                  <a:pt x="80630" y="71035"/>
                  <a:pt x="83659" y="71035"/>
                  <a:pt x="83659" y="67484"/>
                </a:cubicBezTo>
                <a:cubicBezTo>
                  <a:pt x="86309" y="67484"/>
                  <a:pt x="86309" y="63678"/>
                  <a:pt x="83659" y="63678"/>
                </a:cubicBezTo>
                <a:lnTo>
                  <a:pt x="61324" y="33742"/>
                </a:lnTo>
                <a:close/>
                <a:moveTo>
                  <a:pt x="86309" y="26384"/>
                </a:moveTo>
                <a:lnTo>
                  <a:pt x="86309" y="26384"/>
                </a:lnTo>
                <a:cubicBezTo>
                  <a:pt x="80630" y="11416"/>
                  <a:pt x="69652" y="0"/>
                  <a:pt x="55646" y="0"/>
                </a:cubicBezTo>
                <a:cubicBezTo>
                  <a:pt x="38990" y="0"/>
                  <a:pt x="22145" y="18773"/>
                  <a:pt x="22145" y="41099"/>
                </a:cubicBezTo>
                <a:cubicBezTo>
                  <a:pt x="8328" y="48710"/>
                  <a:pt x="0" y="63678"/>
                  <a:pt x="0" y="82452"/>
                </a:cubicBezTo>
                <a:cubicBezTo>
                  <a:pt x="0" y="100972"/>
                  <a:pt x="13817" y="119746"/>
                  <a:pt x="30662" y="119746"/>
                </a:cubicBezTo>
                <a:cubicBezTo>
                  <a:pt x="91798" y="119746"/>
                  <a:pt x="91798" y="119746"/>
                  <a:pt x="91798" y="119746"/>
                </a:cubicBezTo>
                <a:cubicBezTo>
                  <a:pt x="105804" y="112135"/>
                  <a:pt x="119810" y="93615"/>
                  <a:pt x="119810" y="74841"/>
                </a:cubicBezTo>
                <a:cubicBezTo>
                  <a:pt x="119810" y="48710"/>
                  <a:pt x="102965" y="26384"/>
                  <a:pt x="86309" y="26384"/>
                </a:cubicBezTo>
                <a:close/>
                <a:moveTo>
                  <a:pt x="91798" y="112135"/>
                </a:moveTo>
                <a:lnTo>
                  <a:pt x="91798" y="112135"/>
                </a:lnTo>
                <a:cubicBezTo>
                  <a:pt x="30662" y="112135"/>
                  <a:pt x="30662" y="112135"/>
                  <a:pt x="30662" y="112135"/>
                </a:cubicBezTo>
                <a:cubicBezTo>
                  <a:pt x="30662" y="112135"/>
                  <a:pt x="8328" y="108583"/>
                  <a:pt x="8328" y="82452"/>
                </a:cubicBezTo>
                <a:cubicBezTo>
                  <a:pt x="8328" y="67484"/>
                  <a:pt x="16656" y="52515"/>
                  <a:pt x="30662" y="52515"/>
                </a:cubicBezTo>
                <a:cubicBezTo>
                  <a:pt x="30662" y="29936"/>
                  <a:pt x="38990" y="11416"/>
                  <a:pt x="55646" y="11416"/>
                </a:cubicBezTo>
                <a:cubicBezTo>
                  <a:pt x="69652" y="11416"/>
                  <a:pt x="77981" y="22579"/>
                  <a:pt x="80630" y="37547"/>
                </a:cubicBezTo>
                <a:cubicBezTo>
                  <a:pt x="97476" y="33742"/>
                  <a:pt x="111293" y="56067"/>
                  <a:pt x="111293" y="71035"/>
                </a:cubicBezTo>
                <a:cubicBezTo>
                  <a:pt x="111293" y="86004"/>
                  <a:pt x="102965" y="104778"/>
                  <a:pt x="91798" y="11213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4" name="Shape 4596"/>
          <p:cNvSpPr/>
          <p:nvPr/>
        </p:nvSpPr>
        <p:spPr>
          <a:xfrm>
            <a:off x="9045855" y="4523821"/>
            <a:ext cx="296312" cy="227585"/>
          </a:xfrm>
          <a:custGeom>
            <a:avLst/>
            <a:gdLst/>
            <a:ahLst/>
            <a:cxnLst/>
            <a:rect l="0" t="0" r="0" b="0"/>
            <a:pathLst>
              <a:path w="120000" h="120000" extrusionOk="0">
                <a:moveTo>
                  <a:pt x="79870" y="63678"/>
                </a:moveTo>
                <a:lnTo>
                  <a:pt x="79870" y="63678"/>
                </a:lnTo>
                <a:cubicBezTo>
                  <a:pt x="62810" y="86004"/>
                  <a:pt x="62810" y="86004"/>
                  <a:pt x="62810" y="86004"/>
                </a:cubicBezTo>
                <a:cubicBezTo>
                  <a:pt x="62810" y="37547"/>
                  <a:pt x="62810" y="37547"/>
                  <a:pt x="62810" y="37547"/>
                </a:cubicBezTo>
                <a:cubicBezTo>
                  <a:pt x="62810" y="33742"/>
                  <a:pt x="62810" y="29936"/>
                  <a:pt x="59903" y="29936"/>
                </a:cubicBezTo>
                <a:cubicBezTo>
                  <a:pt x="56995" y="29936"/>
                  <a:pt x="56995" y="33742"/>
                  <a:pt x="56995" y="37547"/>
                </a:cubicBezTo>
                <a:cubicBezTo>
                  <a:pt x="56995" y="86004"/>
                  <a:pt x="56995" y="86004"/>
                  <a:pt x="56995" y="86004"/>
                </a:cubicBezTo>
                <a:cubicBezTo>
                  <a:pt x="39935" y="63678"/>
                  <a:pt x="39935" y="63678"/>
                  <a:pt x="39935" y="63678"/>
                </a:cubicBezTo>
                <a:cubicBezTo>
                  <a:pt x="37027" y="59873"/>
                  <a:pt x="37027" y="59873"/>
                  <a:pt x="34313" y="63678"/>
                </a:cubicBezTo>
                <a:cubicBezTo>
                  <a:pt x="34313" y="63678"/>
                  <a:pt x="34313" y="67484"/>
                  <a:pt x="34313" y="71035"/>
                </a:cubicBezTo>
                <a:cubicBezTo>
                  <a:pt x="56995" y="100972"/>
                  <a:pt x="56995" y="100972"/>
                  <a:pt x="56995" y="100972"/>
                </a:cubicBezTo>
                <a:lnTo>
                  <a:pt x="59903" y="100972"/>
                </a:lnTo>
                <a:lnTo>
                  <a:pt x="62810" y="100972"/>
                </a:lnTo>
                <a:cubicBezTo>
                  <a:pt x="85492" y="71035"/>
                  <a:pt x="85492" y="71035"/>
                  <a:pt x="85492" y="71035"/>
                </a:cubicBezTo>
                <a:cubicBezTo>
                  <a:pt x="85492" y="67484"/>
                  <a:pt x="85492" y="63678"/>
                  <a:pt x="85492" y="63678"/>
                </a:cubicBezTo>
                <a:cubicBezTo>
                  <a:pt x="82778" y="59873"/>
                  <a:pt x="82778" y="59873"/>
                  <a:pt x="79870" y="63678"/>
                </a:cubicBezTo>
                <a:close/>
                <a:moveTo>
                  <a:pt x="85492" y="26384"/>
                </a:moveTo>
                <a:lnTo>
                  <a:pt x="85492" y="26384"/>
                </a:lnTo>
                <a:cubicBezTo>
                  <a:pt x="79870" y="11416"/>
                  <a:pt x="68432" y="0"/>
                  <a:pt x="56995" y="0"/>
                </a:cubicBezTo>
                <a:cubicBezTo>
                  <a:pt x="37027" y="0"/>
                  <a:pt x="22875" y="18773"/>
                  <a:pt x="22875" y="41099"/>
                </a:cubicBezTo>
                <a:cubicBezTo>
                  <a:pt x="8529" y="48710"/>
                  <a:pt x="0" y="63678"/>
                  <a:pt x="0" y="82452"/>
                </a:cubicBezTo>
                <a:cubicBezTo>
                  <a:pt x="0" y="100972"/>
                  <a:pt x="11437" y="119746"/>
                  <a:pt x="28497" y="119746"/>
                </a:cubicBezTo>
                <a:cubicBezTo>
                  <a:pt x="94216" y="119746"/>
                  <a:pt x="94216" y="119746"/>
                  <a:pt x="94216" y="119746"/>
                </a:cubicBezTo>
                <a:cubicBezTo>
                  <a:pt x="108368" y="112135"/>
                  <a:pt x="119806" y="93615"/>
                  <a:pt x="119806" y="74841"/>
                </a:cubicBezTo>
                <a:cubicBezTo>
                  <a:pt x="119806" y="48710"/>
                  <a:pt x="105654" y="26384"/>
                  <a:pt x="85492" y="26384"/>
                </a:cubicBezTo>
                <a:close/>
                <a:moveTo>
                  <a:pt x="94216" y="112135"/>
                </a:moveTo>
                <a:lnTo>
                  <a:pt x="94216" y="112135"/>
                </a:lnTo>
                <a:cubicBezTo>
                  <a:pt x="28497" y="112135"/>
                  <a:pt x="28497" y="112135"/>
                  <a:pt x="28497" y="112135"/>
                </a:cubicBezTo>
                <a:cubicBezTo>
                  <a:pt x="28497" y="112135"/>
                  <a:pt x="5621" y="108583"/>
                  <a:pt x="5621" y="82452"/>
                </a:cubicBezTo>
                <a:cubicBezTo>
                  <a:pt x="5621" y="67484"/>
                  <a:pt x="17059" y="52515"/>
                  <a:pt x="28497" y="52515"/>
                </a:cubicBezTo>
                <a:cubicBezTo>
                  <a:pt x="28497" y="29936"/>
                  <a:pt x="39935" y="11416"/>
                  <a:pt x="56995" y="11416"/>
                </a:cubicBezTo>
                <a:cubicBezTo>
                  <a:pt x="68432" y="11416"/>
                  <a:pt x="77156" y="22579"/>
                  <a:pt x="79870" y="37547"/>
                </a:cubicBezTo>
                <a:cubicBezTo>
                  <a:pt x="99838" y="33742"/>
                  <a:pt x="111276" y="56067"/>
                  <a:pt x="114184" y="71035"/>
                </a:cubicBezTo>
                <a:cubicBezTo>
                  <a:pt x="114184" y="86004"/>
                  <a:pt x="105654" y="104778"/>
                  <a:pt x="94216" y="11213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5" name="Shape 4597"/>
          <p:cNvSpPr/>
          <p:nvPr/>
        </p:nvSpPr>
        <p:spPr>
          <a:xfrm>
            <a:off x="8550238" y="4523821"/>
            <a:ext cx="305130" cy="306974"/>
          </a:xfrm>
          <a:custGeom>
            <a:avLst/>
            <a:gdLst/>
            <a:ahLst/>
            <a:cxnLst/>
            <a:rect l="0" t="0" r="0" b="0"/>
            <a:pathLst>
              <a:path w="120000" h="120000" extrusionOk="0">
                <a:moveTo>
                  <a:pt x="69842" y="47433"/>
                </a:moveTo>
                <a:lnTo>
                  <a:pt x="69842" y="47433"/>
                </a:lnTo>
                <a:cubicBezTo>
                  <a:pt x="33501" y="47433"/>
                  <a:pt x="33501" y="47433"/>
                  <a:pt x="33501" y="47433"/>
                </a:cubicBezTo>
                <a:cubicBezTo>
                  <a:pt x="30662" y="47433"/>
                  <a:pt x="30662" y="47433"/>
                  <a:pt x="30662" y="50267"/>
                </a:cubicBezTo>
                <a:cubicBezTo>
                  <a:pt x="30662" y="52913"/>
                  <a:pt x="30662" y="52913"/>
                  <a:pt x="33501" y="52913"/>
                </a:cubicBezTo>
                <a:cubicBezTo>
                  <a:pt x="69842" y="52913"/>
                  <a:pt x="69842" y="52913"/>
                  <a:pt x="69842" y="52913"/>
                </a:cubicBezTo>
                <a:cubicBezTo>
                  <a:pt x="72492" y="52913"/>
                  <a:pt x="75331" y="52913"/>
                  <a:pt x="75331" y="50267"/>
                </a:cubicBezTo>
                <a:cubicBezTo>
                  <a:pt x="75331" y="47433"/>
                  <a:pt x="72492" y="47433"/>
                  <a:pt x="69842" y="47433"/>
                </a:cubicBezTo>
                <a:close/>
                <a:moveTo>
                  <a:pt x="119810" y="114141"/>
                </a:moveTo>
                <a:lnTo>
                  <a:pt x="119810" y="114141"/>
                </a:lnTo>
                <a:cubicBezTo>
                  <a:pt x="89148" y="83527"/>
                  <a:pt x="89148" y="83527"/>
                  <a:pt x="89148" y="83527"/>
                </a:cubicBezTo>
                <a:cubicBezTo>
                  <a:pt x="94826" y="75212"/>
                  <a:pt x="100315" y="64062"/>
                  <a:pt x="100315" y="50267"/>
                </a:cubicBezTo>
                <a:cubicBezTo>
                  <a:pt x="100315" y="22299"/>
                  <a:pt x="77981" y="0"/>
                  <a:pt x="50157" y="0"/>
                </a:cubicBezTo>
                <a:cubicBezTo>
                  <a:pt x="22334" y="0"/>
                  <a:pt x="0" y="22299"/>
                  <a:pt x="0" y="50267"/>
                </a:cubicBezTo>
                <a:cubicBezTo>
                  <a:pt x="0" y="78047"/>
                  <a:pt x="22334" y="100157"/>
                  <a:pt x="50157" y="100157"/>
                </a:cubicBezTo>
                <a:cubicBezTo>
                  <a:pt x="64164" y="100157"/>
                  <a:pt x="72492" y="94677"/>
                  <a:pt x="83659" y="89196"/>
                </a:cubicBezTo>
                <a:cubicBezTo>
                  <a:pt x="114321" y="119811"/>
                  <a:pt x="114321" y="119811"/>
                  <a:pt x="114321" y="119811"/>
                </a:cubicBezTo>
                <a:cubicBezTo>
                  <a:pt x="114321" y="119811"/>
                  <a:pt x="117160" y="119811"/>
                  <a:pt x="119810" y="119811"/>
                </a:cubicBezTo>
                <a:cubicBezTo>
                  <a:pt x="119810" y="116976"/>
                  <a:pt x="119810" y="114141"/>
                  <a:pt x="119810" y="114141"/>
                </a:cubicBezTo>
                <a:close/>
                <a:moveTo>
                  <a:pt x="50157" y="92031"/>
                </a:moveTo>
                <a:lnTo>
                  <a:pt x="50157" y="92031"/>
                </a:lnTo>
                <a:cubicBezTo>
                  <a:pt x="28012" y="92031"/>
                  <a:pt x="8517" y="72377"/>
                  <a:pt x="8517" y="50267"/>
                </a:cubicBezTo>
                <a:cubicBezTo>
                  <a:pt x="8517" y="27968"/>
                  <a:pt x="28012" y="8503"/>
                  <a:pt x="50157" y="8503"/>
                </a:cubicBezTo>
                <a:cubicBezTo>
                  <a:pt x="75331" y="8503"/>
                  <a:pt x="91987" y="27968"/>
                  <a:pt x="91987" y="50267"/>
                </a:cubicBezTo>
                <a:cubicBezTo>
                  <a:pt x="91987" y="72377"/>
                  <a:pt x="75331" y="92031"/>
                  <a:pt x="50157" y="9203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6" name="Shape 4598"/>
          <p:cNvSpPr/>
          <p:nvPr/>
        </p:nvSpPr>
        <p:spPr>
          <a:xfrm>
            <a:off x="8061676" y="4523821"/>
            <a:ext cx="305131" cy="306974"/>
          </a:xfrm>
          <a:custGeom>
            <a:avLst/>
            <a:gdLst/>
            <a:ahLst/>
            <a:cxnLst/>
            <a:rect l="0" t="0" r="0" b="0"/>
            <a:pathLst>
              <a:path w="120000" h="120000" extrusionOk="0">
                <a:moveTo>
                  <a:pt x="69652" y="47433"/>
                </a:moveTo>
                <a:lnTo>
                  <a:pt x="69652" y="47433"/>
                </a:lnTo>
                <a:cubicBezTo>
                  <a:pt x="52807" y="47433"/>
                  <a:pt x="52807" y="47433"/>
                  <a:pt x="52807" y="47433"/>
                </a:cubicBezTo>
                <a:cubicBezTo>
                  <a:pt x="52807" y="33448"/>
                  <a:pt x="52807" y="33448"/>
                  <a:pt x="52807" y="33448"/>
                </a:cubicBezTo>
                <a:cubicBezTo>
                  <a:pt x="52807" y="30614"/>
                  <a:pt x="52807" y="27968"/>
                  <a:pt x="50157" y="27968"/>
                </a:cubicBezTo>
                <a:cubicBezTo>
                  <a:pt x="47318" y="27968"/>
                  <a:pt x="47318" y="30614"/>
                  <a:pt x="47318" y="33448"/>
                </a:cubicBezTo>
                <a:cubicBezTo>
                  <a:pt x="47318" y="47433"/>
                  <a:pt x="47318" y="47433"/>
                  <a:pt x="47318" y="47433"/>
                </a:cubicBezTo>
                <a:cubicBezTo>
                  <a:pt x="30662" y="47433"/>
                  <a:pt x="30662" y="47433"/>
                  <a:pt x="30662" y="47433"/>
                </a:cubicBezTo>
                <a:cubicBezTo>
                  <a:pt x="30662" y="47433"/>
                  <a:pt x="27823" y="47433"/>
                  <a:pt x="27823" y="50267"/>
                </a:cubicBezTo>
                <a:cubicBezTo>
                  <a:pt x="27823" y="52913"/>
                  <a:pt x="30662" y="55748"/>
                  <a:pt x="30662" y="55748"/>
                </a:cubicBezTo>
                <a:cubicBezTo>
                  <a:pt x="47318" y="55748"/>
                  <a:pt x="47318" y="55748"/>
                  <a:pt x="47318" y="55748"/>
                </a:cubicBezTo>
                <a:cubicBezTo>
                  <a:pt x="47318" y="69732"/>
                  <a:pt x="47318" y="69732"/>
                  <a:pt x="47318" y="69732"/>
                </a:cubicBezTo>
                <a:cubicBezTo>
                  <a:pt x="47318" y="72377"/>
                  <a:pt x="47318" y="72377"/>
                  <a:pt x="50157" y="72377"/>
                </a:cubicBezTo>
                <a:cubicBezTo>
                  <a:pt x="52807" y="72377"/>
                  <a:pt x="52807" y="72377"/>
                  <a:pt x="52807" y="69732"/>
                </a:cubicBezTo>
                <a:cubicBezTo>
                  <a:pt x="52807" y="55748"/>
                  <a:pt x="52807" y="55748"/>
                  <a:pt x="52807" y="55748"/>
                </a:cubicBezTo>
                <a:cubicBezTo>
                  <a:pt x="69652" y="55748"/>
                  <a:pt x="69652" y="55748"/>
                  <a:pt x="69652" y="55748"/>
                </a:cubicBezTo>
                <a:cubicBezTo>
                  <a:pt x="69652" y="55748"/>
                  <a:pt x="72492" y="52913"/>
                  <a:pt x="72492" y="50267"/>
                </a:cubicBezTo>
                <a:cubicBezTo>
                  <a:pt x="72492" y="47433"/>
                  <a:pt x="69652" y="47433"/>
                  <a:pt x="69652" y="47433"/>
                </a:cubicBezTo>
                <a:close/>
                <a:moveTo>
                  <a:pt x="116971" y="114141"/>
                </a:moveTo>
                <a:lnTo>
                  <a:pt x="116971" y="114141"/>
                </a:lnTo>
                <a:cubicBezTo>
                  <a:pt x="86309" y="83527"/>
                  <a:pt x="86309" y="83527"/>
                  <a:pt x="86309" y="83527"/>
                </a:cubicBezTo>
                <a:cubicBezTo>
                  <a:pt x="94637" y="75212"/>
                  <a:pt x="100315" y="64062"/>
                  <a:pt x="100315" y="50267"/>
                </a:cubicBezTo>
                <a:cubicBezTo>
                  <a:pt x="100315" y="22299"/>
                  <a:pt x="77981" y="0"/>
                  <a:pt x="50157" y="0"/>
                </a:cubicBezTo>
                <a:cubicBezTo>
                  <a:pt x="22145" y="0"/>
                  <a:pt x="0" y="22299"/>
                  <a:pt x="0" y="50267"/>
                </a:cubicBezTo>
                <a:cubicBezTo>
                  <a:pt x="0" y="78047"/>
                  <a:pt x="22145" y="100157"/>
                  <a:pt x="50157" y="100157"/>
                </a:cubicBezTo>
                <a:cubicBezTo>
                  <a:pt x="61324" y="100157"/>
                  <a:pt x="72492" y="94677"/>
                  <a:pt x="80630" y="89196"/>
                </a:cubicBezTo>
                <a:cubicBezTo>
                  <a:pt x="111293" y="119811"/>
                  <a:pt x="111293" y="119811"/>
                  <a:pt x="111293" y="119811"/>
                </a:cubicBezTo>
                <a:cubicBezTo>
                  <a:pt x="114132" y="119811"/>
                  <a:pt x="116971" y="119811"/>
                  <a:pt x="116971" y="119811"/>
                </a:cubicBezTo>
                <a:cubicBezTo>
                  <a:pt x="119810" y="116976"/>
                  <a:pt x="119810" y="114141"/>
                  <a:pt x="116971" y="114141"/>
                </a:cubicBezTo>
                <a:close/>
                <a:moveTo>
                  <a:pt x="50157" y="92031"/>
                </a:moveTo>
                <a:lnTo>
                  <a:pt x="50157" y="92031"/>
                </a:lnTo>
                <a:cubicBezTo>
                  <a:pt x="27823" y="92031"/>
                  <a:pt x="8328" y="72377"/>
                  <a:pt x="8328" y="50267"/>
                </a:cubicBezTo>
                <a:cubicBezTo>
                  <a:pt x="8328" y="27968"/>
                  <a:pt x="27823" y="8503"/>
                  <a:pt x="50157" y="8503"/>
                </a:cubicBezTo>
                <a:cubicBezTo>
                  <a:pt x="72492" y="8503"/>
                  <a:pt x="91798" y="27968"/>
                  <a:pt x="91798" y="50267"/>
                </a:cubicBezTo>
                <a:cubicBezTo>
                  <a:pt x="91798" y="72377"/>
                  <a:pt x="72492" y="92031"/>
                  <a:pt x="50157" y="9203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7" name="Shape 4599"/>
          <p:cNvSpPr/>
          <p:nvPr/>
        </p:nvSpPr>
        <p:spPr>
          <a:xfrm>
            <a:off x="7574879" y="4523821"/>
            <a:ext cx="296312" cy="306974"/>
          </a:xfrm>
          <a:custGeom>
            <a:avLst/>
            <a:gdLst/>
            <a:ahLst/>
            <a:cxnLst/>
            <a:rect l="0" t="0" r="0" b="0"/>
            <a:pathLst>
              <a:path w="120000" h="120000" extrusionOk="0">
                <a:moveTo>
                  <a:pt x="119806" y="114141"/>
                </a:moveTo>
                <a:lnTo>
                  <a:pt x="119806" y="114141"/>
                </a:lnTo>
                <a:cubicBezTo>
                  <a:pt x="88400" y="83527"/>
                  <a:pt x="88400" y="83527"/>
                  <a:pt x="88400" y="83527"/>
                </a:cubicBezTo>
                <a:cubicBezTo>
                  <a:pt x="96930" y="75212"/>
                  <a:pt x="102746" y="64062"/>
                  <a:pt x="102746" y="50267"/>
                </a:cubicBezTo>
                <a:cubicBezTo>
                  <a:pt x="102746" y="22299"/>
                  <a:pt x="79870" y="0"/>
                  <a:pt x="51373" y="0"/>
                </a:cubicBezTo>
                <a:cubicBezTo>
                  <a:pt x="22875" y="0"/>
                  <a:pt x="0" y="22299"/>
                  <a:pt x="0" y="50267"/>
                </a:cubicBezTo>
                <a:cubicBezTo>
                  <a:pt x="0" y="78047"/>
                  <a:pt x="22875" y="100157"/>
                  <a:pt x="51373" y="100157"/>
                </a:cubicBezTo>
                <a:cubicBezTo>
                  <a:pt x="62810" y="100157"/>
                  <a:pt x="74054" y="94677"/>
                  <a:pt x="82778" y="89196"/>
                </a:cubicBezTo>
                <a:cubicBezTo>
                  <a:pt x="114184" y="119811"/>
                  <a:pt x="114184" y="119811"/>
                  <a:pt x="114184" y="119811"/>
                </a:cubicBezTo>
                <a:cubicBezTo>
                  <a:pt x="116898" y="119811"/>
                  <a:pt x="116898" y="119811"/>
                  <a:pt x="119806" y="119811"/>
                </a:cubicBezTo>
                <a:cubicBezTo>
                  <a:pt x="119806" y="116976"/>
                  <a:pt x="119806" y="114141"/>
                  <a:pt x="119806" y="114141"/>
                </a:cubicBezTo>
                <a:close/>
                <a:moveTo>
                  <a:pt x="51373" y="92031"/>
                </a:moveTo>
                <a:lnTo>
                  <a:pt x="51373" y="92031"/>
                </a:lnTo>
                <a:cubicBezTo>
                  <a:pt x="25589" y="92031"/>
                  <a:pt x="5621" y="72377"/>
                  <a:pt x="5621" y="50267"/>
                </a:cubicBezTo>
                <a:cubicBezTo>
                  <a:pt x="5621" y="27968"/>
                  <a:pt x="25589" y="8503"/>
                  <a:pt x="51373" y="8503"/>
                </a:cubicBezTo>
                <a:cubicBezTo>
                  <a:pt x="74054" y="8503"/>
                  <a:pt x="94216" y="27968"/>
                  <a:pt x="94216" y="50267"/>
                </a:cubicBezTo>
                <a:cubicBezTo>
                  <a:pt x="94216" y="72377"/>
                  <a:pt x="74054" y="92031"/>
                  <a:pt x="51373" y="9203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8" name="Shape 4600"/>
          <p:cNvSpPr/>
          <p:nvPr/>
        </p:nvSpPr>
        <p:spPr>
          <a:xfrm>
            <a:off x="7079262" y="4523821"/>
            <a:ext cx="305130" cy="306974"/>
          </a:xfrm>
          <a:custGeom>
            <a:avLst/>
            <a:gdLst/>
            <a:ahLst/>
            <a:cxnLst/>
            <a:rect l="0" t="0" r="0" b="0"/>
            <a:pathLst>
              <a:path w="120000" h="120000" extrusionOk="0">
                <a:moveTo>
                  <a:pt x="5678" y="44598"/>
                </a:moveTo>
                <a:lnTo>
                  <a:pt x="5678" y="44598"/>
                </a:lnTo>
                <a:cubicBezTo>
                  <a:pt x="41829" y="44598"/>
                  <a:pt x="41829" y="44598"/>
                  <a:pt x="41829" y="44598"/>
                </a:cubicBezTo>
                <a:cubicBezTo>
                  <a:pt x="44668" y="44598"/>
                  <a:pt x="44668" y="44598"/>
                  <a:pt x="44668" y="41763"/>
                </a:cubicBezTo>
                <a:cubicBezTo>
                  <a:pt x="44668" y="39118"/>
                  <a:pt x="44668" y="39118"/>
                  <a:pt x="41829" y="39118"/>
                </a:cubicBezTo>
                <a:cubicBezTo>
                  <a:pt x="14006" y="39118"/>
                  <a:pt x="14006" y="39118"/>
                  <a:pt x="14006" y="39118"/>
                </a:cubicBezTo>
                <a:cubicBezTo>
                  <a:pt x="22334" y="19653"/>
                  <a:pt x="39179" y="8503"/>
                  <a:pt x="61324" y="8503"/>
                </a:cubicBezTo>
                <a:cubicBezTo>
                  <a:pt x="86498" y="8503"/>
                  <a:pt x="108643" y="27968"/>
                  <a:pt x="111482" y="52913"/>
                </a:cubicBezTo>
                <a:cubicBezTo>
                  <a:pt x="119810" y="52913"/>
                  <a:pt x="119810" y="52913"/>
                  <a:pt x="119810" y="52913"/>
                </a:cubicBezTo>
                <a:cubicBezTo>
                  <a:pt x="117160" y="22299"/>
                  <a:pt x="91987" y="0"/>
                  <a:pt x="61324" y="0"/>
                </a:cubicBezTo>
                <a:cubicBezTo>
                  <a:pt x="39179" y="0"/>
                  <a:pt x="19495" y="13984"/>
                  <a:pt x="8328" y="30614"/>
                </a:cubicBezTo>
                <a:cubicBezTo>
                  <a:pt x="8328" y="5669"/>
                  <a:pt x="8328" y="5669"/>
                  <a:pt x="8328" y="5669"/>
                </a:cubicBezTo>
                <a:cubicBezTo>
                  <a:pt x="8328" y="2834"/>
                  <a:pt x="5678" y="0"/>
                  <a:pt x="5678" y="0"/>
                </a:cubicBezTo>
                <a:cubicBezTo>
                  <a:pt x="2839" y="0"/>
                  <a:pt x="0" y="2834"/>
                  <a:pt x="0" y="5669"/>
                </a:cubicBezTo>
                <a:cubicBezTo>
                  <a:pt x="0" y="41763"/>
                  <a:pt x="0" y="41763"/>
                  <a:pt x="0" y="41763"/>
                </a:cubicBezTo>
                <a:cubicBezTo>
                  <a:pt x="0" y="44598"/>
                  <a:pt x="5678" y="44598"/>
                  <a:pt x="5678" y="44598"/>
                </a:cubicBezTo>
                <a:close/>
                <a:moveTo>
                  <a:pt x="117160" y="75212"/>
                </a:moveTo>
                <a:lnTo>
                  <a:pt x="117160" y="75212"/>
                </a:lnTo>
                <a:cubicBezTo>
                  <a:pt x="77981" y="75212"/>
                  <a:pt x="77981" y="75212"/>
                  <a:pt x="77981" y="75212"/>
                </a:cubicBezTo>
                <a:lnTo>
                  <a:pt x="75331" y="78047"/>
                </a:lnTo>
                <a:cubicBezTo>
                  <a:pt x="75331" y="80881"/>
                  <a:pt x="77981" y="83527"/>
                  <a:pt x="77981" y="83527"/>
                </a:cubicBezTo>
                <a:cubicBezTo>
                  <a:pt x="108643" y="83527"/>
                  <a:pt x="108643" y="83527"/>
                  <a:pt x="108643" y="83527"/>
                </a:cubicBezTo>
                <a:cubicBezTo>
                  <a:pt x="100315" y="100157"/>
                  <a:pt x="80820" y="111307"/>
                  <a:pt x="61324" y="111307"/>
                </a:cubicBezTo>
                <a:cubicBezTo>
                  <a:pt x="33501" y="111307"/>
                  <a:pt x="14006" y="92031"/>
                  <a:pt x="8328" y="66897"/>
                </a:cubicBezTo>
                <a:cubicBezTo>
                  <a:pt x="2839" y="66897"/>
                  <a:pt x="2839" y="66897"/>
                  <a:pt x="2839" y="66897"/>
                </a:cubicBezTo>
                <a:cubicBezTo>
                  <a:pt x="5678" y="97511"/>
                  <a:pt x="30662" y="119811"/>
                  <a:pt x="61324" y="119811"/>
                </a:cubicBezTo>
                <a:cubicBezTo>
                  <a:pt x="83659" y="119811"/>
                  <a:pt x="103154" y="108661"/>
                  <a:pt x="111482" y="89196"/>
                </a:cubicBezTo>
                <a:cubicBezTo>
                  <a:pt x="111482" y="116976"/>
                  <a:pt x="111482" y="116976"/>
                  <a:pt x="111482" y="116976"/>
                </a:cubicBezTo>
                <a:cubicBezTo>
                  <a:pt x="111482" y="116976"/>
                  <a:pt x="114321" y="119811"/>
                  <a:pt x="117160" y="119811"/>
                </a:cubicBezTo>
                <a:lnTo>
                  <a:pt x="119810" y="116976"/>
                </a:lnTo>
                <a:cubicBezTo>
                  <a:pt x="119810" y="78047"/>
                  <a:pt x="119810" y="78047"/>
                  <a:pt x="119810" y="78047"/>
                </a:cubicBezTo>
                <a:cubicBezTo>
                  <a:pt x="119810" y="75212"/>
                  <a:pt x="117160" y="75212"/>
                  <a:pt x="117160" y="7521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9" name="Shape 4601"/>
          <p:cNvSpPr/>
          <p:nvPr/>
        </p:nvSpPr>
        <p:spPr>
          <a:xfrm>
            <a:off x="6592464" y="4523821"/>
            <a:ext cx="305130" cy="306974"/>
          </a:xfrm>
          <a:custGeom>
            <a:avLst/>
            <a:gdLst/>
            <a:ahLst/>
            <a:cxnLst/>
            <a:rect l="0" t="0" r="0" b="0"/>
            <a:pathLst>
              <a:path w="120000" h="120000" extrusionOk="0">
                <a:moveTo>
                  <a:pt x="89148" y="8503"/>
                </a:moveTo>
                <a:lnTo>
                  <a:pt x="89148" y="8503"/>
                </a:lnTo>
                <a:cubicBezTo>
                  <a:pt x="114132" y="8503"/>
                  <a:pt x="114132" y="8503"/>
                  <a:pt x="114132" y="8503"/>
                </a:cubicBezTo>
                <a:cubicBezTo>
                  <a:pt x="116971" y="8503"/>
                  <a:pt x="119810" y="5669"/>
                  <a:pt x="119810" y="5669"/>
                </a:cubicBezTo>
                <a:cubicBezTo>
                  <a:pt x="119810" y="2834"/>
                  <a:pt x="116971" y="0"/>
                  <a:pt x="114132" y="0"/>
                </a:cubicBezTo>
                <a:cubicBezTo>
                  <a:pt x="77981" y="0"/>
                  <a:pt x="77981" y="0"/>
                  <a:pt x="77981" y="0"/>
                </a:cubicBezTo>
                <a:cubicBezTo>
                  <a:pt x="77981" y="0"/>
                  <a:pt x="75141" y="0"/>
                  <a:pt x="75141" y="5669"/>
                </a:cubicBezTo>
                <a:cubicBezTo>
                  <a:pt x="75141" y="41763"/>
                  <a:pt x="75141" y="41763"/>
                  <a:pt x="75141" y="41763"/>
                </a:cubicBezTo>
                <a:cubicBezTo>
                  <a:pt x="75141" y="44598"/>
                  <a:pt x="75141" y="44598"/>
                  <a:pt x="77981" y="44598"/>
                </a:cubicBezTo>
                <a:cubicBezTo>
                  <a:pt x="80630" y="44598"/>
                  <a:pt x="80630" y="44598"/>
                  <a:pt x="80630" y="41763"/>
                </a:cubicBezTo>
                <a:cubicBezTo>
                  <a:pt x="80630" y="13984"/>
                  <a:pt x="80630" y="13984"/>
                  <a:pt x="80630" y="13984"/>
                </a:cubicBezTo>
                <a:cubicBezTo>
                  <a:pt x="100315" y="22299"/>
                  <a:pt x="111293" y="39118"/>
                  <a:pt x="111293" y="61417"/>
                </a:cubicBezTo>
                <a:cubicBezTo>
                  <a:pt x="111293" y="89196"/>
                  <a:pt x="89148" y="111307"/>
                  <a:pt x="58485" y="111307"/>
                </a:cubicBezTo>
                <a:cubicBezTo>
                  <a:pt x="30662" y="111307"/>
                  <a:pt x="8328" y="89196"/>
                  <a:pt x="8328" y="61417"/>
                </a:cubicBezTo>
                <a:cubicBezTo>
                  <a:pt x="8328" y="33448"/>
                  <a:pt x="27823" y="13984"/>
                  <a:pt x="52807" y="8503"/>
                </a:cubicBezTo>
                <a:cubicBezTo>
                  <a:pt x="52807" y="2834"/>
                  <a:pt x="52807" y="2834"/>
                  <a:pt x="52807" y="2834"/>
                </a:cubicBezTo>
                <a:cubicBezTo>
                  <a:pt x="22145" y="5669"/>
                  <a:pt x="0" y="30614"/>
                  <a:pt x="0" y="61417"/>
                </a:cubicBezTo>
                <a:cubicBezTo>
                  <a:pt x="0" y="92031"/>
                  <a:pt x="27823" y="119811"/>
                  <a:pt x="58485" y="119811"/>
                </a:cubicBezTo>
                <a:cubicBezTo>
                  <a:pt x="91798" y="119811"/>
                  <a:pt x="119810" y="92031"/>
                  <a:pt x="119810" y="61417"/>
                </a:cubicBezTo>
                <a:cubicBezTo>
                  <a:pt x="119810" y="39118"/>
                  <a:pt x="105804" y="19653"/>
                  <a:pt x="89148" y="8503"/>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0" name="Shape 4602"/>
          <p:cNvSpPr/>
          <p:nvPr/>
        </p:nvSpPr>
        <p:spPr>
          <a:xfrm>
            <a:off x="6102139" y="4523821"/>
            <a:ext cx="296312" cy="306974"/>
          </a:xfrm>
          <a:custGeom>
            <a:avLst/>
            <a:gdLst/>
            <a:ahLst/>
            <a:cxnLst/>
            <a:rect l="0" t="0" r="0" b="0"/>
            <a:pathLst>
              <a:path w="120000" h="120000" extrusionOk="0">
                <a:moveTo>
                  <a:pt x="59903" y="0"/>
                </a:moveTo>
                <a:lnTo>
                  <a:pt x="59903" y="0"/>
                </a:lnTo>
                <a:cubicBezTo>
                  <a:pt x="25589" y="0"/>
                  <a:pt x="0" y="27968"/>
                  <a:pt x="0" y="61417"/>
                </a:cubicBezTo>
                <a:cubicBezTo>
                  <a:pt x="0" y="92031"/>
                  <a:pt x="25589" y="119811"/>
                  <a:pt x="59903" y="119811"/>
                </a:cubicBezTo>
                <a:cubicBezTo>
                  <a:pt x="94216" y="119811"/>
                  <a:pt x="119806" y="92031"/>
                  <a:pt x="119806" y="61417"/>
                </a:cubicBezTo>
                <a:cubicBezTo>
                  <a:pt x="119806" y="27968"/>
                  <a:pt x="94216" y="0"/>
                  <a:pt x="59903" y="0"/>
                </a:cubicBezTo>
                <a:close/>
                <a:moveTo>
                  <a:pt x="59903" y="111307"/>
                </a:moveTo>
                <a:lnTo>
                  <a:pt x="59903" y="111307"/>
                </a:lnTo>
                <a:cubicBezTo>
                  <a:pt x="31405" y="111307"/>
                  <a:pt x="5621" y="89196"/>
                  <a:pt x="5621" y="61417"/>
                </a:cubicBezTo>
                <a:cubicBezTo>
                  <a:pt x="5621" y="30614"/>
                  <a:pt x="31405" y="8503"/>
                  <a:pt x="59903" y="8503"/>
                </a:cubicBezTo>
                <a:cubicBezTo>
                  <a:pt x="88400" y="8503"/>
                  <a:pt x="114184" y="30614"/>
                  <a:pt x="114184" y="61417"/>
                </a:cubicBezTo>
                <a:cubicBezTo>
                  <a:pt x="114184" y="89196"/>
                  <a:pt x="88400" y="111307"/>
                  <a:pt x="59903" y="111307"/>
                </a:cubicBezTo>
                <a:close/>
                <a:moveTo>
                  <a:pt x="82778" y="33448"/>
                </a:moveTo>
                <a:lnTo>
                  <a:pt x="82778" y="33448"/>
                </a:lnTo>
                <a:cubicBezTo>
                  <a:pt x="79870" y="33448"/>
                  <a:pt x="79870" y="33448"/>
                  <a:pt x="76962" y="36283"/>
                </a:cubicBezTo>
                <a:cubicBezTo>
                  <a:pt x="54281" y="78047"/>
                  <a:pt x="54281" y="78047"/>
                  <a:pt x="54281" y="78047"/>
                </a:cubicBezTo>
                <a:cubicBezTo>
                  <a:pt x="39935" y="64062"/>
                  <a:pt x="39935" y="64062"/>
                  <a:pt x="39935" y="64062"/>
                </a:cubicBezTo>
                <a:cubicBezTo>
                  <a:pt x="37027" y="64062"/>
                  <a:pt x="37027" y="64062"/>
                  <a:pt x="34313" y="64062"/>
                </a:cubicBezTo>
                <a:cubicBezTo>
                  <a:pt x="31405" y="66897"/>
                  <a:pt x="31405" y="69732"/>
                  <a:pt x="34313" y="69732"/>
                </a:cubicBezTo>
                <a:cubicBezTo>
                  <a:pt x="51373" y="86362"/>
                  <a:pt x="51373" y="86362"/>
                  <a:pt x="51373" y="86362"/>
                </a:cubicBezTo>
                <a:cubicBezTo>
                  <a:pt x="54281" y="86362"/>
                  <a:pt x="54281" y="86362"/>
                  <a:pt x="56995" y="86362"/>
                </a:cubicBezTo>
                <a:lnTo>
                  <a:pt x="85492" y="39118"/>
                </a:lnTo>
                <a:cubicBezTo>
                  <a:pt x="85492" y="39118"/>
                  <a:pt x="85492" y="36283"/>
                  <a:pt x="82778" y="3344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1" name="Shape 4603"/>
          <p:cNvSpPr/>
          <p:nvPr/>
        </p:nvSpPr>
        <p:spPr>
          <a:xfrm>
            <a:off x="10516831" y="4036896"/>
            <a:ext cx="296312" cy="305211"/>
          </a:xfrm>
          <a:custGeom>
            <a:avLst/>
            <a:gdLst/>
            <a:ahLst/>
            <a:cxnLst/>
            <a:rect l="0" t="0" r="0" b="0"/>
            <a:pathLst>
              <a:path w="120000" h="120000" extrusionOk="0">
                <a:moveTo>
                  <a:pt x="82778" y="38990"/>
                </a:moveTo>
                <a:lnTo>
                  <a:pt x="82778" y="38990"/>
                </a:lnTo>
                <a:cubicBezTo>
                  <a:pt x="79870" y="36151"/>
                  <a:pt x="77156" y="36151"/>
                  <a:pt x="77156" y="38990"/>
                </a:cubicBezTo>
                <a:cubicBezTo>
                  <a:pt x="59903" y="52996"/>
                  <a:pt x="59903" y="52996"/>
                  <a:pt x="59903" y="52996"/>
                </a:cubicBezTo>
                <a:cubicBezTo>
                  <a:pt x="42843" y="38990"/>
                  <a:pt x="42843" y="38990"/>
                  <a:pt x="42843" y="38990"/>
                </a:cubicBezTo>
                <a:cubicBezTo>
                  <a:pt x="42843" y="36151"/>
                  <a:pt x="39935" y="36151"/>
                  <a:pt x="37027" y="38990"/>
                </a:cubicBezTo>
                <a:cubicBezTo>
                  <a:pt x="37027" y="38990"/>
                  <a:pt x="37027" y="41829"/>
                  <a:pt x="37027" y="44479"/>
                </a:cubicBezTo>
                <a:cubicBezTo>
                  <a:pt x="54281" y="58485"/>
                  <a:pt x="54281" y="58485"/>
                  <a:pt x="54281" y="58485"/>
                </a:cubicBezTo>
                <a:cubicBezTo>
                  <a:pt x="37027" y="75141"/>
                  <a:pt x="37027" y="75141"/>
                  <a:pt x="37027" y="75141"/>
                </a:cubicBezTo>
                <a:cubicBezTo>
                  <a:pt x="37027" y="77981"/>
                  <a:pt x="37027" y="77981"/>
                  <a:pt x="37027" y="80820"/>
                </a:cubicBezTo>
                <a:cubicBezTo>
                  <a:pt x="39935" y="80820"/>
                  <a:pt x="42843" y="80820"/>
                  <a:pt x="42843" y="80820"/>
                </a:cubicBezTo>
                <a:cubicBezTo>
                  <a:pt x="59903" y="63974"/>
                  <a:pt x="59903" y="63974"/>
                  <a:pt x="59903" y="63974"/>
                </a:cubicBezTo>
                <a:cubicBezTo>
                  <a:pt x="77156" y="80820"/>
                  <a:pt x="77156" y="80820"/>
                  <a:pt x="77156" y="80820"/>
                </a:cubicBezTo>
                <a:cubicBezTo>
                  <a:pt x="77156" y="80820"/>
                  <a:pt x="79870" y="80820"/>
                  <a:pt x="82778" y="80820"/>
                </a:cubicBezTo>
                <a:cubicBezTo>
                  <a:pt x="82778" y="77981"/>
                  <a:pt x="82778" y="77981"/>
                  <a:pt x="82778" y="75141"/>
                </a:cubicBezTo>
                <a:cubicBezTo>
                  <a:pt x="65718" y="58485"/>
                  <a:pt x="65718" y="58485"/>
                  <a:pt x="65718" y="58485"/>
                </a:cubicBezTo>
                <a:cubicBezTo>
                  <a:pt x="82778" y="44479"/>
                  <a:pt x="82778" y="44479"/>
                  <a:pt x="82778" y="44479"/>
                </a:cubicBezTo>
                <a:cubicBezTo>
                  <a:pt x="82778" y="41829"/>
                  <a:pt x="82778" y="38990"/>
                  <a:pt x="82778" y="38990"/>
                </a:cubicBez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594" y="8328"/>
                  <a:pt x="114184" y="30662"/>
                  <a:pt x="114184" y="58485"/>
                </a:cubicBezTo>
                <a:cubicBezTo>
                  <a:pt x="114184" y="89148"/>
                  <a:pt x="88594" y="111482"/>
                  <a:pt x="59903"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2" name="Shape 4604"/>
          <p:cNvSpPr/>
          <p:nvPr/>
        </p:nvSpPr>
        <p:spPr>
          <a:xfrm>
            <a:off x="10022979" y="4036896"/>
            <a:ext cx="305131" cy="305211"/>
          </a:xfrm>
          <a:custGeom>
            <a:avLst/>
            <a:gdLst/>
            <a:ahLst/>
            <a:cxnLst/>
            <a:rect l="0" t="0" r="0" b="0"/>
            <a:pathLst>
              <a:path w="120000" h="120000" extrusionOk="0">
                <a:moveTo>
                  <a:pt x="83659" y="55646"/>
                </a:moveTo>
                <a:lnTo>
                  <a:pt x="83659" y="55646"/>
                </a:lnTo>
                <a:cubicBezTo>
                  <a:pt x="39179" y="55646"/>
                  <a:pt x="39179" y="55646"/>
                  <a:pt x="39179" y="55646"/>
                </a:cubicBezTo>
                <a:cubicBezTo>
                  <a:pt x="36340" y="55646"/>
                  <a:pt x="33501" y="58485"/>
                  <a:pt x="33501" y="58485"/>
                </a:cubicBezTo>
                <a:cubicBezTo>
                  <a:pt x="33501" y="61324"/>
                  <a:pt x="36340" y="63974"/>
                  <a:pt x="39179" y="63974"/>
                </a:cubicBezTo>
                <a:cubicBezTo>
                  <a:pt x="83659" y="63974"/>
                  <a:pt x="83659" y="63974"/>
                  <a:pt x="83659" y="63974"/>
                </a:cubicBezTo>
                <a:cubicBezTo>
                  <a:pt x="83659" y="63974"/>
                  <a:pt x="86498" y="61324"/>
                  <a:pt x="86498" y="58485"/>
                </a:cubicBezTo>
                <a:lnTo>
                  <a:pt x="83659" y="55646"/>
                </a:lnTo>
                <a:close/>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517" y="89148"/>
                  <a:pt x="8517" y="58485"/>
                </a:cubicBezTo>
                <a:cubicBezTo>
                  <a:pt x="8517" y="30662"/>
                  <a:pt x="30662" y="8328"/>
                  <a:pt x="61324" y="8328"/>
                </a:cubicBezTo>
                <a:cubicBezTo>
                  <a:pt x="89148" y="8328"/>
                  <a:pt x="111482" y="30662"/>
                  <a:pt x="111482" y="58485"/>
                </a:cubicBezTo>
                <a:cubicBezTo>
                  <a:pt x="111482" y="89148"/>
                  <a:pt x="89148" y="111482"/>
                  <a:pt x="61324"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3" name="Shape 4605"/>
          <p:cNvSpPr/>
          <p:nvPr/>
        </p:nvSpPr>
        <p:spPr>
          <a:xfrm>
            <a:off x="9532654" y="4036896"/>
            <a:ext cx="305131" cy="305211"/>
          </a:xfrm>
          <a:custGeom>
            <a:avLst/>
            <a:gdLst/>
            <a:ahLst/>
            <a:cxnLst/>
            <a:rect l="0" t="0" r="0" b="0"/>
            <a:pathLst>
              <a:path w="120000" h="120000" extrusionOk="0">
                <a:moveTo>
                  <a:pt x="80630" y="55646"/>
                </a:moveTo>
                <a:lnTo>
                  <a:pt x="80630" y="55646"/>
                </a:lnTo>
                <a:cubicBezTo>
                  <a:pt x="63974" y="55646"/>
                  <a:pt x="63974" y="55646"/>
                  <a:pt x="63974" y="55646"/>
                </a:cubicBezTo>
                <a:cubicBezTo>
                  <a:pt x="63974" y="36151"/>
                  <a:pt x="63974" y="36151"/>
                  <a:pt x="63974" y="36151"/>
                </a:cubicBezTo>
                <a:cubicBezTo>
                  <a:pt x="63974" y="36151"/>
                  <a:pt x="61324" y="33312"/>
                  <a:pt x="58485" y="33312"/>
                </a:cubicBezTo>
                <a:lnTo>
                  <a:pt x="55646" y="36151"/>
                </a:lnTo>
                <a:cubicBezTo>
                  <a:pt x="55646" y="55646"/>
                  <a:pt x="55646" y="55646"/>
                  <a:pt x="55646" y="55646"/>
                </a:cubicBezTo>
                <a:cubicBezTo>
                  <a:pt x="36151" y="55646"/>
                  <a:pt x="36151" y="55646"/>
                  <a:pt x="36151" y="55646"/>
                </a:cubicBezTo>
                <a:lnTo>
                  <a:pt x="33312" y="58485"/>
                </a:lnTo>
                <a:cubicBezTo>
                  <a:pt x="33312" y="61324"/>
                  <a:pt x="36151" y="63974"/>
                  <a:pt x="36151" y="63974"/>
                </a:cubicBezTo>
                <a:cubicBezTo>
                  <a:pt x="55646" y="63974"/>
                  <a:pt x="55646" y="63974"/>
                  <a:pt x="55646" y="63974"/>
                </a:cubicBezTo>
                <a:cubicBezTo>
                  <a:pt x="55646" y="80820"/>
                  <a:pt x="55646" y="80820"/>
                  <a:pt x="55646" y="80820"/>
                </a:cubicBezTo>
                <a:cubicBezTo>
                  <a:pt x="55646" y="83659"/>
                  <a:pt x="58485" y="86309"/>
                  <a:pt x="58485" y="86309"/>
                </a:cubicBezTo>
                <a:cubicBezTo>
                  <a:pt x="61324" y="86309"/>
                  <a:pt x="63974" y="83659"/>
                  <a:pt x="63974" y="80820"/>
                </a:cubicBezTo>
                <a:cubicBezTo>
                  <a:pt x="63974" y="63974"/>
                  <a:pt x="63974" y="63974"/>
                  <a:pt x="63974" y="63974"/>
                </a:cubicBezTo>
                <a:cubicBezTo>
                  <a:pt x="80630" y="63974"/>
                  <a:pt x="80630" y="63974"/>
                  <a:pt x="80630" y="63974"/>
                </a:cubicBezTo>
                <a:cubicBezTo>
                  <a:pt x="83659" y="63974"/>
                  <a:pt x="86309" y="61324"/>
                  <a:pt x="86309" y="58485"/>
                </a:cubicBezTo>
                <a:cubicBezTo>
                  <a:pt x="86309" y="58485"/>
                  <a:pt x="83659" y="55646"/>
                  <a:pt x="80630" y="55646"/>
                </a:cubicBez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4" name="Shape 4606"/>
          <p:cNvSpPr/>
          <p:nvPr/>
        </p:nvSpPr>
        <p:spPr>
          <a:xfrm>
            <a:off x="9045855" y="4036896"/>
            <a:ext cx="296312" cy="305211"/>
          </a:xfrm>
          <a:custGeom>
            <a:avLst/>
            <a:gdLst/>
            <a:ahLst/>
            <a:cxnLst/>
            <a:rect l="0" t="0" r="0" b="0"/>
            <a:pathLst>
              <a:path w="120000" h="120000" extrusionOk="0">
                <a:moveTo>
                  <a:pt x="79870" y="58485"/>
                </a:moveTo>
                <a:lnTo>
                  <a:pt x="79870" y="58485"/>
                </a:lnTo>
                <a:cubicBezTo>
                  <a:pt x="62810" y="72492"/>
                  <a:pt x="62810" y="72492"/>
                  <a:pt x="62810" y="72492"/>
                </a:cubicBezTo>
                <a:cubicBezTo>
                  <a:pt x="62810" y="33312"/>
                  <a:pt x="62810" y="33312"/>
                  <a:pt x="62810" y="33312"/>
                </a:cubicBezTo>
                <a:cubicBezTo>
                  <a:pt x="62810" y="30662"/>
                  <a:pt x="62810" y="30662"/>
                  <a:pt x="59903" y="30662"/>
                </a:cubicBezTo>
                <a:cubicBezTo>
                  <a:pt x="56995" y="30662"/>
                  <a:pt x="56995" y="30662"/>
                  <a:pt x="56995" y="33312"/>
                </a:cubicBezTo>
                <a:cubicBezTo>
                  <a:pt x="56995" y="72492"/>
                  <a:pt x="56995" y="72492"/>
                  <a:pt x="56995" y="72492"/>
                </a:cubicBezTo>
                <a:cubicBezTo>
                  <a:pt x="39935" y="58485"/>
                  <a:pt x="39935" y="58485"/>
                  <a:pt x="39935" y="58485"/>
                </a:cubicBezTo>
                <a:cubicBezTo>
                  <a:pt x="39935" y="55646"/>
                  <a:pt x="37027" y="55646"/>
                  <a:pt x="34313" y="58485"/>
                </a:cubicBezTo>
                <a:cubicBezTo>
                  <a:pt x="34313" y="58485"/>
                  <a:pt x="34313" y="61324"/>
                  <a:pt x="34313" y="63974"/>
                </a:cubicBezTo>
                <a:cubicBezTo>
                  <a:pt x="56995" y="83659"/>
                  <a:pt x="56995" y="83659"/>
                  <a:pt x="56995" y="83659"/>
                </a:cubicBezTo>
                <a:lnTo>
                  <a:pt x="59903" y="83659"/>
                </a:lnTo>
                <a:lnTo>
                  <a:pt x="62810" y="83659"/>
                </a:lnTo>
                <a:cubicBezTo>
                  <a:pt x="85492" y="63974"/>
                  <a:pt x="85492" y="63974"/>
                  <a:pt x="85492" y="63974"/>
                </a:cubicBezTo>
                <a:cubicBezTo>
                  <a:pt x="85492" y="61324"/>
                  <a:pt x="85492" y="58485"/>
                  <a:pt x="85492" y="58485"/>
                </a:cubicBezTo>
                <a:cubicBezTo>
                  <a:pt x="82778" y="55646"/>
                  <a:pt x="79870" y="55646"/>
                  <a:pt x="79870" y="58485"/>
                </a:cubicBez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5" name="Shape 4607"/>
          <p:cNvSpPr/>
          <p:nvPr/>
        </p:nvSpPr>
        <p:spPr>
          <a:xfrm>
            <a:off x="8550238" y="4036896"/>
            <a:ext cx="305130" cy="305211"/>
          </a:xfrm>
          <a:custGeom>
            <a:avLst/>
            <a:gdLst/>
            <a:ahLst/>
            <a:cxnLst/>
            <a:rect l="0" t="0" r="0" b="0"/>
            <a:pathLst>
              <a:path w="120000" h="120000" extrusionOk="0">
                <a:moveTo>
                  <a:pt x="64164" y="36151"/>
                </a:moveTo>
                <a:lnTo>
                  <a:pt x="64164" y="36151"/>
                </a:lnTo>
                <a:cubicBezTo>
                  <a:pt x="64164" y="33312"/>
                  <a:pt x="61324" y="33312"/>
                  <a:pt x="61324" y="33312"/>
                </a:cubicBezTo>
                <a:cubicBezTo>
                  <a:pt x="58675" y="33312"/>
                  <a:pt x="58675" y="33312"/>
                  <a:pt x="55835" y="36151"/>
                </a:cubicBezTo>
                <a:cubicBezTo>
                  <a:pt x="36340" y="55646"/>
                  <a:pt x="36340" y="55646"/>
                  <a:pt x="36340" y="55646"/>
                </a:cubicBezTo>
                <a:cubicBezTo>
                  <a:pt x="33501" y="58485"/>
                  <a:pt x="33501" y="61324"/>
                  <a:pt x="36340" y="61324"/>
                </a:cubicBezTo>
                <a:cubicBezTo>
                  <a:pt x="36340" y="63974"/>
                  <a:pt x="39179" y="63974"/>
                  <a:pt x="41829" y="61324"/>
                </a:cubicBezTo>
                <a:cubicBezTo>
                  <a:pt x="55835" y="47318"/>
                  <a:pt x="55835" y="47318"/>
                  <a:pt x="55835" y="47318"/>
                </a:cubicBezTo>
                <a:cubicBezTo>
                  <a:pt x="55835" y="86309"/>
                  <a:pt x="55835" y="86309"/>
                  <a:pt x="55835" y="86309"/>
                </a:cubicBezTo>
                <a:cubicBezTo>
                  <a:pt x="55835" y="86309"/>
                  <a:pt x="58675" y="89148"/>
                  <a:pt x="61324" y="89148"/>
                </a:cubicBezTo>
                <a:lnTo>
                  <a:pt x="64164" y="86309"/>
                </a:lnTo>
                <a:cubicBezTo>
                  <a:pt x="64164" y="47318"/>
                  <a:pt x="64164" y="47318"/>
                  <a:pt x="64164" y="47318"/>
                </a:cubicBezTo>
                <a:cubicBezTo>
                  <a:pt x="77981" y="61324"/>
                  <a:pt x="77981" y="61324"/>
                  <a:pt x="77981" y="61324"/>
                </a:cubicBezTo>
                <a:cubicBezTo>
                  <a:pt x="81009" y="63974"/>
                  <a:pt x="83659" y="63974"/>
                  <a:pt x="83659" y="61324"/>
                </a:cubicBezTo>
                <a:cubicBezTo>
                  <a:pt x="86498" y="61324"/>
                  <a:pt x="86498" y="58485"/>
                  <a:pt x="83659" y="55646"/>
                </a:cubicBezTo>
                <a:lnTo>
                  <a:pt x="64164" y="36151"/>
                </a:lnTo>
                <a:close/>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517" y="89148"/>
                  <a:pt x="8517" y="58485"/>
                </a:cubicBezTo>
                <a:cubicBezTo>
                  <a:pt x="8517" y="30662"/>
                  <a:pt x="30662" y="8328"/>
                  <a:pt x="61324" y="8328"/>
                </a:cubicBezTo>
                <a:cubicBezTo>
                  <a:pt x="89148" y="8328"/>
                  <a:pt x="111482" y="30662"/>
                  <a:pt x="111482" y="58485"/>
                </a:cubicBezTo>
                <a:cubicBezTo>
                  <a:pt x="111482" y="89148"/>
                  <a:pt x="89148" y="111482"/>
                  <a:pt x="61324"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6" name="Shape 4608"/>
          <p:cNvSpPr/>
          <p:nvPr/>
        </p:nvSpPr>
        <p:spPr>
          <a:xfrm>
            <a:off x="8061676" y="4036896"/>
            <a:ext cx="305131" cy="305211"/>
          </a:xfrm>
          <a:custGeom>
            <a:avLst/>
            <a:gdLst/>
            <a:ahLst/>
            <a:cxnLst/>
            <a:rect l="0" t="0" r="0" b="0"/>
            <a:pathLst>
              <a:path w="120000" h="120000" extrusionOk="0">
                <a:moveTo>
                  <a:pt x="83470" y="55646"/>
                </a:moveTo>
                <a:lnTo>
                  <a:pt x="83470" y="55646"/>
                </a:lnTo>
                <a:cubicBezTo>
                  <a:pt x="63974" y="36151"/>
                  <a:pt x="63974" y="36151"/>
                  <a:pt x="63974" y="36151"/>
                </a:cubicBezTo>
                <a:cubicBezTo>
                  <a:pt x="61324" y="33312"/>
                  <a:pt x="58485" y="33312"/>
                  <a:pt x="58485" y="36151"/>
                </a:cubicBezTo>
                <a:cubicBezTo>
                  <a:pt x="55646" y="36151"/>
                  <a:pt x="55646" y="38990"/>
                  <a:pt x="58485" y="41829"/>
                </a:cubicBezTo>
                <a:cubicBezTo>
                  <a:pt x="72492" y="55646"/>
                  <a:pt x="72492" y="55646"/>
                  <a:pt x="72492" y="55646"/>
                </a:cubicBezTo>
                <a:cubicBezTo>
                  <a:pt x="33312" y="55646"/>
                  <a:pt x="33312" y="55646"/>
                  <a:pt x="33312" y="55646"/>
                </a:cubicBezTo>
                <a:cubicBezTo>
                  <a:pt x="30662" y="55646"/>
                  <a:pt x="30662" y="58485"/>
                  <a:pt x="30662" y="58485"/>
                </a:cubicBezTo>
                <a:cubicBezTo>
                  <a:pt x="30662" y="61324"/>
                  <a:pt x="30662" y="63974"/>
                  <a:pt x="33312" y="63974"/>
                </a:cubicBezTo>
                <a:cubicBezTo>
                  <a:pt x="72492" y="63974"/>
                  <a:pt x="72492" y="63974"/>
                  <a:pt x="72492" y="63974"/>
                </a:cubicBezTo>
                <a:cubicBezTo>
                  <a:pt x="58485" y="77981"/>
                  <a:pt x="58485" y="77981"/>
                  <a:pt x="58485" y="77981"/>
                </a:cubicBezTo>
                <a:cubicBezTo>
                  <a:pt x="55646" y="80820"/>
                  <a:pt x="55646" y="83659"/>
                  <a:pt x="58485" y="83659"/>
                </a:cubicBezTo>
                <a:cubicBezTo>
                  <a:pt x="58485" y="86309"/>
                  <a:pt x="61324" y="86309"/>
                  <a:pt x="63974" y="83659"/>
                </a:cubicBezTo>
                <a:cubicBezTo>
                  <a:pt x="83470" y="63974"/>
                  <a:pt x="83470" y="63974"/>
                  <a:pt x="83470" y="63974"/>
                </a:cubicBezTo>
                <a:cubicBezTo>
                  <a:pt x="83470" y="61324"/>
                  <a:pt x="83470" y="61324"/>
                  <a:pt x="83470" y="58485"/>
                </a:cubicBezTo>
                <a:lnTo>
                  <a:pt x="83470" y="55646"/>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7" name="Shape 4609"/>
          <p:cNvSpPr/>
          <p:nvPr/>
        </p:nvSpPr>
        <p:spPr>
          <a:xfrm>
            <a:off x="7574879" y="4036896"/>
            <a:ext cx="296312" cy="305211"/>
          </a:xfrm>
          <a:custGeom>
            <a:avLst/>
            <a:gdLst/>
            <a:ahLst/>
            <a:cxnLst/>
            <a:rect l="0" t="0" r="0" b="0"/>
            <a:pathLst>
              <a:path w="120000" h="120000" extrusionOk="0">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moveTo>
                  <a:pt x="85492" y="55646"/>
                </a:moveTo>
                <a:lnTo>
                  <a:pt x="85492" y="55646"/>
                </a:lnTo>
                <a:cubicBezTo>
                  <a:pt x="45557" y="55646"/>
                  <a:pt x="45557" y="55646"/>
                  <a:pt x="45557" y="55646"/>
                </a:cubicBezTo>
                <a:cubicBezTo>
                  <a:pt x="62810" y="41829"/>
                  <a:pt x="62810" y="41829"/>
                  <a:pt x="62810" y="41829"/>
                </a:cubicBezTo>
                <a:cubicBezTo>
                  <a:pt x="62810" y="38990"/>
                  <a:pt x="62810" y="36151"/>
                  <a:pt x="62810" y="36151"/>
                </a:cubicBezTo>
                <a:cubicBezTo>
                  <a:pt x="59903" y="33312"/>
                  <a:pt x="56995" y="33312"/>
                  <a:pt x="56995" y="36151"/>
                </a:cubicBezTo>
                <a:cubicBezTo>
                  <a:pt x="34313" y="55646"/>
                  <a:pt x="34313" y="55646"/>
                  <a:pt x="34313" y="55646"/>
                </a:cubicBezTo>
                <a:lnTo>
                  <a:pt x="34313" y="58485"/>
                </a:lnTo>
                <a:cubicBezTo>
                  <a:pt x="34313" y="61324"/>
                  <a:pt x="34313" y="61324"/>
                  <a:pt x="34313" y="63974"/>
                </a:cubicBezTo>
                <a:cubicBezTo>
                  <a:pt x="56995" y="83659"/>
                  <a:pt x="56995" y="83659"/>
                  <a:pt x="56995" y="83659"/>
                </a:cubicBezTo>
                <a:cubicBezTo>
                  <a:pt x="56995" y="86309"/>
                  <a:pt x="59903" y="86309"/>
                  <a:pt x="62810" y="83659"/>
                </a:cubicBezTo>
                <a:cubicBezTo>
                  <a:pt x="62810" y="83659"/>
                  <a:pt x="62810" y="80820"/>
                  <a:pt x="62810" y="77981"/>
                </a:cubicBezTo>
                <a:cubicBezTo>
                  <a:pt x="45557" y="63974"/>
                  <a:pt x="45557" y="63974"/>
                  <a:pt x="45557" y="63974"/>
                </a:cubicBezTo>
                <a:cubicBezTo>
                  <a:pt x="85492" y="63974"/>
                  <a:pt x="85492" y="63974"/>
                  <a:pt x="85492" y="63974"/>
                </a:cubicBezTo>
                <a:cubicBezTo>
                  <a:pt x="88400" y="63974"/>
                  <a:pt x="91308" y="61324"/>
                  <a:pt x="91308" y="58485"/>
                </a:cubicBezTo>
                <a:cubicBezTo>
                  <a:pt x="91308" y="58485"/>
                  <a:pt x="88400" y="55646"/>
                  <a:pt x="85492" y="5564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8" name="Shape 4610"/>
          <p:cNvSpPr/>
          <p:nvPr/>
        </p:nvSpPr>
        <p:spPr>
          <a:xfrm>
            <a:off x="7079262" y="4036896"/>
            <a:ext cx="305130" cy="305211"/>
          </a:xfrm>
          <a:custGeom>
            <a:avLst/>
            <a:gdLst/>
            <a:ahLst/>
            <a:cxnLst/>
            <a:rect l="0" t="0" r="0" b="0"/>
            <a:pathLst>
              <a:path w="120000" h="120000" extrusionOk="0">
                <a:moveTo>
                  <a:pt x="61324" y="0"/>
                </a:moveTo>
                <a:lnTo>
                  <a:pt x="61324" y="0"/>
                </a:lnTo>
                <a:cubicBezTo>
                  <a:pt x="28012" y="0"/>
                  <a:pt x="0" y="27823"/>
                  <a:pt x="0" y="58485"/>
                </a:cubicBezTo>
                <a:cubicBezTo>
                  <a:pt x="0" y="91798"/>
                  <a:pt x="28012" y="119810"/>
                  <a:pt x="61324" y="119810"/>
                </a:cubicBezTo>
                <a:cubicBezTo>
                  <a:pt x="91987" y="119810"/>
                  <a:pt x="119810" y="91798"/>
                  <a:pt x="119810" y="58485"/>
                </a:cubicBezTo>
                <a:cubicBezTo>
                  <a:pt x="119810" y="27823"/>
                  <a:pt x="91987" y="0"/>
                  <a:pt x="61324" y="0"/>
                </a:cubicBezTo>
                <a:close/>
                <a:moveTo>
                  <a:pt x="61324" y="111482"/>
                </a:moveTo>
                <a:lnTo>
                  <a:pt x="61324" y="111482"/>
                </a:lnTo>
                <a:cubicBezTo>
                  <a:pt x="30662" y="111482"/>
                  <a:pt x="8328" y="89148"/>
                  <a:pt x="8328" y="58485"/>
                </a:cubicBezTo>
                <a:cubicBezTo>
                  <a:pt x="8328" y="30662"/>
                  <a:pt x="30662" y="8328"/>
                  <a:pt x="61324" y="8328"/>
                </a:cubicBezTo>
                <a:cubicBezTo>
                  <a:pt x="89148" y="8328"/>
                  <a:pt x="111482" y="30662"/>
                  <a:pt x="111482" y="58485"/>
                </a:cubicBezTo>
                <a:cubicBezTo>
                  <a:pt x="111482" y="89148"/>
                  <a:pt x="89148" y="111482"/>
                  <a:pt x="61324" y="111482"/>
                </a:cubicBezTo>
                <a:close/>
                <a:moveTo>
                  <a:pt x="86498" y="41829"/>
                </a:moveTo>
                <a:lnTo>
                  <a:pt x="86498" y="41829"/>
                </a:lnTo>
                <a:cubicBezTo>
                  <a:pt x="61324" y="69652"/>
                  <a:pt x="61324" y="69652"/>
                  <a:pt x="61324" y="69652"/>
                </a:cubicBezTo>
                <a:cubicBezTo>
                  <a:pt x="33501" y="41829"/>
                  <a:pt x="33501" y="41829"/>
                  <a:pt x="33501" y="41829"/>
                </a:cubicBezTo>
                <a:cubicBezTo>
                  <a:pt x="33501" y="41829"/>
                  <a:pt x="30662" y="41829"/>
                  <a:pt x="28012" y="41829"/>
                </a:cubicBezTo>
                <a:cubicBezTo>
                  <a:pt x="28012" y="44479"/>
                  <a:pt x="28012" y="47318"/>
                  <a:pt x="28012" y="47318"/>
                </a:cubicBezTo>
                <a:cubicBezTo>
                  <a:pt x="55835" y="75141"/>
                  <a:pt x="55835" y="75141"/>
                  <a:pt x="55835" y="75141"/>
                </a:cubicBezTo>
                <a:cubicBezTo>
                  <a:pt x="58675" y="77981"/>
                  <a:pt x="58675" y="77981"/>
                  <a:pt x="61324" y="77981"/>
                </a:cubicBezTo>
                <a:cubicBezTo>
                  <a:pt x="61324" y="77981"/>
                  <a:pt x="64164" y="77981"/>
                  <a:pt x="64164" y="75141"/>
                </a:cubicBezTo>
                <a:cubicBezTo>
                  <a:pt x="91987" y="47318"/>
                  <a:pt x="91987" y="47318"/>
                  <a:pt x="91987" y="47318"/>
                </a:cubicBezTo>
                <a:cubicBezTo>
                  <a:pt x="94826" y="47318"/>
                  <a:pt x="94826" y="44479"/>
                  <a:pt x="91987" y="41829"/>
                </a:cubicBezTo>
                <a:cubicBezTo>
                  <a:pt x="91987" y="41829"/>
                  <a:pt x="89148" y="41829"/>
                  <a:pt x="86498" y="4182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9" name="Shape 4611"/>
          <p:cNvSpPr/>
          <p:nvPr/>
        </p:nvSpPr>
        <p:spPr>
          <a:xfrm>
            <a:off x="6592464" y="4036896"/>
            <a:ext cx="305130" cy="305211"/>
          </a:xfrm>
          <a:custGeom>
            <a:avLst/>
            <a:gdLst/>
            <a:ahLst/>
            <a:cxnLst/>
            <a:rect l="0" t="0" r="0" b="0"/>
            <a:pathLst>
              <a:path w="120000" h="120000" extrusionOk="0">
                <a:moveTo>
                  <a:pt x="63974" y="41829"/>
                </a:moveTo>
                <a:lnTo>
                  <a:pt x="63974" y="41829"/>
                </a:lnTo>
                <a:cubicBezTo>
                  <a:pt x="61324" y="41829"/>
                  <a:pt x="61324" y="41829"/>
                  <a:pt x="58485" y="41829"/>
                </a:cubicBezTo>
                <a:lnTo>
                  <a:pt x="55646" y="41829"/>
                </a:lnTo>
                <a:cubicBezTo>
                  <a:pt x="27823" y="69652"/>
                  <a:pt x="27823" y="69652"/>
                  <a:pt x="27823" y="69652"/>
                </a:cubicBezTo>
                <a:cubicBezTo>
                  <a:pt x="24984" y="72492"/>
                  <a:pt x="24984" y="75141"/>
                  <a:pt x="27823" y="75141"/>
                </a:cubicBezTo>
                <a:cubicBezTo>
                  <a:pt x="27823" y="77981"/>
                  <a:pt x="30662" y="77981"/>
                  <a:pt x="33312" y="75141"/>
                </a:cubicBezTo>
                <a:cubicBezTo>
                  <a:pt x="58485" y="50157"/>
                  <a:pt x="58485" y="50157"/>
                  <a:pt x="58485" y="50157"/>
                </a:cubicBezTo>
                <a:cubicBezTo>
                  <a:pt x="86309" y="75141"/>
                  <a:pt x="86309" y="75141"/>
                  <a:pt x="86309" y="75141"/>
                </a:cubicBezTo>
                <a:cubicBezTo>
                  <a:pt x="86309" y="77981"/>
                  <a:pt x="89148" y="77981"/>
                  <a:pt x="91798" y="75141"/>
                </a:cubicBezTo>
                <a:cubicBezTo>
                  <a:pt x="91798" y="75141"/>
                  <a:pt x="91798" y="72492"/>
                  <a:pt x="91798" y="69652"/>
                </a:cubicBezTo>
                <a:lnTo>
                  <a:pt x="63974" y="41829"/>
                </a:lnTo>
                <a:close/>
                <a:moveTo>
                  <a:pt x="58485" y="0"/>
                </a:moveTo>
                <a:lnTo>
                  <a:pt x="58485" y="0"/>
                </a:lnTo>
                <a:cubicBezTo>
                  <a:pt x="27823" y="0"/>
                  <a:pt x="0" y="27823"/>
                  <a:pt x="0" y="58485"/>
                </a:cubicBezTo>
                <a:cubicBezTo>
                  <a:pt x="0" y="91798"/>
                  <a:pt x="27823" y="119810"/>
                  <a:pt x="58485" y="119810"/>
                </a:cubicBezTo>
                <a:cubicBezTo>
                  <a:pt x="91798" y="119810"/>
                  <a:pt x="119810" y="91798"/>
                  <a:pt x="119810" y="58485"/>
                </a:cubicBezTo>
                <a:cubicBezTo>
                  <a:pt x="119810" y="27823"/>
                  <a:pt x="91798" y="0"/>
                  <a:pt x="58485" y="0"/>
                </a:cubicBezTo>
                <a:close/>
                <a:moveTo>
                  <a:pt x="58485" y="111482"/>
                </a:moveTo>
                <a:lnTo>
                  <a:pt x="58485" y="111482"/>
                </a:lnTo>
                <a:cubicBezTo>
                  <a:pt x="30662" y="111482"/>
                  <a:pt x="8328" y="89148"/>
                  <a:pt x="8328" y="58485"/>
                </a:cubicBezTo>
                <a:cubicBezTo>
                  <a:pt x="8328" y="30662"/>
                  <a:pt x="30662" y="8328"/>
                  <a:pt x="58485" y="8328"/>
                </a:cubicBezTo>
                <a:cubicBezTo>
                  <a:pt x="89148" y="8328"/>
                  <a:pt x="111293" y="30662"/>
                  <a:pt x="111293" y="58485"/>
                </a:cubicBezTo>
                <a:cubicBezTo>
                  <a:pt x="111293" y="89148"/>
                  <a:pt x="89148" y="111482"/>
                  <a:pt x="58485"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0" name="Shape 4612"/>
          <p:cNvSpPr/>
          <p:nvPr/>
        </p:nvSpPr>
        <p:spPr>
          <a:xfrm>
            <a:off x="6102139" y="4036896"/>
            <a:ext cx="296312" cy="305211"/>
          </a:xfrm>
          <a:custGeom>
            <a:avLst/>
            <a:gdLst/>
            <a:ahLst/>
            <a:cxnLst/>
            <a:rect l="0" t="0" r="0" b="0"/>
            <a:pathLst>
              <a:path w="120000" h="120000" extrusionOk="0">
                <a:moveTo>
                  <a:pt x="76962" y="55646"/>
                </a:moveTo>
                <a:lnTo>
                  <a:pt x="76962" y="55646"/>
                </a:lnTo>
                <a:cubicBezTo>
                  <a:pt x="48465" y="27823"/>
                  <a:pt x="48465" y="27823"/>
                  <a:pt x="48465" y="27823"/>
                </a:cubicBezTo>
                <a:cubicBezTo>
                  <a:pt x="45557" y="24984"/>
                  <a:pt x="42843" y="24984"/>
                  <a:pt x="42843" y="27823"/>
                </a:cubicBezTo>
                <a:cubicBezTo>
                  <a:pt x="39935" y="27823"/>
                  <a:pt x="39935" y="30662"/>
                  <a:pt x="42843" y="33312"/>
                </a:cubicBezTo>
                <a:cubicBezTo>
                  <a:pt x="68432" y="58485"/>
                  <a:pt x="68432" y="58485"/>
                  <a:pt x="68432" y="58485"/>
                </a:cubicBezTo>
                <a:cubicBezTo>
                  <a:pt x="42843" y="86309"/>
                  <a:pt x="42843" y="86309"/>
                  <a:pt x="42843" y="86309"/>
                </a:cubicBezTo>
                <a:cubicBezTo>
                  <a:pt x="39935" y="86309"/>
                  <a:pt x="39935" y="89148"/>
                  <a:pt x="42843" y="91798"/>
                </a:cubicBezTo>
                <a:cubicBezTo>
                  <a:pt x="42843" y="91798"/>
                  <a:pt x="45557" y="91798"/>
                  <a:pt x="48465" y="91798"/>
                </a:cubicBezTo>
                <a:cubicBezTo>
                  <a:pt x="76962" y="63974"/>
                  <a:pt x="76962" y="63974"/>
                  <a:pt x="76962" y="63974"/>
                </a:cubicBezTo>
                <a:cubicBezTo>
                  <a:pt x="76962" y="61324"/>
                  <a:pt x="76962" y="61324"/>
                  <a:pt x="76962" y="58485"/>
                </a:cubicBezTo>
                <a:lnTo>
                  <a:pt x="76962" y="55646"/>
                </a:lnTo>
                <a:close/>
                <a:moveTo>
                  <a:pt x="59903" y="0"/>
                </a:moveTo>
                <a:lnTo>
                  <a:pt x="59903" y="0"/>
                </a:lnTo>
                <a:cubicBezTo>
                  <a:pt x="25589" y="0"/>
                  <a:pt x="0" y="27823"/>
                  <a:pt x="0" y="58485"/>
                </a:cubicBezTo>
                <a:cubicBezTo>
                  <a:pt x="0" y="91798"/>
                  <a:pt x="25589" y="119810"/>
                  <a:pt x="59903" y="119810"/>
                </a:cubicBezTo>
                <a:cubicBezTo>
                  <a:pt x="94216" y="119810"/>
                  <a:pt x="119806" y="91798"/>
                  <a:pt x="119806" y="58485"/>
                </a:cubicBezTo>
                <a:cubicBezTo>
                  <a:pt x="119806" y="27823"/>
                  <a:pt x="94216" y="0"/>
                  <a:pt x="59903" y="0"/>
                </a:cubicBezTo>
                <a:close/>
                <a:moveTo>
                  <a:pt x="59903" y="111482"/>
                </a:moveTo>
                <a:lnTo>
                  <a:pt x="59903" y="111482"/>
                </a:lnTo>
                <a:cubicBezTo>
                  <a:pt x="31405" y="111482"/>
                  <a:pt x="5621" y="89148"/>
                  <a:pt x="5621" y="58485"/>
                </a:cubicBezTo>
                <a:cubicBezTo>
                  <a:pt x="5621" y="30662"/>
                  <a:pt x="31405" y="8328"/>
                  <a:pt x="59903" y="8328"/>
                </a:cubicBezTo>
                <a:cubicBezTo>
                  <a:pt x="88400" y="8328"/>
                  <a:pt x="114184" y="30662"/>
                  <a:pt x="114184" y="58485"/>
                </a:cubicBezTo>
                <a:cubicBezTo>
                  <a:pt x="114184" y="89148"/>
                  <a:pt x="88400" y="111482"/>
                  <a:pt x="59903"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1" name="Shape 4613"/>
          <p:cNvSpPr/>
          <p:nvPr/>
        </p:nvSpPr>
        <p:spPr>
          <a:xfrm>
            <a:off x="10516831" y="3546442"/>
            <a:ext cx="296312" cy="298154"/>
          </a:xfrm>
          <a:custGeom>
            <a:avLst/>
            <a:gdLst/>
            <a:ahLst/>
            <a:cxnLst/>
            <a:rect l="0" t="0" r="0" b="0"/>
            <a:pathLst>
              <a:path w="120000" h="120000" extrusionOk="0">
                <a:moveTo>
                  <a:pt x="77156" y="28497"/>
                </a:moveTo>
                <a:lnTo>
                  <a:pt x="77156" y="28497"/>
                </a:lnTo>
                <a:cubicBezTo>
                  <a:pt x="77156" y="25589"/>
                  <a:pt x="74248" y="25589"/>
                  <a:pt x="71340" y="28497"/>
                </a:cubicBezTo>
                <a:cubicBezTo>
                  <a:pt x="42843" y="56995"/>
                  <a:pt x="42843" y="56995"/>
                  <a:pt x="42843" y="56995"/>
                </a:cubicBezTo>
                <a:lnTo>
                  <a:pt x="42843" y="59903"/>
                </a:lnTo>
                <a:lnTo>
                  <a:pt x="42843" y="62810"/>
                </a:lnTo>
                <a:cubicBezTo>
                  <a:pt x="71340" y="91308"/>
                  <a:pt x="71340" y="91308"/>
                  <a:pt x="71340" y="91308"/>
                </a:cubicBezTo>
                <a:cubicBezTo>
                  <a:pt x="74248" y="94216"/>
                  <a:pt x="77156" y="94216"/>
                  <a:pt x="77156" y="91308"/>
                </a:cubicBezTo>
                <a:cubicBezTo>
                  <a:pt x="79870" y="91308"/>
                  <a:pt x="79870" y="88594"/>
                  <a:pt x="77156" y="85492"/>
                </a:cubicBezTo>
                <a:cubicBezTo>
                  <a:pt x="51373" y="59903"/>
                  <a:pt x="51373" y="59903"/>
                  <a:pt x="51373" y="59903"/>
                </a:cubicBezTo>
                <a:cubicBezTo>
                  <a:pt x="77156" y="34313"/>
                  <a:pt x="77156" y="34313"/>
                  <a:pt x="77156" y="34313"/>
                </a:cubicBezTo>
                <a:cubicBezTo>
                  <a:pt x="79870" y="31405"/>
                  <a:pt x="79870" y="28497"/>
                  <a:pt x="77156" y="28497"/>
                </a:cubicBezTo>
                <a:close/>
                <a:moveTo>
                  <a:pt x="59903" y="0"/>
                </a:moveTo>
                <a:lnTo>
                  <a:pt x="59903" y="0"/>
                </a:lnTo>
                <a:cubicBezTo>
                  <a:pt x="25589" y="0"/>
                  <a:pt x="0" y="25589"/>
                  <a:pt x="0" y="59903"/>
                </a:cubicBezTo>
                <a:cubicBezTo>
                  <a:pt x="0" y="94216"/>
                  <a:pt x="25589" y="119806"/>
                  <a:pt x="59903" y="119806"/>
                </a:cubicBezTo>
                <a:cubicBezTo>
                  <a:pt x="94216" y="119806"/>
                  <a:pt x="119806" y="94216"/>
                  <a:pt x="119806" y="59903"/>
                </a:cubicBezTo>
                <a:cubicBezTo>
                  <a:pt x="119806" y="25589"/>
                  <a:pt x="94216" y="0"/>
                  <a:pt x="59903" y="0"/>
                </a:cubicBezTo>
                <a:close/>
                <a:moveTo>
                  <a:pt x="59903" y="114184"/>
                </a:moveTo>
                <a:lnTo>
                  <a:pt x="59903" y="114184"/>
                </a:lnTo>
                <a:cubicBezTo>
                  <a:pt x="31405" y="114184"/>
                  <a:pt x="5621" y="88594"/>
                  <a:pt x="5621" y="59903"/>
                </a:cubicBezTo>
                <a:cubicBezTo>
                  <a:pt x="5621" y="31405"/>
                  <a:pt x="31405" y="5621"/>
                  <a:pt x="59903" y="5621"/>
                </a:cubicBezTo>
                <a:cubicBezTo>
                  <a:pt x="88594" y="5621"/>
                  <a:pt x="114184" y="31405"/>
                  <a:pt x="114184" y="59903"/>
                </a:cubicBezTo>
                <a:cubicBezTo>
                  <a:pt x="114184" y="88594"/>
                  <a:pt x="88594" y="114184"/>
                  <a:pt x="59903" y="11418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2" name="Shape 4614"/>
          <p:cNvSpPr/>
          <p:nvPr/>
        </p:nvSpPr>
        <p:spPr>
          <a:xfrm>
            <a:off x="10022979" y="3562321"/>
            <a:ext cx="310423" cy="254048"/>
          </a:xfrm>
          <a:custGeom>
            <a:avLst/>
            <a:gdLst/>
            <a:ahLst/>
            <a:cxnLst/>
            <a:rect l="0" t="0" r="0" b="0"/>
            <a:pathLst>
              <a:path w="120000" h="120000" extrusionOk="0">
                <a:moveTo>
                  <a:pt x="111679" y="6779"/>
                </a:moveTo>
                <a:lnTo>
                  <a:pt x="111679" y="6779"/>
                </a:lnTo>
                <a:cubicBezTo>
                  <a:pt x="106317" y="0"/>
                  <a:pt x="97996" y="0"/>
                  <a:pt x="92634" y="6779"/>
                </a:cubicBezTo>
                <a:cubicBezTo>
                  <a:pt x="38274" y="73220"/>
                  <a:pt x="38274" y="73220"/>
                  <a:pt x="38274" y="73220"/>
                </a:cubicBezTo>
                <a:cubicBezTo>
                  <a:pt x="27365" y="56723"/>
                  <a:pt x="27365" y="56723"/>
                  <a:pt x="27365" y="56723"/>
                </a:cubicBezTo>
                <a:cubicBezTo>
                  <a:pt x="19044" y="46779"/>
                  <a:pt x="10909" y="46779"/>
                  <a:pt x="5546" y="56723"/>
                </a:cubicBezTo>
                <a:cubicBezTo>
                  <a:pt x="0" y="63276"/>
                  <a:pt x="0" y="73220"/>
                  <a:pt x="5546" y="83389"/>
                </a:cubicBezTo>
                <a:cubicBezTo>
                  <a:pt x="29953" y="109830"/>
                  <a:pt x="29953" y="109830"/>
                  <a:pt x="29953" y="109830"/>
                </a:cubicBezTo>
                <a:cubicBezTo>
                  <a:pt x="35500" y="119774"/>
                  <a:pt x="43636" y="119774"/>
                  <a:pt x="49183" y="109830"/>
                </a:cubicBezTo>
                <a:cubicBezTo>
                  <a:pt x="111679" y="33446"/>
                  <a:pt x="111679" y="33446"/>
                  <a:pt x="111679" y="33446"/>
                </a:cubicBezTo>
                <a:cubicBezTo>
                  <a:pt x="119815" y="26666"/>
                  <a:pt x="119815" y="13333"/>
                  <a:pt x="111679" y="6779"/>
                </a:cubicBezTo>
                <a:close/>
                <a:moveTo>
                  <a:pt x="106317" y="26666"/>
                </a:moveTo>
                <a:lnTo>
                  <a:pt x="106317" y="26666"/>
                </a:lnTo>
                <a:cubicBezTo>
                  <a:pt x="106317" y="26666"/>
                  <a:pt x="46409" y="103276"/>
                  <a:pt x="43636" y="103276"/>
                </a:cubicBezTo>
                <a:cubicBezTo>
                  <a:pt x="40862" y="106440"/>
                  <a:pt x="38274" y="106440"/>
                  <a:pt x="35500" y="103276"/>
                </a:cubicBezTo>
                <a:lnTo>
                  <a:pt x="10909" y="73220"/>
                </a:lnTo>
                <a:cubicBezTo>
                  <a:pt x="8320" y="70056"/>
                  <a:pt x="8320" y="66666"/>
                  <a:pt x="10909" y="63276"/>
                </a:cubicBezTo>
                <a:cubicBezTo>
                  <a:pt x="13682" y="59887"/>
                  <a:pt x="19044" y="59887"/>
                  <a:pt x="21818" y="63276"/>
                </a:cubicBezTo>
                <a:cubicBezTo>
                  <a:pt x="38274" y="83389"/>
                  <a:pt x="38274" y="83389"/>
                  <a:pt x="38274" y="83389"/>
                </a:cubicBezTo>
                <a:cubicBezTo>
                  <a:pt x="97996" y="13333"/>
                  <a:pt x="97996" y="13333"/>
                  <a:pt x="97996" y="13333"/>
                </a:cubicBezTo>
                <a:cubicBezTo>
                  <a:pt x="100770" y="10169"/>
                  <a:pt x="103543" y="10169"/>
                  <a:pt x="106317" y="13333"/>
                </a:cubicBezTo>
                <a:cubicBezTo>
                  <a:pt x="111679" y="16723"/>
                  <a:pt x="111679" y="23276"/>
                  <a:pt x="106317" y="2666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3" name="Shape 4615"/>
          <p:cNvSpPr/>
          <p:nvPr/>
        </p:nvSpPr>
        <p:spPr>
          <a:xfrm>
            <a:off x="9553818" y="3576434"/>
            <a:ext cx="248691" cy="248755"/>
          </a:xfrm>
          <a:custGeom>
            <a:avLst/>
            <a:gdLst/>
            <a:ahLst/>
            <a:cxnLst/>
            <a:rect l="0" t="0" r="0" b="0"/>
            <a:pathLst>
              <a:path w="120000" h="120000" extrusionOk="0">
                <a:moveTo>
                  <a:pt x="85581" y="61627"/>
                </a:moveTo>
                <a:lnTo>
                  <a:pt x="85581" y="61627"/>
                </a:lnTo>
                <a:cubicBezTo>
                  <a:pt x="113023" y="34186"/>
                  <a:pt x="113023" y="34186"/>
                  <a:pt x="113023" y="34186"/>
                </a:cubicBezTo>
                <a:cubicBezTo>
                  <a:pt x="119767" y="27441"/>
                  <a:pt x="119767" y="16976"/>
                  <a:pt x="113023" y="10232"/>
                </a:cubicBezTo>
                <a:cubicBezTo>
                  <a:pt x="106046" y="0"/>
                  <a:pt x="92558" y="0"/>
                  <a:pt x="85581" y="10232"/>
                </a:cubicBezTo>
                <a:cubicBezTo>
                  <a:pt x="61627" y="34186"/>
                  <a:pt x="61627" y="34186"/>
                  <a:pt x="61627" y="34186"/>
                </a:cubicBezTo>
                <a:cubicBezTo>
                  <a:pt x="34186" y="10232"/>
                  <a:pt x="34186" y="10232"/>
                  <a:pt x="34186" y="10232"/>
                </a:cubicBezTo>
                <a:cubicBezTo>
                  <a:pt x="27441" y="0"/>
                  <a:pt x="16976" y="0"/>
                  <a:pt x="10232" y="10232"/>
                </a:cubicBezTo>
                <a:cubicBezTo>
                  <a:pt x="0" y="16976"/>
                  <a:pt x="0" y="27441"/>
                  <a:pt x="10232" y="34186"/>
                </a:cubicBezTo>
                <a:cubicBezTo>
                  <a:pt x="34186" y="61627"/>
                  <a:pt x="34186" y="61627"/>
                  <a:pt x="34186" y="61627"/>
                </a:cubicBezTo>
                <a:cubicBezTo>
                  <a:pt x="10232" y="85581"/>
                  <a:pt x="10232" y="85581"/>
                  <a:pt x="10232" y="85581"/>
                </a:cubicBezTo>
                <a:cubicBezTo>
                  <a:pt x="0" y="92558"/>
                  <a:pt x="0" y="106046"/>
                  <a:pt x="10232" y="113023"/>
                </a:cubicBezTo>
                <a:cubicBezTo>
                  <a:pt x="16976" y="119767"/>
                  <a:pt x="27441" y="119767"/>
                  <a:pt x="34186" y="113023"/>
                </a:cubicBezTo>
                <a:cubicBezTo>
                  <a:pt x="61627" y="85581"/>
                  <a:pt x="61627" y="85581"/>
                  <a:pt x="61627" y="85581"/>
                </a:cubicBezTo>
                <a:cubicBezTo>
                  <a:pt x="85581" y="113023"/>
                  <a:pt x="85581" y="113023"/>
                  <a:pt x="85581" y="113023"/>
                </a:cubicBezTo>
                <a:cubicBezTo>
                  <a:pt x="92558" y="119767"/>
                  <a:pt x="106046" y="119767"/>
                  <a:pt x="113023" y="113023"/>
                </a:cubicBezTo>
                <a:cubicBezTo>
                  <a:pt x="119767" y="106046"/>
                  <a:pt x="119767" y="92558"/>
                  <a:pt x="113023" y="85581"/>
                </a:cubicBezTo>
                <a:lnTo>
                  <a:pt x="85581" y="61627"/>
                </a:lnTo>
                <a:close/>
                <a:moveTo>
                  <a:pt x="106046" y="106046"/>
                </a:moveTo>
                <a:lnTo>
                  <a:pt x="106046" y="106046"/>
                </a:lnTo>
                <a:cubicBezTo>
                  <a:pt x="102558" y="109534"/>
                  <a:pt x="95813" y="109534"/>
                  <a:pt x="92558" y="106046"/>
                </a:cubicBezTo>
                <a:cubicBezTo>
                  <a:pt x="61627" y="71860"/>
                  <a:pt x="61627" y="71860"/>
                  <a:pt x="61627" y="71860"/>
                </a:cubicBezTo>
                <a:cubicBezTo>
                  <a:pt x="27441" y="106046"/>
                  <a:pt x="27441" y="106046"/>
                  <a:pt x="27441" y="106046"/>
                </a:cubicBezTo>
                <a:cubicBezTo>
                  <a:pt x="23953" y="109534"/>
                  <a:pt x="16976" y="109534"/>
                  <a:pt x="13720" y="106046"/>
                </a:cubicBezTo>
                <a:cubicBezTo>
                  <a:pt x="10232" y="102558"/>
                  <a:pt x="10232" y="95813"/>
                  <a:pt x="13720" y="92558"/>
                </a:cubicBezTo>
                <a:cubicBezTo>
                  <a:pt x="47906" y="61627"/>
                  <a:pt x="47906" y="61627"/>
                  <a:pt x="47906" y="61627"/>
                </a:cubicBezTo>
                <a:cubicBezTo>
                  <a:pt x="13720" y="27441"/>
                  <a:pt x="13720" y="27441"/>
                  <a:pt x="13720" y="27441"/>
                </a:cubicBezTo>
                <a:cubicBezTo>
                  <a:pt x="10232" y="23953"/>
                  <a:pt x="10232" y="16976"/>
                  <a:pt x="13720" y="13720"/>
                </a:cubicBezTo>
                <a:cubicBezTo>
                  <a:pt x="16976" y="10232"/>
                  <a:pt x="23953" y="10232"/>
                  <a:pt x="27441" y="13720"/>
                </a:cubicBezTo>
                <a:cubicBezTo>
                  <a:pt x="61627" y="47906"/>
                  <a:pt x="61627" y="47906"/>
                  <a:pt x="61627" y="47906"/>
                </a:cubicBezTo>
                <a:cubicBezTo>
                  <a:pt x="92558" y="13720"/>
                  <a:pt x="92558" y="13720"/>
                  <a:pt x="92558" y="13720"/>
                </a:cubicBezTo>
                <a:cubicBezTo>
                  <a:pt x="95813" y="10232"/>
                  <a:pt x="102558" y="10232"/>
                  <a:pt x="106046" y="13720"/>
                </a:cubicBezTo>
                <a:cubicBezTo>
                  <a:pt x="109534" y="16976"/>
                  <a:pt x="109534" y="23953"/>
                  <a:pt x="106046" y="27441"/>
                </a:cubicBezTo>
                <a:cubicBezTo>
                  <a:pt x="71860" y="61627"/>
                  <a:pt x="71860" y="61627"/>
                  <a:pt x="71860" y="61627"/>
                </a:cubicBezTo>
                <a:cubicBezTo>
                  <a:pt x="106046" y="92558"/>
                  <a:pt x="106046" y="92558"/>
                  <a:pt x="106046" y="92558"/>
                </a:cubicBezTo>
                <a:cubicBezTo>
                  <a:pt x="109534" y="95813"/>
                  <a:pt x="109534" y="102558"/>
                  <a:pt x="106046" y="10604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4" name="Shape 4616"/>
          <p:cNvSpPr/>
          <p:nvPr/>
        </p:nvSpPr>
        <p:spPr>
          <a:xfrm>
            <a:off x="9045855" y="3661118"/>
            <a:ext cx="296312" cy="72333"/>
          </a:xfrm>
          <a:custGeom>
            <a:avLst/>
            <a:gdLst/>
            <a:ahLst/>
            <a:cxnLst/>
            <a:rect l="0" t="0" r="0" b="0"/>
            <a:pathLst>
              <a:path w="120000" h="120000" extrusionOk="0">
                <a:moveTo>
                  <a:pt x="105654" y="0"/>
                </a:moveTo>
                <a:lnTo>
                  <a:pt x="105654" y="0"/>
                </a:lnTo>
                <a:cubicBezTo>
                  <a:pt x="14151" y="0"/>
                  <a:pt x="14151" y="0"/>
                  <a:pt x="14151" y="0"/>
                </a:cubicBezTo>
                <a:cubicBezTo>
                  <a:pt x="5621" y="0"/>
                  <a:pt x="0" y="23513"/>
                  <a:pt x="0" y="59189"/>
                </a:cubicBezTo>
                <a:cubicBezTo>
                  <a:pt x="0" y="94864"/>
                  <a:pt x="5621" y="119189"/>
                  <a:pt x="14151" y="119189"/>
                </a:cubicBezTo>
                <a:cubicBezTo>
                  <a:pt x="105654" y="119189"/>
                  <a:pt x="105654" y="119189"/>
                  <a:pt x="105654" y="119189"/>
                </a:cubicBezTo>
                <a:cubicBezTo>
                  <a:pt x="114184" y="119189"/>
                  <a:pt x="119806" y="94864"/>
                  <a:pt x="119806" y="59189"/>
                </a:cubicBezTo>
                <a:cubicBezTo>
                  <a:pt x="119806" y="23513"/>
                  <a:pt x="114184" y="0"/>
                  <a:pt x="105654" y="0"/>
                </a:cubicBezTo>
                <a:close/>
                <a:moveTo>
                  <a:pt x="105654" y="94864"/>
                </a:moveTo>
                <a:lnTo>
                  <a:pt x="105654" y="94864"/>
                </a:lnTo>
                <a:cubicBezTo>
                  <a:pt x="14151" y="94864"/>
                  <a:pt x="14151" y="94864"/>
                  <a:pt x="14151" y="94864"/>
                </a:cubicBezTo>
                <a:cubicBezTo>
                  <a:pt x="11437" y="94864"/>
                  <a:pt x="5621" y="71351"/>
                  <a:pt x="5621" y="59189"/>
                </a:cubicBezTo>
                <a:cubicBezTo>
                  <a:pt x="5621" y="47027"/>
                  <a:pt x="11437" y="23513"/>
                  <a:pt x="14151" y="23513"/>
                </a:cubicBezTo>
                <a:cubicBezTo>
                  <a:pt x="105654" y="23513"/>
                  <a:pt x="105654" y="23513"/>
                  <a:pt x="105654" y="23513"/>
                </a:cubicBezTo>
                <a:cubicBezTo>
                  <a:pt x="108368" y="23513"/>
                  <a:pt x="114184" y="47027"/>
                  <a:pt x="114184" y="59189"/>
                </a:cubicBezTo>
                <a:cubicBezTo>
                  <a:pt x="114184" y="71351"/>
                  <a:pt x="108368" y="94864"/>
                  <a:pt x="105654" y="9486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 name="Shape 4617"/>
          <p:cNvSpPr/>
          <p:nvPr/>
        </p:nvSpPr>
        <p:spPr>
          <a:xfrm>
            <a:off x="8550238" y="3546442"/>
            <a:ext cx="305130" cy="298154"/>
          </a:xfrm>
          <a:custGeom>
            <a:avLst/>
            <a:gdLst/>
            <a:ahLst/>
            <a:cxnLst/>
            <a:rect l="0" t="0" r="0" b="0"/>
            <a:pathLst>
              <a:path w="120000" h="120000" extrusionOk="0">
                <a:moveTo>
                  <a:pt x="105993" y="45751"/>
                </a:moveTo>
                <a:lnTo>
                  <a:pt x="105993" y="45751"/>
                </a:lnTo>
                <a:cubicBezTo>
                  <a:pt x="75331" y="45751"/>
                  <a:pt x="75331" y="45751"/>
                  <a:pt x="75331" y="45751"/>
                </a:cubicBezTo>
                <a:cubicBezTo>
                  <a:pt x="75331" y="14345"/>
                  <a:pt x="75331" y="14345"/>
                  <a:pt x="75331" y="14345"/>
                </a:cubicBezTo>
                <a:cubicBezTo>
                  <a:pt x="75331" y="5621"/>
                  <a:pt x="69842" y="0"/>
                  <a:pt x="61324" y="0"/>
                </a:cubicBezTo>
                <a:cubicBezTo>
                  <a:pt x="52996" y="0"/>
                  <a:pt x="44668" y="5621"/>
                  <a:pt x="44668" y="14345"/>
                </a:cubicBezTo>
                <a:cubicBezTo>
                  <a:pt x="44668" y="45751"/>
                  <a:pt x="44668" y="45751"/>
                  <a:pt x="44668" y="45751"/>
                </a:cubicBezTo>
                <a:cubicBezTo>
                  <a:pt x="16845" y="45751"/>
                  <a:pt x="16845" y="45751"/>
                  <a:pt x="16845" y="45751"/>
                </a:cubicBezTo>
                <a:cubicBezTo>
                  <a:pt x="8517" y="45751"/>
                  <a:pt x="0" y="51373"/>
                  <a:pt x="0" y="59903"/>
                </a:cubicBezTo>
                <a:cubicBezTo>
                  <a:pt x="0" y="68432"/>
                  <a:pt x="8517" y="74248"/>
                  <a:pt x="16845" y="74248"/>
                </a:cubicBezTo>
                <a:cubicBezTo>
                  <a:pt x="44668" y="74248"/>
                  <a:pt x="44668" y="74248"/>
                  <a:pt x="44668" y="74248"/>
                </a:cubicBezTo>
                <a:cubicBezTo>
                  <a:pt x="44668" y="105654"/>
                  <a:pt x="44668" y="105654"/>
                  <a:pt x="44668" y="105654"/>
                </a:cubicBezTo>
                <a:cubicBezTo>
                  <a:pt x="44668" y="114184"/>
                  <a:pt x="52996" y="119806"/>
                  <a:pt x="61324" y="119806"/>
                </a:cubicBezTo>
                <a:cubicBezTo>
                  <a:pt x="69842" y="119806"/>
                  <a:pt x="75331" y="114184"/>
                  <a:pt x="75331" y="105654"/>
                </a:cubicBezTo>
                <a:cubicBezTo>
                  <a:pt x="75331" y="74248"/>
                  <a:pt x="75331" y="74248"/>
                  <a:pt x="75331" y="74248"/>
                </a:cubicBezTo>
                <a:cubicBezTo>
                  <a:pt x="105993" y="74248"/>
                  <a:pt x="105993" y="74248"/>
                  <a:pt x="105993" y="74248"/>
                </a:cubicBezTo>
                <a:cubicBezTo>
                  <a:pt x="114321" y="74248"/>
                  <a:pt x="119810" y="68432"/>
                  <a:pt x="119810" y="59903"/>
                </a:cubicBezTo>
                <a:cubicBezTo>
                  <a:pt x="119810" y="51373"/>
                  <a:pt x="114321" y="45751"/>
                  <a:pt x="105993" y="45751"/>
                </a:cubicBezTo>
                <a:close/>
                <a:moveTo>
                  <a:pt x="105993" y="68432"/>
                </a:moveTo>
                <a:lnTo>
                  <a:pt x="105993" y="68432"/>
                </a:lnTo>
                <a:cubicBezTo>
                  <a:pt x="67003" y="68432"/>
                  <a:pt x="67003" y="68432"/>
                  <a:pt x="67003" y="68432"/>
                </a:cubicBezTo>
                <a:cubicBezTo>
                  <a:pt x="67003" y="105654"/>
                  <a:pt x="67003" y="105654"/>
                  <a:pt x="67003" y="105654"/>
                </a:cubicBezTo>
                <a:cubicBezTo>
                  <a:pt x="67003" y="108368"/>
                  <a:pt x="64164" y="114184"/>
                  <a:pt x="61324" y="114184"/>
                </a:cubicBezTo>
                <a:cubicBezTo>
                  <a:pt x="55835" y="114184"/>
                  <a:pt x="52996" y="108368"/>
                  <a:pt x="52996" y="105654"/>
                </a:cubicBezTo>
                <a:cubicBezTo>
                  <a:pt x="52996" y="68432"/>
                  <a:pt x="52996" y="68432"/>
                  <a:pt x="52996" y="68432"/>
                </a:cubicBezTo>
                <a:cubicBezTo>
                  <a:pt x="16845" y="68432"/>
                  <a:pt x="16845" y="68432"/>
                  <a:pt x="16845" y="68432"/>
                </a:cubicBezTo>
                <a:cubicBezTo>
                  <a:pt x="11167" y="68432"/>
                  <a:pt x="8517" y="62810"/>
                  <a:pt x="8517" y="59903"/>
                </a:cubicBezTo>
                <a:cubicBezTo>
                  <a:pt x="8517" y="56995"/>
                  <a:pt x="11167" y="51373"/>
                  <a:pt x="16845" y="51373"/>
                </a:cubicBezTo>
                <a:cubicBezTo>
                  <a:pt x="52996" y="51373"/>
                  <a:pt x="52996" y="51373"/>
                  <a:pt x="52996" y="51373"/>
                </a:cubicBezTo>
                <a:cubicBezTo>
                  <a:pt x="52996" y="14345"/>
                  <a:pt x="52996" y="14345"/>
                  <a:pt x="52996" y="14345"/>
                </a:cubicBezTo>
                <a:cubicBezTo>
                  <a:pt x="52996" y="11437"/>
                  <a:pt x="55835" y="5621"/>
                  <a:pt x="61324" y="5621"/>
                </a:cubicBezTo>
                <a:cubicBezTo>
                  <a:pt x="64164" y="5621"/>
                  <a:pt x="67003" y="11437"/>
                  <a:pt x="67003" y="14345"/>
                </a:cubicBezTo>
                <a:cubicBezTo>
                  <a:pt x="67003" y="51373"/>
                  <a:pt x="67003" y="51373"/>
                  <a:pt x="67003" y="51373"/>
                </a:cubicBezTo>
                <a:cubicBezTo>
                  <a:pt x="105993" y="51373"/>
                  <a:pt x="105993" y="51373"/>
                  <a:pt x="105993" y="51373"/>
                </a:cubicBezTo>
                <a:cubicBezTo>
                  <a:pt x="108832" y="51373"/>
                  <a:pt x="111482" y="56995"/>
                  <a:pt x="111482" y="59903"/>
                </a:cubicBezTo>
                <a:cubicBezTo>
                  <a:pt x="111482" y="62810"/>
                  <a:pt x="108832" y="68432"/>
                  <a:pt x="105993" y="6843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 name="Shape 4618"/>
          <p:cNvSpPr/>
          <p:nvPr/>
        </p:nvSpPr>
        <p:spPr>
          <a:xfrm>
            <a:off x="8061676" y="3562321"/>
            <a:ext cx="305131" cy="268161"/>
          </a:xfrm>
          <a:custGeom>
            <a:avLst/>
            <a:gdLst/>
            <a:ahLst/>
            <a:cxnLst/>
            <a:rect l="0" t="0" r="0" b="0"/>
            <a:pathLst>
              <a:path w="120000" h="120000" extrusionOk="0">
                <a:moveTo>
                  <a:pt x="13817" y="34652"/>
                </a:moveTo>
                <a:lnTo>
                  <a:pt x="13817" y="34652"/>
                </a:lnTo>
                <a:cubicBezTo>
                  <a:pt x="102965" y="34652"/>
                  <a:pt x="102965" y="34652"/>
                  <a:pt x="102965" y="34652"/>
                </a:cubicBezTo>
                <a:cubicBezTo>
                  <a:pt x="111293" y="34652"/>
                  <a:pt x="119810" y="28449"/>
                  <a:pt x="119810" y="19037"/>
                </a:cubicBezTo>
                <a:cubicBezTo>
                  <a:pt x="119810" y="9625"/>
                  <a:pt x="111293" y="0"/>
                  <a:pt x="102965" y="0"/>
                </a:cubicBezTo>
                <a:cubicBezTo>
                  <a:pt x="13817" y="0"/>
                  <a:pt x="13817" y="0"/>
                  <a:pt x="13817" y="0"/>
                </a:cubicBezTo>
                <a:cubicBezTo>
                  <a:pt x="5488" y="0"/>
                  <a:pt x="0" y="9625"/>
                  <a:pt x="0" y="19037"/>
                </a:cubicBezTo>
                <a:cubicBezTo>
                  <a:pt x="0" y="28449"/>
                  <a:pt x="5488" y="34652"/>
                  <a:pt x="13817" y="34652"/>
                </a:cubicBezTo>
                <a:close/>
                <a:moveTo>
                  <a:pt x="13817" y="9625"/>
                </a:moveTo>
                <a:lnTo>
                  <a:pt x="13817" y="9625"/>
                </a:lnTo>
                <a:cubicBezTo>
                  <a:pt x="102965" y="9625"/>
                  <a:pt x="102965" y="9625"/>
                  <a:pt x="102965" y="9625"/>
                </a:cubicBezTo>
                <a:cubicBezTo>
                  <a:pt x="108643" y="9625"/>
                  <a:pt x="111293" y="12620"/>
                  <a:pt x="111293" y="19037"/>
                </a:cubicBezTo>
                <a:cubicBezTo>
                  <a:pt x="111293" y="22032"/>
                  <a:pt x="108643" y="25240"/>
                  <a:pt x="102965" y="25240"/>
                </a:cubicBezTo>
                <a:cubicBezTo>
                  <a:pt x="13817" y="25240"/>
                  <a:pt x="13817" y="25240"/>
                  <a:pt x="13817" y="25240"/>
                </a:cubicBezTo>
                <a:cubicBezTo>
                  <a:pt x="10977" y="25240"/>
                  <a:pt x="8328" y="22032"/>
                  <a:pt x="8328" y="19037"/>
                </a:cubicBezTo>
                <a:cubicBezTo>
                  <a:pt x="8328" y="12620"/>
                  <a:pt x="10977" y="9625"/>
                  <a:pt x="13817" y="9625"/>
                </a:cubicBezTo>
                <a:close/>
                <a:moveTo>
                  <a:pt x="102965" y="44278"/>
                </a:moveTo>
                <a:lnTo>
                  <a:pt x="102965" y="44278"/>
                </a:lnTo>
                <a:cubicBezTo>
                  <a:pt x="13817" y="44278"/>
                  <a:pt x="13817" y="44278"/>
                  <a:pt x="13817" y="44278"/>
                </a:cubicBezTo>
                <a:cubicBezTo>
                  <a:pt x="5488" y="44278"/>
                  <a:pt x="0" y="50481"/>
                  <a:pt x="0" y="59893"/>
                </a:cubicBezTo>
                <a:cubicBezTo>
                  <a:pt x="0" y="69304"/>
                  <a:pt x="5488" y="75721"/>
                  <a:pt x="13817" y="75721"/>
                </a:cubicBezTo>
                <a:cubicBezTo>
                  <a:pt x="102965" y="75721"/>
                  <a:pt x="102965" y="75721"/>
                  <a:pt x="102965" y="75721"/>
                </a:cubicBezTo>
                <a:cubicBezTo>
                  <a:pt x="111293" y="75721"/>
                  <a:pt x="119810" y="69304"/>
                  <a:pt x="119810" y="59893"/>
                </a:cubicBezTo>
                <a:cubicBezTo>
                  <a:pt x="119810" y="50481"/>
                  <a:pt x="111293" y="44278"/>
                  <a:pt x="102965" y="44278"/>
                </a:cubicBezTo>
                <a:close/>
                <a:moveTo>
                  <a:pt x="102965" y="69304"/>
                </a:moveTo>
                <a:lnTo>
                  <a:pt x="102965" y="69304"/>
                </a:lnTo>
                <a:cubicBezTo>
                  <a:pt x="13817" y="69304"/>
                  <a:pt x="13817" y="69304"/>
                  <a:pt x="13817" y="69304"/>
                </a:cubicBezTo>
                <a:cubicBezTo>
                  <a:pt x="10977" y="69304"/>
                  <a:pt x="8328" y="63101"/>
                  <a:pt x="8328" y="59893"/>
                </a:cubicBezTo>
                <a:cubicBezTo>
                  <a:pt x="8328" y="56684"/>
                  <a:pt x="10977" y="50481"/>
                  <a:pt x="13817" y="50481"/>
                </a:cubicBezTo>
                <a:cubicBezTo>
                  <a:pt x="102965" y="50481"/>
                  <a:pt x="102965" y="50481"/>
                  <a:pt x="102965" y="50481"/>
                </a:cubicBezTo>
                <a:cubicBezTo>
                  <a:pt x="108643" y="50481"/>
                  <a:pt x="111293" y="56684"/>
                  <a:pt x="111293" y="59893"/>
                </a:cubicBezTo>
                <a:cubicBezTo>
                  <a:pt x="111293" y="63101"/>
                  <a:pt x="108643" y="69304"/>
                  <a:pt x="102965" y="69304"/>
                </a:cubicBezTo>
                <a:close/>
                <a:moveTo>
                  <a:pt x="102965" y="85133"/>
                </a:moveTo>
                <a:lnTo>
                  <a:pt x="102965" y="85133"/>
                </a:lnTo>
                <a:cubicBezTo>
                  <a:pt x="13817" y="85133"/>
                  <a:pt x="13817" y="85133"/>
                  <a:pt x="13817" y="85133"/>
                </a:cubicBezTo>
                <a:cubicBezTo>
                  <a:pt x="5488" y="85133"/>
                  <a:pt x="0" y="91550"/>
                  <a:pt x="0" y="100748"/>
                </a:cubicBezTo>
                <a:cubicBezTo>
                  <a:pt x="0" y="110374"/>
                  <a:pt x="5488" y="119786"/>
                  <a:pt x="13817" y="119786"/>
                </a:cubicBezTo>
                <a:cubicBezTo>
                  <a:pt x="102965" y="119786"/>
                  <a:pt x="102965" y="119786"/>
                  <a:pt x="102965" y="119786"/>
                </a:cubicBezTo>
                <a:cubicBezTo>
                  <a:pt x="111293" y="119786"/>
                  <a:pt x="119810" y="110374"/>
                  <a:pt x="119810" y="100748"/>
                </a:cubicBezTo>
                <a:cubicBezTo>
                  <a:pt x="119810" y="91550"/>
                  <a:pt x="111293" y="85133"/>
                  <a:pt x="102965" y="85133"/>
                </a:cubicBezTo>
                <a:close/>
                <a:moveTo>
                  <a:pt x="102965" y="110374"/>
                </a:moveTo>
                <a:lnTo>
                  <a:pt x="102965" y="110374"/>
                </a:lnTo>
                <a:cubicBezTo>
                  <a:pt x="13817" y="110374"/>
                  <a:pt x="13817" y="110374"/>
                  <a:pt x="13817" y="110374"/>
                </a:cubicBezTo>
                <a:cubicBezTo>
                  <a:pt x="10977" y="110374"/>
                  <a:pt x="8328" y="107165"/>
                  <a:pt x="8328" y="100748"/>
                </a:cubicBezTo>
                <a:cubicBezTo>
                  <a:pt x="8328" y="97754"/>
                  <a:pt x="10977" y="94545"/>
                  <a:pt x="13817" y="94545"/>
                </a:cubicBezTo>
                <a:cubicBezTo>
                  <a:pt x="102965" y="94545"/>
                  <a:pt x="102965" y="94545"/>
                  <a:pt x="102965" y="94545"/>
                </a:cubicBezTo>
                <a:cubicBezTo>
                  <a:pt x="108643" y="94545"/>
                  <a:pt x="111293" y="97754"/>
                  <a:pt x="111293" y="100748"/>
                </a:cubicBezTo>
                <a:cubicBezTo>
                  <a:pt x="111293" y="107165"/>
                  <a:pt x="108643" y="110374"/>
                  <a:pt x="102965" y="11037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 name="Shape 4619"/>
          <p:cNvSpPr/>
          <p:nvPr/>
        </p:nvSpPr>
        <p:spPr>
          <a:xfrm>
            <a:off x="7574879" y="3546442"/>
            <a:ext cx="296312" cy="298154"/>
          </a:xfrm>
          <a:custGeom>
            <a:avLst/>
            <a:gdLst/>
            <a:ahLst/>
            <a:cxnLst/>
            <a:rect l="0" t="0" r="0" b="0"/>
            <a:pathLst>
              <a:path w="120000" h="120000" extrusionOk="0">
                <a:moveTo>
                  <a:pt x="82778" y="34313"/>
                </a:moveTo>
                <a:lnTo>
                  <a:pt x="82778" y="34313"/>
                </a:lnTo>
                <a:cubicBezTo>
                  <a:pt x="79870" y="31405"/>
                  <a:pt x="79870" y="34313"/>
                  <a:pt x="77156" y="34313"/>
                </a:cubicBezTo>
                <a:cubicBezTo>
                  <a:pt x="54281" y="77156"/>
                  <a:pt x="54281" y="77156"/>
                  <a:pt x="54281" y="77156"/>
                </a:cubicBezTo>
                <a:cubicBezTo>
                  <a:pt x="39935" y="65718"/>
                  <a:pt x="39935" y="65718"/>
                  <a:pt x="39935" y="65718"/>
                </a:cubicBezTo>
                <a:cubicBezTo>
                  <a:pt x="37027" y="62810"/>
                  <a:pt x="37027" y="62810"/>
                  <a:pt x="34313" y="65718"/>
                </a:cubicBezTo>
                <a:cubicBezTo>
                  <a:pt x="31405" y="65718"/>
                  <a:pt x="31405" y="68432"/>
                  <a:pt x="34313" y="68432"/>
                </a:cubicBezTo>
                <a:cubicBezTo>
                  <a:pt x="51373" y="85492"/>
                  <a:pt x="51373" y="85492"/>
                  <a:pt x="51373" y="85492"/>
                </a:cubicBezTo>
                <a:cubicBezTo>
                  <a:pt x="54281" y="88594"/>
                  <a:pt x="54281" y="88594"/>
                  <a:pt x="56995" y="85492"/>
                </a:cubicBezTo>
                <a:lnTo>
                  <a:pt x="85492" y="39935"/>
                </a:lnTo>
                <a:cubicBezTo>
                  <a:pt x="85492" y="37027"/>
                  <a:pt x="85492" y="34313"/>
                  <a:pt x="82778" y="34313"/>
                </a:cubicBezTo>
                <a:close/>
                <a:moveTo>
                  <a:pt x="105654" y="0"/>
                </a:moveTo>
                <a:lnTo>
                  <a:pt x="105654" y="0"/>
                </a:lnTo>
                <a:cubicBezTo>
                  <a:pt x="14151" y="0"/>
                  <a:pt x="14151" y="0"/>
                  <a:pt x="14151" y="0"/>
                </a:cubicBezTo>
                <a:cubicBezTo>
                  <a:pt x="5621" y="0"/>
                  <a:pt x="0" y="5621"/>
                  <a:pt x="0" y="14345"/>
                </a:cubicBezTo>
                <a:cubicBezTo>
                  <a:pt x="0" y="105654"/>
                  <a:pt x="0" y="105654"/>
                  <a:pt x="0" y="105654"/>
                </a:cubicBezTo>
                <a:cubicBezTo>
                  <a:pt x="0" y="114184"/>
                  <a:pt x="5621" y="119806"/>
                  <a:pt x="14151" y="119806"/>
                </a:cubicBezTo>
                <a:cubicBezTo>
                  <a:pt x="105654" y="119806"/>
                  <a:pt x="105654" y="119806"/>
                  <a:pt x="105654" y="119806"/>
                </a:cubicBezTo>
                <a:cubicBezTo>
                  <a:pt x="114184" y="119806"/>
                  <a:pt x="119806" y="114184"/>
                  <a:pt x="119806" y="105654"/>
                </a:cubicBezTo>
                <a:cubicBezTo>
                  <a:pt x="119806" y="14345"/>
                  <a:pt x="119806" y="14345"/>
                  <a:pt x="119806" y="14345"/>
                </a:cubicBezTo>
                <a:cubicBezTo>
                  <a:pt x="119806" y="5621"/>
                  <a:pt x="114184" y="0"/>
                  <a:pt x="105654" y="0"/>
                </a:cubicBezTo>
                <a:close/>
                <a:moveTo>
                  <a:pt x="114184" y="105654"/>
                </a:moveTo>
                <a:lnTo>
                  <a:pt x="114184" y="105654"/>
                </a:lnTo>
                <a:cubicBezTo>
                  <a:pt x="114184" y="108368"/>
                  <a:pt x="108368" y="114184"/>
                  <a:pt x="105654" y="114184"/>
                </a:cubicBezTo>
                <a:cubicBezTo>
                  <a:pt x="14151" y="114184"/>
                  <a:pt x="14151" y="114184"/>
                  <a:pt x="14151" y="114184"/>
                </a:cubicBezTo>
                <a:cubicBezTo>
                  <a:pt x="11437" y="114184"/>
                  <a:pt x="5621" y="108368"/>
                  <a:pt x="5621" y="105654"/>
                </a:cubicBezTo>
                <a:cubicBezTo>
                  <a:pt x="5621" y="14345"/>
                  <a:pt x="5621" y="14345"/>
                  <a:pt x="5621" y="14345"/>
                </a:cubicBezTo>
                <a:cubicBezTo>
                  <a:pt x="5621" y="11437"/>
                  <a:pt x="11437" y="5621"/>
                  <a:pt x="14151" y="5621"/>
                </a:cubicBezTo>
                <a:cubicBezTo>
                  <a:pt x="105654" y="5621"/>
                  <a:pt x="105654" y="5621"/>
                  <a:pt x="105654" y="5621"/>
                </a:cubicBezTo>
                <a:cubicBezTo>
                  <a:pt x="108368" y="5621"/>
                  <a:pt x="114184" y="11437"/>
                  <a:pt x="114184" y="14345"/>
                </a:cubicBezTo>
                <a:lnTo>
                  <a:pt x="114184" y="105654"/>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 name="Shape 4620"/>
          <p:cNvSpPr/>
          <p:nvPr/>
        </p:nvSpPr>
        <p:spPr>
          <a:xfrm>
            <a:off x="7079262" y="3546442"/>
            <a:ext cx="305130" cy="298154"/>
          </a:xfrm>
          <a:custGeom>
            <a:avLst/>
            <a:gdLst/>
            <a:ahLst/>
            <a:cxnLst/>
            <a:rect l="0" t="0" r="0" b="0"/>
            <a:pathLst>
              <a:path w="120000" h="120000" extrusionOk="0">
                <a:moveTo>
                  <a:pt x="105993" y="0"/>
                </a:moveTo>
                <a:lnTo>
                  <a:pt x="105993" y="0"/>
                </a:lnTo>
                <a:cubicBezTo>
                  <a:pt x="16845" y="0"/>
                  <a:pt x="16845" y="0"/>
                  <a:pt x="16845" y="0"/>
                </a:cubicBezTo>
                <a:cubicBezTo>
                  <a:pt x="8328" y="0"/>
                  <a:pt x="0" y="5621"/>
                  <a:pt x="0" y="14345"/>
                </a:cubicBezTo>
                <a:cubicBezTo>
                  <a:pt x="0" y="105654"/>
                  <a:pt x="0" y="105654"/>
                  <a:pt x="0" y="105654"/>
                </a:cubicBezTo>
                <a:cubicBezTo>
                  <a:pt x="0" y="114184"/>
                  <a:pt x="8328" y="119806"/>
                  <a:pt x="16845" y="119806"/>
                </a:cubicBezTo>
                <a:cubicBezTo>
                  <a:pt x="105993" y="119806"/>
                  <a:pt x="105993" y="119806"/>
                  <a:pt x="105993" y="119806"/>
                </a:cubicBezTo>
                <a:cubicBezTo>
                  <a:pt x="114321" y="119806"/>
                  <a:pt x="119810" y="114184"/>
                  <a:pt x="119810" y="105654"/>
                </a:cubicBezTo>
                <a:cubicBezTo>
                  <a:pt x="119810" y="14345"/>
                  <a:pt x="119810" y="14345"/>
                  <a:pt x="119810" y="14345"/>
                </a:cubicBezTo>
                <a:cubicBezTo>
                  <a:pt x="119810" y="5621"/>
                  <a:pt x="114321" y="0"/>
                  <a:pt x="105993" y="0"/>
                </a:cubicBezTo>
                <a:close/>
                <a:moveTo>
                  <a:pt x="111482" y="105654"/>
                </a:moveTo>
                <a:lnTo>
                  <a:pt x="111482" y="105654"/>
                </a:lnTo>
                <a:cubicBezTo>
                  <a:pt x="111482" y="108368"/>
                  <a:pt x="108643" y="114184"/>
                  <a:pt x="105993" y="114184"/>
                </a:cubicBezTo>
                <a:cubicBezTo>
                  <a:pt x="16845" y="114184"/>
                  <a:pt x="16845" y="114184"/>
                  <a:pt x="16845" y="114184"/>
                </a:cubicBezTo>
                <a:cubicBezTo>
                  <a:pt x="11167" y="114184"/>
                  <a:pt x="8328" y="108368"/>
                  <a:pt x="8328" y="105654"/>
                </a:cubicBezTo>
                <a:cubicBezTo>
                  <a:pt x="8328" y="14345"/>
                  <a:pt x="8328" y="14345"/>
                  <a:pt x="8328" y="14345"/>
                </a:cubicBezTo>
                <a:cubicBezTo>
                  <a:pt x="8328" y="11437"/>
                  <a:pt x="11167" y="5621"/>
                  <a:pt x="16845" y="5621"/>
                </a:cubicBezTo>
                <a:cubicBezTo>
                  <a:pt x="105993" y="5621"/>
                  <a:pt x="105993" y="5621"/>
                  <a:pt x="105993" y="5621"/>
                </a:cubicBezTo>
                <a:cubicBezTo>
                  <a:pt x="108643" y="5621"/>
                  <a:pt x="111482" y="11437"/>
                  <a:pt x="111482" y="14345"/>
                </a:cubicBezTo>
                <a:lnTo>
                  <a:pt x="111482" y="105654"/>
                </a:lnTo>
                <a:close/>
                <a:moveTo>
                  <a:pt x="77981" y="39935"/>
                </a:moveTo>
                <a:lnTo>
                  <a:pt x="77981" y="39935"/>
                </a:lnTo>
                <a:cubicBezTo>
                  <a:pt x="77981" y="39935"/>
                  <a:pt x="75331" y="39935"/>
                  <a:pt x="72492" y="39935"/>
                </a:cubicBezTo>
                <a:cubicBezTo>
                  <a:pt x="61324" y="54281"/>
                  <a:pt x="61324" y="54281"/>
                  <a:pt x="61324" y="54281"/>
                </a:cubicBezTo>
                <a:cubicBezTo>
                  <a:pt x="47507" y="39935"/>
                  <a:pt x="47507" y="39935"/>
                  <a:pt x="47507" y="39935"/>
                </a:cubicBezTo>
                <a:cubicBezTo>
                  <a:pt x="44668" y="39935"/>
                  <a:pt x="44668" y="39935"/>
                  <a:pt x="41829" y="39935"/>
                </a:cubicBezTo>
                <a:cubicBezTo>
                  <a:pt x="41829" y="42843"/>
                  <a:pt x="41829" y="45751"/>
                  <a:pt x="41829" y="45751"/>
                </a:cubicBezTo>
                <a:cubicBezTo>
                  <a:pt x="55835" y="59903"/>
                  <a:pt x="55835" y="59903"/>
                  <a:pt x="55835" y="59903"/>
                </a:cubicBezTo>
                <a:cubicBezTo>
                  <a:pt x="41829" y="74248"/>
                  <a:pt x="41829" y="74248"/>
                  <a:pt x="41829" y="74248"/>
                </a:cubicBezTo>
                <a:cubicBezTo>
                  <a:pt x="41829" y="74248"/>
                  <a:pt x="41829" y="77156"/>
                  <a:pt x="41829" y="79870"/>
                </a:cubicBezTo>
                <a:cubicBezTo>
                  <a:pt x="44668" y="79870"/>
                  <a:pt x="44668" y="79870"/>
                  <a:pt x="47507" y="79870"/>
                </a:cubicBezTo>
                <a:cubicBezTo>
                  <a:pt x="61324" y="65718"/>
                  <a:pt x="61324" y="65718"/>
                  <a:pt x="61324" y="65718"/>
                </a:cubicBezTo>
                <a:cubicBezTo>
                  <a:pt x="72492" y="79870"/>
                  <a:pt x="72492" y="79870"/>
                  <a:pt x="72492" y="79870"/>
                </a:cubicBezTo>
                <a:cubicBezTo>
                  <a:pt x="75331" y="79870"/>
                  <a:pt x="77981" y="79870"/>
                  <a:pt x="77981" y="79870"/>
                </a:cubicBezTo>
                <a:cubicBezTo>
                  <a:pt x="80820" y="77156"/>
                  <a:pt x="80820" y="74248"/>
                  <a:pt x="77981" y="74248"/>
                </a:cubicBezTo>
                <a:cubicBezTo>
                  <a:pt x="67003" y="59903"/>
                  <a:pt x="67003" y="59903"/>
                  <a:pt x="67003" y="59903"/>
                </a:cubicBezTo>
                <a:cubicBezTo>
                  <a:pt x="77981" y="45751"/>
                  <a:pt x="77981" y="45751"/>
                  <a:pt x="77981" y="45751"/>
                </a:cubicBezTo>
                <a:cubicBezTo>
                  <a:pt x="80820" y="45751"/>
                  <a:pt x="80820" y="42843"/>
                  <a:pt x="77981" y="3993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9" name="Shape 4621"/>
          <p:cNvSpPr/>
          <p:nvPr/>
        </p:nvSpPr>
        <p:spPr>
          <a:xfrm>
            <a:off x="6592464" y="3546442"/>
            <a:ext cx="305130" cy="298154"/>
          </a:xfrm>
          <a:custGeom>
            <a:avLst/>
            <a:gdLst/>
            <a:ahLst/>
            <a:cxnLst/>
            <a:rect l="0" t="0" r="0" b="0"/>
            <a:pathLst>
              <a:path w="120000" h="120000" extrusionOk="0">
                <a:moveTo>
                  <a:pt x="102965" y="0"/>
                </a:moveTo>
                <a:lnTo>
                  <a:pt x="102965" y="0"/>
                </a:lnTo>
                <a:cubicBezTo>
                  <a:pt x="13817" y="0"/>
                  <a:pt x="13817" y="0"/>
                  <a:pt x="13817" y="0"/>
                </a:cubicBezTo>
                <a:cubicBezTo>
                  <a:pt x="5488" y="0"/>
                  <a:pt x="0" y="5621"/>
                  <a:pt x="0" y="14345"/>
                </a:cubicBezTo>
                <a:cubicBezTo>
                  <a:pt x="0" y="105654"/>
                  <a:pt x="0" y="105654"/>
                  <a:pt x="0" y="105654"/>
                </a:cubicBezTo>
                <a:cubicBezTo>
                  <a:pt x="0" y="114184"/>
                  <a:pt x="5488" y="119806"/>
                  <a:pt x="13817" y="119806"/>
                </a:cubicBezTo>
                <a:cubicBezTo>
                  <a:pt x="102965" y="119806"/>
                  <a:pt x="102965" y="119806"/>
                  <a:pt x="102965" y="119806"/>
                </a:cubicBezTo>
                <a:cubicBezTo>
                  <a:pt x="111293" y="119806"/>
                  <a:pt x="119810" y="114184"/>
                  <a:pt x="119810" y="105654"/>
                </a:cubicBezTo>
                <a:cubicBezTo>
                  <a:pt x="119810" y="14345"/>
                  <a:pt x="119810" y="14345"/>
                  <a:pt x="119810" y="14345"/>
                </a:cubicBezTo>
                <a:cubicBezTo>
                  <a:pt x="119810" y="5621"/>
                  <a:pt x="111293" y="0"/>
                  <a:pt x="102965" y="0"/>
                </a:cubicBezTo>
                <a:close/>
                <a:moveTo>
                  <a:pt x="111293" y="105654"/>
                </a:moveTo>
                <a:lnTo>
                  <a:pt x="111293" y="105654"/>
                </a:lnTo>
                <a:cubicBezTo>
                  <a:pt x="111293" y="108368"/>
                  <a:pt x="108643" y="114184"/>
                  <a:pt x="102965" y="114184"/>
                </a:cubicBezTo>
                <a:cubicBezTo>
                  <a:pt x="13817" y="114184"/>
                  <a:pt x="13817" y="114184"/>
                  <a:pt x="13817" y="114184"/>
                </a:cubicBezTo>
                <a:cubicBezTo>
                  <a:pt x="10977" y="114184"/>
                  <a:pt x="8328" y="108368"/>
                  <a:pt x="8328" y="105654"/>
                </a:cubicBezTo>
                <a:cubicBezTo>
                  <a:pt x="8328" y="14345"/>
                  <a:pt x="8328" y="14345"/>
                  <a:pt x="8328" y="14345"/>
                </a:cubicBezTo>
                <a:cubicBezTo>
                  <a:pt x="8328" y="11437"/>
                  <a:pt x="10977" y="5621"/>
                  <a:pt x="13817" y="5621"/>
                </a:cubicBezTo>
                <a:cubicBezTo>
                  <a:pt x="102965" y="5621"/>
                  <a:pt x="102965" y="5621"/>
                  <a:pt x="102965" y="5621"/>
                </a:cubicBezTo>
                <a:cubicBezTo>
                  <a:pt x="108643" y="5621"/>
                  <a:pt x="111293" y="11437"/>
                  <a:pt x="111293" y="14345"/>
                </a:cubicBezTo>
                <a:lnTo>
                  <a:pt x="111293" y="105654"/>
                </a:lnTo>
                <a:close/>
                <a:moveTo>
                  <a:pt x="80630" y="56995"/>
                </a:moveTo>
                <a:lnTo>
                  <a:pt x="80630" y="56995"/>
                </a:lnTo>
                <a:cubicBezTo>
                  <a:pt x="36151" y="56995"/>
                  <a:pt x="36151" y="56995"/>
                  <a:pt x="36151" y="56995"/>
                </a:cubicBezTo>
                <a:cubicBezTo>
                  <a:pt x="36151" y="56995"/>
                  <a:pt x="33312" y="56995"/>
                  <a:pt x="33312" y="59903"/>
                </a:cubicBezTo>
                <a:cubicBezTo>
                  <a:pt x="33312" y="62810"/>
                  <a:pt x="36151" y="62810"/>
                  <a:pt x="36151" y="62810"/>
                </a:cubicBezTo>
                <a:cubicBezTo>
                  <a:pt x="80630" y="62810"/>
                  <a:pt x="80630" y="62810"/>
                  <a:pt x="80630" y="62810"/>
                </a:cubicBezTo>
                <a:cubicBezTo>
                  <a:pt x="83470" y="62810"/>
                  <a:pt x="86309" y="62810"/>
                  <a:pt x="86309" y="59903"/>
                </a:cubicBezTo>
                <a:cubicBezTo>
                  <a:pt x="86309" y="56995"/>
                  <a:pt x="83470" y="56995"/>
                  <a:pt x="8063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0" name="Shape 4622"/>
          <p:cNvSpPr/>
          <p:nvPr/>
        </p:nvSpPr>
        <p:spPr>
          <a:xfrm>
            <a:off x="6102139" y="3546442"/>
            <a:ext cx="296312" cy="298154"/>
          </a:xfrm>
          <a:custGeom>
            <a:avLst/>
            <a:gdLst/>
            <a:ahLst/>
            <a:cxnLst/>
            <a:rect l="0" t="0" r="0" b="0"/>
            <a:pathLst>
              <a:path w="120000" h="120000" extrusionOk="0">
                <a:moveTo>
                  <a:pt x="82778" y="56995"/>
                </a:moveTo>
                <a:lnTo>
                  <a:pt x="82778" y="56995"/>
                </a:lnTo>
                <a:cubicBezTo>
                  <a:pt x="62810" y="56995"/>
                  <a:pt x="62810" y="56995"/>
                  <a:pt x="62810" y="56995"/>
                </a:cubicBezTo>
                <a:cubicBezTo>
                  <a:pt x="62810" y="37027"/>
                  <a:pt x="62810" y="37027"/>
                  <a:pt x="62810" y="37027"/>
                </a:cubicBezTo>
                <a:cubicBezTo>
                  <a:pt x="62810" y="34313"/>
                  <a:pt x="62810" y="34313"/>
                  <a:pt x="59903" y="34313"/>
                </a:cubicBezTo>
                <a:cubicBezTo>
                  <a:pt x="56995" y="34313"/>
                  <a:pt x="56995" y="34313"/>
                  <a:pt x="56995" y="37027"/>
                </a:cubicBezTo>
                <a:cubicBezTo>
                  <a:pt x="56995" y="56995"/>
                  <a:pt x="56995" y="56995"/>
                  <a:pt x="56995" y="56995"/>
                </a:cubicBezTo>
                <a:cubicBezTo>
                  <a:pt x="37027" y="56995"/>
                  <a:pt x="37027" y="56995"/>
                  <a:pt x="37027" y="56995"/>
                </a:cubicBezTo>
                <a:cubicBezTo>
                  <a:pt x="34313" y="56995"/>
                  <a:pt x="34313" y="56995"/>
                  <a:pt x="34313" y="59903"/>
                </a:cubicBezTo>
                <a:cubicBezTo>
                  <a:pt x="34313" y="62810"/>
                  <a:pt x="34313" y="62810"/>
                  <a:pt x="37027" y="62810"/>
                </a:cubicBezTo>
                <a:cubicBezTo>
                  <a:pt x="56995" y="62810"/>
                  <a:pt x="56995" y="62810"/>
                  <a:pt x="56995" y="62810"/>
                </a:cubicBezTo>
                <a:cubicBezTo>
                  <a:pt x="56995" y="82778"/>
                  <a:pt x="56995" y="82778"/>
                  <a:pt x="56995" y="82778"/>
                </a:cubicBezTo>
                <a:cubicBezTo>
                  <a:pt x="56995" y="85492"/>
                  <a:pt x="56995" y="85492"/>
                  <a:pt x="59903" y="85492"/>
                </a:cubicBezTo>
                <a:cubicBezTo>
                  <a:pt x="62810" y="85492"/>
                  <a:pt x="62810" y="85492"/>
                  <a:pt x="62810" y="82778"/>
                </a:cubicBezTo>
                <a:cubicBezTo>
                  <a:pt x="62810" y="62810"/>
                  <a:pt x="62810" y="62810"/>
                  <a:pt x="62810" y="62810"/>
                </a:cubicBezTo>
                <a:cubicBezTo>
                  <a:pt x="82778" y="62810"/>
                  <a:pt x="82778" y="62810"/>
                  <a:pt x="82778" y="62810"/>
                </a:cubicBezTo>
                <a:cubicBezTo>
                  <a:pt x="85492" y="62810"/>
                  <a:pt x="85492" y="62810"/>
                  <a:pt x="85492" y="59903"/>
                </a:cubicBezTo>
                <a:cubicBezTo>
                  <a:pt x="85492" y="56995"/>
                  <a:pt x="85492" y="56995"/>
                  <a:pt x="82778" y="56995"/>
                </a:cubicBezTo>
                <a:close/>
                <a:moveTo>
                  <a:pt x="105460" y="0"/>
                </a:moveTo>
                <a:lnTo>
                  <a:pt x="105460" y="0"/>
                </a:lnTo>
                <a:cubicBezTo>
                  <a:pt x="14151" y="0"/>
                  <a:pt x="14151" y="0"/>
                  <a:pt x="14151" y="0"/>
                </a:cubicBezTo>
                <a:cubicBezTo>
                  <a:pt x="5621" y="0"/>
                  <a:pt x="0" y="5621"/>
                  <a:pt x="0" y="14345"/>
                </a:cubicBezTo>
                <a:cubicBezTo>
                  <a:pt x="0" y="105654"/>
                  <a:pt x="0" y="105654"/>
                  <a:pt x="0" y="105654"/>
                </a:cubicBezTo>
                <a:cubicBezTo>
                  <a:pt x="0" y="114184"/>
                  <a:pt x="5621" y="119806"/>
                  <a:pt x="14151" y="119806"/>
                </a:cubicBezTo>
                <a:cubicBezTo>
                  <a:pt x="105460" y="119806"/>
                  <a:pt x="105460" y="119806"/>
                  <a:pt x="105460" y="119806"/>
                </a:cubicBezTo>
                <a:cubicBezTo>
                  <a:pt x="114184" y="119806"/>
                  <a:pt x="119806" y="114184"/>
                  <a:pt x="119806" y="105654"/>
                </a:cubicBezTo>
                <a:cubicBezTo>
                  <a:pt x="119806" y="14345"/>
                  <a:pt x="119806" y="14345"/>
                  <a:pt x="119806" y="14345"/>
                </a:cubicBezTo>
                <a:cubicBezTo>
                  <a:pt x="119806" y="5621"/>
                  <a:pt x="114184" y="0"/>
                  <a:pt x="105460" y="0"/>
                </a:cubicBezTo>
                <a:close/>
                <a:moveTo>
                  <a:pt x="114184" y="105654"/>
                </a:moveTo>
                <a:lnTo>
                  <a:pt x="114184" y="105654"/>
                </a:lnTo>
                <a:cubicBezTo>
                  <a:pt x="114184" y="108368"/>
                  <a:pt x="108368" y="114184"/>
                  <a:pt x="105460" y="114184"/>
                </a:cubicBezTo>
                <a:cubicBezTo>
                  <a:pt x="14151" y="114184"/>
                  <a:pt x="14151" y="114184"/>
                  <a:pt x="14151" y="114184"/>
                </a:cubicBezTo>
                <a:cubicBezTo>
                  <a:pt x="11437" y="114184"/>
                  <a:pt x="5621" y="108368"/>
                  <a:pt x="5621" y="105654"/>
                </a:cubicBezTo>
                <a:cubicBezTo>
                  <a:pt x="5621" y="14345"/>
                  <a:pt x="5621" y="14345"/>
                  <a:pt x="5621" y="14345"/>
                </a:cubicBezTo>
                <a:cubicBezTo>
                  <a:pt x="5621" y="11437"/>
                  <a:pt x="11437" y="5621"/>
                  <a:pt x="14151" y="5621"/>
                </a:cubicBezTo>
                <a:cubicBezTo>
                  <a:pt x="105460" y="5621"/>
                  <a:pt x="105460" y="5621"/>
                  <a:pt x="105460" y="5621"/>
                </a:cubicBezTo>
                <a:cubicBezTo>
                  <a:pt x="108368" y="5621"/>
                  <a:pt x="114184" y="11437"/>
                  <a:pt x="114184" y="14345"/>
                </a:cubicBezTo>
                <a:lnTo>
                  <a:pt x="114184" y="105654"/>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1" name="Shape 4623"/>
          <p:cNvSpPr/>
          <p:nvPr/>
        </p:nvSpPr>
        <p:spPr>
          <a:xfrm>
            <a:off x="10516831" y="3050698"/>
            <a:ext cx="296312" cy="305210"/>
          </a:xfrm>
          <a:custGeom>
            <a:avLst/>
            <a:gdLst/>
            <a:ahLst/>
            <a:cxnLst/>
            <a:rect l="0" t="0" r="0" b="0"/>
            <a:pathLst>
              <a:path w="120000" h="120000" extrusionOk="0">
                <a:moveTo>
                  <a:pt x="79870" y="61324"/>
                </a:moveTo>
                <a:lnTo>
                  <a:pt x="79870" y="61324"/>
                </a:lnTo>
                <a:cubicBezTo>
                  <a:pt x="62810" y="77981"/>
                  <a:pt x="62810" y="77981"/>
                  <a:pt x="62810" y="77981"/>
                </a:cubicBezTo>
                <a:cubicBezTo>
                  <a:pt x="62810" y="39179"/>
                  <a:pt x="62810" y="39179"/>
                  <a:pt x="62810" y="39179"/>
                </a:cubicBezTo>
                <a:cubicBezTo>
                  <a:pt x="62810" y="36340"/>
                  <a:pt x="62810" y="33501"/>
                  <a:pt x="59903" y="33501"/>
                </a:cubicBezTo>
                <a:cubicBezTo>
                  <a:pt x="56995" y="33501"/>
                  <a:pt x="56995" y="36340"/>
                  <a:pt x="56995" y="39179"/>
                </a:cubicBezTo>
                <a:cubicBezTo>
                  <a:pt x="56995" y="77981"/>
                  <a:pt x="56995" y="77981"/>
                  <a:pt x="56995" y="77981"/>
                </a:cubicBezTo>
                <a:cubicBezTo>
                  <a:pt x="39935" y="61324"/>
                  <a:pt x="39935" y="61324"/>
                  <a:pt x="39935" y="61324"/>
                </a:cubicBezTo>
                <a:cubicBezTo>
                  <a:pt x="39935" y="61324"/>
                  <a:pt x="37027" y="61324"/>
                  <a:pt x="34313" y="61324"/>
                </a:cubicBezTo>
                <a:cubicBezTo>
                  <a:pt x="34313" y="64164"/>
                  <a:pt x="34313" y="67003"/>
                  <a:pt x="34313" y="67003"/>
                </a:cubicBezTo>
                <a:cubicBezTo>
                  <a:pt x="56995" y="89148"/>
                  <a:pt x="56995" y="89148"/>
                  <a:pt x="56995" y="89148"/>
                </a:cubicBezTo>
                <a:lnTo>
                  <a:pt x="59903" y="89148"/>
                </a:lnTo>
                <a:lnTo>
                  <a:pt x="62810" y="89148"/>
                </a:lnTo>
                <a:cubicBezTo>
                  <a:pt x="85492" y="67003"/>
                  <a:pt x="85492" y="67003"/>
                  <a:pt x="85492" y="67003"/>
                </a:cubicBezTo>
                <a:cubicBezTo>
                  <a:pt x="85492" y="67003"/>
                  <a:pt x="85492" y="64164"/>
                  <a:pt x="85492" y="61324"/>
                </a:cubicBezTo>
                <a:cubicBezTo>
                  <a:pt x="82778" y="61324"/>
                  <a:pt x="79870" y="61324"/>
                  <a:pt x="79870" y="61324"/>
                </a:cubicBezTo>
                <a:close/>
                <a:moveTo>
                  <a:pt x="105654" y="0"/>
                </a:moveTo>
                <a:lnTo>
                  <a:pt x="105654" y="0"/>
                </a:lnTo>
                <a:cubicBezTo>
                  <a:pt x="14345" y="0"/>
                  <a:pt x="14345" y="0"/>
                  <a:pt x="14345" y="0"/>
                </a:cubicBezTo>
                <a:cubicBezTo>
                  <a:pt x="5621" y="0"/>
                  <a:pt x="0" y="8517"/>
                  <a:pt x="0" y="16845"/>
                </a:cubicBezTo>
                <a:cubicBezTo>
                  <a:pt x="0" y="105993"/>
                  <a:pt x="0" y="105993"/>
                  <a:pt x="0" y="105993"/>
                </a:cubicBezTo>
                <a:cubicBezTo>
                  <a:pt x="0" y="114321"/>
                  <a:pt x="5621" y="119810"/>
                  <a:pt x="14345"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345" y="111482"/>
                  <a:pt x="14345" y="111482"/>
                  <a:pt x="14345" y="111482"/>
                </a:cubicBezTo>
                <a:cubicBezTo>
                  <a:pt x="11437" y="111482"/>
                  <a:pt x="5621" y="108832"/>
                  <a:pt x="5621" y="105993"/>
                </a:cubicBezTo>
                <a:cubicBezTo>
                  <a:pt x="5621" y="16845"/>
                  <a:pt x="5621" y="16845"/>
                  <a:pt x="5621" y="16845"/>
                </a:cubicBezTo>
                <a:cubicBezTo>
                  <a:pt x="5621" y="11167"/>
                  <a:pt x="11437" y="8517"/>
                  <a:pt x="14345" y="8517"/>
                </a:cubicBezTo>
                <a:cubicBezTo>
                  <a:pt x="105654" y="8517"/>
                  <a:pt x="105654" y="8517"/>
                  <a:pt x="105654" y="8517"/>
                </a:cubicBezTo>
                <a:cubicBezTo>
                  <a:pt x="108368" y="8517"/>
                  <a:pt x="114184" y="11167"/>
                  <a:pt x="114184" y="16845"/>
                </a:cubicBezTo>
                <a:lnTo>
                  <a:pt x="114184"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2" name="Shape 4624"/>
          <p:cNvSpPr/>
          <p:nvPr/>
        </p:nvSpPr>
        <p:spPr>
          <a:xfrm>
            <a:off x="10022979" y="3050698"/>
            <a:ext cx="305131" cy="305210"/>
          </a:xfrm>
          <a:custGeom>
            <a:avLst/>
            <a:gdLst/>
            <a:ahLst/>
            <a:cxnLst/>
            <a:rect l="0" t="0" r="0" b="0"/>
            <a:pathLst>
              <a:path w="120000" h="120000" extrusionOk="0">
                <a:moveTo>
                  <a:pt x="64164" y="33501"/>
                </a:moveTo>
                <a:lnTo>
                  <a:pt x="64164" y="33501"/>
                </a:lnTo>
                <a:cubicBezTo>
                  <a:pt x="64164" y="30662"/>
                  <a:pt x="61324" y="30662"/>
                  <a:pt x="61324" y="30662"/>
                </a:cubicBezTo>
                <a:cubicBezTo>
                  <a:pt x="58675" y="30662"/>
                  <a:pt x="58675" y="30662"/>
                  <a:pt x="55835" y="33501"/>
                </a:cubicBezTo>
                <a:cubicBezTo>
                  <a:pt x="36340" y="52996"/>
                  <a:pt x="36340" y="52996"/>
                  <a:pt x="36340" y="52996"/>
                </a:cubicBezTo>
                <a:cubicBezTo>
                  <a:pt x="33501" y="55835"/>
                  <a:pt x="33501" y="58675"/>
                  <a:pt x="36340" y="58675"/>
                </a:cubicBezTo>
                <a:cubicBezTo>
                  <a:pt x="36340" y="61324"/>
                  <a:pt x="39179" y="61324"/>
                  <a:pt x="41829" y="58675"/>
                </a:cubicBezTo>
                <a:cubicBezTo>
                  <a:pt x="55835" y="44668"/>
                  <a:pt x="55835" y="44668"/>
                  <a:pt x="55835" y="44668"/>
                </a:cubicBezTo>
                <a:cubicBezTo>
                  <a:pt x="55835" y="83659"/>
                  <a:pt x="55835" y="83659"/>
                  <a:pt x="55835" y="83659"/>
                </a:cubicBezTo>
                <a:cubicBezTo>
                  <a:pt x="55835" y="83659"/>
                  <a:pt x="58675" y="86498"/>
                  <a:pt x="61324" y="86498"/>
                </a:cubicBezTo>
                <a:lnTo>
                  <a:pt x="64164" y="83659"/>
                </a:lnTo>
                <a:cubicBezTo>
                  <a:pt x="64164" y="44668"/>
                  <a:pt x="64164" y="44668"/>
                  <a:pt x="64164" y="44668"/>
                </a:cubicBezTo>
                <a:cubicBezTo>
                  <a:pt x="77981" y="58675"/>
                  <a:pt x="77981" y="58675"/>
                  <a:pt x="77981" y="58675"/>
                </a:cubicBezTo>
                <a:cubicBezTo>
                  <a:pt x="81009" y="61324"/>
                  <a:pt x="83659" y="61324"/>
                  <a:pt x="83659" y="58675"/>
                </a:cubicBezTo>
                <a:cubicBezTo>
                  <a:pt x="86498" y="58675"/>
                  <a:pt x="86498" y="55835"/>
                  <a:pt x="83659" y="52996"/>
                </a:cubicBezTo>
                <a:lnTo>
                  <a:pt x="64164" y="33501"/>
                </a:lnTo>
                <a:close/>
                <a:moveTo>
                  <a:pt x="105993" y="0"/>
                </a:moveTo>
                <a:lnTo>
                  <a:pt x="105993" y="0"/>
                </a:lnTo>
                <a:cubicBezTo>
                  <a:pt x="16845" y="0"/>
                  <a:pt x="16845" y="0"/>
                  <a:pt x="16845" y="0"/>
                </a:cubicBezTo>
                <a:cubicBezTo>
                  <a:pt x="8517" y="0"/>
                  <a:pt x="0" y="8517"/>
                  <a:pt x="0" y="16845"/>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832" y="111482"/>
                  <a:pt x="105993" y="111482"/>
                </a:cubicBezTo>
                <a:cubicBezTo>
                  <a:pt x="16845" y="111482"/>
                  <a:pt x="16845" y="111482"/>
                  <a:pt x="16845" y="111482"/>
                </a:cubicBezTo>
                <a:cubicBezTo>
                  <a:pt x="11167" y="111482"/>
                  <a:pt x="8517" y="108832"/>
                  <a:pt x="8517" y="105993"/>
                </a:cubicBezTo>
                <a:cubicBezTo>
                  <a:pt x="8517" y="16845"/>
                  <a:pt x="8517" y="16845"/>
                  <a:pt x="8517" y="16845"/>
                </a:cubicBezTo>
                <a:cubicBezTo>
                  <a:pt x="8517" y="11167"/>
                  <a:pt x="11167" y="8517"/>
                  <a:pt x="16845" y="8517"/>
                </a:cubicBezTo>
                <a:cubicBezTo>
                  <a:pt x="105993" y="8517"/>
                  <a:pt x="105993" y="8517"/>
                  <a:pt x="105993" y="8517"/>
                </a:cubicBezTo>
                <a:cubicBezTo>
                  <a:pt x="108832" y="8517"/>
                  <a:pt x="111482" y="11167"/>
                  <a:pt x="111482" y="16845"/>
                </a:cubicBezTo>
                <a:lnTo>
                  <a:pt x="111482"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3" name="Shape 4625"/>
          <p:cNvSpPr/>
          <p:nvPr/>
        </p:nvSpPr>
        <p:spPr>
          <a:xfrm>
            <a:off x="9532654" y="3050698"/>
            <a:ext cx="305131" cy="305210"/>
          </a:xfrm>
          <a:custGeom>
            <a:avLst/>
            <a:gdLst/>
            <a:ahLst/>
            <a:cxnLst/>
            <a:rect l="0" t="0" r="0" b="0"/>
            <a:pathLst>
              <a:path w="120000" h="120000" extrusionOk="0">
                <a:moveTo>
                  <a:pt x="86309" y="55835"/>
                </a:moveTo>
                <a:lnTo>
                  <a:pt x="86309" y="55835"/>
                </a:lnTo>
                <a:cubicBezTo>
                  <a:pt x="66813" y="36340"/>
                  <a:pt x="66813" y="36340"/>
                  <a:pt x="66813" y="36340"/>
                </a:cubicBezTo>
                <a:cubicBezTo>
                  <a:pt x="63974" y="33501"/>
                  <a:pt x="61324" y="33501"/>
                  <a:pt x="61324" y="36340"/>
                </a:cubicBezTo>
                <a:cubicBezTo>
                  <a:pt x="58485" y="36340"/>
                  <a:pt x="58485" y="39179"/>
                  <a:pt x="61324" y="41829"/>
                </a:cubicBezTo>
                <a:cubicBezTo>
                  <a:pt x="75141" y="55835"/>
                  <a:pt x="75141" y="55835"/>
                  <a:pt x="75141" y="55835"/>
                </a:cubicBezTo>
                <a:cubicBezTo>
                  <a:pt x="36151" y="55835"/>
                  <a:pt x="36151" y="55835"/>
                  <a:pt x="36151" y="55835"/>
                </a:cubicBezTo>
                <a:cubicBezTo>
                  <a:pt x="36151" y="55835"/>
                  <a:pt x="33312" y="58675"/>
                  <a:pt x="33312" y="61324"/>
                </a:cubicBezTo>
                <a:lnTo>
                  <a:pt x="36151" y="64164"/>
                </a:lnTo>
                <a:cubicBezTo>
                  <a:pt x="75141" y="64164"/>
                  <a:pt x="75141" y="64164"/>
                  <a:pt x="75141" y="64164"/>
                </a:cubicBezTo>
                <a:cubicBezTo>
                  <a:pt x="61324" y="77981"/>
                  <a:pt x="61324" y="77981"/>
                  <a:pt x="61324" y="77981"/>
                </a:cubicBezTo>
                <a:cubicBezTo>
                  <a:pt x="58485" y="81009"/>
                  <a:pt x="58485" y="83659"/>
                  <a:pt x="61324" y="83659"/>
                </a:cubicBezTo>
                <a:cubicBezTo>
                  <a:pt x="61324" y="86498"/>
                  <a:pt x="63974" y="86498"/>
                  <a:pt x="66813" y="83659"/>
                </a:cubicBezTo>
                <a:cubicBezTo>
                  <a:pt x="86309" y="64164"/>
                  <a:pt x="86309" y="64164"/>
                  <a:pt x="86309" y="64164"/>
                </a:cubicBezTo>
                <a:cubicBezTo>
                  <a:pt x="89148" y="64164"/>
                  <a:pt x="89148" y="61324"/>
                  <a:pt x="89148" y="61324"/>
                </a:cubicBezTo>
                <a:cubicBezTo>
                  <a:pt x="89148" y="58675"/>
                  <a:pt x="89148" y="58675"/>
                  <a:pt x="86309" y="55835"/>
                </a:cubicBez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1167" y="111482"/>
                  <a:pt x="8328" y="108832"/>
                  <a:pt x="8328" y="105993"/>
                </a:cubicBezTo>
                <a:cubicBezTo>
                  <a:pt x="8328" y="16845"/>
                  <a:pt x="8328" y="16845"/>
                  <a:pt x="8328" y="16845"/>
                </a:cubicBezTo>
                <a:cubicBezTo>
                  <a:pt x="8328" y="11167"/>
                  <a:pt x="11167" y="8517"/>
                  <a:pt x="13817" y="8517"/>
                </a:cubicBezTo>
                <a:cubicBezTo>
                  <a:pt x="102965" y="8517"/>
                  <a:pt x="102965" y="8517"/>
                  <a:pt x="102965" y="8517"/>
                </a:cubicBezTo>
                <a:cubicBezTo>
                  <a:pt x="108643" y="8517"/>
                  <a:pt x="111293" y="11167"/>
                  <a:pt x="111293" y="16845"/>
                </a:cubicBezTo>
                <a:lnTo>
                  <a:pt x="111293"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4" name="Shape 4626"/>
          <p:cNvSpPr/>
          <p:nvPr/>
        </p:nvSpPr>
        <p:spPr>
          <a:xfrm>
            <a:off x="9045855" y="3050698"/>
            <a:ext cx="296312" cy="305210"/>
          </a:xfrm>
          <a:custGeom>
            <a:avLst/>
            <a:gdLst/>
            <a:ahLst/>
            <a:cxnLst/>
            <a:rect l="0" t="0" r="0" b="0"/>
            <a:pathLst>
              <a:path w="120000" h="120000" extrusionOk="0">
                <a:moveTo>
                  <a:pt x="105654" y="0"/>
                </a:moveTo>
                <a:lnTo>
                  <a:pt x="105654"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654" y="8517"/>
                  <a:pt x="105654" y="8517"/>
                  <a:pt x="105654" y="8517"/>
                </a:cubicBezTo>
                <a:cubicBezTo>
                  <a:pt x="108368" y="8517"/>
                  <a:pt x="114184" y="11167"/>
                  <a:pt x="114184" y="16845"/>
                </a:cubicBezTo>
                <a:lnTo>
                  <a:pt x="114184" y="105993"/>
                </a:lnTo>
                <a:close/>
                <a:moveTo>
                  <a:pt x="82778" y="55835"/>
                </a:moveTo>
                <a:lnTo>
                  <a:pt x="82778" y="55835"/>
                </a:lnTo>
                <a:cubicBezTo>
                  <a:pt x="42843" y="55835"/>
                  <a:pt x="42843" y="55835"/>
                  <a:pt x="42843" y="55835"/>
                </a:cubicBezTo>
                <a:cubicBezTo>
                  <a:pt x="56995" y="41829"/>
                  <a:pt x="56995" y="41829"/>
                  <a:pt x="56995" y="41829"/>
                </a:cubicBezTo>
                <a:cubicBezTo>
                  <a:pt x="59903" y="39179"/>
                  <a:pt x="59903" y="36340"/>
                  <a:pt x="56995" y="36340"/>
                </a:cubicBezTo>
                <a:cubicBezTo>
                  <a:pt x="56995" y="33501"/>
                  <a:pt x="54281" y="33501"/>
                  <a:pt x="51373" y="36340"/>
                </a:cubicBezTo>
                <a:cubicBezTo>
                  <a:pt x="31405" y="55835"/>
                  <a:pt x="31405" y="55835"/>
                  <a:pt x="31405" y="55835"/>
                </a:cubicBezTo>
                <a:cubicBezTo>
                  <a:pt x="31405" y="58675"/>
                  <a:pt x="31405" y="58675"/>
                  <a:pt x="31405" y="61324"/>
                </a:cubicBezTo>
                <a:lnTo>
                  <a:pt x="31405" y="64164"/>
                </a:lnTo>
                <a:cubicBezTo>
                  <a:pt x="51373" y="83659"/>
                  <a:pt x="51373" y="83659"/>
                  <a:pt x="51373" y="83659"/>
                </a:cubicBezTo>
                <a:cubicBezTo>
                  <a:pt x="54281" y="86498"/>
                  <a:pt x="56995" y="86498"/>
                  <a:pt x="56995" y="83659"/>
                </a:cubicBezTo>
                <a:cubicBezTo>
                  <a:pt x="59903" y="83659"/>
                  <a:pt x="59903" y="81009"/>
                  <a:pt x="56995" y="77981"/>
                </a:cubicBezTo>
                <a:cubicBezTo>
                  <a:pt x="42843" y="64164"/>
                  <a:pt x="42843" y="64164"/>
                  <a:pt x="42843" y="64164"/>
                </a:cubicBezTo>
                <a:cubicBezTo>
                  <a:pt x="82778" y="64164"/>
                  <a:pt x="82778" y="64164"/>
                  <a:pt x="82778" y="64164"/>
                </a:cubicBezTo>
                <a:cubicBezTo>
                  <a:pt x="85492" y="64164"/>
                  <a:pt x="85492" y="61324"/>
                  <a:pt x="85492" y="61324"/>
                </a:cubicBezTo>
                <a:cubicBezTo>
                  <a:pt x="85492" y="58675"/>
                  <a:pt x="85492" y="55835"/>
                  <a:pt x="82778" y="5583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5" name="Shape 4627"/>
          <p:cNvSpPr/>
          <p:nvPr/>
        </p:nvSpPr>
        <p:spPr>
          <a:xfrm>
            <a:off x="8550238" y="3050698"/>
            <a:ext cx="305130" cy="305210"/>
          </a:xfrm>
          <a:custGeom>
            <a:avLst/>
            <a:gdLst/>
            <a:ahLst/>
            <a:cxnLst/>
            <a:rect l="0" t="0" r="0" b="0"/>
            <a:pathLst>
              <a:path w="120000" h="120000" extrusionOk="0">
                <a:moveTo>
                  <a:pt x="91987" y="39179"/>
                </a:moveTo>
                <a:lnTo>
                  <a:pt x="91987" y="39179"/>
                </a:lnTo>
                <a:cubicBezTo>
                  <a:pt x="61324" y="69842"/>
                  <a:pt x="61324" y="69842"/>
                  <a:pt x="61324" y="69842"/>
                </a:cubicBezTo>
                <a:cubicBezTo>
                  <a:pt x="30662" y="39179"/>
                  <a:pt x="30662" y="39179"/>
                  <a:pt x="30662" y="39179"/>
                </a:cubicBezTo>
                <a:cubicBezTo>
                  <a:pt x="28012" y="39179"/>
                  <a:pt x="25173" y="39179"/>
                  <a:pt x="25173" y="39179"/>
                </a:cubicBezTo>
                <a:cubicBezTo>
                  <a:pt x="22334" y="41829"/>
                  <a:pt x="22334" y="41829"/>
                  <a:pt x="25173" y="44668"/>
                </a:cubicBezTo>
                <a:cubicBezTo>
                  <a:pt x="58675" y="77981"/>
                  <a:pt x="58675" y="77981"/>
                  <a:pt x="58675" y="77981"/>
                </a:cubicBezTo>
                <a:cubicBezTo>
                  <a:pt x="58675" y="77981"/>
                  <a:pt x="58675" y="77981"/>
                  <a:pt x="61324" y="77981"/>
                </a:cubicBezTo>
                <a:cubicBezTo>
                  <a:pt x="61324" y="77981"/>
                  <a:pt x="61324" y="77981"/>
                  <a:pt x="64164" y="77981"/>
                </a:cubicBezTo>
                <a:cubicBezTo>
                  <a:pt x="97665" y="44668"/>
                  <a:pt x="97665" y="44668"/>
                  <a:pt x="97665" y="44668"/>
                </a:cubicBezTo>
                <a:cubicBezTo>
                  <a:pt x="97665" y="41829"/>
                  <a:pt x="97665" y="41829"/>
                  <a:pt x="97665" y="39179"/>
                </a:cubicBezTo>
                <a:cubicBezTo>
                  <a:pt x="94826" y="39179"/>
                  <a:pt x="91987" y="39179"/>
                  <a:pt x="91987" y="39179"/>
                </a:cubicBezTo>
                <a:close/>
                <a:moveTo>
                  <a:pt x="105993" y="0"/>
                </a:moveTo>
                <a:lnTo>
                  <a:pt x="105993" y="0"/>
                </a:lnTo>
                <a:cubicBezTo>
                  <a:pt x="16845" y="0"/>
                  <a:pt x="16845" y="0"/>
                  <a:pt x="16845" y="0"/>
                </a:cubicBezTo>
                <a:cubicBezTo>
                  <a:pt x="8517" y="0"/>
                  <a:pt x="0" y="8517"/>
                  <a:pt x="0" y="16845"/>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832" y="111482"/>
                  <a:pt x="105993" y="111482"/>
                </a:cubicBezTo>
                <a:cubicBezTo>
                  <a:pt x="16845" y="111482"/>
                  <a:pt x="16845" y="111482"/>
                  <a:pt x="16845" y="111482"/>
                </a:cubicBezTo>
                <a:cubicBezTo>
                  <a:pt x="11167" y="111482"/>
                  <a:pt x="8517" y="108832"/>
                  <a:pt x="8517" y="105993"/>
                </a:cubicBezTo>
                <a:cubicBezTo>
                  <a:pt x="8517" y="16845"/>
                  <a:pt x="8517" y="16845"/>
                  <a:pt x="8517" y="16845"/>
                </a:cubicBezTo>
                <a:cubicBezTo>
                  <a:pt x="8517" y="11167"/>
                  <a:pt x="11167" y="8517"/>
                  <a:pt x="16845" y="8517"/>
                </a:cubicBezTo>
                <a:cubicBezTo>
                  <a:pt x="105993" y="8517"/>
                  <a:pt x="105993" y="8517"/>
                  <a:pt x="105993" y="8517"/>
                </a:cubicBezTo>
                <a:cubicBezTo>
                  <a:pt x="108832" y="8517"/>
                  <a:pt x="111482" y="11167"/>
                  <a:pt x="111482" y="16845"/>
                </a:cubicBezTo>
                <a:lnTo>
                  <a:pt x="111482"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6" name="Shape 4628"/>
          <p:cNvSpPr/>
          <p:nvPr/>
        </p:nvSpPr>
        <p:spPr>
          <a:xfrm>
            <a:off x="8061676" y="3050698"/>
            <a:ext cx="305131" cy="305210"/>
          </a:xfrm>
          <a:custGeom>
            <a:avLst/>
            <a:gdLst/>
            <a:ahLst/>
            <a:cxnLst/>
            <a:rect l="0" t="0" r="0" b="0"/>
            <a:pathLst>
              <a:path w="120000" h="120000" extrusionOk="0">
                <a:moveTo>
                  <a:pt x="61324" y="41829"/>
                </a:moveTo>
                <a:lnTo>
                  <a:pt x="61324" y="41829"/>
                </a:lnTo>
                <a:cubicBezTo>
                  <a:pt x="61324" y="41829"/>
                  <a:pt x="61324" y="41829"/>
                  <a:pt x="58485" y="41829"/>
                </a:cubicBezTo>
                <a:cubicBezTo>
                  <a:pt x="58485" y="41829"/>
                  <a:pt x="58485" y="41829"/>
                  <a:pt x="55646" y="41829"/>
                </a:cubicBezTo>
                <a:cubicBezTo>
                  <a:pt x="22145" y="75331"/>
                  <a:pt x="22145" y="75331"/>
                  <a:pt x="22145" y="75331"/>
                </a:cubicBezTo>
                <a:cubicBezTo>
                  <a:pt x="22145" y="77981"/>
                  <a:pt x="22145" y="81009"/>
                  <a:pt x="22145" y="81009"/>
                </a:cubicBezTo>
                <a:cubicBezTo>
                  <a:pt x="24984" y="83659"/>
                  <a:pt x="27823" y="83659"/>
                  <a:pt x="27823" y="81009"/>
                </a:cubicBezTo>
                <a:cubicBezTo>
                  <a:pt x="58485" y="50347"/>
                  <a:pt x="58485" y="50347"/>
                  <a:pt x="58485" y="50347"/>
                </a:cubicBezTo>
                <a:cubicBezTo>
                  <a:pt x="89148" y="81009"/>
                  <a:pt x="89148" y="81009"/>
                  <a:pt x="89148" y="81009"/>
                </a:cubicBezTo>
                <a:cubicBezTo>
                  <a:pt x="91798" y="83659"/>
                  <a:pt x="94637" y="83659"/>
                  <a:pt x="94637" y="81009"/>
                </a:cubicBezTo>
                <a:cubicBezTo>
                  <a:pt x="97476" y="81009"/>
                  <a:pt x="97476" y="77981"/>
                  <a:pt x="94637" y="75331"/>
                </a:cubicBezTo>
                <a:lnTo>
                  <a:pt x="61324" y="41829"/>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7" name="Shape 4629"/>
          <p:cNvSpPr/>
          <p:nvPr/>
        </p:nvSpPr>
        <p:spPr>
          <a:xfrm>
            <a:off x="7574879" y="3050698"/>
            <a:ext cx="296312" cy="305210"/>
          </a:xfrm>
          <a:custGeom>
            <a:avLst/>
            <a:gdLst/>
            <a:ahLst/>
            <a:cxnLst/>
            <a:rect l="0" t="0" r="0" b="0"/>
            <a:pathLst>
              <a:path w="120000" h="120000" extrusionOk="0">
                <a:moveTo>
                  <a:pt x="42843" y="25173"/>
                </a:moveTo>
                <a:lnTo>
                  <a:pt x="42843" y="25173"/>
                </a:lnTo>
                <a:cubicBezTo>
                  <a:pt x="42843" y="22334"/>
                  <a:pt x="39935" y="22334"/>
                  <a:pt x="37027" y="25173"/>
                </a:cubicBezTo>
                <a:cubicBezTo>
                  <a:pt x="37027" y="25173"/>
                  <a:pt x="37027" y="28012"/>
                  <a:pt x="37027" y="30662"/>
                </a:cubicBezTo>
                <a:cubicBezTo>
                  <a:pt x="68432" y="61324"/>
                  <a:pt x="68432" y="61324"/>
                  <a:pt x="68432" y="61324"/>
                </a:cubicBezTo>
                <a:cubicBezTo>
                  <a:pt x="37027" y="91987"/>
                  <a:pt x="37027" y="91987"/>
                  <a:pt x="37027" y="91987"/>
                </a:cubicBezTo>
                <a:cubicBezTo>
                  <a:pt x="37027" y="91987"/>
                  <a:pt x="37027" y="94826"/>
                  <a:pt x="37027" y="97665"/>
                </a:cubicBezTo>
                <a:cubicBezTo>
                  <a:pt x="39935" y="97665"/>
                  <a:pt x="42843" y="97665"/>
                  <a:pt x="42843" y="97665"/>
                </a:cubicBezTo>
                <a:cubicBezTo>
                  <a:pt x="77156" y="64164"/>
                  <a:pt x="77156" y="64164"/>
                  <a:pt x="77156" y="64164"/>
                </a:cubicBezTo>
                <a:cubicBezTo>
                  <a:pt x="79870" y="61324"/>
                  <a:pt x="79870" y="61324"/>
                  <a:pt x="79870" y="61324"/>
                </a:cubicBezTo>
                <a:cubicBezTo>
                  <a:pt x="79870" y="58675"/>
                  <a:pt x="79870" y="58675"/>
                  <a:pt x="77156" y="58675"/>
                </a:cubicBezTo>
                <a:lnTo>
                  <a:pt x="42843" y="25173"/>
                </a:lnTo>
                <a:close/>
                <a:moveTo>
                  <a:pt x="105654" y="0"/>
                </a:moveTo>
                <a:lnTo>
                  <a:pt x="105654"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517"/>
                  <a:pt x="114184" y="0"/>
                  <a:pt x="105654" y="0"/>
                </a:cubicBezTo>
                <a:close/>
                <a:moveTo>
                  <a:pt x="114184" y="105993"/>
                </a:moveTo>
                <a:lnTo>
                  <a:pt x="114184" y="105993"/>
                </a:lnTo>
                <a:cubicBezTo>
                  <a:pt x="114184" y="108832"/>
                  <a:pt x="108368" y="111482"/>
                  <a:pt x="105654"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654" y="8517"/>
                  <a:pt x="105654" y="8517"/>
                  <a:pt x="105654" y="8517"/>
                </a:cubicBezTo>
                <a:cubicBezTo>
                  <a:pt x="108368" y="8517"/>
                  <a:pt x="114184" y="11167"/>
                  <a:pt x="114184" y="16845"/>
                </a:cubicBezTo>
                <a:lnTo>
                  <a:pt x="114184"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8" name="Shape 4630"/>
          <p:cNvSpPr/>
          <p:nvPr/>
        </p:nvSpPr>
        <p:spPr>
          <a:xfrm>
            <a:off x="7079262" y="3050698"/>
            <a:ext cx="305130" cy="305210"/>
          </a:xfrm>
          <a:custGeom>
            <a:avLst/>
            <a:gdLst/>
            <a:ahLst/>
            <a:cxnLst/>
            <a:rect l="0" t="0" r="0" b="0"/>
            <a:pathLst>
              <a:path w="120000" h="120000" extrusionOk="0">
                <a:moveTo>
                  <a:pt x="80820" y="25173"/>
                </a:moveTo>
                <a:lnTo>
                  <a:pt x="80820" y="25173"/>
                </a:lnTo>
                <a:cubicBezTo>
                  <a:pt x="80820" y="22334"/>
                  <a:pt x="77981" y="22334"/>
                  <a:pt x="75331" y="25173"/>
                </a:cubicBezTo>
                <a:cubicBezTo>
                  <a:pt x="41829" y="58675"/>
                  <a:pt x="41829" y="58675"/>
                  <a:pt x="41829" y="58675"/>
                </a:cubicBezTo>
                <a:cubicBezTo>
                  <a:pt x="41829" y="58675"/>
                  <a:pt x="41829" y="58675"/>
                  <a:pt x="41829" y="61324"/>
                </a:cubicBezTo>
                <a:cubicBezTo>
                  <a:pt x="41829" y="61324"/>
                  <a:pt x="41829" y="61324"/>
                  <a:pt x="41829" y="64164"/>
                </a:cubicBezTo>
                <a:cubicBezTo>
                  <a:pt x="75331" y="97665"/>
                  <a:pt x="75331" y="97665"/>
                  <a:pt x="75331" y="97665"/>
                </a:cubicBezTo>
                <a:cubicBezTo>
                  <a:pt x="77981" y="97665"/>
                  <a:pt x="80820" y="97665"/>
                  <a:pt x="80820" y="97665"/>
                </a:cubicBezTo>
                <a:cubicBezTo>
                  <a:pt x="83659" y="94826"/>
                  <a:pt x="83659" y="91987"/>
                  <a:pt x="80820" y="91987"/>
                </a:cubicBezTo>
                <a:cubicBezTo>
                  <a:pt x="50157" y="61324"/>
                  <a:pt x="50157" y="61324"/>
                  <a:pt x="50157" y="61324"/>
                </a:cubicBezTo>
                <a:cubicBezTo>
                  <a:pt x="80820" y="30662"/>
                  <a:pt x="80820" y="30662"/>
                  <a:pt x="80820" y="30662"/>
                </a:cubicBezTo>
                <a:cubicBezTo>
                  <a:pt x="83659" y="28012"/>
                  <a:pt x="83659" y="25173"/>
                  <a:pt x="80820" y="25173"/>
                </a:cubicBezTo>
                <a:close/>
                <a:moveTo>
                  <a:pt x="105993" y="0"/>
                </a:moveTo>
                <a:lnTo>
                  <a:pt x="105993" y="0"/>
                </a:lnTo>
                <a:cubicBezTo>
                  <a:pt x="16845" y="0"/>
                  <a:pt x="16845" y="0"/>
                  <a:pt x="16845" y="0"/>
                </a:cubicBezTo>
                <a:cubicBezTo>
                  <a:pt x="8328" y="0"/>
                  <a:pt x="0" y="8517"/>
                  <a:pt x="0" y="16845"/>
                </a:cubicBezTo>
                <a:cubicBezTo>
                  <a:pt x="0" y="105993"/>
                  <a:pt x="0" y="105993"/>
                  <a:pt x="0" y="105993"/>
                </a:cubicBezTo>
                <a:cubicBezTo>
                  <a:pt x="0" y="114321"/>
                  <a:pt x="8328" y="119810"/>
                  <a:pt x="16845" y="119810"/>
                </a:cubicBezTo>
                <a:cubicBezTo>
                  <a:pt x="105993" y="119810"/>
                  <a:pt x="105993" y="119810"/>
                  <a:pt x="105993" y="119810"/>
                </a:cubicBezTo>
                <a:cubicBezTo>
                  <a:pt x="114321" y="119810"/>
                  <a:pt x="119810" y="114321"/>
                  <a:pt x="119810" y="105993"/>
                </a:cubicBezTo>
                <a:cubicBezTo>
                  <a:pt x="119810" y="16845"/>
                  <a:pt x="119810" y="16845"/>
                  <a:pt x="119810" y="16845"/>
                </a:cubicBezTo>
                <a:cubicBezTo>
                  <a:pt x="119810" y="8517"/>
                  <a:pt x="114321" y="0"/>
                  <a:pt x="105993" y="0"/>
                </a:cubicBezTo>
                <a:close/>
                <a:moveTo>
                  <a:pt x="111482" y="105993"/>
                </a:moveTo>
                <a:lnTo>
                  <a:pt x="111482" y="105993"/>
                </a:lnTo>
                <a:cubicBezTo>
                  <a:pt x="111482" y="108832"/>
                  <a:pt x="108643" y="111482"/>
                  <a:pt x="105993" y="111482"/>
                </a:cubicBezTo>
                <a:cubicBezTo>
                  <a:pt x="16845" y="111482"/>
                  <a:pt x="16845" y="111482"/>
                  <a:pt x="16845" y="111482"/>
                </a:cubicBezTo>
                <a:cubicBezTo>
                  <a:pt x="11167" y="111482"/>
                  <a:pt x="8328" y="108832"/>
                  <a:pt x="8328" y="105993"/>
                </a:cubicBezTo>
                <a:cubicBezTo>
                  <a:pt x="8328" y="16845"/>
                  <a:pt x="8328" y="16845"/>
                  <a:pt x="8328" y="16845"/>
                </a:cubicBezTo>
                <a:cubicBezTo>
                  <a:pt x="8328" y="11167"/>
                  <a:pt x="11167" y="8517"/>
                  <a:pt x="16845" y="8517"/>
                </a:cubicBezTo>
                <a:cubicBezTo>
                  <a:pt x="105993" y="8517"/>
                  <a:pt x="105993" y="8517"/>
                  <a:pt x="105993" y="8517"/>
                </a:cubicBezTo>
                <a:cubicBezTo>
                  <a:pt x="108643" y="8517"/>
                  <a:pt x="111482" y="11167"/>
                  <a:pt x="111482" y="16845"/>
                </a:cubicBezTo>
                <a:lnTo>
                  <a:pt x="111482"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9" name="Shape 4631"/>
          <p:cNvSpPr/>
          <p:nvPr/>
        </p:nvSpPr>
        <p:spPr>
          <a:xfrm>
            <a:off x="6592464" y="3050698"/>
            <a:ext cx="305130" cy="305210"/>
          </a:xfrm>
          <a:custGeom>
            <a:avLst/>
            <a:gdLst/>
            <a:ahLst/>
            <a:cxnLst/>
            <a:rect l="0" t="0" r="0" b="0"/>
            <a:pathLst>
              <a:path w="120000" h="120000" extrusionOk="0">
                <a:moveTo>
                  <a:pt x="44479" y="30662"/>
                </a:moveTo>
                <a:lnTo>
                  <a:pt x="44479" y="30662"/>
                </a:lnTo>
                <a:cubicBezTo>
                  <a:pt x="47318" y="30662"/>
                  <a:pt x="47318" y="28012"/>
                  <a:pt x="47318" y="28012"/>
                </a:cubicBezTo>
                <a:cubicBezTo>
                  <a:pt x="47318" y="25173"/>
                  <a:pt x="47318" y="22334"/>
                  <a:pt x="44479" y="22334"/>
                </a:cubicBezTo>
                <a:cubicBezTo>
                  <a:pt x="24984" y="22334"/>
                  <a:pt x="24984" y="22334"/>
                  <a:pt x="24984" y="22334"/>
                </a:cubicBezTo>
                <a:cubicBezTo>
                  <a:pt x="24984" y="22334"/>
                  <a:pt x="24984" y="22334"/>
                  <a:pt x="22145" y="25173"/>
                </a:cubicBezTo>
                <a:cubicBezTo>
                  <a:pt x="22145" y="25173"/>
                  <a:pt x="22145" y="25173"/>
                  <a:pt x="22145" y="28012"/>
                </a:cubicBezTo>
                <a:cubicBezTo>
                  <a:pt x="22145" y="44668"/>
                  <a:pt x="22145" y="44668"/>
                  <a:pt x="22145" y="44668"/>
                </a:cubicBezTo>
                <a:cubicBezTo>
                  <a:pt x="22145" y="47507"/>
                  <a:pt x="24984" y="50347"/>
                  <a:pt x="24984" y="50347"/>
                </a:cubicBezTo>
                <a:cubicBezTo>
                  <a:pt x="27823" y="50347"/>
                  <a:pt x="30662" y="47507"/>
                  <a:pt x="30662" y="44668"/>
                </a:cubicBezTo>
                <a:cubicBezTo>
                  <a:pt x="30662" y="36340"/>
                  <a:pt x="30662" y="36340"/>
                  <a:pt x="30662" y="36340"/>
                </a:cubicBezTo>
                <a:cubicBezTo>
                  <a:pt x="47318" y="52996"/>
                  <a:pt x="47318" y="52996"/>
                  <a:pt x="47318" y="52996"/>
                </a:cubicBezTo>
                <a:cubicBezTo>
                  <a:pt x="52807" y="47507"/>
                  <a:pt x="52807" y="47507"/>
                  <a:pt x="52807" y="47507"/>
                </a:cubicBezTo>
                <a:cubicBezTo>
                  <a:pt x="33312" y="30662"/>
                  <a:pt x="33312" y="30662"/>
                  <a:pt x="33312" y="30662"/>
                </a:cubicBezTo>
                <a:lnTo>
                  <a:pt x="44479" y="30662"/>
                </a:lnTo>
                <a:close/>
                <a:moveTo>
                  <a:pt x="91798" y="72492"/>
                </a:moveTo>
                <a:lnTo>
                  <a:pt x="91798" y="72492"/>
                </a:lnTo>
                <a:cubicBezTo>
                  <a:pt x="91798" y="72492"/>
                  <a:pt x="89148" y="72492"/>
                  <a:pt x="89148" y="75331"/>
                </a:cubicBezTo>
                <a:cubicBezTo>
                  <a:pt x="89148" y="83659"/>
                  <a:pt x="89148" y="83659"/>
                  <a:pt x="89148" y="83659"/>
                </a:cubicBezTo>
                <a:cubicBezTo>
                  <a:pt x="72492" y="67003"/>
                  <a:pt x="72492" y="67003"/>
                  <a:pt x="72492" y="67003"/>
                </a:cubicBezTo>
                <a:cubicBezTo>
                  <a:pt x="66813" y="72492"/>
                  <a:pt x="66813" y="72492"/>
                  <a:pt x="66813" y="72492"/>
                </a:cubicBezTo>
                <a:cubicBezTo>
                  <a:pt x="83470" y="89148"/>
                  <a:pt x="83470" y="89148"/>
                  <a:pt x="83470" y="89148"/>
                </a:cubicBezTo>
                <a:cubicBezTo>
                  <a:pt x="75141" y="89148"/>
                  <a:pt x="75141" y="89148"/>
                  <a:pt x="75141" y="89148"/>
                </a:cubicBezTo>
                <a:cubicBezTo>
                  <a:pt x="72492" y="89148"/>
                  <a:pt x="69463" y="91987"/>
                  <a:pt x="69463" y="94826"/>
                </a:cubicBezTo>
                <a:cubicBezTo>
                  <a:pt x="69463" y="94826"/>
                  <a:pt x="72492" y="97665"/>
                  <a:pt x="75141" y="97665"/>
                </a:cubicBezTo>
                <a:cubicBezTo>
                  <a:pt x="91798" y="97665"/>
                  <a:pt x="91798" y="97665"/>
                  <a:pt x="91798" y="97665"/>
                </a:cubicBezTo>
                <a:cubicBezTo>
                  <a:pt x="94637" y="97665"/>
                  <a:pt x="94637" y="97665"/>
                  <a:pt x="94637" y="97665"/>
                </a:cubicBezTo>
                <a:cubicBezTo>
                  <a:pt x="97476" y="94826"/>
                  <a:pt x="97476" y="94826"/>
                  <a:pt x="97476" y="94826"/>
                </a:cubicBezTo>
                <a:cubicBezTo>
                  <a:pt x="97476" y="75331"/>
                  <a:pt x="97476" y="75331"/>
                  <a:pt x="97476" y="75331"/>
                </a:cubicBezTo>
                <a:cubicBezTo>
                  <a:pt x="97476" y="72492"/>
                  <a:pt x="94637" y="72492"/>
                  <a:pt x="91798" y="72492"/>
                </a:cubicBezTo>
                <a:close/>
                <a:moveTo>
                  <a:pt x="47318" y="67003"/>
                </a:moveTo>
                <a:lnTo>
                  <a:pt x="47318" y="67003"/>
                </a:lnTo>
                <a:cubicBezTo>
                  <a:pt x="30662" y="83659"/>
                  <a:pt x="30662" y="83659"/>
                  <a:pt x="30662" y="83659"/>
                </a:cubicBezTo>
                <a:cubicBezTo>
                  <a:pt x="30662" y="75331"/>
                  <a:pt x="30662" y="75331"/>
                  <a:pt x="30662" y="75331"/>
                </a:cubicBezTo>
                <a:cubicBezTo>
                  <a:pt x="30662" y="72492"/>
                  <a:pt x="27823" y="72492"/>
                  <a:pt x="24984" y="72492"/>
                </a:cubicBezTo>
                <a:cubicBezTo>
                  <a:pt x="24984" y="72492"/>
                  <a:pt x="22145" y="72492"/>
                  <a:pt x="22145" y="75331"/>
                </a:cubicBezTo>
                <a:cubicBezTo>
                  <a:pt x="22145" y="94826"/>
                  <a:pt x="22145" y="94826"/>
                  <a:pt x="22145" y="94826"/>
                </a:cubicBezTo>
                <a:cubicBezTo>
                  <a:pt x="22145" y="94826"/>
                  <a:pt x="22145" y="94826"/>
                  <a:pt x="22145" y="97665"/>
                </a:cubicBezTo>
                <a:cubicBezTo>
                  <a:pt x="24984" y="97665"/>
                  <a:pt x="24984" y="97665"/>
                  <a:pt x="24984" y="97665"/>
                </a:cubicBezTo>
                <a:cubicBezTo>
                  <a:pt x="44479" y="97665"/>
                  <a:pt x="44479" y="97665"/>
                  <a:pt x="44479" y="97665"/>
                </a:cubicBezTo>
                <a:cubicBezTo>
                  <a:pt x="47318" y="97665"/>
                  <a:pt x="47318" y="94826"/>
                  <a:pt x="47318" y="94826"/>
                </a:cubicBezTo>
                <a:cubicBezTo>
                  <a:pt x="47318" y="91987"/>
                  <a:pt x="47318" y="89148"/>
                  <a:pt x="44479" y="89148"/>
                </a:cubicBezTo>
                <a:cubicBezTo>
                  <a:pt x="33312" y="89148"/>
                  <a:pt x="33312" y="89148"/>
                  <a:pt x="33312" y="89148"/>
                </a:cubicBezTo>
                <a:cubicBezTo>
                  <a:pt x="52807" y="72492"/>
                  <a:pt x="52807" y="72492"/>
                  <a:pt x="52807" y="72492"/>
                </a:cubicBezTo>
                <a:lnTo>
                  <a:pt x="47318" y="67003"/>
                </a:lnTo>
                <a:close/>
                <a:moveTo>
                  <a:pt x="102965" y="0"/>
                </a:moveTo>
                <a:lnTo>
                  <a:pt x="102965" y="0"/>
                </a:lnTo>
                <a:cubicBezTo>
                  <a:pt x="13817" y="0"/>
                  <a:pt x="13817" y="0"/>
                  <a:pt x="13817" y="0"/>
                </a:cubicBezTo>
                <a:cubicBezTo>
                  <a:pt x="5488" y="0"/>
                  <a:pt x="0" y="8517"/>
                  <a:pt x="0" y="16845"/>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845"/>
                  <a:pt x="119810" y="16845"/>
                  <a:pt x="119810" y="16845"/>
                </a:cubicBezTo>
                <a:cubicBezTo>
                  <a:pt x="119810" y="8517"/>
                  <a:pt x="111293" y="0"/>
                  <a:pt x="102965" y="0"/>
                </a:cubicBezTo>
                <a:close/>
                <a:moveTo>
                  <a:pt x="111293" y="105993"/>
                </a:moveTo>
                <a:lnTo>
                  <a:pt x="111293" y="105993"/>
                </a:lnTo>
                <a:cubicBezTo>
                  <a:pt x="111293" y="108832"/>
                  <a:pt x="108643" y="111482"/>
                  <a:pt x="102965" y="111482"/>
                </a:cubicBezTo>
                <a:cubicBezTo>
                  <a:pt x="13817" y="111482"/>
                  <a:pt x="13817" y="111482"/>
                  <a:pt x="13817" y="111482"/>
                </a:cubicBezTo>
                <a:cubicBezTo>
                  <a:pt x="10977" y="111482"/>
                  <a:pt x="8328" y="108832"/>
                  <a:pt x="8328" y="105993"/>
                </a:cubicBezTo>
                <a:cubicBezTo>
                  <a:pt x="8328" y="16845"/>
                  <a:pt x="8328" y="16845"/>
                  <a:pt x="8328" y="16845"/>
                </a:cubicBezTo>
                <a:cubicBezTo>
                  <a:pt x="8328" y="11167"/>
                  <a:pt x="10977" y="8517"/>
                  <a:pt x="13817" y="8517"/>
                </a:cubicBezTo>
                <a:cubicBezTo>
                  <a:pt x="102965" y="8517"/>
                  <a:pt x="102965" y="8517"/>
                  <a:pt x="102965" y="8517"/>
                </a:cubicBezTo>
                <a:cubicBezTo>
                  <a:pt x="108643" y="8517"/>
                  <a:pt x="111293" y="11167"/>
                  <a:pt x="111293" y="16845"/>
                </a:cubicBezTo>
                <a:lnTo>
                  <a:pt x="111293" y="105993"/>
                </a:lnTo>
                <a:close/>
                <a:moveTo>
                  <a:pt x="91798" y="22334"/>
                </a:moveTo>
                <a:lnTo>
                  <a:pt x="91798" y="22334"/>
                </a:lnTo>
                <a:cubicBezTo>
                  <a:pt x="75141" y="22334"/>
                  <a:pt x="75141" y="22334"/>
                  <a:pt x="75141" y="22334"/>
                </a:cubicBezTo>
                <a:cubicBezTo>
                  <a:pt x="72492" y="22334"/>
                  <a:pt x="69463" y="25173"/>
                  <a:pt x="69463" y="28012"/>
                </a:cubicBezTo>
                <a:cubicBezTo>
                  <a:pt x="69463" y="28012"/>
                  <a:pt x="72492" y="30662"/>
                  <a:pt x="75141" y="30662"/>
                </a:cubicBezTo>
                <a:cubicBezTo>
                  <a:pt x="83470" y="30662"/>
                  <a:pt x="83470" y="30662"/>
                  <a:pt x="83470" y="30662"/>
                </a:cubicBezTo>
                <a:cubicBezTo>
                  <a:pt x="66813" y="47507"/>
                  <a:pt x="66813" y="47507"/>
                  <a:pt x="66813" y="47507"/>
                </a:cubicBezTo>
                <a:cubicBezTo>
                  <a:pt x="72492" y="52996"/>
                  <a:pt x="72492" y="52996"/>
                  <a:pt x="72492" y="52996"/>
                </a:cubicBezTo>
                <a:cubicBezTo>
                  <a:pt x="89148" y="36340"/>
                  <a:pt x="89148" y="36340"/>
                  <a:pt x="89148" y="36340"/>
                </a:cubicBezTo>
                <a:cubicBezTo>
                  <a:pt x="89148" y="44668"/>
                  <a:pt x="89148" y="44668"/>
                  <a:pt x="89148" y="44668"/>
                </a:cubicBezTo>
                <a:cubicBezTo>
                  <a:pt x="89148" y="47507"/>
                  <a:pt x="91798" y="50347"/>
                  <a:pt x="91798" y="50347"/>
                </a:cubicBezTo>
                <a:cubicBezTo>
                  <a:pt x="94637" y="50347"/>
                  <a:pt x="97476" y="47507"/>
                  <a:pt x="97476" y="44668"/>
                </a:cubicBezTo>
                <a:cubicBezTo>
                  <a:pt x="97476" y="28012"/>
                  <a:pt x="97476" y="28012"/>
                  <a:pt x="97476" y="28012"/>
                </a:cubicBezTo>
                <a:cubicBezTo>
                  <a:pt x="97476" y="25173"/>
                  <a:pt x="97476" y="25173"/>
                  <a:pt x="94637" y="25173"/>
                </a:cubicBezTo>
                <a:cubicBezTo>
                  <a:pt x="94637" y="22334"/>
                  <a:pt x="94637" y="22334"/>
                  <a:pt x="91798" y="2233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0" name="Shape 4632"/>
          <p:cNvSpPr/>
          <p:nvPr/>
        </p:nvSpPr>
        <p:spPr>
          <a:xfrm>
            <a:off x="6102139" y="3050698"/>
            <a:ext cx="296312" cy="305210"/>
          </a:xfrm>
          <a:custGeom>
            <a:avLst/>
            <a:gdLst/>
            <a:ahLst/>
            <a:cxnLst/>
            <a:rect l="0" t="0" r="0" b="0"/>
            <a:pathLst>
              <a:path w="120000" h="120000" extrusionOk="0">
                <a:moveTo>
                  <a:pt x="51373" y="64164"/>
                </a:moveTo>
                <a:lnTo>
                  <a:pt x="51373" y="64164"/>
                </a:lnTo>
                <a:cubicBezTo>
                  <a:pt x="17059" y="64164"/>
                  <a:pt x="17059" y="64164"/>
                  <a:pt x="17059" y="64164"/>
                </a:cubicBezTo>
                <a:lnTo>
                  <a:pt x="14151" y="67003"/>
                </a:lnTo>
                <a:cubicBezTo>
                  <a:pt x="14151" y="69842"/>
                  <a:pt x="17059" y="72492"/>
                  <a:pt x="17059" y="72492"/>
                </a:cubicBezTo>
                <a:cubicBezTo>
                  <a:pt x="42843" y="72492"/>
                  <a:pt x="42843" y="72492"/>
                  <a:pt x="42843" y="72492"/>
                </a:cubicBezTo>
                <a:cubicBezTo>
                  <a:pt x="17059" y="97665"/>
                  <a:pt x="17059" y="97665"/>
                  <a:pt x="17059" y="97665"/>
                </a:cubicBezTo>
                <a:cubicBezTo>
                  <a:pt x="22875" y="103154"/>
                  <a:pt x="22875" y="103154"/>
                  <a:pt x="22875" y="103154"/>
                </a:cubicBezTo>
                <a:cubicBezTo>
                  <a:pt x="48465" y="77981"/>
                  <a:pt x="48465" y="77981"/>
                  <a:pt x="48465" y="77981"/>
                </a:cubicBezTo>
                <a:cubicBezTo>
                  <a:pt x="48465" y="100315"/>
                  <a:pt x="48465" y="100315"/>
                  <a:pt x="48465" y="100315"/>
                </a:cubicBezTo>
                <a:cubicBezTo>
                  <a:pt x="48465" y="103154"/>
                  <a:pt x="51373" y="105993"/>
                  <a:pt x="51373" y="105993"/>
                </a:cubicBezTo>
                <a:cubicBezTo>
                  <a:pt x="54281" y="105993"/>
                  <a:pt x="56995" y="103154"/>
                  <a:pt x="56995" y="100315"/>
                </a:cubicBezTo>
                <a:cubicBezTo>
                  <a:pt x="56995" y="67003"/>
                  <a:pt x="56995" y="67003"/>
                  <a:pt x="56995" y="67003"/>
                </a:cubicBezTo>
                <a:cubicBezTo>
                  <a:pt x="56995" y="67003"/>
                  <a:pt x="56995" y="67003"/>
                  <a:pt x="54281" y="64164"/>
                </a:cubicBezTo>
                <a:cubicBezTo>
                  <a:pt x="54281" y="64164"/>
                  <a:pt x="54281" y="64164"/>
                  <a:pt x="51373" y="64164"/>
                </a:cubicBezTo>
                <a:close/>
                <a:moveTo>
                  <a:pt x="102746" y="50347"/>
                </a:moveTo>
                <a:lnTo>
                  <a:pt x="102746" y="50347"/>
                </a:lnTo>
                <a:cubicBezTo>
                  <a:pt x="76962" y="50347"/>
                  <a:pt x="76962" y="50347"/>
                  <a:pt x="76962" y="50347"/>
                </a:cubicBezTo>
                <a:cubicBezTo>
                  <a:pt x="102746" y="25173"/>
                  <a:pt x="102746" y="25173"/>
                  <a:pt x="102746" y="25173"/>
                </a:cubicBezTo>
                <a:cubicBezTo>
                  <a:pt x="96930" y="19495"/>
                  <a:pt x="96930" y="19495"/>
                  <a:pt x="96930" y="19495"/>
                </a:cubicBezTo>
                <a:cubicBezTo>
                  <a:pt x="71340" y="44668"/>
                  <a:pt x="71340" y="44668"/>
                  <a:pt x="71340" y="44668"/>
                </a:cubicBezTo>
                <a:cubicBezTo>
                  <a:pt x="71340" y="19495"/>
                  <a:pt x="71340" y="19495"/>
                  <a:pt x="71340" y="19495"/>
                </a:cubicBezTo>
                <a:cubicBezTo>
                  <a:pt x="71340" y="16845"/>
                  <a:pt x="68432" y="16845"/>
                  <a:pt x="68432" y="16845"/>
                </a:cubicBezTo>
                <a:cubicBezTo>
                  <a:pt x="65718" y="16845"/>
                  <a:pt x="62810" y="16845"/>
                  <a:pt x="62810" y="19495"/>
                </a:cubicBezTo>
                <a:cubicBezTo>
                  <a:pt x="62810" y="52996"/>
                  <a:pt x="62810" y="52996"/>
                  <a:pt x="62810" y="52996"/>
                </a:cubicBezTo>
                <a:cubicBezTo>
                  <a:pt x="62810" y="52996"/>
                  <a:pt x="62810" y="55835"/>
                  <a:pt x="65718" y="55835"/>
                </a:cubicBezTo>
                <a:cubicBezTo>
                  <a:pt x="65718" y="55835"/>
                  <a:pt x="65718" y="55835"/>
                  <a:pt x="68432" y="55835"/>
                </a:cubicBezTo>
                <a:cubicBezTo>
                  <a:pt x="102746" y="55835"/>
                  <a:pt x="102746" y="55835"/>
                  <a:pt x="102746" y="55835"/>
                </a:cubicBezTo>
                <a:cubicBezTo>
                  <a:pt x="102746" y="55835"/>
                  <a:pt x="105460" y="55835"/>
                  <a:pt x="105460" y="52996"/>
                </a:cubicBezTo>
                <a:cubicBezTo>
                  <a:pt x="105460" y="50347"/>
                  <a:pt x="102746" y="50347"/>
                  <a:pt x="102746" y="50347"/>
                </a:cubicBezTo>
                <a:close/>
                <a:moveTo>
                  <a:pt x="105460" y="0"/>
                </a:moveTo>
                <a:lnTo>
                  <a:pt x="105460" y="0"/>
                </a:lnTo>
                <a:cubicBezTo>
                  <a:pt x="14151" y="0"/>
                  <a:pt x="14151" y="0"/>
                  <a:pt x="14151" y="0"/>
                </a:cubicBezTo>
                <a:cubicBezTo>
                  <a:pt x="5621" y="0"/>
                  <a:pt x="0" y="8517"/>
                  <a:pt x="0" y="16845"/>
                </a:cubicBezTo>
                <a:cubicBezTo>
                  <a:pt x="0" y="105993"/>
                  <a:pt x="0" y="105993"/>
                  <a:pt x="0" y="105993"/>
                </a:cubicBezTo>
                <a:cubicBezTo>
                  <a:pt x="0" y="114321"/>
                  <a:pt x="5621" y="119810"/>
                  <a:pt x="14151" y="119810"/>
                </a:cubicBezTo>
                <a:cubicBezTo>
                  <a:pt x="105460" y="119810"/>
                  <a:pt x="105460" y="119810"/>
                  <a:pt x="105460" y="119810"/>
                </a:cubicBezTo>
                <a:cubicBezTo>
                  <a:pt x="114184" y="119810"/>
                  <a:pt x="119806" y="114321"/>
                  <a:pt x="119806" y="105993"/>
                </a:cubicBezTo>
                <a:cubicBezTo>
                  <a:pt x="119806" y="16845"/>
                  <a:pt x="119806" y="16845"/>
                  <a:pt x="119806" y="16845"/>
                </a:cubicBezTo>
                <a:cubicBezTo>
                  <a:pt x="119806" y="8517"/>
                  <a:pt x="114184" y="0"/>
                  <a:pt x="105460" y="0"/>
                </a:cubicBezTo>
                <a:close/>
                <a:moveTo>
                  <a:pt x="114184" y="105993"/>
                </a:moveTo>
                <a:lnTo>
                  <a:pt x="114184" y="105993"/>
                </a:lnTo>
                <a:cubicBezTo>
                  <a:pt x="114184" y="108832"/>
                  <a:pt x="108368" y="111482"/>
                  <a:pt x="105460" y="111482"/>
                </a:cubicBezTo>
                <a:cubicBezTo>
                  <a:pt x="14151" y="111482"/>
                  <a:pt x="14151" y="111482"/>
                  <a:pt x="14151" y="111482"/>
                </a:cubicBezTo>
                <a:cubicBezTo>
                  <a:pt x="11437" y="111482"/>
                  <a:pt x="5621" y="108832"/>
                  <a:pt x="5621" y="105993"/>
                </a:cubicBezTo>
                <a:cubicBezTo>
                  <a:pt x="5621" y="16845"/>
                  <a:pt x="5621" y="16845"/>
                  <a:pt x="5621" y="16845"/>
                </a:cubicBezTo>
                <a:cubicBezTo>
                  <a:pt x="5621" y="11167"/>
                  <a:pt x="11437" y="8517"/>
                  <a:pt x="14151" y="8517"/>
                </a:cubicBezTo>
                <a:cubicBezTo>
                  <a:pt x="105460" y="8517"/>
                  <a:pt x="105460" y="8517"/>
                  <a:pt x="105460" y="8517"/>
                </a:cubicBezTo>
                <a:cubicBezTo>
                  <a:pt x="108368" y="8517"/>
                  <a:pt x="114184" y="11167"/>
                  <a:pt x="114184" y="16845"/>
                </a:cubicBezTo>
                <a:lnTo>
                  <a:pt x="114184"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1" name="Shape 4633"/>
          <p:cNvSpPr/>
          <p:nvPr/>
        </p:nvSpPr>
        <p:spPr>
          <a:xfrm>
            <a:off x="10516831" y="2563772"/>
            <a:ext cx="296312" cy="305210"/>
          </a:xfrm>
          <a:custGeom>
            <a:avLst/>
            <a:gdLst/>
            <a:ahLst/>
            <a:cxnLst/>
            <a:rect l="0" t="0" r="0" b="0"/>
            <a:pathLst>
              <a:path w="120000" h="120000" extrusionOk="0">
                <a:moveTo>
                  <a:pt x="51373" y="97476"/>
                </a:moveTo>
                <a:lnTo>
                  <a:pt x="51373" y="97476"/>
                </a:lnTo>
                <a:cubicBezTo>
                  <a:pt x="25589" y="97476"/>
                  <a:pt x="25589" y="97476"/>
                  <a:pt x="25589" y="97476"/>
                </a:cubicBezTo>
                <a:cubicBezTo>
                  <a:pt x="54281" y="72492"/>
                  <a:pt x="54281" y="72492"/>
                  <a:pt x="54281" y="72492"/>
                </a:cubicBezTo>
                <a:cubicBezTo>
                  <a:pt x="48465" y="66813"/>
                  <a:pt x="48465" y="66813"/>
                  <a:pt x="48465" y="66813"/>
                </a:cubicBezTo>
                <a:cubicBezTo>
                  <a:pt x="22875" y="91798"/>
                  <a:pt x="22875" y="91798"/>
                  <a:pt x="22875" y="91798"/>
                </a:cubicBezTo>
                <a:cubicBezTo>
                  <a:pt x="22875" y="66813"/>
                  <a:pt x="22875" y="66813"/>
                  <a:pt x="22875" y="66813"/>
                </a:cubicBezTo>
                <a:cubicBezTo>
                  <a:pt x="22875" y="63974"/>
                  <a:pt x="19967" y="63974"/>
                  <a:pt x="17059" y="63974"/>
                </a:cubicBezTo>
                <a:cubicBezTo>
                  <a:pt x="17059" y="63974"/>
                  <a:pt x="14345" y="63974"/>
                  <a:pt x="14345" y="66813"/>
                </a:cubicBezTo>
                <a:cubicBezTo>
                  <a:pt x="14345" y="100315"/>
                  <a:pt x="14345" y="100315"/>
                  <a:pt x="14345" y="100315"/>
                </a:cubicBezTo>
                <a:lnTo>
                  <a:pt x="14345" y="102965"/>
                </a:lnTo>
                <a:cubicBezTo>
                  <a:pt x="17059" y="102965"/>
                  <a:pt x="17059" y="102965"/>
                  <a:pt x="17059" y="102965"/>
                </a:cubicBezTo>
                <a:cubicBezTo>
                  <a:pt x="51373" y="102965"/>
                  <a:pt x="51373" y="102965"/>
                  <a:pt x="51373" y="102965"/>
                </a:cubicBezTo>
                <a:cubicBezTo>
                  <a:pt x="54281" y="102965"/>
                  <a:pt x="56995" y="102965"/>
                  <a:pt x="56995" y="100315"/>
                </a:cubicBezTo>
                <a:cubicBezTo>
                  <a:pt x="56995" y="97476"/>
                  <a:pt x="54281" y="97476"/>
                  <a:pt x="51373" y="97476"/>
                </a:cubicBezTo>
                <a:close/>
                <a:moveTo>
                  <a:pt x="102746" y="13817"/>
                </a:moveTo>
                <a:lnTo>
                  <a:pt x="102746" y="13817"/>
                </a:lnTo>
                <a:cubicBezTo>
                  <a:pt x="68432" y="13817"/>
                  <a:pt x="68432" y="13817"/>
                  <a:pt x="68432" y="13817"/>
                </a:cubicBezTo>
                <a:cubicBezTo>
                  <a:pt x="65718" y="13817"/>
                  <a:pt x="62810" y="16656"/>
                  <a:pt x="62810" y="19495"/>
                </a:cubicBezTo>
                <a:cubicBezTo>
                  <a:pt x="62810" y="19495"/>
                  <a:pt x="65718" y="22145"/>
                  <a:pt x="68432" y="22145"/>
                </a:cubicBezTo>
                <a:cubicBezTo>
                  <a:pt x="94216" y="22145"/>
                  <a:pt x="94216" y="22145"/>
                  <a:pt x="94216" y="22145"/>
                </a:cubicBezTo>
                <a:cubicBezTo>
                  <a:pt x="65718" y="47318"/>
                  <a:pt x="65718" y="47318"/>
                  <a:pt x="65718" y="47318"/>
                </a:cubicBezTo>
                <a:cubicBezTo>
                  <a:pt x="71340" y="52807"/>
                  <a:pt x="71340" y="52807"/>
                  <a:pt x="71340" y="52807"/>
                </a:cubicBezTo>
                <a:cubicBezTo>
                  <a:pt x="96930" y="27823"/>
                  <a:pt x="96930" y="27823"/>
                  <a:pt x="96930" y="27823"/>
                </a:cubicBezTo>
                <a:cubicBezTo>
                  <a:pt x="96930" y="52807"/>
                  <a:pt x="96930" y="52807"/>
                  <a:pt x="96930" y="52807"/>
                </a:cubicBezTo>
                <a:cubicBezTo>
                  <a:pt x="96930" y="52807"/>
                  <a:pt x="99838" y="55646"/>
                  <a:pt x="102746" y="55646"/>
                </a:cubicBezTo>
                <a:lnTo>
                  <a:pt x="105654" y="52807"/>
                </a:lnTo>
                <a:cubicBezTo>
                  <a:pt x="105654" y="19495"/>
                  <a:pt x="105654" y="19495"/>
                  <a:pt x="105654" y="19495"/>
                </a:cubicBezTo>
                <a:cubicBezTo>
                  <a:pt x="105654" y="16656"/>
                  <a:pt x="105654" y="16656"/>
                  <a:pt x="105654" y="16656"/>
                </a:cubicBezTo>
                <a:cubicBezTo>
                  <a:pt x="102746" y="13817"/>
                  <a:pt x="102746" y="13817"/>
                  <a:pt x="102746" y="13817"/>
                </a:cubicBezTo>
                <a:close/>
                <a:moveTo>
                  <a:pt x="105654" y="0"/>
                </a:moveTo>
                <a:lnTo>
                  <a:pt x="105654" y="0"/>
                </a:lnTo>
                <a:cubicBezTo>
                  <a:pt x="14345" y="0"/>
                  <a:pt x="14345" y="0"/>
                  <a:pt x="14345" y="0"/>
                </a:cubicBezTo>
                <a:cubicBezTo>
                  <a:pt x="5621" y="0"/>
                  <a:pt x="0" y="5488"/>
                  <a:pt x="0" y="13817"/>
                </a:cubicBezTo>
                <a:cubicBezTo>
                  <a:pt x="0" y="102965"/>
                  <a:pt x="0" y="102965"/>
                  <a:pt x="0" y="102965"/>
                </a:cubicBezTo>
                <a:cubicBezTo>
                  <a:pt x="0" y="111293"/>
                  <a:pt x="5621" y="119810"/>
                  <a:pt x="14345" y="119810"/>
                </a:cubicBezTo>
                <a:cubicBezTo>
                  <a:pt x="105654" y="119810"/>
                  <a:pt x="105654" y="119810"/>
                  <a:pt x="105654" y="119810"/>
                </a:cubicBezTo>
                <a:cubicBezTo>
                  <a:pt x="114184" y="119810"/>
                  <a:pt x="119806" y="111293"/>
                  <a:pt x="119806" y="102965"/>
                </a:cubicBezTo>
                <a:cubicBezTo>
                  <a:pt x="119806" y="13817"/>
                  <a:pt x="119806" y="13817"/>
                  <a:pt x="119806" y="13817"/>
                </a:cubicBezTo>
                <a:cubicBezTo>
                  <a:pt x="119806" y="5488"/>
                  <a:pt x="114184" y="0"/>
                  <a:pt x="105654" y="0"/>
                </a:cubicBezTo>
                <a:close/>
                <a:moveTo>
                  <a:pt x="114184" y="102965"/>
                </a:moveTo>
                <a:lnTo>
                  <a:pt x="114184" y="102965"/>
                </a:lnTo>
                <a:cubicBezTo>
                  <a:pt x="114184" y="108643"/>
                  <a:pt x="108368" y="111293"/>
                  <a:pt x="105654" y="111293"/>
                </a:cubicBezTo>
                <a:cubicBezTo>
                  <a:pt x="14345" y="111293"/>
                  <a:pt x="14345" y="111293"/>
                  <a:pt x="14345" y="111293"/>
                </a:cubicBezTo>
                <a:cubicBezTo>
                  <a:pt x="11437" y="111293"/>
                  <a:pt x="5621" y="108643"/>
                  <a:pt x="5621" y="102965"/>
                </a:cubicBezTo>
                <a:cubicBezTo>
                  <a:pt x="5621" y="13817"/>
                  <a:pt x="5621" y="13817"/>
                  <a:pt x="5621" y="13817"/>
                </a:cubicBezTo>
                <a:cubicBezTo>
                  <a:pt x="5621" y="10977"/>
                  <a:pt x="11437" y="8328"/>
                  <a:pt x="14345" y="8328"/>
                </a:cubicBezTo>
                <a:cubicBezTo>
                  <a:pt x="105654" y="8328"/>
                  <a:pt x="105654" y="8328"/>
                  <a:pt x="105654" y="8328"/>
                </a:cubicBezTo>
                <a:cubicBezTo>
                  <a:pt x="108368" y="8328"/>
                  <a:pt x="114184" y="10977"/>
                  <a:pt x="114184" y="13817"/>
                </a:cubicBezTo>
                <a:lnTo>
                  <a:pt x="114184" y="10296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2" name="Shape 4634"/>
          <p:cNvSpPr/>
          <p:nvPr/>
        </p:nvSpPr>
        <p:spPr>
          <a:xfrm>
            <a:off x="10049436" y="2563772"/>
            <a:ext cx="269855" cy="305210"/>
          </a:xfrm>
          <a:custGeom>
            <a:avLst/>
            <a:gdLst/>
            <a:ahLst/>
            <a:cxnLst/>
            <a:rect l="0" t="0" r="0" b="0"/>
            <a:pathLst>
              <a:path w="120000" h="120000" extrusionOk="0">
                <a:moveTo>
                  <a:pt x="28449" y="69652"/>
                </a:moveTo>
                <a:lnTo>
                  <a:pt x="28449" y="69652"/>
                </a:lnTo>
                <a:cubicBezTo>
                  <a:pt x="56684" y="94637"/>
                  <a:pt x="56684" y="94637"/>
                  <a:pt x="56684" y="94637"/>
                </a:cubicBezTo>
                <a:lnTo>
                  <a:pt x="59893" y="97476"/>
                </a:lnTo>
                <a:lnTo>
                  <a:pt x="63101" y="94637"/>
                </a:lnTo>
                <a:cubicBezTo>
                  <a:pt x="91336" y="69652"/>
                  <a:pt x="91336" y="69652"/>
                  <a:pt x="91336" y="69652"/>
                </a:cubicBezTo>
                <a:cubicBezTo>
                  <a:pt x="94545" y="66813"/>
                  <a:pt x="94545" y="66813"/>
                  <a:pt x="91336" y="63974"/>
                </a:cubicBezTo>
                <a:cubicBezTo>
                  <a:pt x="91336" y="63974"/>
                  <a:pt x="88128" y="63974"/>
                  <a:pt x="85133" y="63974"/>
                </a:cubicBezTo>
                <a:cubicBezTo>
                  <a:pt x="63101" y="83470"/>
                  <a:pt x="63101" y="83470"/>
                  <a:pt x="63101" y="83470"/>
                </a:cubicBezTo>
                <a:cubicBezTo>
                  <a:pt x="63101" y="2649"/>
                  <a:pt x="63101" y="2649"/>
                  <a:pt x="63101" y="2649"/>
                </a:cubicBezTo>
                <a:cubicBezTo>
                  <a:pt x="63101" y="2649"/>
                  <a:pt x="63101" y="0"/>
                  <a:pt x="59893" y="0"/>
                </a:cubicBezTo>
                <a:cubicBezTo>
                  <a:pt x="56684" y="0"/>
                  <a:pt x="56684" y="2649"/>
                  <a:pt x="56684" y="2649"/>
                </a:cubicBezTo>
                <a:cubicBezTo>
                  <a:pt x="56684" y="83470"/>
                  <a:pt x="56684" y="83470"/>
                  <a:pt x="56684" y="83470"/>
                </a:cubicBezTo>
                <a:cubicBezTo>
                  <a:pt x="34652" y="63974"/>
                  <a:pt x="34652" y="63974"/>
                  <a:pt x="34652" y="63974"/>
                </a:cubicBezTo>
                <a:cubicBezTo>
                  <a:pt x="31657" y="63974"/>
                  <a:pt x="28449" y="63974"/>
                  <a:pt x="28449" y="63974"/>
                </a:cubicBezTo>
                <a:cubicBezTo>
                  <a:pt x="25240" y="66813"/>
                  <a:pt x="25240" y="66813"/>
                  <a:pt x="28449" y="69652"/>
                </a:cubicBezTo>
                <a:close/>
                <a:moveTo>
                  <a:pt x="100748" y="13817"/>
                </a:moveTo>
                <a:lnTo>
                  <a:pt x="100748" y="13817"/>
                </a:lnTo>
                <a:cubicBezTo>
                  <a:pt x="88128" y="13817"/>
                  <a:pt x="88128" y="13817"/>
                  <a:pt x="88128" y="13817"/>
                </a:cubicBezTo>
                <a:cubicBezTo>
                  <a:pt x="88128" y="22145"/>
                  <a:pt x="88128" y="22145"/>
                  <a:pt x="88128" y="22145"/>
                </a:cubicBezTo>
                <a:cubicBezTo>
                  <a:pt x="100748" y="22145"/>
                  <a:pt x="100748" y="22145"/>
                  <a:pt x="100748" y="22145"/>
                </a:cubicBezTo>
                <a:cubicBezTo>
                  <a:pt x="107165" y="22145"/>
                  <a:pt x="110374" y="24984"/>
                  <a:pt x="110374" y="30662"/>
                </a:cubicBezTo>
                <a:cubicBezTo>
                  <a:pt x="110374" y="102965"/>
                  <a:pt x="110374" y="102965"/>
                  <a:pt x="110374" y="102965"/>
                </a:cubicBezTo>
                <a:cubicBezTo>
                  <a:pt x="110374" y="108643"/>
                  <a:pt x="107165" y="111293"/>
                  <a:pt x="100748" y="111293"/>
                </a:cubicBezTo>
                <a:cubicBezTo>
                  <a:pt x="19037" y="111293"/>
                  <a:pt x="19037" y="111293"/>
                  <a:pt x="19037" y="111293"/>
                </a:cubicBezTo>
                <a:cubicBezTo>
                  <a:pt x="12620" y="111293"/>
                  <a:pt x="9411" y="108643"/>
                  <a:pt x="9411" y="102965"/>
                </a:cubicBezTo>
                <a:cubicBezTo>
                  <a:pt x="9411" y="30662"/>
                  <a:pt x="9411" y="30662"/>
                  <a:pt x="9411" y="30662"/>
                </a:cubicBezTo>
                <a:cubicBezTo>
                  <a:pt x="9411" y="24984"/>
                  <a:pt x="12620" y="22145"/>
                  <a:pt x="19037" y="22145"/>
                </a:cubicBezTo>
                <a:cubicBezTo>
                  <a:pt x="31657" y="22145"/>
                  <a:pt x="31657" y="22145"/>
                  <a:pt x="31657" y="22145"/>
                </a:cubicBezTo>
                <a:cubicBezTo>
                  <a:pt x="31657" y="13817"/>
                  <a:pt x="31657" y="13817"/>
                  <a:pt x="31657" y="13817"/>
                </a:cubicBezTo>
                <a:cubicBezTo>
                  <a:pt x="19037" y="13817"/>
                  <a:pt x="19037" y="13817"/>
                  <a:pt x="19037" y="13817"/>
                </a:cubicBezTo>
                <a:cubicBezTo>
                  <a:pt x="9411" y="13817"/>
                  <a:pt x="0" y="22145"/>
                  <a:pt x="0" y="30662"/>
                </a:cubicBezTo>
                <a:cubicBezTo>
                  <a:pt x="0" y="102965"/>
                  <a:pt x="0" y="102965"/>
                  <a:pt x="0" y="102965"/>
                </a:cubicBezTo>
                <a:cubicBezTo>
                  <a:pt x="0" y="111293"/>
                  <a:pt x="9411" y="119810"/>
                  <a:pt x="19037" y="119810"/>
                </a:cubicBezTo>
                <a:cubicBezTo>
                  <a:pt x="100748" y="119810"/>
                  <a:pt x="100748" y="119810"/>
                  <a:pt x="100748" y="119810"/>
                </a:cubicBezTo>
                <a:cubicBezTo>
                  <a:pt x="110374" y="119810"/>
                  <a:pt x="119786" y="111293"/>
                  <a:pt x="119786" y="102965"/>
                </a:cubicBezTo>
                <a:cubicBezTo>
                  <a:pt x="119786" y="30662"/>
                  <a:pt x="119786" y="30662"/>
                  <a:pt x="119786" y="30662"/>
                </a:cubicBezTo>
                <a:cubicBezTo>
                  <a:pt x="119786" y="22145"/>
                  <a:pt x="110374" y="13817"/>
                  <a:pt x="100748" y="1381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3" name="Shape 4635"/>
          <p:cNvSpPr/>
          <p:nvPr/>
        </p:nvSpPr>
        <p:spPr>
          <a:xfrm>
            <a:off x="9553818" y="2563772"/>
            <a:ext cx="262800" cy="305210"/>
          </a:xfrm>
          <a:custGeom>
            <a:avLst/>
            <a:gdLst/>
            <a:ahLst/>
            <a:cxnLst/>
            <a:rect l="0" t="0" r="0" b="0"/>
            <a:pathLst>
              <a:path w="120000" h="120000" extrusionOk="0">
                <a:moveTo>
                  <a:pt x="94018" y="50157"/>
                </a:moveTo>
                <a:lnTo>
                  <a:pt x="94018" y="50157"/>
                </a:lnTo>
                <a:cubicBezTo>
                  <a:pt x="61651" y="22145"/>
                  <a:pt x="61651" y="22145"/>
                  <a:pt x="61651" y="22145"/>
                </a:cubicBezTo>
                <a:cubicBezTo>
                  <a:pt x="61651" y="22145"/>
                  <a:pt x="61651" y="22145"/>
                  <a:pt x="58348" y="22145"/>
                </a:cubicBezTo>
                <a:cubicBezTo>
                  <a:pt x="58348" y="22145"/>
                  <a:pt x="58348" y="22145"/>
                  <a:pt x="55045" y="22145"/>
                </a:cubicBezTo>
                <a:cubicBezTo>
                  <a:pt x="25981" y="50157"/>
                  <a:pt x="25981" y="50157"/>
                  <a:pt x="25981" y="50157"/>
                </a:cubicBezTo>
                <a:cubicBezTo>
                  <a:pt x="25981" y="50157"/>
                  <a:pt x="25981" y="52807"/>
                  <a:pt x="25981" y="55646"/>
                </a:cubicBezTo>
                <a:cubicBezTo>
                  <a:pt x="29064" y="55646"/>
                  <a:pt x="29064" y="55646"/>
                  <a:pt x="32366" y="55646"/>
                </a:cubicBezTo>
                <a:cubicBezTo>
                  <a:pt x="55045" y="36151"/>
                  <a:pt x="55045" y="36151"/>
                  <a:pt x="55045" y="36151"/>
                </a:cubicBezTo>
                <a:cubicBezTo>
                  <a:pt x="55045" y="114132"/>
                  <a:pt x="55045" y="114132"/>
                  <a:pt x="55045" y="114132"/>
                </a:cubicBezTo>
                <a:cubicBezTo>
                  <a:pt x="55045" y="116971"/>
                  <a:pt x="58348" y="119810"/>
                  <a:pt x="58348" y="119810"/>
                </a:cubicBezTo>
                <a:cubicBezTo>
                  <a:pt x="61651" y="119810"/>
                  <a:pt x="64733" y="116971"/>
                  <a:pt x="64733" y="114132"/>
                </a:cubicBezTo>
                <a:cubicBezTo>
                  <a:pt x="64733" y="36151"/>
                  <a:pt x="64733" y="36151"/>
                  <a:pt x="64733" y="36151"/>
                </a:cubicBezTo>
                <a:cubicBezTo>
                  <a:pt x="87633" y="55646"/>
                  <a:pt x="87633" y="55646"/>
                  <a:pt x="87633" y="55646"/>
                </a:cubicBezTo>
                <a:cubicBezTo>
                  <a:pt x="87633" y="55646"/>
                  <a:pt x="90715" y="55646"/>
                  <a:pt x="94018" y="55646"/>
                </a:cubicBezTo>
                <a:cubicBezTo>
                  <a:pt x="94018" y="52807"/>
                  <a:pt x="94018" y="50157"/>
                  <a:pt x="94018" y="50157"/>
                </a:cubicBezTo>
                <a:close/>
                <a:moveTo>
                  <a:pt x="103706" y="0"/>
                </a:moveTo>
                <a:lnTo>
                  <a:pt x="103706" y="0"/>
                </a:lnTo>
                <a:cubicBezTo>
                  <a:pt x="16073" y="0"/>
                  <a:pt x="16073" y="0"/>
                  <a:pt x="16073" y="0"/>
                </a:cubicBezTo>
                <a:cubicBezTo>
                  <a:pt x="6385" y="0"/>
                  <a:pt x="0" y="5488"/>
                  <a:pt x="0" y="13817"/>
                </a:cubicBezTo>
                <a:cubicBezTo>
                  <a:pt x="0" y="89148"/>
                  <a:pt x="0" y="89148"/>
                  <a:pt x="0" y="89148"/>
                </a:cubicBezTo>
                <a:cubicBezTo>
                  <a:pt x="0" y="97476"/>
                  <a:pt x="6385" y="102965"/>
                  <a:pt x="16073" y="102965"/>
                </a:cubicBezTo>
                <a:cubicBezTo>
                  <a:pt x="29064" y="102965"/>
                  <a:pt x="29064" y="102965"/>
                  <a:pt x="29064" y="102965"/>
                </a:cubicBezTo>
                <a:cubicBezTo>
                  <a:pt x="29064" y="97476"/>
                  <a:pt x="29064" y="97476"/>
                  <a:pt x="29064" y="97476"/>
                </a:cubicBezTo>
                <a:cubicBezTo>
                  <a:pt x="16073" y="97476"/>
                  <a:pt x="16073" y="97476"/>
                  <a:pt x="16073" y="97476"/>
                </a:cubicBezTo>
                <a:cubicBezTo>
                  <a:pt x="12990" y="97476"/>
                  <a:pt x="6385" y="91798"/>
                  <a:pt x="6385" y="89148"/>
                </a:cubicBezTo>
                <a:cubicBezTo>
                  <a:pt x="6385" y="13817"/>
                  <a:pt x="6385" y="13817"/>
                  <a:pt x="6385" y="13817"/>
                </a:cubicBezTo>
                <a:cubicBezTo>
                  <a:pt x="6385" y="10977"/>
                  <a:pt x="12990" y="8328"/>
                  <a:pt x="16073" y="8328"/>
                </a:cubicBezTo>
                <a:cubicBezTo>
                  <a:pt x="103706" y="8328"/>
                  <a:pt x="103706" y="8328"/>
                  <a:pt x="103706" y="8328"/>
                </a:cubicBezTo>
                <a:cubicBezTo>
                  <a:pt x="107009" y="8328"/>
                  <a:pt x="110091" y="10977"/>
                  <a:pt x="110091" y="13817"/>
                </a:cubicBezTo>
                <a:cubicBezTo>
                  <a:pt x="110091" y="89148"/>
                  <a:pt x="110091" y="89148"/>
                  <a:pt x="110091" y="89148"/>
                </a:cubicBezTo>
                <a:cubicBezTo>
                  <a:pt x="110091" y="91798"/>
                  <a:pt x="107009" y="97476"/>
                  <a:pt x="103706" y="97476"/>
                </a:cubicBezTo>
                <a:cubicBezTo>
                  <a:pt x="90715" y="97476"/>
                  <a:pt x="90715" y="97476"/>
                  <a:pt x="90715" y="97476"/>
                </a:cubicBezTo>
                <a:cubicBezTo>
                  <a:pt x="90715" y="102965"/>
                  <a:pt x="90715" y="102965"/>
                  <a:pt x="90715" y="102965"/>
                </a:cubicBezTo>
                <a:cubicBezTo>
                  <a:pt x="103706" y="102965"/>
                  <a:pt x="103706" y="102965"/>
                  <a:pt x="103706" y="102965"/>
                </a:cubicBezTo>
                <a:cubicBezTo>
                  <a:pt x="113394" y="102965"/>
                  <a:pt x="119779" y="97476"/>
                  <a:pt x="119779" y="89148"/>
                </a:cubicBezTo>
                <a:cubicBezTo>
                  <a:pt x="119779" y="13817"/>
                  <a:pt x="119779" y="13817"/>
                  <a:pt x="119779" y="13817"/>
                </a:cubicBezTo>
                <a:cubicBezTo>
                  <a:pt x="119779" y="5488"/>
                  <a:pt x="113394" y="0"/>
                  <a:pt x="103706" y="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4" name="Shape 4636"/>
          <p:cNvSpPr/>
          <p:nvPr/>
        </p:nvSpPr>
        <p:spPr>
          <a:xfrm>
            <a:off x="9045855" y="2584944"/>
            <a:ext cx="296312" cy="262868"/>
          </a:xfrm>
          <a:custGeom>
            <a:avLst/>
            <a:gdLst/>
            <a:ahLst/>
            <a:cxnLst/>
            <a:rect l="0" t="0" r="0" b="0"/>
            <a:pathLst>
              <a:path w="120000" h="120000" extrusionOk="0">
                <a:moveTo>
                  <a:pt x="116898" y="55045"/>
                </a:moveTo>
                <a:lnTo>
                  <a:pt x="116898" y="55045"/>
                </a:lnTo>
                <a:cubicBezTo>
                  <a:pt x="34313" y="55045"/>
                  <a:pt x="34313" y="55045"/>
                  <a:pt x="34313" y="55045"/>
                </a:cubicBezTo>
                <a:cubicBezTo>
                  <a:pt x="54281" y="32366"/>
                  <a:pt x="54281" y="32366"/>
                  <a:pt x="54281" y="32366"/>
                </a:cubicBezTo>
                <a:cubicBezTo>
                  <a:pt x="56995" y="29064"/>
                  <a:pt x="56995" y="29064"/>
                  <a:pt x="54281" y="25981"/>
                </a:cubicBezTo>
                <a:cubicBezTo>
                  <a:pt x="54281" y="25981"/>
                  <a:pt x="51373" y="25981"/>
                  <a:pt x="48465" y="25981"/>
                </a:cubicBezTo>
                <a:cubicBezTo>
                  <a:pt x="22875" y="55045"/>
                  <a:pt x="22875" y="55045"/>
                  <a:pt x="22875" y="55045"/>
                </a:cubicBezTo>
                <a:cubicBezTo>
                  <a:pt x="22875" y="58348"/>
                  <a:pt x="22875" y="58348"/>
                  <a:pt x="22875" y="58348"/>
                </a:cubicBezTo>
                <a:cubicBezTo>
                  <a:pt x="22875" y="61651"/>
                  <a:pt x="22875" y="61651"/>
                  <a:pt x="22875" y="61651"/>
                </a:cubicBezTo>
                <a:cubicBezTo>
                  <a:pt x="48465" y="94018"/>
                  <a:pt x="48465" y="94018"/>
                  <a:pt x="48465" y="94018"/>
                </a:cubicBezTo>
                <a:cubicBezTo>
                  <a:pt x="51373" y="94018"/>
                  <a:pt x="54281" y="94018"/>
                  <a:pt x="54281" y="94018"/>
                </a:cubicBezTo>
                <a:cubicBezTo>
                  <a:pt x="56995" y="90715"/>
                  <a:pt x="56995" y="87412"/>
                  <a:pt x="54281" y="87412"/>
                </a:cubicBezTo>
                <a:cubicBezTo>
                  <a:pt x="34313" y="64733"/>
                  <a:pt x="34313" y="64733"/>
                  <a:pt x="34313" y="64733"/>
                </a:cubicBezTo>
                <a:cubicBezTo>
                  <a:pt x="116898" y="64733"/>
                  <a:pt x="116898" y="64733"/>
                  <a:pt x="116898" y="64733"/>
                </a:cubicBezTo>
                <a:cubicBezTo>
                  <a:pt x="119806" y="64733"/>
                  <a:pt x="119806" y="61651"/>
                  <a:pt x="119806" y="58348"/>
                </a:cubicBezTo>
                <a:cubicBezTo>
                  <a:pt x="119806" y="58348"/>
                  <a:pt x="119806" y="55045"/>
                  <a:pt x="116898" y="55045"/>
                </a:cubicBezTo>
                <a:close/>
                <a:moveTo>
                  <a:pt x="96930" y="103706"/>
                </a:moveTo>
                <a:lnTo>
                  <a:pt x="96930" y="103706"/>
                </a:lnTo>
                <a:cubicBezTo>
                  <a:pt x="96930" y="107009"/>
                  <a:pt x="94216" y="110091"/>
                  <a:pt x="91308" y="110091"/>
                </a:cubicBezTo>
                <a:cubicBezTo>
                  <a:pt x="14151" y="110091"/>
                  <a:pt x="14151" y="110091"/>
                  <a:pt x="14151" y="110091"/>
                </a:cubicBezTo>
                <a:cubicBezTo>
                  <a:pt x="11437" y="110091"/>
                  <a:pt x="5621" y="107009"/>
                  <a:pt x="5621" y="103706"/>
                </a:cubicBezTo>
                <a:cubicBezTo>
                  <a:pt x="5621" y="16073"/>
                  <a:pt x="5621" y="16073"/>
                  <a:pt x="5621" y="16073"/>
                </a:cubicBezTo>
                <a:cubicBezTo>
                  <a:pt x="5621" y="12990"/>
                  <a:pt x="11437" y="6385"/>
                  <a:pt x="14151" y="6385"/>
                </a:cubicBezTo>
                <a:cubicBezTo>
                  <a:pt x="91308" y="6385"/>
                  <a:pt x="91308" y="6385"/>
                  <a:pt x="91308" y="6385"/>
                </a:cubicBezTo>
                <a:cubicBezTo>
                  <a:pt x="94216" y="6385"/>
                  <a:pt x="96930" y="12990"/>
                  <a:pt x="96930" y="16073"/>
                </a:cubicBezTo>
                <a:cubicBezTo>
                  <a:pt x="96930" y="29064"/>
                  <a:pt x="96930" y="29064"/>
                  <a:pt x="96930" y="29064"/>
                </a:cubicBezTo>
                <a:cubicBezTo>
                  <a:pt x="105654" y="29064"/>
                  <a:pt x="105654" y="29064"/>
                  <a:pt x="105654" y="29064"/>
                </a:cubicBezTo>
                <a:cubicBezTo>
                  <a:pt x="105654" y="16073"/>
                  <a:pt x="105654" y="16073"/>
                  <a:pt x="105654" y="16073"/>
                </a:cubicBezTo>
                <a:cubicBezTo>
                  <a:pt x="105654" y="6385"/>
                  <a:pt x="99838" y="0"/>
                  <a:pt x="91308" y="0"/>
                </a:cubicBezTo>
                <a:cubicBezTo>
                  <a:pt x="14151" y="0"/>
                  <a:pt x="14151" y="0"/>
                  <a:pt x="14151" y="0"/>
                </a:cubicBezTo>
                <a:cubicBezTo>
                  <a:pt x="5621" y="0"/>
                  <a:pt x="0" y="6385"/>
                  <a:pt x="0" y="16073"/>
                </a:cubicBezTo>
                <a:cubicBezTo>
                  <a:pt x="0" y="103706"/>
                  <a:pt x="0" y="103706"/>
                  <a:pt x="0" y="103706"/>
                </a:cubicBezTo>
                <a:cubicBezTo>
                  <a:pt x="0" y="113394"/>
                  <a:pt x="5621" y="119779"/>
                  <a:pt x="14151" y="119779"/>
                </a:cubicBezTo>
                <a:cubicBezTo>
                  <a:pt x="91308" y="119779"/>
                  <a:pt x="91308" y="119779"/>
                  <a:pt x="91308" y="119779"/>
                </a:cubicBezTo>
                <a:cubicBezTo>
                  <a:pt x="99838" y="119779"/>
                  <a:pt x="105654" y="113394"/>
                  <a:pt x="105654" y="103706"/>
                </a:cubicBezTo>
                <a:cubicBezTo>
                  <a:pt x="105654" y="90715"/>
                  <a:pt x="105654" y="90715"/>
                  <a:pt x="105654" y="90715"/>
                </a:cubicBezTo>
                <a:cubicBezTo>
                  <a:pt x="96930" y="90715"/>
                  <a:pt x="96930" y="90715"/>
                  <a:pt x="96930" y="90715"/>
                </a:cubicBezTo>
                <a:lnTo>
                  <a:pt x="96930" y="103706"/>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5" name="Shape 4637"/>
          <p:cNvSpPr/>
          <p:nvPr/>
        </p:nvSpPr>
        <p:spPr>
          <a:xfrm>
            <a:off x="8550238" y="2584944"/>
            <a:ext cx="305130" cy="262868"/>
          </a:xfrm>
          <a:custGeom>
            <a:avLst/>
            <a:gdLst/>
            <a:ahLst/>
            <a:cxnLst/>
            <a:rect l="0" t="0" r="0" b="0"/>
            <a:pathLst>
              <a:path w="120000" h="120000" extrusionOk="0">
                <a:moveTo>
                  <a:pt x="64164" y="87412"/>
                </a:moveTo>
                <a:lnTo>
                  <a:pt x="64164" y="87412"/>
                </a:lnTo>
                <a:cubicBezTo>
                  <a:pt x="64164" y="87412"/>
                  <a:pt x="64164" y="90715"/>
                  <a:pt x="64164" y="94018"/>
                </a:cubicBezTo>
                <a:cubicBezTo>
                  <a:pt x="67003" y="94018"/>
                  <a:pt x="69842" y="94018"/>
                  <a:pt x="69842" y="94018"/>
                </a:cubicBezTo>
                <a:cubicBezTo>
                  <a:pt x="97665" y="61651"/>
                  <a:pt x="97665" y="61651"/>
                  <a:pt x="97665" y="61651"/>
                </a:cubicBezTo>
                <a:cubicBezTo>
                  <a:pt x="97665" y="61651"/>
                  <a:pt x="97665" y="61651"/>
                  <a:pt x="97665" y="58348"/>
                </a:cubicBezTo>
                <a:cubicBezTo>
                  <a:pt x="97665" y="58348"/>
                  <a:pt x="97665" y="58348"/>
                  <a:pt x="97665" y="55045"/>
                </a:cubicBezTo>
                <a:cubicBezTo>
                  <a:pt x="69842" y="25981"/>
                  <a:pt x="69842" y="25981"/>
                  <a:pt x="69842" y="25981"/>
                </a:cubicBezTo>
                <a:cubicBezTo>
                  <a:pt x="69842" y="25981"/>
                  <a:pt x="67003" y="25981"/>
                  <a:pt x="64164" y="25981"/>
                </a:cubicBezTo>
                <a:cubicBezTo>
                  <a:pt x="64164" y="29064"/>
                  <a:pt x="64164" y="29064"/>
                  <a:pt x="64164" y="32366"/>
                </a:cubicBezTo>
                <a:cubicBezTo>
                  <a:pt x="83659" y="55045"/>
                  <a:pt x="83659" y="55045"/>
                  <a:pt x="83659" y="55045"/>
                </a:cubicBezTo>
                <a:cubicBezTo>
                  <a:pt x="5678" y="55045"/>
                  <a:pt x="5678" y="55045"/>
                  <a:pt x="5678" y="55045"/>
                </a:cubicBezTo>
                <a:cubicBezTo>
                  <a:pt x="2839" y="55045"/>
                  <a:pt x="0" y="58348"/>
                  <a:pt x="0" y="58348"/>
                </a:cubicBezTo>
                <a:cubicBezTo>
                  <a:pt x="0" y="61651"/>
                  <a:pt x="2839" y="64733"/>
                  <a:pt x="5678" y="64733"/>
                </a:cubicBezTo>
                <a:cubicBezTo>
                  <a:pt x="83659" y="64733"/>
                  <a:pt x="83659" y="64733"/>
                  <a:pt x="83659" y="64733"/>
                </a:cubicBezTo>
                <a:lnTo>
                  <a:pt x="64164" y="87412"/>
                </a:lnTo>
                <a:close/>
                <a:moveTo>
                  <a:pt x="105993" y="0"/>
                </a:moveTo>
                <a:lnTo>
                  <a:pt x="105993" y="0"/>
                </a:lnTo>
                <a:cubicBezTo>
                  <a:pt x="30662" y="0"/>
                  <a:pt x="30662" y="0"/>
                  <a:pt x="30662" y="0"/>
                </a:cubicBezTo>
                <a:cubicBezTo>
                  <a:pt x="22334" y="0"/>
                  <a:pt x="16845" y="6385"/>
                  <a:pt x="16845" y="16073"/>
                </a:cubicBezTo>
                <a:cubicBezTo>
                  <a:pt x="16845" y="32366"/>
                  <a:pt x="16845" y="32366"/>
                  <a:pt x="16845" y="32366"/>
                </a:cubicBezTo>
                <a:cubicBezTo>
                  <a:pt x="22334" y="32366"/>
                  <a:pt x="22334" y="32366"/>
                  <a:pt x="22334" y="32366"/>
                </a:cubicBezTo>
                <a:cubicBezTo>
                  <a:pt x="22334" y="16073"/>
                  <a:pt x="22334" y="16073"/>
                  <a:pt x="22334" y="16073"/>
                </a:cubicBezTo>
                <a:cubicBezTo>
                  <a:pt x="22334" y="12990"/>
                  <a:pt x="28012" y="6385"/>
                  <a:pt x="30662" y="6385"/>
                </a:cubicBezTo>
                <a:cubicBezTo>
                  <a:pt x="105993" y="6385"/>
                  <a:pt x="105993" y="6385"/>
                  <a:pt x="105993" y="6385"/>
                </a:cubicBezTo>
                <a:cubicBezTo>
                  <a:pt x="108832" y="6385"/>
                  <a:pt x="111482" y="12990"/>
                  <a:pt x="111482" y="16073"/>
                </a:cubicBezTo>
                <a:cubicBezTo>
                  <a:pt x="111482" y="103706"/>
                  <a:pt x="111482" y="103706"/>
                  <a:pt x="111482" y="103706"/>
                </a:cubicBezTo>
                <a:cubicBezTo>
                  <a:pt x="111482" y="107009"/>
                  <a:pt x="108832" y="110091"/>
                  <a:pt x="105993" y="110091"/>
                </a:cubicBezTo>
                <a:cubicBezTo>
                  <a:pt x="30662" y="110091"/>
                  <a:pt x="30662" y="110091"/>
                  <a:pt x="30662" y="110091"/>
                </a:cubicBezTo>
                <a:cubicBezTo>
                  <a:pt x="28012" y="110091"/>
                  <a:pt x="22334" y="107009"/>
                  <a:pt x="22334" y="103706"/>
                </a:cubicBezTo>
                <a:cubicBezTo>
                  <a:pt x="22334" y="84110"/>
                  <a:pt x="22334" y="84110"/>
                  <a:pt x="22334" y="84110"/>
                </a:cubicBezTo>
                <a:cubicBezTo>
                  <a:pt x="16845" y="84110"/>
                  <a:pt x="16845" y="84110"/>
                  <a:pt x="16845" y="84110"/>
                </a:cubicBezTo>
                <a:cubicBezTo>
                  <a:pt x="16845" y="103706"/>
                  <a:pt x="16845" y="103706"/>
                  <a:pt x="16845" y="103706"/>
                </a:cubicBezTo>
                <a:cubicBezTo>
                  <a:pt x="16845" y="113394"/>
                  <a:pt x="22334" y="119779"/>
                  <a:pt x="30662" y="119779"/>
                </a:cubicBezTo>
                <a:cubicBezTo>
                  <a:pt x="105993" y="119779"/>
                  <a:pt x="105993" y="119779"/>
                  <a:pt x="105993" y="119779"/>
                </a:cubicBezTo>
                <a:cubicBezTo>
                  <a:pt x="114321" y="119779"/>
                  <a:pt x="119810" y="113394"/>
                  <a:pt x="119810" y="103706"/>
                </a:cubicBezTo>
                <a:cubicBezTo>
                  <a:pt x="119810" y="16073"/>
                  <a:pt x="119810" y="16073"/>
                  <a:pt x="119810" y="16073"/>
                </a:cubicBezTo>
                <a:cubicBezTo>
                  <a:pt x="119810" y="6385"/>
                  <a:pt x="114321" y="0"/>
                  <a:pt x="105993" y="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6" name="Shape 4638"/>
          <p:cNvSpPr/>
          <p:nvPr/>
        </p:nvSpPr>
        <p:spPr>
          <a:xfrm>
            <a:off x="8082840" y="2584944"/>
            <a:ext cx="262800" cy="262868"/>
          </a:xfrm>
          <a:custGeom>
            <a:avLst/>
            <a:gdLst/>
            <a:ahLst/>
            <a:cxnLst/>
            <a:rect l="0" t="0" r="0" b="0"/>
            <a:pathLst>
              <a:path w="120000" h="120000" extrusionOk="0">
                <a:moveTo>
                  <a:pt x="116697" y="0"/>
                </a:moveTo>
                <a:lnTo>
                  <a:pt x="116697" y="0"/>
                </a:lnTo>
                <a:cubicBezTo>
                  <a:pt x="84110" y="0"/>
                  <a:pt x="84110" y="0"/>
                  <a:pt x="84110" y="0"/>
                </a:cubicBezTo>
                <a:cubicBezTo>
                  <a:pt x="84110" y="0"/>
                  <a:pt x="81027" y="0"/>
                  <a:pt x="81027" y="3082"/>
                </a:cubicBezTo>
                <a:cubicBezTo>
                  <a:pt x="81027" y="6385"/>
                  <a:pt x="84110" y="6385"/>
                  <a:pt x="84110" y="6385"/>
                </a:cubicBezTo>
                <a:cubicBezTo>
                  <a:pt x="103706" y="6385"/>
                  <a:pt x="103706" y="6385"/>
                  <a:pt x="103706" y="6385"/>
                </a:cubicBezTo>
                <a:cubicBezTo>
                  <a:pt x="38972" y="68036"/>
                  <a:pt x="38972" y="68036"/>
                  <a:pt x="38972" y="68036"/>
                </a:cubicBezTo>
                <a:cubicBezTo>
                  <a:pt x="38972" y="71339"/>
                  <a:pt x="38972" y="74642"/>
                  <a:pt x="38972" y="74642"/>
                </a:cubicBezTo>
                <a:cubicBezTo>
                  <a:pt x="42055" y="77724"/>
                  <a:pt x="42055" y="77724"/>
                  <a:pt x="45357" y="74642"/>
                </a:cubicBezTo>
                <a:cubicBezTo>
                  <a:pt x="110091" y="12990"/>
                  <a:pt x="110091" y="12990"/>
                  <a:pt x="110091" y="12990"/>
                </a:cubicBezTo>
                <a:cubicBezTo>
                  <a:pt x="110091" y="32366"/>
                  <a:pt x="110091" y="32366"/>
                  <a:pt x="110091" y="32366"/>
                </a:cubicBezTo>
                <a:cubicBezTo>
                  <a:pt x="110091" y="35669"/>
                  <a:pt x="113394" y="38972"/>
                  <a:pt x="116697" y="38972"/>
                </a:cubicBezTo>
                <a:cubicBezTo>
                  <a:pt x="116697" y="38972"/>
                  <a:pt x="119779" y="35669"/>
                  <a:pt x="119779" y="32366"/>
                </a:cubicBezTo>
                <a:cubicBezTo>
                  <a:pt x="119779" y="3082"/>
                  <a:pt x="119779" y="3082"/>
                  <a:pt x="119779" y="3082"/>
                </a:cubicBezTo>
                <a:cubicBezTo>
                  <a:pt x="119779" y="0"/>
                  <a:pt x="116697" y="0"/>
                  <a:pt x="116697" y="0"/>
                </a:cubicBezTo>
                <a:close/>
                <a:moveTo>
                  <a:pt x="110091" y="103706"/>
                </a:moveTo>
                <a:lnTo>
                  <a:pt x="110091" y="103706"/>
                </a:lnTo>
                <a:cubicBezTo>
                  <a:pt x="110091" y="107009"/>
                  <a:pt x="107009" y="110091"/>
                  <a:pt x="103706" y="110091"/>
                </a:cubicBezTo>
                <a:cubicBezTo>
                  <a:pt x="16073" y="110091"/>
                  <a:pt x="16073" y="110091"/>
                  <a:pt x="16073" y="110091"/>
                </a:cubicBezTo>
                <a:cubicBezTo>
                  <a:pt x="9688" y="110091"/>
                  <a:pt x="6385" y="107009"/>
                  <a:pt x="6385" y="103706"/>
                </a:cubicBezTo>
                <a:cubicBezTo>
                  <a:pt x="6385" y="16073"/>
                  <a:pt x="6385" y="16073"/>
                  <a:pt x="6385" y="16073"/>
                </a:cubicBezTo>
                <a:cubicBezTo>
                  <a:pt x="6385" y="12990"/>
                  <a:pt x="12990" y="6385"/>
                  <a:pt x="16073" y="6385"/>
                </a:cubicBezTo>
                <a:cubicBezTo>
                  <a:pt x="64733" y="6385"/>
                  <a:pt x="64733" y="6385"/>
                  <a:pt x="64733" y="6385"/>
                </a:cubicBezTo>
                <a:cubicBezTo>
                  <a:pt x="64733" y="0"/>
                  <a:pt x="64733" y="0"/>
                  <a:pt x="64733" y="0"/>
                </a:cubicBezTo>
                <a:cubicBezTo>
                  <a:pt x="16073" y="0"/>
                  <a:pt x="16073" y="0"/>
                  <a:pt x="16073" y="0"/>
                </a:cubicBezTo>
                <a:cubicBezTo>
                  <a:pt x="6385" y="0"/>
                  <a:pt x="0" y="9688"/>
                  <a:pt x="0" y="19376"/>
                </a:cubicBezTo>
                <a:cubicBezTo>
                  <a:pt x="0" y="103706"/>
                  <a:pt x="0" y="103706"/>
                  <a:pt x="0" y="103706"/>
                </a:cubicBezTo>
                <a:cubicBezTo>
                  <a:pt x="0" y="113394"/>
                  <a:pt x="6385" y="119779"/>
                  <a:pt x="16073" y="119779"/>
                </a:cubicBezTo>
                <a:cubicBezTo>
                  <a:pt x="100403" y="119779"/>
                  <a:pt x="100403" y="119779"/>
                  <a:pt x="100403" y="119779"/>
                </a:cubicBezTo>
                <a:cubicBezTo>
                  <a:pt x="110091" y="119779"/>
                  <a:pt x="119779" y="113394"/>
                  <a:pt x="119779" y="103706"/>
                </a:cubicBezTo>
                <a:cubicBezTo>
                  <a:pt x="119779" y="55045"/>
                  <a:pt x="119779" y="55045"/>
                  <a:pt x="119779" y="55045"/>
                </a:cubicBezTo>
                <a:cubicBezTo>
                  <a:pt x="110091" y="55045"/>
                  <a:pt x="110091" y="55045"/>
                  <a:pt x="110091" y="55045"/>
                </a:cubicBezTo>
                <a:lnTo>
                  <a:pt x="110091" y="103706"/>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7" name="Shape 4639"/>
          <p:cNvSpPr/>
          <p:nvPr/>
        </p:nvSpPr>
        <p:spPr>
          <a:xfrm>
            <a:off x="7587226" y="2584944"/>
            <a:ext cx="269855" cy="262868"/>
          </a:xfrm>
          <a:custGeom>
            <a:avLst/>
            <a:gdLst/>
            <a:ahLst/>
            <a:cxnLst/>
            <a:rect l="0" t="0" r="0" b="0"/>
            <a:pathLst>
              <a:path w="120000" h="120000" extrusionOk="0">
                <a:moveTo>
                  <a:pt x="110374" y="55045"/>
                </a:moveTo>
                <a:lnTo>
                  <a:pt x="110374" y="55045"/>
                </a:lnTo>
                <a:cubicBezTo>
                  <a:pt x="110374" y="103706"/>
                  <a:pt x="110374" y="103706"/>
                  <a:pt x="110374" y="103706"/>
                </a:cubicBezTo>
                <a:cubicBezTo>
                  <a:pt x="110374" y="107009"/>
                  <a:pt x="107165" y="110091"/>
                  <a:pt x="100748" y="110091"/>
                </a:cubicBezTo>
                <a:cubicBezTo>
                  <a:pt x="19037" y="110091"/>
                  <a:pt x="19037" y="110091"/>
                  <a:pt x="19037" y="110091"/>
                </a:cubicBezTo>
                <a:cubicBezTo>
                  <a:pt x="12620" y="110091"/>
                  <a:pt x="9411" y="107009"/>
                  <a:pt x="9411" y="103706"/>
                </a:cubicBezTo>
                <a:cubicBezTo>
                  <a:pt x="9411" y="16073"/>
                  <a:pt x="9411" y="16073"/>
                  <a:pt x="9411" y="16073"/>
                </a:cubicBezTo>
                <a:cubicBezTo>
                  <a:pt x="9411" y="12990"/>
                  <a:pt x="12620" y="6385"/>
                  <a:pt x="19037" y="6385"/>
                </a:cubicBezTo>
                <a:cubicBezTo>
                  <a:pt x="63101" y="6385"/>
                  <a:pt x="63101" y="6385"/>
                  <a:pt x="63101" y="6385"/>
                </a:cubicBezTo>
                <a:cubicBezTo>
                  <a:pt x="63101" y="0"/>
                  <a:pt x="63101" y="0"/>
                  <a:pt x="63101" y="0"/>
                </a:cubicBezTo>
                <a:cubicBezTo>
                  <a:pt x="19037" y="0"/>
                  <a:pt x="19037" y="0"/>
                  <a:pt x="19037" y="0"/>
                </a:cubicBezTo>
                <a:cubicBezTo>
                  <a:pt x="9411" y="0"/>
                  <a:pt x="0" y="9688"/>
                  <a:pt x="0" y="19376"/>
                </a:cubicBezTo>
                <a:cubicBezTo>
                  <a:pt x="0" y="103706"/>
                  <a:pt x="0" y="103706"/>
                  <a:pt x="0" y="103706"/>
                </a:cubicBezTo>
                <a:cubicBezTo>
                  <a:pt x="0" y="113394"/>
                  <a:pt x="9411" y="119779"/>
                  <a:pt x="19037" y="119779"/>
                </a:cubicBezTo>
                <a:cubicBezTo>
                  <a:pt x="100748" y="119779"/>
                  <a:pt x="100748" y="119779"/>
                  <a:pt x="100748" y="119779"/>
                </a:cubicBezTo>
                <a:cubicBezTo>
                  <a:pt x="110374" y="119779"/>
                  <a:pt x="119786" y="113394"/>
                  <a:pt x="119786" y="103706"/>
                </a:cubicBezTo>
                <a:cubicBezTo>
                  <a:pt x="119786" y="55045"/>
                  <a:pt x="119786" y="55045"/>
                  <a:pt x="119786" y="55045"/>
                </a:cubicBezTo>
                <a:lnTo>
                  <a:pt x="110374" y="55045"/>
                </a:lnTo>
                <a:close/>
                <a:moveTo>
                  <a:pt x="47272" y="45357"/>
                </a:moveTo>
                <a:lnTo>
                  <a:pt x="47272" y="45357"/>
                </a:lnTo>
                <a:lnTo>
                  <a:pt x="44064" y="42055"/>
                </a:lnTo>
                <a:cubicBezTo>
                  <a:pt x="41069" y="42055"/>
                  <a:pt x="37860" y="45357"/>
                  <a:pt x="37860" y="45357"/>
                </a:cubicBezTo>
                <a:cubicBezTo>
                  <a:pt x="37860" y="77724"/>
                  <a:pt x="37860" y="77724"/>
                  <a:pt x="37860" y="77724"/>
                </a:cubicBezTo>
                <a:cubicBezTo>
                  <a:pt x="37860" y="77724"/>
                  <a:pt x="41069" y="81027"/>
                  <a:pt x="44064" y="81027"/>
                </a:cubicBezTo>
                <a:cubicBezTo>
                  <a:pt x="72513" y="81027"/>
                  <a:pt x="72513" y="81027"/>
                  <a:pt x="72513" y="81027"/>
                </a:cubicBezTo>
                <a:cubicBezTo>
                  <a:pt x="75508" y="81027"/>
                  <a:pt x="75508" y="77724"/>
                  <a:pt x="75508" y="77724"/>
                </a:cubicBezTo>
                <a:cubicBezTo>
                  <a:pt x="75508" y="74642"/>
                  <a:pt x="75508" y="71339"/>
                  <a:pt x="72513" y="71339"/>
                </a:cubicBezTo>
                <a:cubicBezTo>
                  <a:pt x="53689" y="71339"/>
                  <a:pt x="53689" y="71339"/>
                  <a:pt x="53689" y="71339"/>
                </a:cubicBezTo>
                <a:cubicBezTo>
                  <a:pt x="116577" y="9688"/>
                  <a:pt x="116577" y="9688"/>
                  <a:pt x="116577" y="9688"/>
                </a:cubicBezTo>
                <a:cubicBezTo>
                  <a:pt x="116577" y="6385"/>
                  <a:pt x="116577" y="3082"/>
                  <a:pt x="116577" y="3082"/>
                </a:cubicBezTo>
                <a:cubicBezTo>
                  <a:pt x="113368" y="0"/>
                  <a:pt x="110374" y="0"/>
                  <a:pt x="110374" y="3082"/>
                </a:cubicBezTo>
                <a:cubicBezTo>
                  <a:pt x="47272" y="68036"/>
                  <a:pt x="47272" y="68036"/>
                  <a:pt x="47272" y="68036"/>
                </a:cubicBezTo>
                <a:lnTo>
                  <a:pt x="47272" y="4535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8" name="Shape 4640"/>
          <p:cNvSpPr/>
          <p:nvPr/>
        </p:nvSpPr>
        <p:spPr>
          <a:xfrm>
            <a:off x="7079262" y="2563772"/>
            <a:ext cx="305130" cy="305210"/>
          </a:xfrm>
          <a:custGeom>
            <a:avLst/>
            <a:gdLst/>
            <a:ahLst/>
            <a:cxnLst/>
            <a:rect l="0" t="0" r="0" b="0"/>
            <a:pathLst>
              <a:path w="120000" h="120000" extrusionOk="0">
                <a:moveTo>
                  <a:pt x="83659" y="102965"/>
                </a:moveTo>
                <a:lnTo>
                  <a:pt x="83659" y="102965"/>
                </a:lnTo>
                <a:cubicBezTo>
                  <a:pt x="83659" y="108643"/>
                  <a:pt x="77981" y="111293"/>
                  <a:pt x="75331" y="111293"/>
                </a:cubicBezTo>
                <a:cubicBezTo>
                  <a:pt x="16845" y="111293"/>
                  <a:pt x="16845" y="111293"/>
                  <a:pt x="16845" y="111293"/>
                </a:cubicBezTo>
                <a:cubicBezTo>
                  <a:pt x="11167" y="111293"/>
                  <a:pt x="8328" y="108643"/>
                  <a:pt x="8328" y="102965"/>
                </a:cubicBezTo>
                <a:cubicBezTo>
                  <a:pt x="8328" y="44479"/>
                  <a:pt x="8328" y="44479"/>
                  <a:pt x="8328" y="44479"/>
                </a:cubicBezTo>
                <a:cubicBezTo>
                  <a:pt x="8328" y="41829"/>
                  <a:pt x="11167" y="36151"/>
                  <a:pt x="16845" y="36151"/>
                </a:cubicBezTo>
                <a:cubicBezTo>
                  <a:pt x="22334" y="36151"/>
                  <a:pt x="22334" y="36151"/>
                  <a:pt x="22334" y="36151"/>
                </a:cubicBezTo>
                <a:cubicBezTo>
                  <a:pt x="22334" y="30662"/>
                  <a:pt x="22334" y="30662"/>
                  <a:pt x="22334" y="30662"/>
                </a:cubicBezTo>
                <a:cubicBezTo>
                  <a:pt x="16845" y="30662"/>
                  <a:pt x="16845" y="30662"/>
                  <a:pt x="16845" y="30662"/>
                </a:cubicBezTo>
                <a:cubicBezTo>
                  <a:pt x="8328" y="30662"/>
                  <a:pt x="0" y="36151"/>
                  <a:pt x="0" y="44479"/>
                </a:cubicBezTo>
                <a:cubicBezTo>
                  <a:pt x="0" y="102965"/>
                  <a:pt x="0" y="102965"/>
                  <a:pt x="0" y="102965"/>
                </a:cubicBezTo>
                <a:cubicBezTo>
                  <a:pt x="0" y="111293"/>
                  <a:pt x="8328" y="119810"/>
                  <a:pt x="16845" y="119810"/>
                </a:cubicBezTo>
                <a:cubicBezTo>
                  <a:pt x="75331" y="119810"/>
                  <a:pt x="75331" y="119810"/>
                  <a:pt x="75331" y="119810"/>
                </a:cubicBezTo>
                <a:cubicBezTo>
                  <a:pt x="83659" y="119810"/>
                  <a:pt x="89148" y="111293"/>
                  <a:pt x="89148" y="102965"/>
                </a:cubicBezTo>
                <a:cubicBezTo>
                  <a:pt x="89148" y="97476"/>
                  <a:pt x="89148" y="97476"/>
                  <a:pt x="89148" y="97476"/>
                </a:cubicBezTo>
                <a:cubicBezTo>
                  <a:pt x="83659" y="97476"/>
                  <a:pt x="83659" y="97476"/>
                  <a:pt x="83659" y="97476"/>
                </a:cubicBezTo>
                <a:lnTo>
                  <a:pt x="83659" y="102965"/>
                </a:lnTo>
                <a:close/>
                <a:moveTo>
                  <a:pt x="105993" y="0"/>
                </a:moveTo>
                <a:lnTo>
                  <a:pt x="105993" y="0"/>
                </a:lnTo>
                <a:cubicBezTo>
                  <a:pt x="44668" y="0"/>
                  <a:pt x="44668" y="0"/>
                  <a:pt x="44668" y="0"/>
                </a:cubicBezTo>
                <a:cubicBezTo>
                  <a:pt x="36340" y="0"/>
                  <a:pt x="30662" y="5488"/>
                  <a:pt x="30662" y="13817"/>
                </a:cubicBezTo>
                <a:cubicBezTo>
                  <a:pt x="30662" y="75141"/>
                  <a:pt x="30662" y="75141"/>
                  <a:pt x="30662" y="75141"/>
                </a:cubicBezTo>
                <a:cubicBezTo>
                  <a:pt x="30662" y="83470"/>
                  <a:pt x="36340" y="89148"/>
                  <a:pt x="44668" y="89148"/>
                </a:cubicBezTo>
                <a:cubicBezTo>
                  <a:pt x="105993" y="89148"/>
                  <a:pt x="105993" y="89148"/>
                  <a:pt x="105993" y="89148"/>
                </a:cubicBezTo>
                <a:cubicBezTo>
                  <a:pt x="114321" y="89148"/>
                  <a:pt x="119810" y="83470"/>
                  <a:pt x="119810" y="75141"/>
                </a:cubicBezTo>
                <a:cubicBezTo>
                  <a:pt x="119810" y="13817"/>
                  <a:pt x="119810" y="13817"/>
                  <a:pt x="119810" y="13817"/>
                </a:cubicBezTo>
                <a:cubicBezTo>
                  <a:pt x="119810" y="5488"/>
                  <a:pt x="114321" y="0"/>
                  <a:pt x="105993" y="0"/>
                </a:cubicBezTo>
                <a:close/>
                <a:moveTo>
                  <a:pt x="111482" y="75141"/>
                </a:moveTo>
                <a:lnTo>
                  <a:pt x="111482" y="75141"/>
                </a:lnTo>
                <a:cubicBezTo>
                  <a:pt x="111482" y="77981"/>
                  <a:pt x="108643" y="80630"/>
                  <a:pt x="105993" y="80630"/>
                </a:cubicBezTo>
                <a:cubicBezTo>
                  <a:pt x="44668" y="80630"/>
                  <a:pt x="44668" y="80630"/>
                  <a:pt x="44668" y="80630"/>
                </a:cubicBezTo>
                <a:cubicBezTo>
                  <a:pt x="41829" y="80630"/>
                  <a:pt x="39179" y="77981"/>
                  <a:pt x="39179" y="75141"/>
                </a:cubicBezTo>
                <a:cubicBezTo>
                  <a:pt x="39179" y="13817"/>
                  <a:pt x="39179" y="13817"/>
                  <a:pt x="39179" y="13817"/>
                </a:cubicBezTo>
                <a:cubicBezTo>
                  <a:pt x="39179" y="10977"/>
                  <a:pt x="41829" y="8328"/>
                  <a:pt x="44668" y="8328"/>
                </a:cubicBezTo>
                <a:cubicBezTo>
                  <a:pt x="105993" y="8328"/>
                  <a:pt x="105993" y="8328"/>
                  <a:pt x="105993" y="8328"/>
                </a:cubicBezTo>
                <a:cubicBezTo>
                  <a:pt x="108643" y="8328"/>
                  <a:pt x="111482" y="10977"/>
                  <a:pt x="111482" y="13817"/>
                </a:cubicBezTo>
                <a:lnTo>
                  <a:pt x="111482" y="75141"/>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9" name="Shape 4641"/>
          <p:cNvSpPr/>
          <p:nvPr/>
        </p:nvSpPr>
        <p:spPr>
          <a:xfrm>
            <a:off x="6592464" y="2584944"/>
            <a:ext cx="305130" cy="262868"/>
          </a:xfrm>
          <a:custGeom>
            <a:avLst/>
            <a:gdLst/>
            <a:ahLst/>
            <a:cxnLst/>
            <a:rect l="0" t="0" r="0" b="0"/>
            <a:pathLst>
              <a:path w="120000" h="120000" extrusionOk="0">
                <a:moveTo>
                  <a:pt x="13817" y="42055"/>
                </a:moveTo>
                <a:lnTo>
                  <a:pt x="13817" y="42055"/>
                </a:lnTo>
                <a:cubicBezTo>
                  <a:pt x="5488" y="42055"/>
                  <a:pt x="0" y="48660"/>
                  <a:pt x="0" y="58348"/>
                </a:cubicBezTo>
                <a:cubicBezTo>
                  <a:pt x="0" y="68036"/>
                  <a:pt x="5488" y="77724"/>
                  <a:pt x="13817" y="77724"/>
                </a:cubicBezTo>
                <a:cubicBezTo>
                  <a:pt x="22145" y="77724"/>
                  <a:pt x="30662" y="68036"/>
                  <a:pt x="30662" y="58348"/>
                </a:cubicBezTo>
                <a:cubicBezTo>
                  <a:pt x="30662" y="48660"/>
                  <a:pt x="22145" y="42055"/>
                  <a:pt x="13817" y="42055"/>
                </a:cubicBezTo>
                <a:close/>
                <a:moveTo>
                  <a:pt x="13817" y="68036"/>
                </a:moveTo>
                <a:lnTo>
                  <a:pt x="13817" y="68036"/>
                </a:lnTo>
                <a:cubicBezTo>
                  <a:pt x="10977" y="68036"/>
                  <a:pt x="8328" y="64733"/>
                  <a:pt x="8328" y="58348"/>
                </a:cubicBezTo>
                <a:cubicBezTo>
                  <a:pt x="8328" y="55045"/>
                  <a:pt x="10977" y="51743"/>
                  <a:pt x="13817" y="51743"/>
                </a:cubicBezTo>
                <a:cubicBezTo>
                  <a:pt x="19495" y="51743"/>
                  <a:pt x="22145" y="55045"/>
                  <a:pt x="22145" y="58348"/>
                </a:cubicBezTo>
                <a:cubicBezTo>
                  <a:pt x="22145" y="64733"/>
                  <a:pt x="19495" y="68036"/>
                  <a:pt x="13817" y="68036"/>
                </a:cubicBezTo>
                <a:close/>
                <a:moveTo>
                  <a:pt x="102965" y="32366"/>
                </a:moveTo>
                <a:lnTo>
                  <a:pt x="102965" y="32366"/>
                </a:lnTo>
                <a:cubicBezTo>
                  <a:pt x="111293" y="32366"/>
                  <a:pt x="119810" y="25981"/>
                  <a:pt x="119810" y="16073"/>
                </a:cubicBezTo>
                <a:cubicBezTo>
                  <a:pt x="119810" y="6385"/>
                  <a:pt x="111293" y="0"/>
                  <a:pt x="102965" y="0"/>
                </a:cubicBezTo>
                <a:cubicBezTo>
                  <a:pt x="94637" y="0"/>
                  <a:pt x="89148" y="6385"/>
                  <a:pt x="89148" y="16073"/>
                </a:cubicBezTo>
                <a:cubicBezTo>
                  <a:pt x="89148" y="25981"/>
                  <a:pt x="94637" y="32366"/>
                  <a:pt x="102965" y="32366"/>
                </a:cubicBezTo>
                <a:close/>
                <a:moveTo>
                  <a:pt x="102965" y="6385"/>
                </a:moveTo>
                <a:lnTo>
                  <a:pt x="102965" y="6385"/>
                </a:lnTo>
                <a:cubicBezTo>
                  <a:pt x="108643" y="6385"/>
                  <a:pt x="111293" y="12990"/>
                  <a:pt x="111293" y="16073"/>
                </a:cubicBezTo>
                <a:cubicBezTo>
                  <a:pt x="111293" y="19376"/>
                  <a:pt x="108643" y="25981"/>
                  <a:pt x="102965" y="25981"/>
                </a:cubicBezTo>
                <a:cubicBezTo>
                  <a:pt x="100315" y="25981"/>
                  <a:pt x="97476" y="19376"/>
                  <a:pt x="97476" y="16073"/>
                </a:cubicBezTo>
                <a:cubicBezTo>
                  <a:pt x="97476" y="12990"/>
                  <a:pt x="100315" y="6385"/>
                  <a:pt x="102965" y="6385"/>
                </a:cubicBezTo>
                <a:close/>
                <a:moveTo>
                  <a:pt x="13817" y="84110"/>
                </a:moveTo>
                <a:lnTo>
                  <a:pt x="13817" y="84110"/>
                </a:lnTo>
                <a:cubicBezTo>
                  <a:pt x="5488" y="84110"/>
                  <a:pt x="0" y="94018"/>
                  <a:pt x="0" y="103706"/>
                </a:cubicBezTo>
                <a:cubicBezTo>
                  <a:pt x="0" y="113394"/>
                  <a:pt x="5488" y="119779"/>
                  <a:pt x="13817" y="119779"/>
                </a:cubicBezTo>
                <a:cubicBezTo>
                  <a:pt x="22145" y="119779"/>
                  <a:pt x="30662" y="113394"/>
                  <a:pt x="30662" y="103706"/>
                </a:cubicBezTo>
                <a:cubicBezTo>
                  <a:pt x="30662" y="94018"/>
                  <a:pt x="22145" y="84110"/>
                  <a:pt x="13817" y="84110"/>
                </a:cubicBezTo>
                <a:close/>
                <a:moveTo>
                  <a:pt x="13817" y="110091"/>
                </a:moveTo>
                <a:lnTo>
                  <a:pt x="13817" y="110091"/>
                </a:lnTo>
                <a:cubicBezTo>
                  <a:pt x="10977" y="110091"/>
                  <a:pt x="8328" y="107009"/>
                  <a:pt x="8328" y="103706"/>
                </a:cubicBezTo>
                <a:cubicBezTo>
                  <a:pt x="8328" y="97100"/>
                  <a:pt x="10977" y="94018"/>
                  <a:pt x="13817" y="94018"/>
                </a:cubicBezTo>
                <a:cubicBezTo>
                  <a:pt x="19495" y="94018"/>
                  <a:pt x="22145" y="97100"/>
                  <a:pt x="22145" y="103706"/>
                </a:cubicBezTo>
                <a:cubicBezTo>
                  <a:pt x="22145" y="107009"/>
                  <a:pt x="19495" y="110091"/>
                  <a:pt x="13817" y="110091"/>
                </a:cubicBezTo>
                <a:close/>
                <a:moveTo>
                  <a:pt x="102965" y="84110"/>
                </a:moveTo>
                <a:lnTo>
                  <a:pt x="102965" y="84110"/>
                </a:lnTo>
                <a:cubicBezTo>
                  <a:pt x="94637" y="84110"/>
                  <a:pt x="89148" y="94018"/>
                  <a:pt x="89148" y="103706"/>
                </a:cubicBezTo>
                <a:cubicBezTo>
                  <a:pt x="89148" y="113394"/>
                  <a:pt x="94637" y="119779"/>
                  <a:pt x="102965" y="119779"/>
                </a:cubicBezTo>
                <a:cubicBezTo>
                  <a:pt x="111293" y="119779"/>
                  <a:pt x="119810" y="113394"/>
                  <a:pt x="119810" y="103706"/>
                </a:cubicBezTo>
                <a:cubicBezTo>
                  <a:pt x="119810" y="94018"/>
                  <a:pt x="111293" y="84110"/>
                  <a:pt x="102965" y="84110"/>
                </a:cubicBezTo>
                <a:close/>
                <a:moveTo>
                  <a:pt x="102965" y="110091"/>
                </a:moveTo>
                <a:lnTo>
                  <a:pt x="102965" y="110091"/>
                </a:lnTo>
                <a:cubicBezTo>
                  <a:pt x="100315" y="110091"/>
                  <a:pt x="97476" y="107009"/>
                  <a:pt x="97476" y="103706"/>
                </a:cubicBezTo>
                <a:cubicBezTo>
                  <a:pt x="97476" y="97100"/>
                  <a:pt x="100315" y="94018"/>
                  <a:pt x="102965" y="94018"/>
                </a:cubicBezTo>
                <a:cubicBezTo>
                  <a:pt x="108643" y="94018"/>
                  <a:pt x="111293" y="97100"/>
                  <a:pt x="111293" y="103706"/>
                </a:cubicBezTo>
                <a:cubicBezTo>
                  <a:pt x="111293" y="107009"/>
                  <a:pt x="108643" y="110091"/>
                  <a:pt x="102965" y="110091"/>
                </a:cubicBezTo>
                <a:close/>
                <a:moveTo>
                  <a:pt x="13817" y="0"/>
                </a:moveTo>
                <a:lnTo>
                  <a:pt x="13817" y="0"/>
                </a:lnTo>
                <a:cubicBezTo>
                  <a:pt x="5488" y="0"/>
                  <a:pt x="0" y="6385"/>
                  <a:pt x="0" y="16073"/>
                </a:cubicBezTo>
                <a:cubicBezTo>
                  <a:pt x="0" y="25981"/>
                  <a:pt x="5488" y="32366"/>
                  <a:pt x="13817" y="32366"/>
                </a:cubicBezTo>
                <a:cubicBezTo>
                  <a:pt x="22145" y="32366"/>
                  <a:pt x="30662" y="25981"/>
                  <a:pt x="30662" y="16073"/>
                </a:cubicBezTo>
                <a:cubicBezTo>
                  <a:pt x="30662" y="6385"/>
                  <a:pt x="22145" y="0"/>
                  <a:pt x="13817" y="0"/>
                </a:cubicBezTo>
                <a:close/>
                <a:moveTo>
                  <a:pt x="13817" y="25981"/>
                </a:moveTo>
                <a:lnTo>
                  <a:pt x="13817" y="25981"/>
                </a:lnTo>
                <a:cubicBezTo>
                  <a:pt x="10977" y="25981"/>
                  <a:pt x="8328" y="19376"/>
                  <a:pt x="8328" y="16073"/>
                </a:cubicBezTo>
                <a:cubicBezTo>
                  <a:pt x="8328" y="12990"/>
                  <a:pt x="10977" y="6385"/>
                  <a:pt x="13817" y="6385"/>
                </a:cubicBezTo>
                <a:cubicBezTo>
                  <a:pt x="19495" y="6385"/>
                  <a:pt x="22145" y="12990"/>
                  <a:pt x="22145" y="16073"/>
                </a:cubicBezTo>
                <a:cubicBezTo>
                  <a:pt x="22145" y="19376"/>
                  <a:pt x="19495" y="25981"/>
                  <a:pt x="13817" y="25981"/>
                </a:cubicBezTo>
                <a:close/>
                <a:moveTo>
                  <a:pt x="102965" y="42055"/>
                </a:moveTo>
                <a:lnTo>
                  <a:pt x="102965" y="42055"/>
                </a:lnTo>
                <a:cubicBezTo>
                  <a:pt x="94637" y="42055"/>
                  <a:pt x="89148" y="48660"/>
                  <a:pt x="89148" y="58348"/>
                </a:cubicBezTo>
                <a:cubicBezTo>
                  <a:pt x="89148" y="68036"/>
                  <a:pt x="94637" y="77724"/>
                  <a:pt x="102965" y="77724"/>
                </a:cubicBezTo>
                <a:cubicBezTo>
                  <a:pt x="111293" y="77724"/>
                  <a:pt x="119810" y="68036"/>
                  <a:pt x="119810" y="58348"/>
                </a:cubicBezTo>
                <a:cubicBezTo>
                  <a:pt x="119810" y="48660"/>
                  <a:pt x="111293" y="42055"/>
                  <a:pt x="102965" y="42055"/>
                </a:cubicBezTo>
                <a:close/>
                <a:moveTo>
                  <a:pt x="102965" y="68036"/>
                </a:moveTo>
                <a:lnTo>
                  <a:pt x="102965" y="68036"/>
                </a:lnTo>
                <a:cubicBezTo>
                  <a:pt x="100315" y="68036"/>
                  <a:pt x="97476" y="64733"/>
                  <a:pt x="97476" y="58348"/>
                </a:cubicBezTo>
                <a:cubicBezTo>
                  <a:pt x="97476" y="55045"/>
                  <a:pt x="100315" y="51743"/>
                  <a:pt x="102965" y="51743"/>
                </a:cubicBezTo>
                <a:cubicBezTo>
                  <a:pt x="108643" y="51743"/>
                  <a:pt x="111293" y="55045"/>
                  <a:pt x="111293" y="58348"/>
                </a:cubicBezTo>
                <a:cubicBezTo>
                  <a:pt x="111293" y="64733"/>
                  <a:pt x="108643" y="68036"/>
                  <a:pt x="102965" y="68036"/>
                </a:cubicBezTo>
                <a:close/>
                <a:moveTo>
                  <a:pt x="58485" y="0"/>
                </a:moveTo>
                <a:lnTo>
                  <a:pt x="58485" y="0"/>
                </a:lnTo>
                <a:cubicBezTo>
                  <a:pt x="50157" y="0"/>
                  <a:pt x="44479" y="6385"/>
                  <a:pt x="44479" y="16073"/>
                </a:cubicBezTo>
                <a:cubicBezTo>
                  <a:pt x="44479" y="25981"/>
                  <a:pt x="50157" y="32366"/>
                  <a:pt x="58485" y="32366"/>
                </a:cubicBezTo>
                <a:cubicBezTo>
                  <a:pt x="66813" y="32366"/>
                  <a:pt x="75141" y="25981"/>
                  <a:pt x="75141" y="16073"/>
                </a:cubicBezTo>
                <a:cubicBezTo>
                  <a:pt x="75141" y="6385"/>
                  <a:pt x="66813" y="0"/>
                  <a:pt x="58485" y="0"/>
                </a:cubicBezTo>
                <a:close/>
                <a:moveTo>
                  <a:pt x="58485" y="25981"/>
                </a:moveTo>
                <a:lnTo>
                  <a:pt x="58485" y="25981"/>
                </a:lnTo>
                <a:cubicBezTo>
                  <a:pt x="55646" y="25981"/>
                  <a:pt x="52807" y="19376"/>
                  <a:pt x="52807" y="16073"/>
                </a:cubicBezTo>
                <a:cubicBezTo>
                  <a:pt x="52807" y="12990"/>
                  <a:pt x="55646" y="6385"/>
                  <a:pt x="58485" y="6385"/>
                </a:cubicBezTo>
                <a:cubicBezTo>
                  <a:pt x="63974" y="6385"/>
                  <a:pt x="66813" y="12990"/>
                  <a:pt x="66813" y="16073"/>
                </a:cubicBezTo>
                <a:cubicBezTo>
                  <a:pt x="66813" y="19376"/>
                  <a:pt x="63974" y="25981"/>
                  <a:pt x="58485" y="25981"/>
                </a:cubicBezTo>
                <a:close/>
                <a:moveTo>
                  <a:pt x="58485" y="84110"/>
                </a:moveTo>
                <a:lnTo>
                  <a:pt x="58485" y="84110"/>
                </a:lnTo>
                <a:cubicBezTo>
                  <a:pt x="50157" y="84110"/>
                  <a:pt x="44479" y="94018"/>
                  <a:pt x="44479" y="103706"/>
                </a:cubicBezTo>
                <a:cubicBezTo>
                  <a:pt x="44479" y="113394"/>
                  <a:pt x="50157" y="119779"/>
                  <a:pt x="58485" y="119779"/>
                </a:cubicBezTo>
                <a:cubicBezTo>
                  <a:pt x="66813" y="119779"/>
                  <a:pt x="75141" y="113394"/>
                  <a:pt x="75141" y="103706"/>
                </a:cubicBezTo>
                <a:cubicBezTo>
                  <a:pt x="75141" y="94018"/>
                  <a:pt x="66813" y="84110"/>
                  <a:pt x="58485" y="84110"/>
                </a:cubicBezTo>
                <a:close/>
                <a:moveTo>
                  <a:pt x="58485" y="110091"/>
                </a:moveTo>
                <a:lnTo>
                  <a:pt x="58485" y="110091"/>
                </a:lnTo>
                <a:cubicBezTo>
                  <a:pt x="55646" y="110091"/>
                  <a:pt x="52807" y="107009"/>
                  <a:pt x="52807" y="103706"/>
                </a:cubicBezTo>
                <a:cubicBezTo>
                  <a:pt x="52807" y="97100"/>
                  <a:pt x="55646" y="94018"/>
                  <a:pt x="58485" y="94018"/>
                </a:cubicBezTo>
                <a:cubicBezTo>
                  <a:pt x="63974" y="94018"/>
                  <a:pt x="66813" y="97100"/>
                  <a:pt x="66813" y="103706"/>
                </a:cubicBezTo>
                <a:cubicBezTo>
                  <a:pt x="66813" y="107009"/>
                  <a:pt x="63974" y="110091"/>
                  <a:pt x="58485" y="110091"/>
                </a:cubicBezTo>
                <a:close/>
                <a:moveTo>
                  <a:pt x="58485" y="42055"/>
                </a:moveTo>
                <a:lnTo>
                  <a:pt x="58485" y="42055"/>
                </a:lnTo>
                <a:cubicBezTo>
                  <a:pt x="50157" y="42055"/>
                  <a:pt x="44479" y="48660"/>
                  <a:pt x="44479" y="58348"/>
                </a:cubicBezTo>
                <a:cubicBezTo>
                  <a:pt x="44479" y="68036"/>
                  <a:pt x="50157" y="77724"/>
                  <a:pt x="58485" y="77724"/>
                </a:cubicBezTo>
                <a:cubicBezTo>
                  <a:pt x="66813" y="77724"/>
                  <a:pt x="75141" y="68036"/>
                  <a:pt x="75141" y="58348"/>
                </a:cubicBezTo>
                <a:cubicBezTo>
                  <a:pt x="75141" y="48660"/>
                  <a:pt x="66813" y="42055"/>
                  <a:pt x="58485" y="42055"/>
                </a:cubicBezTo>
                <a:close/>
                <a:moveTo>
                  <a:pt x="58485" y="68036"/>
                </a:moveTo>
                <a:lnTo>
                  <a:pt x="58485" y="68036"/>
                </a:lnTo>
                <a:cubicBezTo>
                  <a:pt x="55646" y="68036"/>
                  <a:pt x="52807" y="64733"/>
                  <a:pt x="52807" y="58348"/>
                </a:cubicBezTo>
                <a:cubicBezTo>
                  <a:pt x="52807" y="55045"/>
                  <a:pt x="55646" y="51743"/>
                  <a:pt x="58485" y="51743"/>
                </a:cubicBezTo>
                <a:cubicBezTo>
                  <a:pt x="63974" y="51743"/>
                  <a:pt x="66813" y="55045"/>
                  <a:pt x="66813" y="58348"/>
                </a:cubicBezTo>
                <a:cubicBezTo>
                  <a:pt x="66813" y="64733"/>
                  <a:pt x="63974" y="68036"/>
                  <a:pt x="58485" y="6803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0" name="Shape 4642"/>
          <p:cNvSpPr/>
          <p:nvPr/>
        </p:nvSpPr>
        <p:spPr>
          <a:xfrm>
            <a:off x="6116248" y="2584944"/>
            <a:ext cx="269855" cy="262868"/>
          </a:xfrm>
          <a:custGeom>
            <a:avLst/>
            <a:gdLst/>
            <a:ahLst/>
            <a:cxnLst/>
            <a:rect l="0" t="0" r="0" b="0"/>
            <a:pathLst>
              <a:path w="120000" h="120000" extrusionOk="0">
                <a:moveTo>
                  <a:pt x="34652" y="68036"/>
                </a:moveTo>
                <a:lnTo>
                  <a:pt x="34652" y="68036"/>
                </a:lnTo>
                <a:cubicBezTo>
                  <a:pt x="19037" y="68036"/>
                  <a:pt x="19037" y="68036"/>
                  <a:pt x="19037" y="68036"/>
                </a:cubicBezTo>
                <a:cubicBezTo>
                  <a:pt x="9411" y="68036"/>
                  <a:pt x="0" y="74642"/>
                  <a:pt x="0" y="84110"/>
                </a:cubicBezTo>
                <a:cubicBezTo>
                  <a:pt x="0" y="103706"/>
                  <a:pt x="0" y="103706"/>
                  <a:pt x="0" y="103706"/>
                </a:cubicBezTo>
                <a:cubicBezTo>
                  <a:pt x="0" y="113394"/>
                  <a:pt x="9411" y="119779"/>
                  <a:pt x="19037" y="119779"/>
                </a:cubicBezTo>
                <a:cubicBezTo>
                  <a:pt x="34652" y="119779"/>
                  <a:pt x="34652" y="119779"/>
                  <a:pt x="34652" y="119779"/>
                </a:cubicBezTo>
                <a:cubicBezTo>
                  <a:pt x="44064" y="119779"/>
                  <a:pt x="50481" y="113394"/>
                  <a:pt x="50481" y="103706"/>
                </a:cubicBezTo>
                <a:cubicBezTo>
                  <a:pt x="50481" y="84110"/>
                  <a:pt x="50481" y="84110"/>
                  <a:pt x="50481" y="84110"/>
                </a:cubicBezTo>
                <a:cubicBezTo>
                  <a:pt x="50481" y="74642"/>
                  <a:pt x="44064" y="68036"/>
                  <a:pt x="34652" y="68036"/>
                </a:cubicBezTo>
                <a:close/>
                <a:moveTo>
                  <a:pt x="44064" y="103706"/>
                </a:moveTo>
                <a:lnTo>
                  <a:pt x="44064" y="103706"/>
                </a:lnTo>
                <a:cubicBezTo>
                  <a:pt x="44064" y="107009"/>
                  <a:pt x="37860" y="110091"/>
                  <a:pt x="34652" y="110091"/>
                </a:cubicBezTo>
                <a:cubicBezTo>
                  <a:pt x="19037" y="110091"/>
                  <a:pt x="19037" y="110091"/>
                  <a:pt x="19037" y="110091"/>
                </a:cubicBezTo>
                <a:cubicBezTo>
                  <a:pt x="12620" y="110091"/>
                  <a:pt x="9411" y="107009"/>
                  <a:pt x="9411" y="103706"/>
                </a:cubicBezTo>
                <a:cubicBezTo>
                  <a:pt x="9411" y="84110"/>
                  <a:pt x="9411" y="84110"/>
                  <a:pt x="9411" y="84110"/>
                </a:cubicBezTo>
                <a:cubicBezTo>
                  <a:pt x="9411" y="81027"/>
                  <a:pt x="12620" y="77724"/>
                  <a:pt x="19037" y="77724"/>
                </a:cubicBezTo>
                <a:cubicBezTo>
                  <a:pt x="34652" y="77724"/>
                  <a:pt x="34652" y="77724"/>
                  <a:pt x="34652" y="77724"/>
                </a:cubicBezTo>
                <a:cubicBezTo>
                  <a:pt x="37860" y="77724"/>
                  <a:pt x="44064" y="81027"/>
                  <a:pt x="44064" y="84110"/>
                </a:cubicBezTo>
                <a:lnTo>
                  <a:pt x="44064" y="103706"/>
                </a:lnTo>
                <a:close/>
                <a:moveTo>
                  <a:pt x="34652" y="0"/>
                </a:moveTo>
                <a:lnTo>
                  <a:pt x="34652" y="0"/>
                </a:lnTo>
                <a:cubicBezTo>
                  <a:pt x="19037" y="0"/>
                  <a:pt x="19037" y="0"/>
                  <a:pt x="19037" y="0"/>
                </a:cubicBezTo>
                <a:cubicBezTo>
                  <a:pt x="9411" y="0"/>
                  <a:pt x="0" y="6385"/>
                  <a:pt x="0" y="16073"/>
                </a:cubicBezTo>
                <a:cubicBezTo>
                  <a:pt x="0" y="32366"/>
                  <a:pt x="0" y="32366"/>
                  <a:pt x="0" y="32366"/>
                </a:cubicBezTo>
                <a:cubicBezTo>
                  <a:pt x="0" y="42055"/>
                  <a:pt x="9411" y="51743"/>
                  <a:pt x="19037" y="51743"/>
                </a:cubicBezTo>
                <a:cubicBezTo>
                  <a:pt x="34652" y="51743"/>
                  <a:pt x="34652" y="51743"/>
                  <a:pt x="34652" y="51743"/>
                </a:cubicBezTo>
                <a:cubicBezTo>
                  <a:pt x="44064" y="51743"/>
                  <a:pt x="50481" y="42055"/>
                  <a:pt x="50481" y="32366"/>
                </a:cubicBezTo>
                <a:cubicBezTo>
                  <a:pt x="50481" y="16073"/>
                  <a:pt x="50481" y="16073"/>
                  <a:pt x="50481" y="16073"/>
                </a:cubicBezTo>
                <a:cubicBezTo>
                  <a:pt x="50481" y="6385"/>
                  <a:pt x="44064" y="0"/>
                  <a:pt x="34652" y="0"/>
                </a:cubicBezTo>
                <a:close/>
                <a:moveTo>
                  <a:pt x="44064" y="32366"/>
                </a:moveTo>
                <a:lnTo>
                  <a:pt x="44064" y="32366"/>
                </a:lnTo>
                <a:cubicBezTo>
                  <a:pt x="44064" y="38972"/>
                  <a:pt x="37860" y="42055"/>
                  <a:pt x="34652" y="42055"/>
                </a:cubicBezTo>
                <a:cubicBezTo>
                  <a:pt x="19037" y="42055"/>
                  <a:pt x="19037" y="42055"/>
                  <a:pt x="19037" y="42055"/>
                </a:cubicBezTo>
                <a:cubicBezTo>
                  <a:pt x="12620" y="42055"/>
                  <a:pt x="9411" y="38972"/>
                  <a:pt x="9411" y="32366"/>
                </a:cubicBezTo>
                <a:cubicBezTo>
                  <a:pt x="9411" y="16073"/>
                  <a:pt x="9411" y="16073"/>
                  <a:pt x="9411" y="16073"/>
                </a:cubicBezTo>
                <a:cubicBezTo>
                  <a:pt x="9411" y="12990"/>
                  <a:pt x="12620" y="6385"/>
                  <a:pt x="19037" y="6385"/>
                </a:cubicBezTo>
                <a:cubicBezTo>
                  <a:pt x="34652" y="6385"/>
                  <a:pt x="34652" y="6385"/>
                  <a:pt x="34652" y="6385"/>
                </a:cubicBezTo>
                <a:cubicBezTo>
                  <a:pt x="37860" y="6385"/>
                  <a:pt x="44064" y="12990"/>
                  <a:pt x="44064" y="16073"/>
                </a:cubicBezTo>
                <a:lnTo>
                  <a:pt x="44064" y="32366"/>
                </a:lnTo>
                <a:close/>
                <a:moveTo>
                  <a:pt x="100748" y="68036"/>
                </a:moveTo>
                <a:lnTo>
                  <a:pt x="100748" y="68036"/>
                </a:lnTo>
                <a:cubicBezTo>
                  <a:pt x="85133" y="68036"/>
                  <a:pt x="85133" y="68036"/>
                  <a:pt x="85133" y="68036"/>
                </a:cubicBezTo>
                <a:cubicBezTo>
                  <a:pt x="75508" y="68036"/>
                  <a:pt x="69304" y="74642"/>
                  <a:pt x="69304" y="84110"/>
                </a:cubicBezTo>
                <a:cubicBezTo>
                  <a:pt x="69304" y="103706"/>
                  <a:pt x="69304" y="103706"/>
                  <a:pt x="69304" y="103706"/>
                </a:cubicBezTo>
                <a:cubicBezTo>
                  <a:pt x="69304" y="113394"/>
                  <a:pt x="75508" y="119779"/>
                  <a:pt x="85133" y="119779"/>
                </a:cubicBezTo>
                <a:cubicBezTo>
                  <a:pt x="100748" y="119779"/>
                  <a:pt x="100748" y="119779"/>
                  <a:pt x="100748" y="119779"/>
                </a:cubicBezTo>
                <a:cubicBezTo>
                  <a:pt x="110160" y="119779"/>
                  <a:pt x="119786" y="113394"/>
                  <a:pt x="119786" y="103706"/>
                </a:cubicBezTo>
                <a:cubicBezTo>
                  <a:pt x="119786" y="84110"/>
                  <a:pt x="119786" y="84110"/>
                  <a:pt x="119786" y="84110"/>
                </a:cubicBezTo>
                <a:cubicBezTo>
                  <a:pt x="119786" y="74642"/>
                  <a:pt x="110160" y="68036"/>
                  <a:pt x="100748" y="68036"/>
                </a:cubicBezTo>
                <a:close/>
                <a:moveTo>
                  <a:pt x="110160" y="103706"/>
                </a:moveTo>
                <a:lnTo>
                  <a:pt x="110160" y="103706"/>
                </a:lnTo>
                <a:cubicBezTo>
                  <a:pt x="110160" y="107009"/>
                  <a:pt x="107165" y="110091"/>
                  <a:pt x="100748" y="110091"/>
                </a:cubicBezTo>
                <a:cubicBezTo>
                  <a:pt x="85133" y="110091"/>
                  <a:pt x="85133" y="110091"/>
                  <a:pt x="85133" y="110091"/>
                </a:cubicBezTo>
                <a:cubicBezTo>
                  <a:pt x="81925" y="110091"/>
                  <a:pt x="75508" y="107009"/>
                  <a:pt x="75508" y="103706"/>
                </a:cubicBezTo>
                <a:cubicBezTo>
                  <a:pt x="75508" y="84110"/>
                  <a:pt x="75508" y="84110"/>
                  <a:pt x="75508" y="84110"/>
                </a:cubicBezTo>
                <a:cubicBezTo>
                  <a:pt x="75508" y="81027"/>
                  <a:pt x="81925" y="77724"/>
                  <a:pt x="85133" y="77724"/>
                </a:cubicBezTo>
                <a:cubicBezTo>
                  <a:pt x="100748" y="77724"/>
                  <a:pt x="100748" y="77724"/>
                  <a:pt x="100748" y="77724"/>
                </a:cubicBezTo>
                <a:cubicBezTo>
                  <a:pt x="107165" y="77724"/>
                  <a:pt x="110160" y="81027"/>
                  <a:pt x="110160" y="84110"/>
                </a:cubicBezTo>
                <a:lnTo>
                  <a:pt x="110160" y="103706"/>
                </a:lnTo>
                <a:close/>
                <a:moveTo>
                  <a:pt x="100748" y="0"/>
                </a:moveTo>
                <a:lnTo>
                  <a:pt x="100748" y="0"/>
                </a:lnTo>
                <a:cubicBezTo>
                  <a:pt x="85133" y="0"/>
                  <a:pt x="85133" y="0"/>
                  <a:pt x="85133" y="0"/>
                </a:cubicBezTo>
                <a:cubicBezTo>
                  <a:pt x="75508" y="0"/>
                  <a:pt x="69304" y="6385"/>
                  <a:pt x="69304" y="16073"/>
                </a:cubicBezTo>
                <a:cubicBezTo>
                  <a:pt x="69304" y="32366"/>
                  <a:pt x="69304" y="32366"/>
                  <a:pt x="69304" y="32366"/>
                </a:cubicBezTo>
                <a:cubicBezTo>
                  <a:pt x="69304" y="42055"/>
                  <a:pt x="75508" y="51743"/>
                  <a:pt x="85133" y="51743"/>
                </a:cubicBezTo>
                <a:cubicBezTo>
                  <a:pt x="100748" y="51743"/>
                  <a:pt x="100748" y="51743"/>
                  <a:pt x="100748" y="51743"/>
                </a:cubicBezTo>
                <a:cubicBezTo>
                  <a:pt x="110160" y="51743"/>
                  <a:pt x="119786" y="42055"/>
                  <a:pt x="119786" y="32366"/>
                </a:cubicBezTo>
                <a:cubicBezTo>
                  <a:pt x="119786" y="16073"/>
                  <a:pt x="119786" y="16073"/>
                  <a:pt x="119786" y="16073"/>
                </a:cubicBezTo>
                <a:cubicBezTo>
                  <a:pt x="119786" y="6385"/>
                  <a:pt x="110160" y="0"/>
                  <a:pt x="100748" y="0"/>
                </a:cubicBezTo>
                <a:close/>
                <a:moveTo>
                  <a:pt x="110160" y="32366"/>
                </a:moveTo>
                <a:lnTo>
                  <a:pt x="110160" y="32366"/>
                </a:lnTo>
                <a:cubicBezTo>
                  <a:pt x="110160" y="38972"/>
                  <a:pt x="107165" y="42055"/>
                  <a:pt x="100748" y="42055"/>
                </a:cubicBezTo>
                <a:cubicBezTo>
                  <a:pt x="85133" y="42055"/>
                  <a:pt x="85133" y="42055"/>
                  <a:pt x="85133" y="42055"/>
                </a:cubicBezTo>
                <a:cubicBezTo>
                  <a:pt x="81925" y="42055"/>
                  <a:pt x="75508" y="38972"/>
                  <a:pt x="75508" y="32366"/>
                </a:cubicBezTo>
                <a:cubicBezTo>
                  <a:pt x="75508" y="16073"/>
                  <a:pt x="75508" y="16073"/>
                  <a:pt x="75508" y="16073"/>
                </a:cubicBezTo>
                <a:cubicBezTo>
                  <a:pt x="75508" y="12990"/>
                  <a:pt x="81925" y="6385"/>
                  <a:pt x="85133" y="6385"/>
                </a:cubicBezTo>
                <a:cubicBezTo>
                  <a:pt x="100748" y="6385"/>
                  <a:pt x="100748" y="6385"/>
                  <a:pt x="100748" y="6385"/>
                </a:cubicBezTo>
                <a:cubicBezTo>
                  <a:pt x="107165" y="6385"/>
                  <a:pt x="110160" y="12990"/>
                  <a:pt x="110160" y="16073"/>
                </a:cubicBezTo>
                <a:lnTo>
                  <a:pt x="110160" y="32366"/>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1" name="Shape 4643"/>
          <p:cNvSpPr/>
          <p:nvPr/>
        </p:nvSpPr>
        <p:spPr>
          <a:xfrm>
            <a:off x="10525651" y="2075082"/>
            <a:ext cx="283966" cy="298154"/>
          </a:xfrm>
          <a:custGeom>
            <a:avLst/>
            <a:gdLst/>
            <a:ahLst/>
            <a:cxnLst/>
            <a:rect l="0" t="0" r="0" b="0"/>
            <a:pathLst>
              <a:path w="120000" h="120000" extrusionOk="0">
                <a:moveTo>
                  <a:pt x="59898" y="0"/>
                </a:moveTo>
                <a:lnTo>
                  <a:pt x="59898" y="0"/>
                </a:lnTo>
                <a:cubicBezTo>
                  <a:pt x="0" y="65718"/>
                  <a:pt x="0" y="65718"/>
                  <a:pt x="0" y="65718"/>
                </a:cubicBezTo>
                <a:cubicBezTo>
                  <a:pt x="5908" y="71340"/>
                  <a:pt x="5908" y="71340"/>
                  <a:pt x="5908" y="71340"/>
                </a:cubicBezTo>
                <a:cubicBezTo>
                  <a:pt x="20984" y="56995"/>
                  <a:pt x="20984" y="56995"/>
                  <a:pt x="20984" y="56995"/>
                </a:cubicBezTo>
                <a:cubicBezTo>
                  <a:pt x="20984" y="105654"/>
                  <a:pt x="20984" y="105654"/>
                  <a:pt x="20984" y="105654"/>
                </a:cubicBezTo>
                <a:cubicBezTo>
                  <a:pt x="20984" y="114184"/>
                  <a:pt x="26893" y="119806"/>
                  <a:pt x="35857" y="119806"/>
                </a:cubicBezTo>
                <a:cubicBezTo>
                  <a:pt x="83938" y="119806"/>
                  <a:pt x="83938" y="119806"/>
                  <a:pt x="83938" y="119806"/>
                </a:cubicBezTo>
                <a:cubicBezTo>
                  <a:pt x="92903" y="119806"/>
                  <a:pt x="98811" y="114184"/>
                  <a:pt x="98811" y="105654"/>
                </a:cubicBezTo>
                <a:cubicBezTo>
                  <a:pt x="98811" y="56995"/>
                  <a:pt x="98811" y="56995"/>
                  <a:pt x="98811" y="56995"/>
                </a:cubicBezTo>
                <a:cubicBezTo>
                  <a:pt x="113887" y="71340"/>
                  <a:pt x="113887" y="71340"/>
                  <a:pt x="113887" y="71340"/>
                </a:cubicBezTo>
                <a:cubicBezTo>
                  <a:pt x="119796" y="65718"/>
                  <a:pt x="119796" y="65718"/>
                  <a:pt x="119796" y="65718"/>
                </a:cubicBezTo>
                <a:lnTo>
                  <a:pt x="59898" y="0"/>
                </a:lnTo>
                <a:close/>
                <a:moveTo>
                  <a:pt x="92903" y="105654"/>
                </a:moveTo>
                <a:lnTo>
                  <a:pt x="92903" y="105654"/>
                </a:lnTo>
                <a:cubicBezTo>
                  <a:pt x="92903" y="108368"/>
                  <a:pt x="86791" y="114184"/>
                  <a:pt x="83938" y="114184"/>
                </a:cubicBezTo>
                <a:cubicBezTo>
                  <a:pt x="35857" y="114184"/>
                  <a:pt x="35857" y="114184"/>
                  <a:pt x="35857" y="114184"/>
                </a:cubicBezTo>
                <a:cubicBezTo>
                  <a:pt x="33005" y="114184"/>
                  <a:pt x="26893" y="108368"/>
                  <a:pt x="26893" y="105654"/>
                </a:cubicBezTo>
                <a:cubicBezTo>
                  <a:pt x="26893" y="45557"/>
                  <a:pt x="26893" y="45557"/>
                  <a:pt x="26893" y="45557"/>
                </a:cubicBezTo>
                <a:cubicBezTo>
                  <a:pt x="59898" y="11437"/>
                  <a:pt x="59898" y="11437"/>
                  <a:pt x="59898" y="11437"/>
                </a:cubicBezTo>
                <a:cubicBezTo>
                  <a:pt x="92903" y="45557"/>
                  <a:pt x="92903" y="45557"/>
                  <a:pt x="92903" y="45557"/>
                </a:cubicBezTo>
                <a:lnTo>
                  <a:pt x="92903" y="105654"/>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2" name="Shape 4644"/>
          <p:cNvSpPr/>
          <p:nvPr/>
        </p:nvSpPr>
        <p:spPr>
          <a:xfrm>
            <a:off x="10022979" y="2075082"/>
            <a:ext cx="305131" cy="298154"/>
          </a:xfrm>
          <a:custGeom>
            <a:avLst/>
            <a:gdLst/>
            <a:ahLst/>
            <a:cxnLst/>
            <a:rect l="0" t="0" r="0" b="0"/>
            <a:pathLst>
              <a:path w="120000" h="120000" extrusionOk="0">
                <a:moveTo>
                  <a:pt x="0" y="14151"/>
                </a:moveTo>
                <a:lnTo>
                  <a:pt x="0" y="14151"/>
                </a:lnTo>
                <a:cubicBezTo>
                  <a:pt x="0" y="45557"/>
                  <a:pt x="0" y="45557"/>
                  <a:pt x="0" y="45557"/>
                </a:cubicBezTo>
                <a:cubicBezTo>
                  <a:pt x="8517" y="45557"/>
                  <a:pt x="8517" y="45557"/>
                  <a:pt x="8517" y="45557"/>
                </a:cubicBezTo>
                <a:cubicBezTo>
                  <a:pt x="8517" y="14151"/>
                  <a:pt x="8517" y="14151"/>
                  <a:pt x="8517" y="14151"/>
                </a:cubicBezTo>
                <a:cubicBezTo>
                  <a:pt x="8517" y="11437"/>
                  <a:pt x="11167" y="5621"/>
                  <a:pt x="16845" y="5621"/>
                </a:cubicBezTo>
                <a:cubicBezTo>
                  <a:pt x="44668" y="5621"/>
                  <a:pt x="44668" y="5621"/>
                  <a:pt x="44668" y="5621"/>
                </a:cubicBezTo>
                <a:cubicBezTo>
                  <a:pt x="44668" y="0"/>
                  <a:pt x="44668" y="0"/>
                  <a:pt x="44668" y="0"/>
                </a:cubicBezTo>
                <a:cubicBezTo>
                  <a:pt x="16845" y="0"/>
                  <a:pt x="16845" y="0"/>
                  <a:pt x="16845" y="0"/>
                </a:cubicBezTo>
                <a:cubicBezTo>
                  <a:pt x="8517" y="0"/>
                  <a:pt x="0" y="5621"/>
                  <a:pt x="0" y="14151"/>
                </a:cubicBezTo>
                <a:close/>
                <a:moveTo>
                  <a:pt x="8517" y="105654"/>
                </a:moveTo>
                <a:lnTo>
                  <a:pt x="8517" y="105654"/>
                </a:lnTo>
                <a:cubicBezTo>
                  <a:pt x="8517" y="74054"/>
                  <a:pt x="8517" y="74054"/>
                  <a:pt x="8517" y="74054"/>
                </a:cubicBezTo>
                <a:cubicBezTo>
                  <a:pt x="0" y="74054"/>
                  <a:pt x="0" y="74054"/>
                  <a:pt x="0" y="74054"/>
                </a:cubicBezTo>
                <a:cubicBezTo>
                  <a:pt x="0" y="105654"/>
                  <a:pt x="0" y="105654"/>
                  <a:pt x="0" y="105654"/>
                </a:cubicBezTo>
                <a:cubicBezTo>
                  <a:pt x="0" y="114184"/>
                  <a:pt x="8517" y="119806"/>
                  <a:pt x="16845" y="119806"/>
                </a:cubicBezTo>
                <a:cubicBezTo>
                  <a:pt x="44668" y="119806"/>
                  <a:pt x="44668" y="119806"/>
                  <a:pt x="44668" y="119806"/>
                </a:cubicBezTo>
                <a:cubicBezTo>
                  <a:pt x="44668" y="114184"/>
                  <a:pt x="44668" y="114184"/>
                  <a:pt x="44668" y="114184"/>
                </a:cubicBezTo>
                <a:cubicBezTo>
                  <a:pt x="16845" y="114184"/>
                  <a:pt x="16845" y="114184"/>
                  <a:pt x="16845" y="114184"/>
                </a:cubicBezTo>
                <a:cubicBezTo>
                  <a:pt x="11167" y="114184"/>
                  <a:pt x="8517" y="108368"/>
                  <a:pt x="8517" y="105654"/>
                </a:cubicBezTo>
                <a:close/>
                <a:moveTo>
                  <a:pt x="111482" y="105654"/>
                </a:moveTo>
                <a:lnTo>
                  <a:pt x="111482" y="105654"/>
                </a:lnTo>
                <a:cubicBezTo>
                  <a:pt x="111482" y="108368"/>
                  <a:pt x="108832" y="114184"/>
                  <a:pt x="105993" y="114184"/>
                </a:cubicBezTo>
                <a:cubicBezTo>
                  <a:pt x="75331" y="114184"/>
                  <a:pt x="75331" y="114184"/>
                  <a:pt x="75331" y="114184"/>
                </a:cubicBezTo>
                <a:cubicBezTo>
                  <a:pt x="75331" y="119806"/>
                  <a:pt x="75331" y="119806"/>
                  <a:pt x="75331" y="119806"/>
                </a:cubicBezTo>
                <a:cubicBezTo>
                  <a:pt x="105993" y="119806"/>
                  <a:pt x="105993" y="119806"/>
                  <a:pt x="105993" y="119806"/>
                </a:cubicBezTo>
                <a:cubicBezTo>
                  <a:pt x="114321" y="119806"/>
                  <a:pt x="119810" y="114184"/>
                  <a:pt x="119810" y="105654"/>
                </a:cubicBezTo>
                <a:cubicBezTo>
                  <a:pt x="119810" y="74054"/>
                  <a:pt x="119810" y="74054"/>
                  <a:pt x="119810" y="74054"/>
                </a:cubicBezTo>
                <a:cubicBezTo>
                  <a:pt x="111482" y="74054"/>
                  <a:pt x="111482" y="74054"/>
                  <a:pt x="111482" y="74054"/>
                </a:cubicBezTo>
                <a:lnTo>
                  <a:pt x="111482" y="105654"/>
                </a:lnTo>
                <a:close/>
                <a:moveTo>
                  <a:pt x="105993" y="0"/>
                </a:moveTo>
                <a:lnTo>
                  <a:pt x="105993" y="0"/>
                </a:lnTo>
                <a:cubicBezTo>
                  <a:pt x="75331" y="0"/>
                  <a:pt x="75331" y="0"/>
                  <a:pt x="75331" y="0"/>
                </a:cubicBezTo>
                <a:cubicBezTo>
                  <a:pt x="75331" y="5621"/>
                  <a:pt x="75331" y="5621"/>
                  <a:pt x="75331" y="5621"/>
                </a:cubicBezTo>
                <a:cubicBezTo>
                  <a:pt x="105993" y="5621"/>
                  <a:pt x="105993" y="5621"/>
                  <a:pt x="105993" y="5621"/>
                </a:cubicBezTo>
                <a:cubicBezTo>
                  <a:pt x="108832" y="5621"/>
                  <a:pt x="111482" y="11437"/>
                  <a:pt x="111482" y="14151"/>
                </a:cubicBezTo>
                <a:cubicBezTo>
                  <a:pt x="111482" y="45557"/>
                  <a:pt x="111482" y="45557"/>
                  <a:pt x="111482" y="45557"/>
                </a:cubicBezTo>
                <a:cubicBezTo>
                  <a:pt x="119810" y="45557"/>
                  <a:pt x="119810" y="45557"/>
                  <a:pt x="119810" y="45557"/>
                </a:cubicBezTo>
                <a:cubicBezTo>
                  <a:pt x="119810" y="14151"/>
                  <a:pt x="119810" y="14151"/>
                  <a:pt x="119810" y="14151"/>
                </a:cubicBezTo>
                <a:cubicBezTo>
                  <a:pt x="119810" y="5621"/>
                  <a:pt x="114321" y="0"/>
                  <a:pt x="105993" y="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3" name="Shape 4645"/>
          <p:cNvSpPr/>
          <p:nvPr/>
        </p:nvSpPr>
        <p:spPr>
          <a:xfrm>
            <a:off x="9541472" y="2082140"/>
            <a:ext cx="283966" cy="284040"/>
          </a:xfrm>
          <a:custGeom>
            <a:avLst/>
            <a:gdLst/>
            <a:ahLst/>
            <a:cxnLst/>
            <a:rect l="0" t="0" r="0" b="0"/>
            <a:pathLst>
              <a:path w="120000" h="120000" extrusionOk="0">
                <a:moveTo>
                  <a:pt x="60000" y="0"/>
                </a:moveTo>
                <a:lnTo>
                  <a:pt x="60000" y="0"/>
                </a:lnTo>
                <a:cubicBezTo>
                  <a:pt x="27050" y="0"/>
                  <a:pt x="0" y="26893"/>
                  <a:pt x="0" y="59898"/>
                </a:cubicBezTo>
                <a:cubicBezTo>
                  <a:pt x="0" y="92903"/>
                  <a:pt x="27050" y="119796"/>
                  <a:pt x="60000" y="119796"/>
                </a:cubicBezTo>
                <a:cubicBezTo>
                  <a:pt x="92949" y="119796"/>
                  <a:pt x="119796" y="92903"/>
                  <a:pt x="119796" y="59898"/>
                </a:cubicBezTo>
                <a:cubicBezTo>
                  <a:pt x="119796" y="26893"/>
                  <a:pt x="92949" y="0"/>
                  <a:pt x="60000" y="0"/>
                </a:cubicBezTo>
                <a:close/>
                <a:moveTo>
                  <a:pt x="65898" y="110831"/>
                </a:moveTo>
                <a:lnTo>
                  <a:pt x="65898" y="110831"/>
                </a:lnTo>
                <a:cubicBezTo>
                  <a:pt x="65898" y="92903"/>
                  <a:pt x="65898" y="92903"/>
                  <a:pt x="65898" y="92903"/>
                </a:cubicBezTo>
                <a:cubicBezTo>
                  <a:pt x="65898" y="89847"/>
                  <a:pt x="63050" y="86791"/>
                  <a:pt x="60000" y="86791"/>
                </a:cubicBezTo>
                <a:cubicBezTo>
                  <a:pt x="60000" y="86791"/>
                  <a:pt x="56949" y="89847"/>
                  <a:pt x="56949" y="92903"/>
                </a:cubicBezTo>
                <a:cubicBezTo>
                  <a:pt x="56949" y="110831"/>
                  <a:pt x="56949" y="110831"/>
                  <a:pt x="56949" y="110831"/>
                </a:cubicBezTo>
                <a:cubicBezTo>
                  <a:pt x="30101" y="110831"/>
                  <a:pt x="12000" y="89847"/>
                  <a:pt x="9152" y="62954"/>
                </a:cubicBezTo>
                <a:cubicBezTo>
                  <a:pt x="30101" y="62954"/>
                  <a:pt x="30101" y="62954"/>
                  <a:pt x="30101" y="62954"/>
                </a:cubicBezTo>
                <a:cubicBezTo>
                  <a:pt x="30101" y="62954"/>
                  <a:pt x="32949" y="62954"/>
                  <a:pt x="32949" y="59898"/>
                </a:cubicBezTo>
                <a:cubicBezTo>
                  <a:pt x="32949" y="56842"/>
                  <a:pt x="30101" y="56842"/>
                  <a:pt x="30101" y="56842"/>
                </a:cubicBezTo>
                <a:cubicBezTo>
                  <a:pt x="9152" y="56842"/>
                  <a:pt x="9152" y="56842"/>
                  <a:pt x="9152" y="56842"/>
                </a:cubicBezTo>
                <a:cubicBezTo>
                  <a:pt x="12000" y="29949"/>
                  <a:pt x="30101" y="8964"/>
                  <a:pt x="56949" y="8964"/>
                </a:cubicBezTo>
                <a:cubicBezTo>
                  <a:pt x="56949" y="26893"/>
                  <a:pt x="56949" y="26893"/>
                  <a:pt x="56949" y="26893"/>
                </a:cubicBezTo>
                <a:cubicBezTo>
                  <a:pt x="56949" y="29949"/>
                  <a:pt x="60000" y="33005"/>
                  <a:pt x="60000" y="33005"/>
                </a:cubicBezTo>
                <a:cubicBezTo>
                  <a:pt x="63050" y="33005"/>
                  <a:pt x="65898" y="29949"/>
                  <a:pt x="65898" y="26893"/>
                </a:cubicBezTo>
                <a:cubicBezTo>
                  <a:pt x="65898" y="8964"/>
                  <a:pt x="65898" y="8964"/>
                  <a:pt x="65898" y="8964"/>
                </a:cubicBezTo>
                <a:cubicBezTo>
                  <a:pt x="89898" y="8964"/>
                  <a:pt x="110847" y="29949"/>
                  <a:pt x="113898" y="56842"/>
                </a:cubicBezTo>
                <a:cubicBezTo>
                  <a:pt x="92949" y="56842"/>
                  <a:pt x="92949" y="56842"/>
                  <a:pt x="92949" y="56842"/>
                </a:cubicBezTo>
                <a:cubicBezTo>
                  <a:pt x="89898" y="56842"/>
                  <a:pt x="89898" y="56842"/>
                  <a:pt x="89898" y="59898"/>
                </a:cubicBezTo>
                <a:cubicBezTo>
                  <a:pt x="89898" y="62954"/>
                  <a:pt x="89898" y="62954"/>
                  <a:pt x="92949" y="62954"/>
                </a:cubicBezTo>
                <a:cubicBezTo>
                  <a:pt x="113898" y="62954"/>
                  <a:pt x="113898" y="62954"/>
                  <a:pt x="113898" y="62954"/>
                </a:cubicBezTo>
                <a:cubicBezTo>
                  <a:pt x="110847" y="89847"/>
                  <a:pt x="89898" y="110831"/>
                  <a:pt x="65898" y="11083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4" name="Shape 4646"/>
          <p:cNvSpPr/>
          <p:nvPr/>
        </p:nvSpPr>
        <p:spPr>
          <a:xfrm>
            <a:off x="9052910" y="2066262"/>
            <a:ext cx="296312" cy="298153"/>
          </a:xfrm>
          <a:custGeom>
            <a:avLst/>
            <a:gdLst/>
            <a:ahLst/>
            <a:cxnLst/>
            <a:rect l="0" t="0" r="0" b="0"/>
            <a:pathLst>
              <a:path w="120000" h="120000" extrusionOk="0">
                <a:moveTo>
                  <a:pt x="94022" y="11437"/>
                </a:moveTo>
                <a:lnTo>
                  <a:pt x="94022" y="11437"/>
                </a:lnTo>
                <a:cubicBezTo>
                  <a:pt x="76962" y="0"/>
                  <a:pt x="54087" y="5815"/>
                  <a:pt x="42843" y="22875"/>
                </a:cubicBezTo>
                <a:cubicBezTo>
                  <a:pt x="28497" y="48465"/>
                  <a:pt x="28497" y="48465"/>
                  <a:pt x="28497" y="48465"/>
                </a:cubicBezTo>
                <a:cubicBezTo>
                  <a:pt x="0" y="68626"/>
                  <a:pt x="0" y="68626"/>
                  <a:pt x="0" y="68626"/>
                </a:cubicBezTo>
                <a:cubicBezTo>
                  <a:pt x="28497" y="85686"/>
                  <a:pt x="28497" y="85686"/>
                  <a:pt x="28497" y="85686"/>
                </a:cubicBezTo>
                <a:cubicBezTo>
                  <a:pt x="25589" y="94216"/>
                  <a:pt x="28497" y="105654"/>
                  <a:pt x="37027" y="111276"/>
                </a:cubicBezTo>
                <a:cubicBezTo>
                  <a:pt x="45557" y="114184"/>
                  <a:pt x="56995" y="111276"/>
                  <a:pt x="62810" y="102746"/>
                </a:cubicBezTo>
                <a:cubicBezTo>
                  <a:pt x="91308" y="119806"/>
                  <a:pt x="91308" y="119806"/>
                  <a:pt x="91308" y="119806"/>
                </a:cubicBezTo>
                <a:cubicBezTo>
                  <a:pt x="94022" y="85686"/>
                  <a:pt x="94022" y="85686"/>
                  <a:pt x="94022" y="85686"/>
                </a:cubicBezTo>
                <a:cubicBezTo>
                  <a:pt x="108368" y="59903"/>
                  <a:pt x="108368" y="59903"/>
                  <a:pt x="108368" y="59903"/>
                </a:cubicBezTo>
                <a:cubicBezTo>
                  <a:pt x="119806" y="42843"/>
                  <a:pt x="113990" y="19967"/>
                  <a:pt x="94022" y="11437"/>
                </a:cubicBezTo>
                <a:close/>
                <a:moveTo>
                  <a:pt x="39935" y="102746"/>
                </a:moveTo>
                <a:lnTo>
                  <a:pt x="39935" y="102746"/>
                </a:lnTo>
                <a:cubicBezTo>
                  <a:pt x="34119" y="99838"/>
                  <a:pt x="34119" y="94216"/>
                  <a:pt x="37027" y="88400"/>
                </a:cubicBezTo>
                <a:cubicBezTo>
                  <a:pt x="56995" y="99838"/>
                  <a:pt x="56995" y="99838"/>
                  <a:pt x="56995" y="99838"/>
                </a:cubicBezTo>
                <a:cubicBezTo>
                  <a:pt x="51373" y="105654"/>
                  <a:pt x="45557" y="105654"/>
                  <a:pt x="39935" y="102746"/>
                </a:cubicBezTo>
                <a:close/>
                <a:moveTo>
                  <a:pt x="102746" y="57189"/>
                </a:moveTo>
                <a:lnTo>
                  <a:pt x="102746" y="57189"/>
                </a:lnTo>
                <a:cubicBezTo>
                  <a:pt x="88400" y="82778"/>
                  <a:pt x="88400" y="82778"/>
                  <a:pt x="88400" y="82778"/>
                </a:cubicBezTo>
                <a:cubicBezTo>
                  <a:pt x="85492" y="108562"/>
                  <a:pt x="85492" y="108562"/>
                  <a:pt x="85492" y="108562"/>
                </a:cubicBezTo>
                <a:cubicBezTo>
                  <a:pt x="14151" y="68626"/>
                  <a:pt x="14151" y="68626"/>
                  <a:pt x="14151" y="68626"/>
                </a:cubicBezTo>
                <a:cubicBezTo>
                  <a:pt x="34119" y="54281"/>
                  <a:pt x="34119" y="54281"/>
                  <a:pt x="34119" y="54281"/>
                </a:cubicBezTo>
                <a:cubicBezTo>
                  <a:pt x="51373" y="28497"/>
                  <a:pt x="51373" y="28497"/>
                  <a:pt x="51373" y="28497"/>
                </a:cubicBezTo>
                <a:cubicBezTo>
                  <a:pt x="56995" y="14345"/>
                  <a:pt x="76962" y="8529"/>
                  <a:pt x="91308" y="17059"/>
                </a:cubicBezTo>
                <a:cubicBezTo>
                  <a:pt x="105460" y="25783"/>
                  <a:pt x="111276" y="42843"/>
                  <a:pt x="102746" y="5718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5" name="Shape 4647"/>
          <p:cNvSpPr/>
          <p:nvPr/>
        </p:nvSpPr>
        <p:spPr>
          <a:xfrm>
            <a:off x="8571403" y="2082140"/>
            <a:ext cx="262799" cy="284040"/>
          </a:xfrm>
          <a:custGeom>
            <a:avLst/>
            <a:gdLst/>
            <a:ahLst/>
            <a:cxnLst/>
            <a:rect l="0" t="0" r="0" b="0"/>
            <a:pathLst>
              <a:path w="120000" h="120000" extrusionOk="0">
                <a:moveTo>
                  <a:pt x="103706" y="71918"/>
                </a:moveTo>
                <a:lnTo>
                  <a:pt x="103706" y="71918"/>
                </a:lnTo>
                <a:cubicBezTo>
                  <a:pt x="103706" y="38913"/>
                  <a:pt x="103706" y="38913"/>
                  <a:pt x="103706" y="38913"/>
                </a:cubicBezTo>
                <a:cubicBezTo>
                  <a:pt x="103706" y="17928"/>
                  <a:pt x="84330" y="0"/>
                  <a:pt x="61431" y="0"/>
                </a:cubicBezTo>
                <a:cubicBezTo>
                  <a:pt x="35669" y="0"/>
                  <a:pt x="16073" y="17928"/>
                  <a:pt x="16073" y="38913"/>
                </a:cubicBezTo>
                <a:cubicBezTo>
                  <a:pt x="16073" y="71918"/>
                  <a:pt x="16073" y="71918"/>
                  <a:pt x="16073" y="71918"/>
                </a:cubicBezTo>
                <a:cubicBezTo>
                  <a:pt x="0" y="104923"/>
                  <a:pt x="0" y="104923"/>
                  <a:pt x="0" y="104923"/>
                </a:cubicBezTo>
                <a:cubicBezTo>
                  <a:pt x="38752" y="104923"/>
                  <a:pt x="38752" y="104923"/>
                  <a:pt x="38752" y="104923"/>
                </a:cubicBezTo>
                <a:cubicBezTo>
                  <a:pt x="42055" y="113887"/>
                  <a:pt x="48440" y="119796"/>
                  <a:pt x="61431" y="119796"/>
                </a:cubicBezTo>
                <a:cubicBezTo>
                  <a:pt x="71339" y="119796"/>
                  <a:pt x="80807" y="113887"/>
                  <a:pt x="80807" y="104923"/>
                </a:cubicBezTo>
                <a:cubicBezTo>
                  <a:pt x="119779" y="104923"/>
                  <a:pt x="119779" y="104923"/>
                  <a:pt x="119779" y="104923"/>
                </a:cubicBezTo>
                <a:lnTo>
                  <a:pt x="103706" y="71918"/>
                </a:lnTo>
                <a:close/>
                <a:moveTo>
                  <a:pt x="61431" y="110831"/>
                </a:moveTo>
                <a:lnTo>
                  <a:pt x="61431" y="110831"/>
                </a:lnTo>
                <a:cubicBezTo>
                  <a:pt x="55045" y="110831"/>
                  <a:pt x="48440" y="107979"/>
                  <a:pt x="48440" y="104923"/>
                </a:cubicBezTo>
                <a:cubicBezTo>
                  <a:pt x="71339" y="104923"/>
                  <a:pt x="71339" y="104923"/>
                  <a:pt x="71339" y="104923"/>
                </a:cubicBezTo>
                <a:cubicBezTo>
                  <a:pt x="71339" y="107979"/>
                  <a:pt x="64733" y="110831"/>
                  <a:pt x="61431" y="110831"/>
                </a:cubicBezTo>
                <a:close/>
                <a:moveTo>
                  <a:pt x="12770" y="95959"/>
                </a:moveTo>
                <a:lnTo>
                  <a:pt x="12770" y="95959"/>
                </a:lnTo>
                <a:cubicBezTo>
                  <a:pt x="25761" y="71918"/>
                  <a:pt x="25761" y="71918"/>
                  <a:pt x="25761" y="71918"/>
                </a:cubicBezTo>
                <a:cubicBezTo>
                  <a:pt x="25761" y="38913"/>
                  <a:pt x="25761" y="38913"/>
                  <a:pt x="25761" y="38913"/>
                </a:cubicBezTo>
                <a:cubicBezTo>
                  <a:pt x="25761" y="20984"/>
                  <a:pt x="42055" y="8964"/>
                  <a:pt x="61431" y="8964"/>
                </a:cubicBezTo>
                <a:cubicBezTo>
                  <a:pt x="80807" y="8964"/>
                  <a:pt x="93798" y="20984"/>
                  <a:pt x="93798" y="38913"/>
                </a:cubicBezTo>
                <a:cubicBezTo>
                  <a:pt x="93798" y="71918"/>
                  <a:pt x="93798" y="71918"/>
                  <a:pt x="93798" y="71918"/>
                </a:cubicBezTo>
                <a:cubicBezTo>
                  <a:pt x="106788" y="95959"/>
                  <a:pt x="106788" y="95959"/>
                  <a:pt x="106788" y="95959"/>
                </a:cubicBezTo>
                <a:lnTo>
                  <a:pt x="12770" y="95959"/>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6" name="Shape 4648"/>
          <p:cNvSpPr/>
          <p:nvPr/>
        </p:nvSpPr>
        <p:spPr>
          <a:xfrm>
            <a:off x="8061676" y="2075082"/>
            <a:ext cx="305131" cy="298154"/>
          </a:xfrm>
          <a:custGeom>
            <a:avLst/>
            <a:gdLst/>
            <a:ahLst/>
            <a:cxnLst/>
            <a:rect l="0" t="0" r="0" b="0"/>
            <a:pathLst>
              <a:path w="120000" h="120000" extrusionOk="0">
                <a:moveTo>
                  <a:pt x="114132" y="96930"/>
                </a:moveTo>
                <a:lnTo>
                  <a:pt x="114132" y="96930"/>
                </a:lnTo>
                <a:cubicBezTo>
                  <a:pt x="102965" y="96930"/>
                  <a:pt x="102965" y="96930"/>
                  <a:pt x="102965" y="96930"/>
                </a:cubicBezTo>
                <a:cubicBezTo>
                  <a:pt x="102965" y="34313"/>
                  <a:pt x="102965" y="34313"/>
                  <a:pt x="102965" y="34313"/>
                </a:cubicBezTo>
                <a:cubicBezTo>
                  <a:pt x="97476" y="39935"/>
                  <a:pt x="97476" y="39935"/>
                  <a:pt x="97476" y="39935"/>
                </a:cubicBezTo>
                <a:cubicBezTo>
                  <a:pt x="97476" y="96930"/>
                  <a:pt x="97476" y="96930"/>
                  <a:pt x="97476" y="96930"/>
                </a:cubicBezTo>
                <a:cubicBezTo>
                  <a:pt x="27823" y="96930"/>
                  <a:pt x="27823" y="96930"/>
                  <a:pt x="27823" y="96930"/>
                </a:cubicBezTo>
                <a:cubicBezTo>
                  <a:pt x="108643" y="11437"/>
                  <a:pt x="108643" y="11437"/>
                  <a:pt x="108643" y="11437"/>
                </a:cubicBezTo>
                <a:cubicBezTo>
                  <a:pt x="102965" y="5621"/>
                  <a:pt x="102965" y="5621"/>
                  <a:pt x="102965" y="5621"/>
                </a:cubicBezTo>
                <a:cubicBezTo>
                  <a:pt x="22145" y="91308"/>
                  <a:pt x="22145" y="91308"/>
                  <a:pt x="22145" y="91308"/>
                </a:cubicBezTo>
                <a:cubicBezTo>
                  <a:pt x="22145" y="22875"/>
                  <a:pt x="22145" y="22875"/>
                  <a:pt x="22145" y="22875"/>
                </a:cubicBezTo>
                <a:cubicBezTo>
                  <a:pt x="75141" y="22875"/>
                  <a:pt x="75141" y="22875"/>
                  <a:pt x="75141" y="22875"/>
                </a:cubicBezTo>
                <a:cubicBezTo>
                  <a:pt x="80630" y="14151"/>
                  <a:pt x="80630" y="14151"/>
                  <a:pt x="80630" y="14151"/>
                </a:cubicBezTo>
                <a:cubicBezTo>
                  <a:pt x="22145" y="14151"/>
                  <a:pt x="22145" y="14151"/>
                  <a:pt x="22145" y="14151"/>
                </a:cubicBezTo>
                <a:cubicBezTo>
                  <a:pt x="22145" y="2907"/>
                  <a:pt x="22145" y="2907"/>
                  <a:pt x="22145" y="2907"/>
                </a:cubicBezTo>
                <a:cubicBezTo>
                  <a:pt x="22145" y="0"/>
                  <a:pt x="19495" y="0"/>
                  <a:pt x="19495" y="0"/>
                </a:cubicBezTo>
                <a:cubicBezTo>
                  <a:pt x="16656" y="0"/>
                  <a:pt x="13817" y="0"/>
                  <a:pt x="13817" y="2907"/>
                </a:cubicBezTo>
                <a:cubicBezTo>
                  <a:pt x="13817" y="14151"/>
                  <a:pt x="13817" y="14151"/>
                  <a:pt x="13817" y="14151"/>
                </a:cubicBezTo>
                <a:cubicBezTo>
                  <a:pt x="2649" y="14151"/>
                  <a:pt x="2649" y="14151"/>
                  <a:pt x="2649" y="14151"/>
                </a:cubicBezTo>
                <a:lnTo>
                  <a:pt x="0" y="17059"/>
                </a:lnTo>
                <a:cubicBezTo>
                  <a:pt x="0" y="19967"/>
                  <a:pt x="2649" y="22875"/>
                  <a:pt x="2649" y="22875"/>
                </a:cubicBezTo>
                <a:cubicBezTo>
                  <a:pt x="13817" y="22875"/>
                  <a:pt x="13817" y="22875"/>
                  <a:pt x="13817" y="22875"/>
                </a:cubicBezTo>
                <a:cubicBezTo>
                  <a:pt x="13817" y="96930"/>
                  <a:pt x="13817" y="96930"/>
                  <a:pt x="13817" y="96930"/>
                </a:cubicBezTo>
                <a:cubicBezTo>
                  <a:pt x="13817" y="105654"/>
                  <a:pt x="13817" y="105654"/>
                  <a:pt x="13817" y="105654"/>
                </a:cubicBezTo>
                <a:cubicBezTo>
                  <a:pt x="22145" y="105654"/>
                  <a:pt x="22145" y="105654"/>
                  <a:pt x="22145" y="105654"/>
                </a:cubicBezTo>
                <a:cubicBezTo>
                  <a:pt x="97476" y="105654"/>
                  <a:pt x="97476" y="105654"/>
                  <a:pt x="97476" y="105654"/>
                </a:cubicBezTo>
                <a:cubicBezTo>
                  <a:pt x="97476" y="116898"/>
                  <a:pt x="97476" y="116898"/>
                  <a:pt x="97476" y="116898"/>
                </a:cubicBezTo>
                <a:cubicBezTo>
                  <a:pt x="97476" y="119806"/>
                  <a:pt x="97476" y="119806"/>
                  <a:pt x="100315" y="119806"/>
                </a:cubicBezTo>
                <a:cubicBezTo>
                  <a:pt x="102965" y="119806"/>
                  <a:pt x="102965" y="119806"/>
                  <a:pt x="102965" y="116898"/>
                </a:cubicBezTo>
                <a:cubicBezTo>
                  <a:pt x="102965" y="105654"/>
                  <a:pt x="102965" y="105654"/>
                  <a:pt x="102965" y="105654"/>
                </a:cubicBezTo>
                <a:cubicBezTo>
                  <a:pt x="114132" y="105654"/>
                  <a:pt x="114132" y="105654"/>
                  <a:pt x="114132" y="105654"/>
                </a:cubicBezTo>
                <a:cubicBezTo>
                  <a:pt x="116971" y="105654"/>
                  <a:pt x="119810" y="102746"/>
                  <a:pt x="119810" y="102746"/>
                </a:cubicBezTo>
                <a:cubicBezTo>
                  <a:pt x="119810" y="99838"/>
                  <a:pt x="116971" y="96930"/>
                  <a:pt x="114132" y="96930"/>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7" name="Shape 4649"/>
          <p:cNvSpPr/>
          <p:nvPr/>
        </p:nvSpPr>
        <p:spPr>
          <a:xfrm>
            <a:off x="7574879" y="2075082"/>
            <a:ext cx="296312" cy="298154"/>
          </a:xfrm>
          <a:custGeom>
            <a:avLst/>
            <a:gdLst/>
            <a:ahLst/>
            <a:cxnLst/>
            <a:rect l="0" t="0" r="0" b="0"/>
            <a:pathLst>
              <a:path w="120000" h="120000" extrusionOk="0">
                <a:moveTo>
                  <a:pt x="108368" y="91308"/>
                </a:moveTo>
                <a:lnTo>
                  <a:pt x="108368" y="91308"/>
                </a:lnTo>
                <a:cubicBezTo>
                  <a:pt x="108368" y="28497"/>
                  <a:pt x="108368" y="28497"/>
                  <a:pt x="108368" y="28497"/>
                </a:cubicBezTo>
                <a:cubicBezTo>
                  <a:pt x="116898" y="28497"/>
                  <a:pt x="119806" y="19967"/>
                  <a:pt x="119806" y="14151"/>
                </a:cubicBezTo>
                <a:cubicBezTo>
                  <a:pt x="119806" y="5621"/>
                  <a:pt x="114184" y="0"/>
                  <a:pt x="105654" y="0"/>
                </a:cubicBezTo>
                <a:cubicBezTo>
                  <a:pt x="99838" y="0"/>
                  <a:pt x="91308" y="2907"/>
                  <a:pt x="91308" y="11437"/>
                </a:cubicBezTo>
                <a:cubicBezTo>
                  <a:pt x="28497" y="11437"/>
                  <a:pt x="28497" y="11437"/>
                  <a:pt x="28497" y="11437"/>
                </a:cubicBezTo>
                <a:cubicBezTo>
                  <a:pt x="28497" y="2907"/>
                  <a:pt x="19967" y="0"/>
                  <a:pt x="14151" y="0"/>
                </a:cubicBezTo>
                <a:cubicBezTo>
                  <a:pt x="5621" y="0"/>
                  <a:pt x="0" y="5621"/>
                  <a:pt x="0" y="14151"/>
                </a:cubicBezTo>
                <a:cubicBezTo>
                  <a:pt x="0" y="19967"/>
                  <a:pt x="2907" y="28497"/>
                  <a:pt x="11437" y="28497"/>
                </a:cubicBezTo>
                <a:cubicBezTo>
                  <a:pt x="11437" y="91308"/>
                  <a:pt x="11437" y="91308"/>
                  <a:pt x="11437" y="91308"/>
                </a:cubicBezTo>
                <a:cubicBezTo>
                  <a:pt x="2907" y="91308"/>
                  <a:pt x="0" y="99838"/>
                  <a:pt x="0" y="105654"/>
                </a:cubicBezTo>
                <a:cubicBezTo>
                  <a:pt x="0" y="114184"/>
                  <a:pt x="5621" y="119806"/>
                  <a:pt x="14151" y="119806"/>
                </a:cubicBezTo>
                <a:cubicBezTo>
                  <a:pt x="19967" y="119806"/>
                  <a:pt x="28497" y="116898"/>
                  <a:pt x="28497" y="108368"/>
                </a:cubicBezTo>
                <a:cubicBezTo>
                  <a:pt x="91308" y="108368"/>
                  <a:pt x="91308" y="108368"/>
                  <a:pt x="91308" y="108368"/>
                </a:cubicBezTo>
                <a:cubicBezTo>
                  <a:pt x="91308" y="116898"/>
                  <a:pt x="99838" y="119806"/>
                  <a:pt x="105654" y="119806"/>
                </a:cubicBezTo>
                <a:cubicBezTo>
                  <a:pt x="114184" y="119806"/>
                  <a:pt x="119806" y="114184"/>
                  <a:pt x="119806" y="105654"/>
                </a:cubicBezTo>
                <a:cubicBezTo>
                  <a:pt x="119806" y="99838"/>
                  <a:pt x="116898" y="91308"/>
                  <a:pt x="108368" y="91308"/>
                </a:cubicBezTo>
                <a:close/>
                <a:moveTo>
                  <a:pt x="105654" y="5621"/>
                </a:moveTo>
                <a:lnTo>
                  <a:pt x="105654" y="5621"/>
                </a:lnTo>
                <a:cubicBezTo>
                  <a:pt x="108368" y="5621"/>
                  <a:pt x="114184" y="11437"/>
                  <a:pt x="114184" y="14151"/>
                </a:cubicBezTo>
                <a:cubicBezTo>
                  <a:pt x="114184" y="17059"/>
                  <a:pt x="108368" y="22875"/>
                  <a:pt x="105654" y="22875"/>
                </a:cubicBezTo>
                <a:cubicBezTo>
                  <a:pt x="102746" y="22875"/>
                  <a:pt x="96930" y="17059"/>
                  <a:pt x="96930" y="14151"/>
                </a:cubicBezTo>
                <a:cubicBezTo>
                  <a:pt x="96930" y="11437"/>
                  <a:pt x="102746" y="5621"/>
                  <a:pt x="105654" y="5621"/>
                </a:cubicBezTo>
                <a:close/>
                <a:moveTo>
                  <a:pt x="5621" y="14151"/>
                </a:moveTo>
                <a:lnTo>
                  <a:pt x="5621" y="14151"/>
                </a:lnTo>
                <a:cubicBezTo>
                  <a:pt x="5621" y="11437"/>
                  <a:pt x="11437" y="5621"/>
                  <a:pt x="14151" y="5621"/>
                </a:cubicBezTo>
                <a:cubicBezTo>
                  <a:pt x="17059" y="5621"/>
                  <a:pt x="22875" y="11437"/>
                  <a:pt x="22875" y="14151"/>
                </a:cubicBezTo>
                <a:cubicBezTo>
                  <a:pt x="22875" y="17059"/>
                  <a:pt x="17059" y="22875"/>
                  <a:pt x="14151" y="22875"/>
                </a:cubicBezTo>
                <a:cubicBezTo>
                  <a:pt x="11437" y="22875"/>
                  <a:pt x="5621" y="17059"/>
                  <a:pt x="5621" y="14151"/>
                </a:cubicBezTo>
                <a:close/>
                <a:moveTo>
                  <a:pt x="14151" y="114184"/>
                </a:moveTo>
                <a:lnTo>
                  <a:pt x="14151" y="114184"/>
                </a:lnTo>
                <a:cubicBezTo>
                  <a:pt x="11437" y="114184"/>
                  <a:pt x="5621" y="108368"/>
                  <a:pt x="5621" y="105654"/>
                </a:cubicBezTo>
                <a:cubicBezTo>
                  <a:pt x="5621" y="102746"/>
                  <a:pt x="11437" y="96930"/>
                  <a:pt x="14151" y="96930"/>
                </a:cubicBezTo>
                <a:cubicBezTo>
                  <a:pt x="17059" y="96930"/>
                  <a:pt x="22875" y="102746"/>
                  <a:pt x="22875" y="105654"/>
                </a:cubicBezTo>
                <a:cubicBezTo>
                  <a:pt x="22875" y="108368"/>
                  <a:pt x="17059" y="114184"/>
                  <a:pt x="14151" y="114184"/>
                </a:cubicBezTo>
                <a:close/>
                <a:moveTo>
                  <a:pt x="91308" y="102746"/>
                </a:moveTo>
                <a:lnTo>
                  <a:pt x="91308" y="102746"/>
                </a:lnTo>
                <a:cubicBezTo>
                  <a:pt x="28497" y="102746"/>
                  <a:pt x="28497" y="102746"/>
                  <a:pt x="28497" y="102746"/>
                </a:cubicBezTo>
                <a:cubicBezTo>
                  <a:pt x="28497" y="96930"/>
                  <a:pt x="22875" y="91308"/>
                  <a:pt x="17059" y="91308"/>
                </a:cubicBezTo>
                <a:cubicBezTo>
                  <a:pt x="17059" y="28497"/>
                  <a:pt x="17059" y="28497"/>
                  <a:pt x="17059" y="28497"/>
                </a:cubicBezTo>
                <a:cubicBezTo>
                  <a:pt x="22875" y="28497"/>
                  <a:pt x="28497" y="22875"/>
                  <a:pt x="28497" y="17059"/>
                </a:cubicBezTo>
                <a:cubicBezTo>
                  <a:pt x="91308" y="17059"/>
                  <a:pt x="91308" y="17059"/>
                  <a:pt x="91308" y="17059"/>
                </a:cubicBezTo>
                <a:cubicBezTo>
                  <a:pt x="91308" y="22875"/>
                  <a:pt x="96930" y="28497"/>
                  <a:pt x="102746" y="28497"/>
                </a:cubicBezTo>
                <a:cubicBezTo>
                  <a:pt x="102746" y="91308"/>
                  <a:pt x="102746" y="91308"/>
                  <a:pt x="102746" y="91308"/>
                </a:cubicBezTo>
                <a:cubicBezTo>
                  <a:pt x="96930" y="91308"/>
                  <a:pt x="91308" y="96930"/>
                  <a:pt x="91308" y="102746"/>
                </a:cubicBezTo>
                <a:close/>
                <a:moveTo>
                  <a:pt x="105654" y="114184"/>
                </a:moveTo>
                <a:lnTo>
                  <a:pt x="105654" y="114184"/>
                </a:lnTo>
                <a:cubicBezTo>
                  <a:pt x="102746" y="114184"/>
                  <a:pt x="96930" y="108368"/>
                  <a:pt x="96930" y="105654"/>
                </a:cubicBezTo>
                <a:cubicBezTo>
                  <a:pt x="96930" y="102746"/>
                  <a:pt x="102746" y="96930"/>
                  <a:pt x="105654" y="96930"/>
                </a:cubicBezTo>
                <a:cubicBezTo>
                  <a:pt x="108368" y="96930"/>
                  <a:pt x="114184" y="102746"/>
                  <a:pt x="114184" y="105654"/>
                </a:cubicBezTo>
                <a:cubicBezTo>
                  <a:pt x="114184" y="108368"/>
                  <a:pt x="108368" y="114184"/>
                  <a:pt x="105654" y="11418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8" name="Shape 4650"/>
          <p:cNvSpPr/>
          <p:nvPr/>
        </p:nvSpPr>
        <p:spPr>
          <a:xfrm>
            <a:off x="7135701" y="2145651"/>
            <a:ext cx="190486" cy="169365"/>
          </a:xfrm>
          <a:custGeom>
            <a:avLst/>
            <a:gdLst/>
            <a:ahLst/>
            <a:cxnLst/>
            <a:rect l="0" t="0" r="0" b="0"/>
            <a:pathLst>
              <a:path w="120000" h="120000" extrusionOk="0">
                <a:moveTo>
                  <a:pt x="9022" y="14915"/>
                </a:moveTo>
                <a:lnTo>
                  <a:pt x="9022" y="14915"/>
                </a:lnTo>
                <a:cubicBezTo>
                  <a:pt x="115187" y="14915"/>
                  <a:pt x="115187" y="14915"/>
                  <a:pt x="115187" y="14915"/>
                </a:cubicBezTo>
                <a:lnTo>
                  <a:pt x="119699" y="10169"/>
                </a:lnTo>
                <a:cubicBezTo>
                  <a:pt x="119699" y="5084"/>
                  <a:pt x="115187" y="0"/>
                  <a:pt x="115187" y="0"/>
                </a:cubicBezTo>
                <a:cubicBezTo>
                  <a:pt x="9022" y="0"/>
                  <a:pt x="9022" y="0"/>
                  <a:pt x="9022" y="0"/>
                </a:cubicBezTo>
                <a:cubicBezTo>
                  <a:pt x="4511" y="0"/>
                  <a:pt x="0" y="5084"/>
                  <a:pt x="0" y="10169"/>
                </a:cubicBezTo>
                <a:cubicBezTo>
                  <a:pt x="0" y="10169"/>
                  <a:pt x="4511" y="14915"/>
                  <a:pt x="9022" y="14915"/>
                </a:cubicBezTo>
                <a:close/>
                <a:moveTo>
                  <a:pt x="115187" y="109830"/>
                </a:moveTo>
                <a:lnTo>
                  <a:pt x="115187" y="109830"/>
                </a:lnTo>
                <a:cubicBezTo>
                  <a:pt x="9022" y="109830"/>
                  <a:pt x="9022" y="109830"/>
                  <a:pt x="9022" y="109830"/>
                </a:cubicBezTo>
                <a:cubicBezTo>
                  <a:pt x="4511" y="109830"/>
                  <a:pt x="0" y="109830"/>
                  <a:pt x="0" y="114915"/>
                </a:cubicBezTo>
                <a:cubicBezTo>
                  <a:pt x="0" y="119661"/>
                  <a:pt x="4511" y="119661"/>
                  <a:pt x="9022" y="119661"/>
                </a:cubicBezTo>
                <a:cubicBezTo>
                  <a:pt x="115187" y="119661"/>
                  <a:pt x="115187" y="119661"/>
                  <a:pt x="115187" y="119661"/>
                </a:cubicBezTo>
                <a:cubicBezTo>
                  <a:pt x="115187" y="119661"/>
                  <a:pt x="119699" y="119661"/>
                  <a:pt x="119699" y="114915"/>
                </a:cubicBezTo>
                <a:cubicBezTo>
                  <a:pt x="119699" y="109830"/>
                  <a:pt x="115187" y="109830"/>
                  <a:pt x="115187" y="109830"/>
                </a:cubicBezTo>
                <a:close/>
                <a:moveTo>
                  <a:pt x="115187" y="54915"/>
                </a:moveTo>
                <a:lnTo>
                  <a:pt x="115187" y="54915"/>
                </a:lnTo>
                <a:cubicBezTo>
                  <a:pt x="9022" y="54915"/>
                  <a:pt x="9022" y="54915"/>
                  <a:pt x="9022" y="54915"/>
                </a:cubicBezTo>
                <a:cubicBezTo>
                  <a:pt x="4511" y="54915"/>
                  <a:pt x="0" y="59999"/>
                  <a:pt x="0" y="59999"/>
                </a:cubicBezTo>
                <a:cubicBezTo>
                  <a:pt x="0" y="65084"/>
                  <a:pt x="4511" y="69830"/>
                  <a:pt x="9022" y="69830"/>
                </a:cubicBezTo>
                <a:cubicBezTo>
                  <a:pt x="115187" y="69830"/>
                  <a:pt x="115187" y="69830"/>
                  <a:pt x="115187" y="69830"/>
                </a:cubicBezTo>
                <a:cubicBezTo>
                  <a:pt x="115187" y="69830"/>
                  <a:pt x="119699" y="65084"/>
                  <a:pt x="119699" y="59999"/>
                </a:cubicBezTo>
                <a:lnTo>
                  <a:pt x="115187" y="5491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9" name="Shape 4651"/>
          <p:cNvSpPr/>
          <p:nvPr/>
        </p:nvSpPr>
        <p:spPr>
          <a:xfrm>
            <a:off x="6592464" y="2075082"/>
            <a:ext cx="305130" cy="298154"/>
          </a:xfrm>
          <a:custGeom>
            <a:avLst/>
            <a:gdLst/>
            <a:ahLst/>
            <a:cxnLst/>
            <a:rect l="0" t="0" r="0" b="0"/>
            <a:pathLst>
              <a:path w="120000" h="120000" extrusionOk="0">
                <a:moveTo>
                  <a:pt x="119810" y="45557"/>
                </a:moveTo>
                <a:lnTo>
                  <a:pt x="77981" y="39935"/>
                </a:lnTo>
                <a:lnTo>
                  <a:pt x="58485" y="0"/>
                </a:lnTo>
                <a:lnTo>
                  <a:pt x="41640" y="39935"/>
                </a:lnTo>
                <a:lnTo>
                  <a:pt x="0" y="45557"/>
                </a:lnTo>
                <a:lnTo>
                  <a:pt x="30662" y="77156"/>
                </a:lnTo>
                <a:lnTo>
                  <a:pt x="22145" y="119806"/>
                </a:lnTo>
                <a:lnTo>
                  <a:pt x="58485" y="99838"/>
                </a:lnTo>
                <a:lnTo>
                  <a:pt x="97476" y="119806"/>
                </a:lnTo>
                <a:lnTo>
                  <a:pt x="89148" y="77156"/>
                </a:lnTo>
                <a:lnTo>
                  <a:pt x="119810" y="45557"/>
                </a:lnTo>
                <a:close/>
                <a:moveTo>
                  <a:pt x="58485" y="91308"/>
                </a:moveTo>
                <a:lnTo>
                  <a:pt x="30662" y="105654"/>
                </a:lnTo>
                <a:lnTo>
                  <a:pt x="36151" y="74054"/>
                </a:lnTo>
                <a:lnTo>
                  <a:pt x="13817" y="51373"/>
                </a:lnTo>
                <a:lnTo>
                  <a:pt x="44479" y="45557"/>
                </a:lnTo>
                <a:lnTo>
                  <a:pt x="58485" y="14151"/>
                </a:lnTo>
                <a:lnTo>
                  <a:pt x="72492" y="45557"/>
                </a:lnTo>
                <a:lnTo>
                  <a:pt x="105804" y="51373"/>
                </a:lnTo>
                <a:lnTo>
                  <a:pt x="80630" y="74054"/>
                </a:lnTo>
                <a:lnTo>
                  <a:pt x="86309" y="108368"/>
                </a:lnTo>
                <a:lnTo>
                  <a:pt x="58485" y="91308"/>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0" name="Shape 4652"/>
          <p:cNvSpPr/>
          <p:nvPr/>
        </p:nvSpPr>
        <p:spPr>
          <a:xfrm>
            <a:off x="6102139" y="2082140"/>
            <a:ext cx="296312" cy="291097"/>
          </a:xfrm>
          <a:custGeom>
            <a:avLst/>
            <a:gdLst/>
            <a:ahLst/>
            <a:cxnLst/>
            <a:rect l="0" t="0" r="0" b="0"/>
            <a:pathLst>
              <a:path w="120000" h="120000" extrusionOk="0">
                <a:moveTo>
                  <a:pt x="91308" y="0"/>
                </a:moveTo>
                <a:lnTo>
                  <a:pt x="91308" y="0"/>
                </a:lnTo>
                <a:cubicBezTo>
                  <a:pt x="76962" y="0"/>
                  <a:pt x="68432" y="8741"/>
                  <a:pt x="59903" y="14503"/>
                </a:cubicBezTo>
                <a:cubicBezTo>
                  <a:pt x="51373" y="5761"/>
                  <a:pt x="42843" y="0"/>
                  <a:pt x="28497" y="0"/>
                </a:cubicBezTo>
                <a:cubicBezTo>
                  <a:pt x="11437" y="0"/>
                  <a:pt x="0" y="14503"/>
                  <a:pt x="0" y="32185"/>
                </a:cubicBezTo>
                <a:cubicBezTo>
                  <a:pt x="0" y="40927"/>
                  <a:pt x="2907" y="49668"/>
                  <a:pt x="5621" y="55430"/>
                </a:cubicBezTo>
                <a:cubicBezTo>
                  <a:pt x="54281" y="114039"/>
                  <a:pt x="54281" y="114039"/>
                  <a:pt x="54281" y="114039"/>
                </a:cubicBezTo>
                <a:cubicBezTo>
                  <a:pt x="59903" y="119801"/>
                  <a:pt x="59903" y="119801"/>
                  <a:pt x="65718" y="114039"/>
                </a:cubicBezTo>
                <a:cubicBezTo>
                  <a:pt x="114184" y="55430"/>
                  <a:pt x="114184" y="55430"/>
                  <a:pt x="114184" y="55430"/>
                </a:cubicBezTo>
                <a:cubicBezTo>
                  <a:pt x="116898" y="49668"/>
                  <a:pt x="119806" y="40927"/>
                  <a:pt x="119806" y="32185"/>
                </a:cubicBezTo>
                <a:cubicBezTo>
                  <a:pt x="119806" y="14503"/>
                  <a:pt x="108368" y="0"/>
                  <a:pt x="91308" y="0"/>
                </a:cubicBezTo>
                <a:close/>
                <a:moveTo>
                  <a:pt x="105460" y="52649"/>
                </a:moveTo>
                <a:lnTo>
                  <a:pt x="105460" y="52649"/>
                </a:lnTo>
                <a:cubicBezTo>
                  <a:pt x="59903" y="108079"/>
                  <a:pt x="59903" y="108079"/>
                  <a:pt x="59903" y="108079"/>
                </a:cubicBezTo>
                <a:cubicBezTo>
                  <a:pt x="14151" y="52649"/>
                  <a:pt x="14151" y="52649"/>
                  <a:pt x="14151" y="52649"/>
                </a:cubicBezTo>
                <a:cubicBezTo>
                  <a:pt x="8529" y="46688"/>
                  <a:pt x="5621" y="40927"/>
                  <a:pt x="5621" y="32185"/>
                </a:cubicBezTo>
                <a:cubicBezTo>
                  <a:pt x="5621" y="20463"/>
                  <a:pt x="17059" y="8741"/>
                  <a:pt x="28497" y="5761"/>
                </a:cubicBezTo>
                <a:cubicBezTo>
                  <a:pt x="39935" y="5761"/>
                  <a:pt x="54281" y="17483"/>
                  <a:pt x="59903" y="26225"/>
                </a:cubicBezTo>
                <a:cubicBezTo>
                  <a:pt x="65718" y="20463"/>
                  <a:pt x="79870" y="5761"/>
                  <a:pt x="91308" y="5761"/>
                </a:cubicBezTo>
                <a:cubicBezTo>
                  <a:pt x="102746" y="5761"/>
                  <a:pt x="114184" y="20463"/>
                  <a:pt x="114184" y="32185"/>
                </a:cubicBezTo>
                <a:cubicBezTo>
                  <a:pt x="114184" y="40927"/>
                  <a:pt x="111276" y="46688"/>
                  <a:pt x="105460" y="5264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1" name="Shape 4653"/>
          <p:cNvSpPr/>
          <p:nvPr/>
        </p:nvSpPr>
        <p:spPr>
          <a:xfrm>
            <a:off x="10559161" y="1579337"/>
            <a:ext cx="211651" cy="305210"/>
          </a:xfrm>
          <a:custGeom>
            <a:avLst/>
            <a:gdLst/>
            <a:ahLst/>
            <a:cxnLst/>
            <a:rect l="0" t="0" r="0" b="0"/>
            <a:pathLst>
              <a:path w="120000" h="120000" extrusionOk="0">
                <a:moveTo>
                  <a:pt x="59864" y="61324"/>
                </a:moveTo>
                <a:lnTo>
                  <a:pt x="59864" y="61324"/>
                </a:lnTo>
                <a:cubicBezTo>
                  <a:pt x="59864" y="33501"/>
                  <a:pt x="83972" y="14006"/>
                  <a:pt x="119729" y="5678"/>
                </a:cubicBezTo>
                <a:cubicBezTo>
                  <a:pt x="107810" y="2839"/>
                  <a:pt x="99954" y="0"/>
                  <a:pt x="87765" y="0"/>
                </a:cubicBezTo>
                <a:cubicBezTo>
                  <a:pt x="40090" y="0"/>
                  <a:pt x="0" y="28012"/>
                  <a:pt x="0" y="61324"/>
                </a:cubicBezTo>
                <a:cubicBezTo>
                  <a:pt x="0" y="91987"/>
                  <a:pt x="40090" y="119810"/>
                  <a:pt x="87765" y="119810"/>
                </a:cubicBezTo>
                <a:cubicBezTo>
                  <a:pt x="99954" y="119810"/>
                  <a:pt x="107810" y="119810"/>
                  <a:pt x="119729" y="117160"/>
                </a:cubicBezTo>
                <a:cubicBezTo>
                  <a:pt x="83972" y="108643"/>
                  <a:pt x="59864" y="86498"/>
                  <a:pt x="59864" y="61324"/>
                </a:cubicBezTo>
                <a:close/>
                <a:moveTo>
                  <a:pt x="75846" y="111482"/>
                </a:moveTo>
                <a:lnTo>
                  <a:pt x="75846" y="111482"/>
                </a:lnTo>
                <a:cubicBezTo>
                  <a:pt x="52009" y="111482"/>
                  <a:pt x="11918" y="89148"/>
                  <a:pt x="11918" y="61324"/>
                </a:cubicBezTo>
                <a:cubicBezTo>
                  <a:pt x="11918" y="30662"/>
                  <a:pt x="52009" y="11167"/>
                  <a:pt x="75846" y="8328"/>
                </a:cubicBezTo>
                <a:cubicBezTo>
                  <a:pt x="83972" y="8328"/>
                  <a:pt x="79909" y="8328"/>
                  <a:pt x="87765" y="8328"/>
                </a:cubicBezTo>
                <a:cubicBezTo>
                  <a:pt x="71783" y="16845"/>
                  <a:pt x="52009" y="38990"/>
                  <a:pt x="52009" y="61324"/>
                </a:cubicBezTo>
                <a:cubicBezTo>
                  <a:pt x="52009" y="83659"/>
                  <a:pt x="63927" y="103154"/>
                  <a:pt x="87765" y="111482"/>
                </a:cubicBezTo>
                <a:cubicBezTo>
                  <a:pt x="79909" y="111482"/>
                  <a:pt x="83972" y="111482"/>
                  <a:pt x="75846"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2" name="Shape 4654"/>
          <p:cNvSpPr/>
          <p:nvPr/>
        </p:nvSpPr>
        <p:spPr>
          <a:xfrm>
            <a:off x="10022979" y="1593451"/>
            <a:ext cx="305131" cy="284040"/>
          </a:xfrm>
          <a:custGeom>
            <a:avLst/>
            <a:gdLst/>
            <a:ahLst/>
            <a:cxnLst/>
            <a:rect l="0" t="0" r="0" b="0"/>
            <a:pathLst>
              <a:path w="120000" h="120000" extrusionOk="0">
                <a:moveTo>
                  <a:pt x="64164" y="110644"/>
                </a:moveTo>
                <a:lnTo>
                  <a:pt x="64164" y="110644"/>
                </a:lnTo>
                <a:cubicBezTo>
                  <a:pt x="28012" y="110644"/>
                  <a:pt x="28012" y="110644"/>
                  <a:pt x="28012" y="110644"/>
                </a:cubicBezTo>
                <a:cubicBezTo>
                  <a:pt x="25173" y="110644"/>
                  <a:pt x="22334" y="113694"/>
                  <a:pt x="22334" y="113694"/>
                </a:cubicBezTo>
                <a:cubicBezTo>
                  <a:pt x="22334" y="116745"/>
                  <a:pt x="25173" y="119796"/>
                  <a:pt x="28012" y="119796"/>
                </a:cubicBezTo>
                <a:cubicBezTo>
                  <a:pt x="64164" y="119796"/>
                  <a:pt x="64164" y="119796"/>
                  <a:pt x="64164" y="119796"/>
                </a:cubicBezTo>
                <a:cubicBezTo>
                  <a:pt x="67003" y="119796"/>
                  <a:pt x="67003" y="116745"/>
                  <a:pt x="67003" y="113694"/>
                </a:cubicBezTo>
                <a:cubicBezTo>
                  <a:pt x="67003" y="113694"/>
                  <a:pt x="67003" y="110644"/>
                  <a:pt x="64164" y="110644"/>
                </a:cubicBezTo>
                <a:close/>
                <a:moveTo>
                  <a:pt x="72492" y="95796"/>
                </a:moveTo>
                <a:lnTo>
                  <a:pt x="72492" y="95796"/>
                </a:lnTo>
                <a:cubicBezTo>
                  <a:pt x="19495" y="95796"/>
                  <a:pt x="19495" y="95796"/>
                  <a:pt x="19495" y="95796"/>
                </a:cubicBezTo>
                <a:cubicBezTo>
                  <a:pt x="16845" y="95796"/>
                  <a:pt x="16845" y="95796"/>
                  <a:pt x="16845" y="98847"/>
                </a:cubicBezTo>
                <a:cubicBezTo>
                  <a:pt x="16845" y="101694"/>
                  <a:pt x="16845" y="101694"/>
                  <a:pt x="19495" y="101694"/>
                </a:cubicBezTo>
                <a:cubicBezTo>
                  <a:pt x="72492" y="101694"/>
                  <a:pt x="72492" y="101694"/>
                  <a:pt x="72492" y="101694"/>
                </a:cubicBezTo>
                <a:cubicBezTo>
                  <a:pt x="72492" y="101694"/>
                  <a:pt x="75331" y="101694"/>
                  <a:pt x="75331" y="98847"/>
                </a:cubicBezTo>
                <a:cubicBezTo>
                  <a:pt x="75331" y="95796"/>
                  <a:pt x="72492" y="95796"/>
                  <a:pt x="72492" y="95796"/>
                </a:cubicBezTo>
                <a:close/>
                <a:moveTo>
                  <a:pt x="117160" y="77694"/>
                </a:moveTo>
                <a:lnTo>
                  <a:pt x="117160" y="77694"/>
                </a:lnTo>
                <a:cubicBezTo>
                  <a:pt x="61324" y="77694"/>
                  <a:pt x="61324" y="77694"/>
                  <a:pt x="61324" y="77694"/>
                </a:cubicBezTo>
                <a:cubicBezTo>
                  <a:pt x="61324" y="74847"/>
                  <a:pt x="61324" y="68949"/>
                  <a:pt x="61324" y="65694"/>
                </a:cubicBezTo>
                <a:cubicBezTo>
                  <a:pt x="61324" y="35796"/>
                  <a:pt x="77981" y="14847"/>
                  <a:pt x="100315" y="5898"/>
                </a:cubicBezTo>
                <a:cubicBezTo>
                  <a:pt x="91987" y="2847"/>
                  <a:pt x="83659" y="0"/>
                  <a:pt x="72492" y="0"/>
                </a:cubicBezTo>
                <a:cubicBezTo>
                  <a:pt x="41829" y="0"/>
                  <a:pt x="16845" y="26847"/>
                  <a:pt x="16845" y="59796"/>
                </a:cubicBezTo>
                <a:cubicBezTo>
                  <a:pt x="16845" y="65694"/>
                  <a:pt x="16845" y="71796"/>
                  <a:pt x="19495" y="77694"/>
                </a:cubicBezTo>
                <a:cubicBezTo>
                  <a:pt x="5678" y="77694"/>
                  <a:pt x="5678" y="77694"/>
                  <a:pt x="5678" y="77694"/>
                </a:cubicBezTo>
                <a:cubicBezTo>
                  <a:pt x="2839" y="77694"/>
                  <a:pt x="0" y="80745"/>
                  <a:pt x="0" y="83796"/>
                </a:cubicBezTo>
                <a:cubicBezTo>
                  <a:pt x="0" y="83796"/>
                  <a:pt x="2839" y="86847"/>
                  <a:pt x="5678" y="86847"/>
                </a:cubicBezTo>
                <a:cubicBezTo>
                  <a:pt x="117160" y="86847"/>
                  <a:pt x="117160" y="86847"/>
                  <a:pt x="117160" y="86847"/>
                </a:cubicBezTo>
                <a:lnTo>
                  <a:pt x="119810" y="83796"/>
                </a:lnTo>
                <a:cubicBezTo>
                  <a:pt x="119810" y="80745"/>
                  <a:pt x="117160" y="77694"/>
                  <a:pt x="117160" y="77694"/>
                </a:cubicBezTo>
                <a:close/>
                <a:moveTo>
                  <a:pt x="28012" y="77694"/>
                </a:moveTo>
                <a:lnTo>
                  <a:pt x="28012" y="77694"/>
                </a:lnTo>
                <a:cubicBezTo>
                  <a:pt x="25173" y="71796"/>
                  <a:pt x="22334" y="68949"/>
                  <a:pt x="22334" y="62847"/>
                </a:cubicBezTo>
                <a:cubicBezTo>
                  <a:pt x="22334" y="29898"/>
                  <a:pt x="39179" y="17898"/>
                  <a:pt x="52996" y="12000"/>
                </a:cubicBezTo>
                <a:cubicBezTo>
                  <a:pt x="64164" y="5898"/>
                  <a:pt x="75331" y="5898"/>
                  <a:pt x="83659" y="5898"/>
                </a:cubicBezTo>
                <a:cubicBezTo>
                  <a:pt x="67003" y="14847"/>
                  <a:pt x="52996" y="38847"/>
                  <a:pt x="52996" y="65694"/>
                </a:cubicBezTo>
                <a:cubicBezTo>
                  <a:pt x="52996" y="68949"/>
                  <a:pt x="52996" y="74847"/>
                  <a:pt x="52996" y="77694"/>
                </a:cubicBezTo>
                <a:lnTo>
                  <a:pt x="28012" y="77694"/>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3" name="Shape 4655"/>
          <p:cNvSpPr/>
          <p:nvPr/>
        </p:nvSpPr>
        <p:spPr>
          <a:xfrm>
            <a:off x="9553818" y="1607566"/>
            <a:ext cx="262800" cy="246991"/>
          </a:xfrm>
          <a:custGeom>
            <a:avLst/>
            <a:gdLst/>
            <a:ahLst/>
            <a:cxnLst/>
            <a:rect l="0" t="0" r="0" b="0"/>
            <a:pathLst>
              <a:path w="120000" h="120000" extrusionOk="0">
                <a:moveTo>
                  <a:pt x="16073" y="54883"/>
                </a:moveTo>
                <a:lnTo>
                  <a:pt x="16073" y="54883"/>
                </a:lnTo>
                <a:cubicBezTo>
                  <a:pt x="94018" y="54883"/>
                  <a:pt x="94018" y="54883"/>
                  <a:pt x="94018" y="54883"/>
                </a:cubicBezTo>
                <a:cubicBezTo>
                  <a:pt x="107009" y="54883"/>
                  <a:pt x="119779" y="44651"/>
                  <a:pt x="119779" y="27441"/>
                </a:cubicBezTo>
                <a:cubicBezTo>
                  <a:pt x="119779" y="13720"/>
                  <a:pt x="107009" y="0"/>
                  <a:pt x="94018" y="0"/>
                </a:cubicBezTo>
                <a:cubicBezTo>
                  <a:pt x="94018" y="10232"/>
                  <a:pt x="94018" y="10232"/>
                  <a:pt x="94018" y="10232"/>
                </a:cubicBezTo>
                <a:cubicBezTo>
                  <a:pt x="107009" y="13720"/>
                  <a:pt x="110091" y="17209"/>
                  <a:pt x="110091" y="27441"/>
                </a:cubicBezTo>
                <a:cubicBezTo>
                  <a:pt x="110091" y="37674"/>
                  <a:pt x="100403" y="47906"/>
                  <a:pt x="87633" y="47906"/>
                </a:cubicBezTo>
                <a:cubicBezTo>
                  <a:pt x="16073" y="47906"/>
                  <a:pt x="16073" y="47906"/>
                  <a:pt x="16073" y="47906"/>
                </a:cubicBezTo>
                <a:cubicBezTo>
                  <a:pt x="12990" y="47906"/>
                  <a:pt x="12990" y="47906"/>
                  <a:pt x="12990" y="51395"/>
                </a:cubicBezTo>
                <a:cubicBezTo>
                  <a:pt x="12990" y="54883"/>
                  <a:pt x="12990" y="54883"/>
                  <a:pt x="16073" y="54883"/>
                </a:cubicBezTo>
                <a:close/>
                <a:moveTo>
                  <a:pt x="38972" y="37674"/>
                </a:moveTo>
                <a:lnTo>
                  <a:pt x="38972" y="37674"/>
                </a:lnTo>
                <a:cubicBezTo>
                  <a:pt x="90715" y="37674"/>
                  <a:pt x="90715" y="37674"/>
                  <a:pt x="90715" y="37674"/>
                </a:cubicBezTo>
                <a:lnTo>
                  <a:pt x="94018" y="34186"/>
                </a:lnTo>
                <a:cubicBezTo>
                  <a:pt x="94018" y="30930"/>
                  <a:pt x="90715" y="27441"/>
                  <a:pt x="90715" y="27441"/>
                </a:cubicBezTo>
                <a:cubicBezTo>
                  <a:pt x="38972" y="27441"/>
                  <a:pt x="38972" y="27441"/>
                  <a:pt x="38972" y="27441"/>
                </a:cubicBezTo>
                <a:cubicBezTo>
                  <a:pt x="35669" y="27441"/>
                  <a:pt x="32366" y="30930"/>
                  <a:pt x="32366" y="34186"/>
                </a:cubicBezTo>
                <a:cubicBezTo>
                  <a:pt x="32366" y="34186"/>
                  <a:pt x="35669" y="37674"/>
                  <a:pt x="38972" y="37674"/>
                </a:cubicBezTo>
                <a:close/>
                <a:moveTo>
                  <a:pt x="58348" y="82093"/>
                </a:moveTo>
                <a:lnTo>
                  <a:pt x="58348" y="82093"/>
                </a:lnTo>
                <a:lnTo>
                  <a:pt x="58348" y="82093"/>
                </a:lnTo>
                <a:cubicBezTo>
                  <a:pt x="25981" y="82093"/>
                  <a:pt x="25981" y="82093"/>
                  <a:pt x="25981" y="82093"/>
                </a:cubicBezTo>
                <a:cubicBezTo>
                  <a:pt x="22678" y="82093"/>
                  <a:pt x="19376" y="85581"/>
                  <a:pt x="19376" y="89069"/>
                </a:cubicBezTo>
                <a:cubicBezTo>
                  <a:pt x="19376" y="89069"/>
                  <a:pt x="22678" y="92558"/>
                  <a:pt x="25981" y="92558"/>
                </a:cubicBezTo>
                <a:cubicBezTo>
                  <a:pt x="58348" y="92558"/>
                  <a:pt x="58348" y="92558"/>
                  <a:pt x="58348" y="92558"/>
                </a:cubicBezTo>
                <a:cubicBezTo>
                  <a:pt x="64733" y="92558"/>
                  <a:pt x="68036" y="95813"/>
                  <a:pt x="68036" y="102790"/>
                </a:cubicBezTo>
                <a:cubicBezTo>
                  <a:pt x="68036" y="106279"/>
                  <a:pt x="64733" y="109534"/>
                  <a:pt x="58348" y="109534"/>
                </a:cubicBezTo>
                <a:cubicBezTo>
                  <a:pt x="58348" y="119767"/>
                  <a:pt x="58348" y="119767"/>
                  <a:pt x="58348" y="119767"/>
                </a:cubicBezTo>
                <a:cubicBezTo>
                  <a:pt x="68036" y="119767"/>
                  <a:pt x="77724" y="113023"/>
                  <a:pt x="77724" y="102790"/>
                </a:cubicBezTo>
                <a:cubicBezTo>
                  <a:pt x="77724" y="92558"/>
                  <a:pt x="68036" y="82093"/>
                  <a:pt x="58348" y="82093"/>
                </a:cubicBezTo>
                <a:close/>
                <a:moveTo>
                  <a:pt x="94018" y="65116"/>
                </a:moveTo>
                <a:lnTo>
                  <a:pt x="94018" y="65116"/>
                </a:lnTo>
                <a:cubicBezTo>
                  <a:pt x="3302" y="65116"/>
                  <a:pt x="3302" y="65116"/>
                  <a:pt x="3302" y="65116"/>
                </a:cubicBezTo>
                <a:cubicBezTo>
                  <a:pt x="0" y="65116"/>
                  <a:pt x="0" y="68372"/>
                  <a:pt x="0" y="68372"/>
                </a:cubicBezTo>
                <a:cubicBezTo>
                  <a:pt x="0" y="72093"/>
                  <a:pt x="0" y="75348"/>
                  <a:pt x="3302" y="75348"/>
                </a:cubicBezTo>
                <a:cubicBezTo>
                  <a:pt x="87633" y="75348"/>
                  <a:pt x="87633" y="75348"/>
                  <a:pt x="87633" y="75348"/>
                </a:cubicBezTo>
                <a:cubicBezTo>
                  <a:pt x="100403" y="75348"/>
                  <a:pt x="110091" y="82093"/>
                  <a:pt x="110091" y="92558"/>
                </a:cubicBezTo>
                <a:cubicBezTo>
                  <a:pt x="110091" y="102790"/>
                  <a:pt x="103706" y="109534"/>
                  <a:pt x="84110" y="109534"/>
                </a:cubicBezTo>
                <a:cubicBezTo>
                  <a:pt x="84110" y="109534"/>
                  <a:pt x="84110" y="113023"/>
                  <a:pt x="84110" y="119767"/>
                </a:cubicBezTo>
                <a:cubicBezTo>
                  <a:pt x="94018" y="119767"/>
                  <a:pt x="94018" y="119767"/>
                  <a:pt x="94018" y="119767"/>
                </a:cubicBezTo>
                <a:cubicBezTo>
                  <a:pt x="107009" y="119767"/>
                  <a:pt x="119779" y="106279"/>
                  <a:pt x="119779" y="92558"/>
                </a:cubicBezTo>
                <a:cubicBezTo>
                  <a:pt x="119779" y="78837"/>
                  <a:pt x="107009" y="65116"/>
                  <a:pt x="94018" y="6511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4" name="Shape 4656"/>
          <p:cNvSpPr/>
          <p:nvPr/>
        </p:nvSpPr>
        <p:spPr>
          <a:xfrm>
            <a:off x="9045855" y="1579337"/>
            <a:ext cx="296312" cy="305210"/>
          </a:xfrm>
          <a:custGeom>
            <a:avLst/>
            <a:gdLst/>
            <a:ahLst/>
            <a:cxnLst/>
            <a:rect l="0" t="0" r="0" b="0"/>
            <a:pathLst>
              <a:path w="120000" h="120000" extrusionOk="0">
                <a:moveTo>
                  <a:pt x="14151" y="55835"/>
                </a:moveTo>
                <a:lnTo>
                  <a:pt x="14151" y="55835"/>
                </a:lnTo>
                <a:cubicBezTo>
                  <a:pt x="2907" y="55835"/>
                  <a:pt x="2907" y="55835"/>
                  <a:pt x="2907" y="55835"/>
                </a:cubicBezTo>
                <a:cubicBezTo>
                  <a:pt x="0" y="55835"/>
                  <a:pt x="0" y="58675"/>
                  <a:pt x="0" y="61324"/>
                </a:cubicBezTo>
                <a:cubicBezTo>
                  <a:pt x="0" y="61324"/>
                  <a:pt x="0" y="64164"/>
                  <a:pt x="2907" y="64164"/>
                </a:cubicBezTo>
                <a:cubicBezTo>
                  <a:pt x="14151" y="64164"/>
                  <a:pt x="14151" y="64164"/>
                  <a:pt x="14151" y="64164"/>
                </a:cubicBezTo>
                <a:cubicBezTo>
                  <a:pt x="17059" y="64164"/>
                  <a:pt x="17059" y="61324"/>
                  <a:pt x="17059" y="61324"/>
                </a:cubicBezTo>
                <a:cubicBezTo>
                  <a:pt x="17059" y="58675"/>
                  <a:pt x="17059" y="55835"/>
                  <a:pt x="14151" y="55835"/>
                </a:cubicBezTo>
                <a:close/>
                <a:moveTo>
                  <a:pt x="96930" y="30662"/>
                </a:moveTo>
                <a:lnTo>
                  <a:pt x="96930" y="30662"/>
                </a:lnTo>
                <a:cubicBezTo>
                  <a:pt x="105654" y="22334"/>
                  <a:pt x="105654" y="22334"/>
                  <a:pt x="105654" y="22334"/>
                </a:cubicBezTo>
                <a:cubicBezTo>
                  <a:pt x="105654" y="19495"/>
                  <a:pt x="105654" y="19495"/>
                  <a:pt x="105654" y="16845"/>
                </a:cubicBezTo>
                <a:cubicBezTo>
                  <a:pt x="102746" y="16845"/>
                  <a:pt x="99838" y="16845"/>
                  <a:pt x="99838" y="16845"/>
                </a:cubicBezTo>
                <a:cubicBezTo>
                  <a:pt x="91308" y="25173"/>
                  <a:pt x="91308" y="25173"/>
                  <a:pt x="91308" y="25173"/>
                </a:cubicBezTo>
                <a:cubicBezTo>
                  <a:pt x="88400" y="25173"/>
                  <a:pt x="88400" y="28012"/>
                  <a:pt x="91308" y="30662"/>
                </a:cubicBezTo>
                <a:cubicBezTo>
                  <a:pt x="91308" y="30662"/>
                  <a:pt x="94216" y="30662"/>
                  <a:pt x="96930" y="30662"/>
                </a:cubicBezTo>
                <a:close/>
                <a:moveTo>
                  <a:pt x="25589" y="30662"/>
                </a:moveTo>
                <a:lnTo>
                  <a:pt x="25589" y="30662"/>
                </a:lnTo>
                <a:cubicBezTo>
                  <a:pt x="25589" y="33501"/>
                  <a:pt x="28497" y="33501"/>
                  <a:pt x="31405" y="30662"/>
                </a:cubicBezTo>
                <a:cubicBezTo>
                  <a:pt x="31405" y="30662"/>
                  <a:pt x="31405" y="28012"/>
                  <a:pt x="31405" y="25173"/>
                </a:cubicBezTo>
                <a:cubicBezTo>
                  <a:pt x="22875" y="19495"/>
                  <a:pt x="22875" y="19495"/>
                  <a:pt x="22875" y="19495"/>
                </a:cubicBezTo>
                <a:cubicBezTo>
                  <a:pt x="19967" y="16845"/>
                  <a:pt x="17059" y="16845"/>
                  <a:pt x="17059" y="19495"/>
                </a:cubicBezTo>
                <a:cubicBezTo>
                  <a:pt x="14151" y="19495"/>
                  <a:pt x="14151" y="22334"/>
                  <a:pt x="17059" y="22334"/>
                </a:cubicBezTo>
                <a:lnTo>
                  <a:pt x="25589" y="30662"/>
                </a:lnTo>
                <a:close/>
                <a:moveTo>
                  <a:pt x="59903" y="19495"/>
                </a:moveTo>
                <a:lnTo>
                  <a:pt x="59903" y="19495"/>
                </a:lnTo>
                <a:cubicBezTo>
                  <a:pt x="62810" y="19495"/>
                  <a:pt x="62810" y="16845"/>
                  <a:pt x="62810" y="16845"/>
                </a:cubicBezTo>
                <a:cubicBezTo>
                  <a:pt x="62810" y="5678"/>
                  <a:pt x="62810" y="5678"/>
                  <a:pt x="62810" y="5678"/>
                </a:cubicBezTo>
                <a:cubicBezTo>
                  <a:pt x="62810" y="2839"/>
                  <a:pt x="62810" y="0"/>
                  <a:pt x="59903" y="0"/>
                </a:cubicBezTo>
                <a:cubicBezTo>
                  <a:pt x="56995" y="0"/>
                  <a:pt x="56995" y="2839"/>
                  <a:pt x="56995" y="5678"/>
                </a:cubicBezTo>
                <a:cubicBezTo>
                  <a:pt x="56995" y="16845"/>
                  <a:pt x="56995" y="16845"/>
                  <a:pt x="56995" y="16845"/>
                </a:cubicBezTo>
                <a:cubicBezTo>
                  <a:pt x="56995" y="16845"/>
                  <a:pt x="56995" y="19495"/>
                  <a:pt x="59903" y="19495"/>
                </a:cubicBezTo>
                <a:close/>
                <a:moveTo>
                  <a:pt x="59903" y="100315"/>
                </a:moveTo>
                <a:lnTo>
                  <a:pt x="59903" y="100315"/>
                </a:lnTo>
                <a:cubicBezTo>
                  <a:pt x="56995" y="100315"/>
                  <a:pt x="56995" y="103154"/>
                  <a:pt x="56995" y="105993"/>
                </a:cubicBezTo>
                <a:cubicBezTo>
                  <a:pt x="56995" y="117160"/>
                  <a:pt x="56995" y="117160"/>
                  <a:pt x="56995" y="117160"/>
                </a:cubicBezTo>
                <a:cubicBezTo>
                  <a:pt x="56995" y="117160"/>
                  <a:pt x="56995" y="119810"/>
                  <a:pt x="59903" y="119810"/>
                </a:cubicBezTo>
                <a:cubicBezTo>
                  <a:pt x="62810" y="119810"/>
                  <a:pt x="62810" y="117160"/>
                  <a:pt x="62810" y="117160"/>
                </a:cubicBezTo>
                <a:cubicBezTo>
                  <a:pt x="62810" y="105993"/>
                  <a:pt x="62810" y="105993"/>
                  <a:pt x="62810" y="105993"/>
                </a:cubicBezTo>
                <a:cubicBezTo>
                  <a:pt x="62810" y="103154"/>
                  <a:pt x="62810" y="100315"/>
                  <a:pt x="59903" y="100315"/>
                </a:cubicBezTo>
                <a:close/>
                <a:moveTo>
                  <a:pt x="94216" y="89148"/>
                </a:moveTo>
                <a:lnTo>
                  <a:pt x="94216" y="89148"/>
                </a:lnTo>
                <a:cubicBezTo>
                  <a:pt x="94216" y="89148"/>
                  <a:pt x="91308" y="89148"/>
                  <a:pt x="88400" y="89148"/>
                </a:cubicBezTo>
                <a:cubicBezTo>
                  <a:pt x="88400" y="91987"/>
                  <a:pt x="88400" y="91987"/>
                  <a:pt x="88400" y="94826"/>
                </a:cubicBezTo>
                <a:cubicBezTo>
                  <a:pt x="96930" y="103154"/>
                  <a:pt x="96930" y="103154"/>
                  <a:pt x="96930" y="103154"/>
                </a:cubicBezTo>
                <a:cubicBezTo>
                  <a:pt x="99838" y="103154"/>
                  <a:pt x="102746" y="103154"/>
                  <a:pt x="102746" y="103154"/>
                </a:cubicBezTo>
                <a:cubicBezTo>
                  <a:pt x="105654" y="100315"/>
                  <a:pt x="105654" y="97665"/>
                  <a:pt x="102746" y="97665"/>
                </a:cubicBezTo>
                <a:lnTo>
                  <a:pt x="94216" y="89148"/>
                </a:lnTo>
                <a:close/>
                <a:moveTo>
                  <a:pt x="116898" y="55835"/>
                </a:moveTo>
                <a:lnTo>
                  <a:pt x="116898" y="55835"/>
                </a:lnTo>
                <a:cubicBezTo>
                  <a:pt x="105654" y="55835"/>
                  <a:pt x="105654" y="55835"/>
                  <a:pt x="105654" y="55835"/>
                </a:cubicBezTo>
                <a:cubicBezTo>
                  <a:pt x="102746" y="55835"/>
                  <a:pt x="102746" y="58675"/>
                  <a:pt x="102746" y="61324"/>
                </a:cubicBezTo>
                <a:cubicBezTo>
                  <a:pt x="102746" y="61324"/>
                  <a:pt x="102746" y="64164"/>
                  <a:pt x="105654" y="64164"/>
                </a:cubicBezTo>
                <a:cubicBezTo>
                  <a:pt x="116898" y="64164"/>
                  <a:pt x="116898" y="64164"/>
                  <a:pt x="116898" y="64164"/>
                </a:cubicBezTo>
                <a:cubicBezTo>
                  <a:pt x="119806" y="64164"/>
                  <a:pt x="119806" y="61324"/>
                  <a:pt x="119806" y="61324"/>
                </a:cubicBezTo>
                <a:cubicBezTo>
                  <a:pt x="119806" y="58675"/>
                  <a:pt x="119806" y="55835"/>
                  <a:pt x="116898" y="55835"/>
                </a:cubicBezTo>
                <a:close/>
                <a:moveTo>
                  <a:pt x="28497" y="86498"/>
                </a:moveTo>
                <a:lnTo>
                  <a:pt x="28497" y="86498"/>
                </a:lnTo>
                <a:cubicBezTo>
                  <a:pt x="19967" y="94826"/>
                  <a:pt x="19967" y="94826"/>
                  <a:pt x="19967" y="94826"/>
                </a:cubicBezTo>
                <a:cubicBezTo>
                  <a:pt x="17059" y="97665"/>
                  <a:pt x="17059" y="97665"/>
                  <a:pt x="19967" y="100315"/>
                </a:cubicBezTo>
                <a:cubicBezTo>
                  <a:pt x="19967" y="100315"/>
                  <a:pt x="22875" y="100315"/>
                  <a:pt x="25589" y="100315"/>
                </a:cubicBezTo>
                <a:cubicBezTo>
                  <a:pt x="31405" y="91987"/>
                  <a:pt x="31405" y="91987"/>
                  <a:pt x="31405" y="91987"/>
                </a:cubicBezTo>
                <a:cubicBezTo>
                  <a:pt x="34313" y="91987"/>
                  <a:pt x="34313" y="89148"/>
                  <a:pt x="31405" y="86498"/>
                </a:cubicBezTo>
                <a:lnTo>
                  <a:pt x="28497" y="86498"/>
                </a:lnTo>
                <a:close/>
                <a:moveTo>
                  <a:pt x="59903" y="28012"/>
                </a:moveTo>
                <a:lnTo>
                  <a:pt x="59903" y="28012"/>
                </a:lnTo>
                <a:cubicBezTo>
                  <a:pt x="39935" y="28012"/>
                  <a:pt x="25589" y="41829"/>
                  <a:pt x="25589" y="61324"/>
                </a:cubicBezTo>
                <a:cubicBezTo>
                  <a:pt x="25589" y="77981"/>
                  <a:pt x="39935" y="94826"/>
                  <a:pt x="59903" y="94826"/>
                </a:cubicBezTo>
                <a:cubicBezTo>
                  <a:pt x="79870" y="94826"/>
                  <a:pt x="94216" y="77981"/>
                  <a:pt x="94216" y="61324"/>
                </a:cubicBezTo>
                <a:cubicBezTo>
                  <a:pt x="94216" y="41829"/>
                  <a:pt x="79870" y="28012"/>
                  <a:pt x="59903" y="28012"/>
                </a:cubicBezTo>
                <a:close/>
                <a:moveTo>
                  <a:pt x="59903" y="86498"/>
                </a:moveTo>
                <a:lnTo>
                  <a:pt x="59903" y="86498"/>
                </a:lnTo>
                <a:cubicBezTo>
                  <a:pt x="45751" y="86498"/>
                  <a:pt x="34313" y="75331"/>
                  <a:pt x="34313" y="61324"/>
                </a:cubicBezTo>
                <a:cubicBezTo>
                  <a:pt x="34313" y="47507"/>
                  <a:pt x="45751" y="33501"/>
                  <a:pt x="59903" y="33501"/>
                </a:cubicBezTo>
                <a:cubicBezTo>
                  <a:pt x="74248" y="33501"/>
                  <a:pt x="85492" y="47507"/>
                  <a:pt x="85492" y="61324"/>
                </a:cubicBezTo>
                <a:cubicBezTo>
                  <a:pt x="85492" y="75331"/>
                  <a:pt x="74248" y="86498"/>
                  <a:pt x="59903" y="8649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5" name="Shape 4657"/>
          <p:cNvSpPr/>
          <p:nvPr/>
        </p:nvSpPr>
        <p:spPr>
          <a:xfrm>
            <a:off x="8550238" y="1579337"/>
            <a:ext cx="305130" cy="305210"/>
          </a:xfrm>
          <a:custGeom>
            <a:avLst/>
            <a:gdLst/>
            <a:ahLst/>
            <a:cxnLst/>
            <a:rect l="0" t="0" r="0" b="0"/>
            <a:pathLst>
              <a:path w="120000" h="120000" extrusionOk="0">
                <a:moveTo>
                  <a:pt x="11167" y="75331"/>
                </a:moveTo>
                <a:lnTo>
                  <a:pt x="11167" y="75331"/>
                </a:lnTo>
                <a:cubicBezTo>
                  <a:pt x="8517" y="69842"/>
                  <a:pt x="8517" y="66813"/>
                  <a:pt x="8517" y="61324"/>
                </a:cubicBezTo>
                <a:cubicBezTo>
                  <a:pt x="8517" y="30662"/>
                  <a:pt x="30662" y="8328"/>
                  <a:pt x="61324" y="8328"/>
                </a:cubicBezTo>
                <a:cubicBezTo>
                  <a:pt x="89148" y="8328"/>
                  <a:pt x="111482" y="30662"/>
                  <a:pt x="111482" y="61324"/>
                </a:cubicBezTo>
                <a:cubicBezTo>
                  <a:pt x="111482" y="66813"/>
                  <a:pt x="111482" y="69842"/>
                  <a:pt x="111482" y="75331"/>
                </a:cubicBezTo>
                <a:cubicBezTo>
                  <a:pt x="117160" y="75331"/>
                  <a:pt x="117160" y="75331"/>
                  <a:pt x="117160" y="75331"/>
                </a:cubicBezTo>
                <a:cubicBezTo>
                  <a:pt x="119810" y="69842"/>
                  <a:pt x="119810" y="66813"/>
                  <a:pt x="119810" y="61324"/>
                </a:cubicBezTo>
                <a:cubicBezTo>
                  <a:pt x="119810" y="28012"/>
                  <a:pt x="91987" y="0"/>
                  <a:pt x="61324" y="0"/>
                </a:cubicBezTo>
                <a:cubicBezTo>
                  <a:pt x="28012" y="0"/>
                  <a:pt x="0" y="28012"/>
                  <a:pt x="0" y="61324"/>
                </a:cubicBezTo>
                <a:cubicBezTo>
                  <a:pt x="0" y="66813"/>
                  <a:pt x="2839" y="69842"/>
                  <a:pt x="2839" y="75331"/>
                </a:cubicBezTo>
                <a:lnTo>
                  <a:pt x="11167" y="75331"/>
                </a:lnTo>
                <a:close/>
                <a:moveTo>
                  <a:pt x="77981" y="111482"/>
                </a:moveTo>
                <a:lnTo>
                  <a:pt x="77981" y="111482"/>
                </a:lnTo>
                <a:cubicBezTo>
                  <a:pt x="41829" y="111482"/>
                  <a:pt x="41829" y="111482"/>
                  <a:pt x="41829" y="111482"/>
                </a:cubicBezTo>
                <a:cubicBezTo>
                  <a:pt x="39179" y="111482"/>
                  <a:pt x="39179" y="114321"/>
                  <a:pt x="39179" y="117160"/>
                </a:cubicBezTo>
                <a:cubicBezTo>
                  <a:pt x="39179" y="117160"/>
                  <a:pt x="39179" y="119810"/>
                  <a:pt x="41829" y="119810"/>
                </a:cubicBezTo>
                <a:cubicBezTo>
                  <a:pt x="61324" y="119810"/>
                  <a:pt x="61324" y="119810"/>
                  <a:pt x="61324" y="119810"/>
                </a:cubicBezTo>
                <a:lnTo>
                  <a:pt x="61324" y="119810"/>
                </a:lnTo>
                <a:lnTo>
                  <a:pt x="61324" y="119810"/>
                </a:lnTo>
                <a:cubicBezTo>
                  <a:pt x="77981" y="119810"/>
                  <a:pt x="77981" y="119810"/>
                  <a:pt x="77981" y="119810"/>
                </a:cubicBezTo>
                <a:cubicBezTo>
                  <a:pt x="81009" y="119810"/>
                  <a:pt x="83659" y="117160"/>
                  <a:pt x="83659" y="117160"/>
                </a:cubicBezTo>
                <a:cubicBezTo>
                  <a:pt x="83659" y="114321"/>
                  <a:pt x="81009" y="111482"/>
                  <a:pt x="77981" y="111482"/>
                </a:cubicBezTo>
                <a:close/>
                <a:moveTo>
                  <a:pt x="117160" y="83659"/>
                </a:moveTo>
                <a:lnTo>
                  <a:pt x="117160" y="83659"/>
                </a:lnTo>
                <a:cubicBezTo>
                  <a:pt x="5678" y="83659"/>
                  <a:pt x="5678" y="83659"/>
                  <a:pt x="5678" y="83659"/>
                </a:cubicBezTo>
                <a:cubicBezTo>
                  <a:pt x="2839" y="83659"/>
                  <a:pt x="0" y="83659"/>
                  <a:pt x="0" y="86498"/>
                </a:cubicBezTo>
                <a:cubicBezTo>
                  <a:pt x="0" y="89148"/>
                  <a:pt x="2839" y="89148"/>
                  <a:pt x="5678" y="89148"/>
                </a:cubicBezTo>
                <a:cubicBezTo>
                  <a:pt x="117160" y="89148"/>
                  <a:pt x="117160" y="89148"/>
                  <a:pt x="117160" y="89148"/>
                </a:cubicBezTo>
                <a:cubicBezTo>
                  <a:pt x="117160" y="89148"/>
                  <a:pt x="119810" y="89148"/>
                  <a:pt x="119810" y="86498"/>
                </a:cubicBezTo>
                <a:cubicBezTo>
                  <a:pt x="119810" y="83659"/>
                  <a:pt x="117160" y="83659"/>
                  <a:pt x="117160" y="83659"/>
                </a:cubicBezTo>
                <a:close/>
                <a:moveTo>
                  <a:pt x="105993" y="97665"/>
                </a:moveTo>
                <a:lnTo>
                  <a:pt x="105993" y="97665"/>
                </a:lnTo>
                <a:cubicBezTo>
                  <a:pt x="16845" y="97665"/>
                  <a:pt x="16845" y="97665"/>
                  <a:pt x="16845" y="97665"/>
                </a:cubicBezTo>
                <a:cubicBezTo>
                  <a:pt x="14006" y="97665"/>
                  <a:pt x="11167" y="100315"/>
                  <a:pt x="11167" y="100315"/>
                </a:cubicBezTo>
                <a:cubicBezTo>
                  <a:pt x="11167" y="103154"/>
                  <a:pt x="14006" y="105993"/>
                  <a:pt x="16845" y="105993"/>
                </a:cubicBezTo>
                <a:cubicBezTo>
                  <a:pt x="105993" y="105993"/>
                  <a:pt x="105993" y="105993"/>
                  <a:pt x="105993" y="105993"/>
                </a:cubicBezTo>
                <a:cubicBezTo>
                  <a:pt x="105993" y="105993"/>
                  <a:pt x="108832" y="103154"/>
                  <a:pt x="108832" y="100315"/>
                </a:cubicBezTo>
                <a:lnTo>
                  <a:pt x="105993" y="9766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6" name="Shape 4658"/>
          <p:cNvSpPr/>
          <p:nvPr/>
        </p:nvSpPr>
        <p:spPr>
          <a:xfrm>
            <a:off x="8119881" y="1579337"/>
            <a:ext cx="190486" cy="305210"/>
          </a:xfrm>
          <a:custGeom>
            <a:avLst/>
            <a:gdLst/>
            <a:ahLst/>
            <a:cxnLst/>
            <a:rect l="0" t="0" r="0" b="0"/>
            <a:pathLst>
              <a:path w="120000" h="120000" extrusionOk="0">
                <a:moveTo>
                  <a:pt x="57744" y="0"/>
                </a:moveTo>
                <a:lnTo>
                  <a:pt x="57744" y="0"/>
                </a:lnTo>
                <a:cubicBezTo>
                  <a:pt x="40000" y="14006"/>
                  <a:pt x="0" y="61324"/>
                  <a:pt x="0" y="83659"/>
                </a:cubicBezTo>
                <a:cubicBezTo>
                  <a:pt x="0" y="103154"/>
                  <a:pt x="26766" y="119810"/>
                  <a:pt x="57744" y="119810"/>
                </a:cubicBezTo>
                <a:cubicBezTo>
                  <a:pt x="92932" y="119810"/>
                  <a:pt x="119699" y="103154"/>
                  <a:pt x="119699" y="83659"/>
                </a:cubicBezTo>
                <a:cubicBezTo>
                  <a:pt x="119699" y="61324"/>
                  <a:pt x="75488" y="14006"/>
                  <a:pt x="57744" y="0"/>
                </a:cubicBezTo>
                <a:close/>
                <a:moveTo>
                  <a:pt x="57744" y="111482"/>
                </a:moveTo>
                <a:lnTo>
                  <a:pt x="57744" y="111482"/>
                </a:lnTo>
                <a:cubicBezTo>
                  <a:pt x="31278" y="111482"/>
                  <a:pt x="13533" y="100315"/>
                  <a:pt x="13533" y="83659"/>
                </a:cubicBezTo>
                <a:cubicBezTo>
                  <a:pt x="13533" y="66813"/>
                  <a:pt x="44511" y="28012"/>
                  <a:pt x="57744" y="16845"/>
                </a:cubicBezTo>
                <a:cubicBezTo>
                  <a:pt x="75488" y="25173"/>
                  <a:pt x="106466" y="66813"/>
                  <a:pt x="106466" y="83659"/>
                </a:cubicBezTo>
                <a:cubicBezTo>
                  <a:pt x="106466" y="100315"/>
                  <a:pt x="84210" y="111482"/>
                  <a:pt x="57744" y="1114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7" name="Shape 4659"/>
          <p:cNvSpPr/>
          <p:nvPr/>
        </p:nvSpPr>
        <p:spPr>
          <a:xfrm>
            <a:off x="7581933" y="1600508"/>
            <a:ext cx="283967" cy="262868"/>
          </a:xfrm>
          <a:custGeom>
            <a:avLst/>
            <a:gdLst/>
            <a:ahLst/>
            <a:cxnLst/>
            <a:rect l="0" t="0" r="0" b="0"/>
            <a:pathLst>
              <a:path w="120000" h="120000" extrusionOk="0">
                <a:moveTo>
                  <a:pt x="20984" y="67912"/>
                </a:moveTo>
                <a:lnTo>
                  <a:pt x="20984" y="67912"/>
                </a:lnTo>
                <a:cubicBezTo>
                  <a:pt x="23837" y="48571"/>
                  <a:pt x="41969" y="35604"/>
                  <a:pt x="59898" y="35604"/>
                </a:cubicBezTo>
                <a:cubicBezTo>
                  <a:pt x="78030" y="35604"/>
                  <a:pt x="95959" y="48571"/>
                  <a:pt x="98811" y="67912"/>
                </a:cubicBezTo>
                <a:cubicBezTo>
                  <a:pt x="107979" y="67912"/>
                  <a:pt x="107979" y="67912"/>
                  <a:pt x="107979" y="67912"/>
                </a:cubicBezTo>
                <a:cubicBezTo>
                  <a:pt x="104923" y="45494"/>
                  <a:pt x="83938" y="25934"/>
                  <a:pt x="59898" y="25934"/>
                </a:cubicBezTo>
                <a:cubicBezTo>
                  <a:pt x="35857" y="25934"/>
                  <a:pt x="14872" y="45494"/>
                  <a:pt x="11816" y="67912"/>
                </a:cubicBezTo>
                <a:lnTo>
                  <a:pt x="20984" y="67912"/>
                </a:lnTo>
                <a:close/>
                <a:moveTo>
                  <a:pt x="107979" y="35604"/>
                </a:moveTo>
                <a:lnTo>
                  <a:pt x="107979" y="35604"/>
                </a:lnTo>
                <a:cubicBezTo>
                  <a:pt x="113887" y="29230"/>
                  <a:pt x="113887" y="29230"/>
                  <a:pt x="113887" y="29230"/>
                </a:cubicBezTo>
                <a:cubicBezTo>
                  <a:pt x="113887" y="29230"/>
                  <a:pt x="113887" y="25934"/>
                  <a:pt x="113887" y="22857"/>
                </a:cubicBezTo>
                <a:cubicBezTo>
                  <a:pt x="110831" y="22857"/>
                  <a:pt x="110831" y="22857"/>
                  <a:pt x="107979" y="22857"/>
                </a:cubicBezTo>
                <a:cubicBezTo>
                  <a:pt x="101867" y="29230"/>
                  <a:pt x="101867" y="29230"/>
                  <a:pt x="101867" y="29230"/>
                </a:cubicBezTo>
                <a:cubicBezTo>
                  <a:pt x="101867" y="32527"/>
                  <a:pt x="101867" y="35604"/>
                  <a:pt x="101867" y="35604"/>
                </a:cubicBezTo>
                <a:cubicBezTo>
                  <a:pt x="104923" y="38901"/>
                  <a:pt x="104923" y="38901"/>
                  <a:pt x="107979" y="35604"/>
                </a:cubicBezTo>
                <a:close/>
                <a:moveTo>
                  <a:pt x="59898" y="16263"/>
                </a:moveTo>
                <a:lnTo>
                  <a:pt x="59898" y="16263"/>
                </a:lnTo>
                <a:cubicBezTo>
                  <a:pt x="62954" y="16263"/>
                  <a:pt x="62954" y="16263"/>
                  <a:pt x="62954" y="12967"/>
                </a:cubicBezTo>
                <a:cubicBezTo>
                  <a:pt x="62954" y="3296"/>
                  <a:pt x="62954" y="3296"/>
                  <a:pt x="62954" y="3296"/>
                </a:cubicBezTo>
                <a:cubicBezTo>
                  <a:pt x="62954" y="3296"/>
                  <a:pt x="62954" y="0"/>
                  <a:pt x="59898" y="0"/>
                </a:cubicBezTo>
                <a:cubicBezTo>
                  <a:pt x="56842" y="0"/>
                  <a:pt x="56842" y="3296"/>
                  <a:pt x="56842" y="3296"/>
                </a:cubicBezTo>
                <a:cubicBezTo>
                  <a:pt x="56842" y="12967"/>
                  <a:pt x="56842" y="12967"/>
                  <a:pt x="56842" y="12967"/>
                </a:cubicBezTo>
                <a:cubicBezTo>
                  <a:pt x="56842" y="16263"/>
                  <a:pt x="56842" y="16263"/>
                  <a:pt x="59898" y="16263"/>
                </a:cubicBezTo>
                <a:close/>
                <a:moveTo>
                  <a:pt x="98811" y="113406"/>
                </a:moveTo>
                <a:lnTo>
                  <a:pt x="98811" y="113406"/>
                </a:lnTo>
                <a:cubicBezTo>
                  <a:pt x="20984" y="113406"/>
                  <a:pt x="20984" y="113406"/>
                  <a:pt x="20984" y="113406"/>
                </a:cubicBezTo>
                <a:cubicBezTo>
                  <a:pt x="17928" y="113406"/>
                  <a:pt x="14872" y="113406"/>
                  <a:pt x="14872" y="116483"/>
                </a:cubicBezTo>
                <a:cubicBezTo>
                  <a:pt x="14872" y="119780"/>
                  <a:pt x="17928" y="119780"/>
                  <a:pt x="20984" y="119780"/>
                </a:cubicBezTo>
                <a:cubicBezTo>
                  <a:pt x="98811" y="119780"/>
                  <a:pt x="98811" y="119780"/>
                  <a:pt x="98811" y="119780"/>
                </a:cubicBezTo>
                <a:cubicBezTo>
                  <a:pt x="101867" y="119780"/>
                  <a:pt x="104923" y="119780"/>
                  <a:pt x="104923" y="116483"/>
                </a:cubicBezTo>
                <a:cubicBezTo>
                  <a:pt x="104923" y="113406"/>
                  <a:pt x="101867" y="113406"/>
                  <a:pt x="98811" y="113406"/>
                </a:cubicBezTo>
                <a:close/>
                <a:moveTo>
                  <a:pt x="116943" y="77802"/>
                </a:moveTo>
                <a:lnTo>
                  <a:pt x="116943" y="77802"/>
                </a:lnTo>
                <a:cubicBezTo>
                  <a:pt x="2852" y="77802"/>
                  <a:pt x="2852" y="77802"/>
                  <a:pt x="2852" y="77802"/>
                </a:cubicBezTo>
                <a:lnTo>
                  <a:pt x="0" y="80879"/>
                </a:lnTo>
                <a:cubicBezTo>
                  <a:pt x="0" y="84175"/>
                  <a:pt x="2852" y="87472"/>
                  <a:pt x="2852" y="87472"/>
                </a:cubicBezTo>
                <a:cubicBezTo>
                  <a:pt x="116943" y="87472"/>
                  <a:pt x="116943" y="87472"/>
                  <a:pt x="116943" y="87472"/>
                </a:cubicBezTo>
                <a:cubicBezTo>
                  <a:pt x="116943" y="87472"/>
                  <a:pt x="119796" y="84175"/>
                  <a:pt x="119796" y="80879"/>
                </a:cubicBezTo>
                <a:lnTo>
                  <a:pt x="116943" y="77802"/>
                </a:lnTo>
                <a:close/>
                <a:moveTo>
                  <a:pt x="11816" y="35604"/>
                </a:moveTo>
                <a:lnTo>
                  <a:pt x="11816" y="35604"/>
                </a:lnTo>
                <a:cubicBezTo>
                  <a:pt x="14872" y="38901"/>
                  <a:pt x="14872" y="38901"/>
                  <a:pt x="17928" y="35604"/>
                </a:cubicBezTo>
                <a:cubicBezTo>
                  <a:pt x="17928" y="35604"/>
                  <a:pt x="17928" y="32527"/>
                  <a:pt x="17928" y="29230"/>
                </a:cubicBezTo>
                <a:cubicBezTo>
                  <a:pt x="11816" y="22857"/>
                  <a:pt x="11816" y="22857"/>
                  <a:pt x="11816" y="22857"/>
                </a:cubicBezTo>
                <a:cubicBezTo>
                  <a:pt x="8964" y="22857"/>
                  <a:pt x="8964" y="22857"/>
                  <a:pt x="5908" y="22857"/>
                </a:cubicBezTo>
                <a:cubicBezTo>
                  <a:pt x="5908" y="25934"/>
                  <a:pt x="5908" y="29230"/>
                  <a:pt x="5908" y="29230"/>
                </a:cubicBezTo>
                <a:lnTo>
                  <a:pt x="11816" y="35604"/>
                </a:lnTo>
                <a:close/>
                <a:moveTo>
                  <a:pt x="110831" y="93846"/>
                </a:moveTo>
                <a:lnTo>
                  <a:pt x="110831" y="93846"/>
                </a:lnTo>
                <a:cubicBezTo>
                  <a:pt x="8964" y="93846"/>
                  <a:pt x="8964" y="93846"/>
                  <a:pt x="8964" y="93846"/>
                </a:cubicBezTo>
                <a:cubicBezTo>
                  <a:pt x="5908" y="93846"/>
                  <a:pt x="2852" y="97142"/>
                  <a:pt x="2852" y="100439"/>
                </a:cubicBezTo>
                <a:cubicBezTo>
                  <a:pt x="2852" y="100439"/>
                  <a:pt x="5908" y="103736"/>
                  <a:pt x="8964" y="103736"/>
                </a:cubicBezTo>
                <a:cubicBezTo>
                  <a:pt x="110831" y="103736"/>
                  <a:pt x="110831" y="103736"/>
                  <a:pt x="110831" y="103736"/>
                </a:cubicBezTo>
                <a:cubicBezTo>
                  <a:pt x="113887" y="103736"/>
                  <a:pt x="116943" y="100439"/>
                  <a:pt x="116943" y="100439"/>
                </a:cubicBezTo>
                <a:cubicBezTo>
                  <a:pt x="116943" y="97142"/>
                  <a:pt x="113887" y="93846"/>
                  <a:pt x="110831" y="9384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8" name="Shape 4660"/>
          <p:cNvSpPr/>
          <p:nvPr/>
        </p:nvSpPr>
        <p:spPr>
          <a:xfrm>
            <a:off x="7100427" y="1621678"/>
            <a:ext cx="283966" cy="185242"/>
          </a:xfrm>
          <a:custGeom>
            <a:avLst/>
            <a:gdLst/>
            <a:ahLst/>
            <a:cxnLst/>
            <a:rect l="0" t="0" r="0" b="0"/>
            <a:pathLst>
              <a:path w="120000" h="120000" extrusionOk="0">
                <a:moveTo>
                  <a:pt x="60000" y="22872"/>
                </a:moveTo>
                <a:lnTo>
                  <a:pt x="60000" y="22872"/>
                </a:lnTo>
                <a:cubicBezTo>
                  <a:pt x="63050" y="22872"/>
                  <a:pt x="63050" y="18485"/>
                  <a:pt x="63050" y="18485"/>
                </a:cubicBezTo>
                <a:cubicBezTo>
                  <a:pt x="63050" y="4386"/>
                  <a:pt x="63050" y="4386"/>
                  <a:pt x="63050" y="4386"/>
                </a:cubicBezTo>
                <a:cubicBezTo>
                  <a:pt x="63050" y="0"/>
                  <a:pt x="63050" y="0"/>
                  <a:pt x="60000" y="0"/>
                </a:cubicBezTo>
                <a:cubicBezTo>
                  <a:pt x="56949" y="0"/>
                  <a:pt x="56949" y="0"/>
                  <a:pt x="56949" y="4386"/>
                </a:cubicBezTo>
                <a:cubicBezTo>
                  <a:pt x="56949" y="18485"/>
                  <a:pt x="56949" y="18485"/>
                  <a:pt x="56949" y="18485"/>
                </a:cubicBezTo>
                <a:cubicBezTo>
                  <a:pt x="56949" y="18485"/>
                  <a:pt x="56949" y="22872"/>
                  <a:pt x="60000" y="22872"/>
                </a:cubicBezTo>
                <a:close/>
                <a:moveTo>
                  <a:pt x="107796" y="50757"/>
                </a:moveTo>
                <a:lnTo>
                  <a:pt x="107796" y="50757"/>
                </a:lnTo>
                <a:cubicBezTo>
                  <a:pt x="113898" y="41357"/>
                  <a:pt x="113898" y="41357"/>
                  <a:pt x="113898" y="41357"/>
                </a:cubicBezTo>
                <a:cubicBezTo>
                  <a:pt x="113898" y="36657"/>
                  <a:pt x="113898" y="36657"/>
                  <a:pt x="113898" y="32271"/>
                </a:cubicBezTo>
                <a:cubicBezTo>
                  <a:pt x="110847" y="32271"/>
                  <a:pt x="110847" y="32271"/>
                  <a:pt x="107796" y="32271"/>
                </a:cubicBezTo>
                <a:cubicBezTo>
                  <a:pt x="101898" y="41357"/>
                  <a:pt x="101898" y="41357"/>
                  <a:pt x="101898" y="41357"/>
                </a:cubicBezTo>
                <a:cubicBezTo>
                  <a:pt x="101898" y="46057"/>
                  <a:pt x="101898" y="46057"/>
                  <a:pt x="101898" y="50757"/>
                </a:cubicBezTo>
                <a:cubicBezTo>
                  <a:pt x="104949" y="50757"/>
                  <a:pt x="104949" y="50757"/>
                  <a:pt x="107796" y="50757"/>
                </a:cubicBezTo>
                <a:close/>
                <a:moveTo>
                  <a:pt x="12000" y="50757"/>
                </a:moveTo>
                <a:lnTo>
                  <a:pt x="12000" y="50757"/>
                </a:lnTo>
                <a:cubicBezTo>
                  <a:pt x="15050" y="50757"/>
                  <a:pt x="15050" y="50757"/>
                  <a:pt x="18101" y="50757"/>
                </a:cubicBezTo>
                <a:cubicBezTo>
                  <a:pt x="18101" y="46057"/>
                  <a:pt x="18101" y="46057"/>
                  <a:pt x="18101" y="41357"/>
                </a:cubicBezTo>
                <a:cubicBezTo>
                  <a:pt x="12000" y="32271"/>
                  <a:pt x="12000" y="32271"/>
                  <a:pt x="12000" y="32271"/>
                </a:cubicBezTo>
                <a:cubicBezTo>
                  <a:pt x="9152" y="32271"/>
                  <a:pt x="9152" y="32271"/>
                  <a:pt x="6101" y="32271"/>
                </a:cubicBezTo>
                <a:cubicBezTo>
                  <a:pt x="6101" y="36657"/>
                  <a:pt x="6101" y="36657"/>
                  <a:pt x="6101" y="41357"/>
                </a:cubicBezTo>
                <a:lnTo>
                  <a:pt x="12000" y="50757"/>
                </a:lnTo>
                <a:close/>
                <a:moveTo>
                  <a:pt x="116949" y="110600"/>
                </a:moveTo>
                <a:lnTo>
                  <a:pt x="116949" y="110600"/>
                </a:lnTo>
                <a:cubicBezTo>
                  <a:pt x="3050" y="110600"/>
                  <a:pt x="3050" y="110600"/>
                  <a:pt x="3050" y="110600"/>
                </a:cubicBezTo>
                <a:cubicBezTo>
                  <a:pt x="3050" y="110600"/>
                  <a:pt x="0" y="110600"/>
                  <a:pt x="0" y="115300"/>
                </a:cubicBezTo>
                <a:cubicBezTo>
                  <a:pt x="0" y="119686"/>
                  <a:pt x="3050" y="119686"/>
                  <a:pt x="3050" y="119686"/>
                </a:cubicBezTo>
                <a:cubicBezTo>
                  <a:pt x="116949" y="119686"/>
                  <a:pt x="116949" y="119686"/>
                  <a:pt x="116949" y="119686"/>
                </a:cubicBezTo>
                <a:cubicBezTo>
                  <a:pt x="116949" y="119686"/>
                  <a:pt x="119796" y="119686"/>
                  <a:pt x="119796" y="115300"/>
                </a:cubicBezTo>
                <a:cubicBezTo>
                  <a:pt x="119796" y="110600"/>
                  <a:pt x="116949" y="110600"/>
                  <a:pt x="116949" y="110600"/>
                </a:cubicBezTo>
                <a:close/>
                <a:moveTo>
                  <a:pt x="21152" y="96814"/>
                </a:moveTo>
                <a:lnTo>
                  <a:pt x="21152" y="96814"/>
                </a:lnTo>
                <a:cubicBezTo>
                  <a:pt x="24000" y="69242"/>
                  <a:pt x="42101" y="46057"/>
                  <a:pt x="60000" y="46057"/>
                </a:cubicBezTo>
                <a:cubicBezTo>
                  <a:pt x="77898" y="46057"/>
                  <a:pt x="96000" y="69242"/>
                  <a:pt x="98847" y="96814"/>
                </a:cubicBezTo>
                <a:cubicBezTo>
                  <a:pt x="107796" y="96814"/>
                  <a:pt x="107796" y="96814"/>
                  <a:pt x="107796" y="96814"/>
                </a:cubicBezTo>
                <a:cubicBezTo>
                  <a:pt x="104949" y="59843"/>
                  <a:pt x="84000" y="36657"/>
                  <a:pt x="60000" y="36657"/>
                </a:cubicBezTo>
                <a:cubicBezTo>
                  <a:pt x="36000" y="36657"/>
                  <a:pt x="15050" y="59843"/>
                  <a:pt x="12000" y="96814"/>
                </a:cubicBezTo>
                <a:lnTo>
                  <a:pt x="21152" y="96814"/>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9" name="Shape 4661"/>
          <p:cNvSpPr/>
          <p:nvPr/>
        </p:nvSpPr>
        <p:spPr>
          <a:xfrm>
            <a:off x="6597754" y="1579337"/>
            <a:ext cx="305131" cy="305210"/>
          </a:xfrm>
          <a:custGeom>
            <a:avLst/>
            <a:gdLst/>
            <a:ahLst/>
            <a:cxnLst/>
            <a:rect l="0" t="0" r="0" b="0"/>
            <a:pathLst>
              <a:path w="120000" h="120000" extrusionOk="0">
                <a:moveTo>
                  <a:pt x="50157" y="100315"/>
                </a:moveTo>
                <a:lnTo>
                  <a:pt x="50157" y="100315"/>
                </a:lnTo>
                <a:cubicBezTo>
                  <a:pt x="47507" y="100315"/>
                  <a:pt x="44668" y="103154"/>
                  <a:pt x="44668" y="105993"/>
                </a:cubicBezTo>
                <a:cubicBezTo>
                  <a:pt x="44668" y="117160"/>
                  <a:pt x="44668" y="117160"/>
                  <a:pt x="44668" y="117160"/>
                </a:cubicBezTo>
                <a:cubicBezTo>
                  <a:pt x="44668" y="117160"/>
                  <a:pt x="47507" y="119810"/>
                  <a:pt x="50157" y="119810"/>
                </a:cubicBezTo>
                <a:lnTo>
                  <a:pt x="52996" y="117160"/>
                </a:lnTo>
                <a:cubicBezTo>
                  <a:pt x="52996" y="105993"/>
                  <a:pt x="52996" y="105993"/>
                  <a:pt x="52996" y="105993"/>
                </a:cubicBezTo>
                <a:cubicBezTo>
                  <a:pt x="52996" y="103154"/>
                  <a:pt x="50157" y="100315"/>
                  <a:pt x="50157" y="100315"/>
                </a:cubicBezTo>
                <a:close/>
                <a:moveTo>
                  <a:pt x="28012" y="100315"/>
                </a:moveTo>
                <a:lnTo>
                  <a:pt x="28012" y="100315"/>
                </a:lnTo>
                <a:cubicBezTo>
                  <a:pt x="25173" y="100315"/>
                  <a:pt x="22334" y="103154"/>
                  <a:pt x="22334" y="105993"/>
                </a:cubicBezTo>
                <a:cubicBezTo>
                  <a:pt x="22334" y="117160"/>
                  <a:pt x="22334" y="117160"/>
                  <a:pt x="22334" y="117160"/>
                </a:cubicBezTo>
                <a:cubicBezTo>
                  <a:pt x="22334" y="117160"/>
                  <a:pt x="25173" y="119810"/>
                  <a:pt x="28012" y="119810"/>
                </a:cubicBezTo>
                <a:lnTo>
                  <a:pt x="30662" y="117160"/>
                </a:lnTo>
                <a:cubicBezTo>
                  <a:pt x="30662" y="105993"/>
                  <a:pt x="30662" y="105993"/>
                  <a:pt x="30662" y="105993"/>
                </a:cubicBezTo>
                <a:cubicBezTo>
                  <a:pt x="30662" y="103154"/>
                  <a:pt x="28012" y="100315"/>
                  <a:pt x="28012" y="100315"/>
                </a:cubicBezTo>
                <a:close/>
                <a:moveTo>
                  <a:pt x="72492" y="100315"/>
                </a:moveTo>
                <a:lnTo>
                  <a:pt x="72492" y="100315"/>
                </a:lnTo>
                <a:cubicBezTo>
                  <a:pt x="69842" y="100315"/>
                  <a:pt x="66813" y="103154"/>
                  <a:pt x="66813" y="105993"/>
                </a:cubicBezTo>
                <a:cubicBezTo>
                  <a:pt x="66813" y="117160"/>
                  <a:pt x="66813" y="117160"/>
                  <a:pt x="66813" y="117160"/>
                </a:cubicBezTo>
                <a:cubicBezTo>
                  <a:pt x="66813" y="117160"/>
                  <a:pt x="69842" y="119810"/>
                  <a:pt x="72492" y="119810"/>
                </a:cubicBezTo>
                <a:lnTo>
                  <a:pt x="75331" y="117160"/>
                </a:lnTo>
                <a:cubicBezTo>
                  <a:pt x="75331" y="105993"/>
                  <a:pt x="75331" y="105993"/>
                  <a:pt x="75331" y="105993"/>
                </a:cubicBezTo>
                <a:cubicBezTo>
                  <a:pt x="75331" y="103154"/>
                  <a:pt x="72492" y="100315"/>
                  <a:pt x="72492" y="100315"/>
                </a:cubicBezTo>
                <a:close/>
                <a:moveTo>
                  <a:pt x="94826" y="100315"/>
                </a:moveTo>
                <a:lnTo>
                  <a:pt x="94826" y="100315"/>
                </a:lnTo>
                <a:cubicBezTo>
                  <a:pt x="91987" y="100315"/>
                  <a:pt x="89148" y="103154"/>
                  <a:pt x="89148" y="105993"/>
                </a:cubicBezTo>
                <a:cubicBezTo>
                  <a:pt x="89148" y="117160"/>
                  <a:pt x="89148" y="117160"/>
                  <a:pt x="89148" y="117160"/>
                </a:cubicBezTo>
                <a:cubicBezTo>
                  <a:pt x="89148" y="117160"/>
                  <a:pt x="91987" y="119810"/>
                  <a:pt x="94826" y="119810"/>
                </a:cubicBezTo>
                <a:lnTo>
                  <a:pt x="97665" y="117160"/>
                </a:lnTo>
                <a:cubicBezTo>
                  <a:pt x="97665" y="105993"/>
                  <a:pt x="97665" y="105993"/>
                  <a:pt x="97665" y="105993"/>
                </a:cubicBezTo>
                <a:cubicBezTo>
                  <a:pt x="97665" y="103154"/>
                  <a:pt x="94826" y="100315"/>
                  <a:pt x="94826" y="100315"/>
                </a:cubicBezTo>
                <a:close/>
                <a:moveTo>
                  <a:pt x="86498" y="19495"/>
                </a:moveTo>
                <a:lnTo>
                  <a:pt x="86498" y="19495"/>
                </a:lnTo>
                <a:cubicBezTo>
                  <a:pt x="80820" y="8328"/>
                  <a:pt x="69842" y="0"/>
                  <a:pt x="55835" y="0"/>
                </a:cubicBezTo>
                <a:cubicBezTo>
                  <a:pt x="38990" y="0"/>
                  <a:pt x="25173" y="14006"/>
                  <a:pt x="22334" y="30662"/>
                </a:cubicBezTo>
                <a:cubicBezTo>
                  <a:pt x="11167" y="36340"/>
                  <a:pt x="0" y="47507"/>
                  <a:pt x="0" y="61324"/>
                </a:cubicBezTo>
                <a:cubicBezTo>
                  <a:pt x="0" y="75331"/>
                  <a:pt x="14006" y="89148"/>
                  <a:pt x="30662" y="89148"/>
                </a:cubicBezTo>
                <a:cubicBezTo>
                  <a:pt x="30662" y="89148"/>
                  <a:pt x="80820" y="89148"/>
                  <a:pt x="83659" y="89148"/>
                </a:cubicBezTo>
                <a:cubicBezTo>
                  <a:pt x="103154" y="89148"/>
                  <a:pt x="119810" y="75331"/>
                  <a:pt x="119810" y="55835"/>
                </a:cubicBezTo>
                <a:cubicBezTo>
                  <a:pt x="119810" y="36340"/>
                  <a:pt x="105993" y="19495"/>
                  <a:pt x="86498" y="19495"/>
                </a:cubicBezTo>
                <a:close/>
                <a:moveTo>
                  <a:pt x="83659" y="83659"/>
                </a:moveTo>
                <a:lnTo>
                  <a:pt x="83659" y="83659"/>
                </a:lnTo>
                <a:cubicBezTo>
                  <a:pt x="80820" y="83659"/>
                  <a:pt x="30662" y="83659"/>
                  <a:pt x="30662" y="83659"/>
                </a:cubicBezTo>
                <a:cubicBezTo>
                  <a:pt x="30662" y="83659"/>
                  <a:pt x="8328" y="80820"/>
                  <a:pt x="8328" y="61324"/>
                </a:cubicBezTo>
                <a:cubicBezTo>
                  <a:pt x="8328" y="50157"/>
                  <a:pt x="19495" y="38990"/>
                  <a:pt x="30662" y="38990"/>
                </a:cubicBezTo>
                <a:cubicBezTo>
                  <a:pt x="30662" y="22334"/>
                  <a:pt x="41829" y="8328"/>
                  <a:pt x="55835" y="8328"/>
                </a:cubicBezTo>
                <a:cubicBezTo>
                  <a:pt x="69842" y="8328"/>
                  <a:pt x="77981" y="16845"/>
                  <a:pt x="80820" y="28012"/>
                </a:cubicBezTo>
                <a:cubicBezTo>
                  <a:pt x="100315" y="25173"/>
                  <a:pt x="111482" y="41829"/>
                  <a:pt x="111482" y="52996"/>
                </a:cubicBezTo>
                <a:cubicBezTo>
                  <a:pt x="114321" y="69842"/>
                  <a:pt x="94826" y="83659"/>
                  <a:pt x="83659" y="8365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0" name="Shape 4662"/>
          <p:cNvSpPr/>
          <p:nvPr/>
        </p:nvSpPr>
        <p:spPr>
          <a:xfrm>
            <a:off x="6102139" y="1579337"/>
            <a:ext cx="296312" cy="227583"/>
          </a:xfrm>
          <a:custGeom>
            <a:avLst/>
            <a:gdLst/>
            <a:ahLst/>
            <a:cxnLst/>
            <a:rect l="0" t="0" r="0" b="0"/>
            <a:pathLst>
              <a:path w="120000" h="120000" extrusionOk="0">
                <a:moveTo>
                  <a:pt x="71340" y="56186"/>
                </a:moveTo>
                <a:lnTo>
                  <a:pt x="71340" y="56186"/>
                </a:lnTo>
                <a:cubicBezTo>
                  <a:pt x="56995" y="56186"/>
                  <a:pt x="56995" y="56186"/>
                  <a:pt x="56995" y="56186"/>
                </a:cubicBezTo>
                <a:cubicBezTo>
                  <a:pt x="62810" y="33813"/>
                  <a:pt x="62810" y="33813"/>
                  <a:pt x="62810" y="33813"/>
                </a:cubicBezTo>
                <a:cubicBezTo>
                  <a:pt x="62810" y="33813"/>
                  <a:pt x="62810" y="30000"/>
                  <a:pt x="59903" y="30000"/>
                </a:cubicBezTo>
                <a:cubicBezTo>
                  <a:pt x="56995" y="26186"/>
                  <a:pt x="56995" y="30000"/>
                  <a:pt x="54281" y="30000"/>
                </a:cubicBezTo>
                <a:cubicBezTo>
                  <a:pt x="45557" y="60000"/>
                  <a:pt x="45557" y="60000"/>
                  <a:pt x="45557" y="60000"/>
                </a:cubicBezTo>
                <a:lnTo>
                  <a:pt x="45557" y="63813"/>
                </a:lnTo>
                <a:lnTo>
                  <a:pt x="48465" y="67372"/>
                </a:lnTo>
                <a:cubicBezTo>
                  <a:pt x="65718" y="67372"/>
                  <a:pt x="65718" y="67372"/>
                  <a:pt x="65718" y="67372"/>
                </a:cubicBezTo>
                <a:cubicBezTo>
                  <a:pt x="56995" y="89745"/>
                  <a:pt x="56995" y="89745"/>
                  <a:pt x="56995" y="89745"/>
                </a:cubicBezTo>
                <a:cubicBezTo>
                  <a:pt x="54281" y="89745"/>
                  <a:pt x="56995" y="93813"/>
                  <a:pt x="56995" y="97372"/>
                </a:cubicBezTo>
                <a:cubicBezTo>
                  <a:pt x="59903" y="97372"/>
                  <a:pt x="62810" y="97372"/>
                  <a:pt x="62810" y="93813"/>
                </a:cubicBezTo>
                <a:cubicBezTo>
                  <a:pt x="62810" y="93813"/>
                  <a:pt x="74054" y="63813"/>
                  <a:pt x="74054" y="60000"/>
                </a:cubicBezTo>
                <a:cubicBezTo>
                  <a:pt x="74054" y="60000"/>
                  <a:pt x="74054" y="56186"/>
                  <a:pt x="71340" y="56186"/>
                </a:cubicBezTo>
                <a:close/>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5000"/>
                </a:cubicBezTo>
                <a:cubicBezTo>
                  <a:pt x="119806" y="48813"/>
                  <a:pt x="105460"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6962" y="22627"/>
                  <a:pt x="79870" y="37627"/>
                </a:cubicBezTo>
                <a:cubicBezTo>
                  <a:pt x="99838" y="33813"/>
                  <a:pt x="111276" y="56186"/>
                  <a:pt x="114184" y="71186"/>
                </a:cubicBezTo>
                <a:cubicBezTo>
                  <a:pt x="114184" y="93813"/>
                  <a:pt x="96930" y="112372"/>
                  <a:pt x="82778" y="11237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1" name="Shape 4663"/>
          <p:cNvSpPr/>
          <p:nvPr/>
        </p:nvSpPr>
        <p:spPr>
          <a:xfrm>
            <a:off x="5553607" y="5012511"/>
            <a:ext cx="296312" cy="305210"/>
          </a:xfrm>
          <a:custGeom>
            <a:avLst/>
            <a:gdLst/>
            <a:ahLst/>
            <a:cxnLst/>
            <a:rect l="0" t="0" r="0" b="0"/>
            <a:pathLst>
              <a:path w="120000" h="120000" extrusionOk="0">
                <a:moveTo>
                  <a:pt x="62810" y="97511"/>
                </a:moveTo>
                <a:lnTo>
                  <a:pt x="62810" y="97511"/>
                </a:lnTo>
                <a:cubicBezTo>
                  <a:pt x="62810" y="97511"/>
                  <a:pt x="59903" y="97511"/>
                  <a:pt x="59903" y="100157"/>
                </a:cubicBezTo>
                <a:cubicBezTo>
                  <a:pt x="59903" y="102992"/>
                  <a:pt x="62810" y="102992"/>
                  <a:pt x="62810" y="102992"/>
                </a:cubicBezTo>
                <a:cubicBezTo>
                  <a:pt x="65718" y="102992"/>
                  <a:pt x="68432" y="102992"/>
                  <a:pt x="68432" y="100157"/>
                </a:cubicBezTo>
                <a:cubicBezTo>
                  <a:pt x="68432" y="97511"/>
                  <a:pt x="65718" y="97511"/>
                  <a:pt x="62810" y="97511"/>
                </a:cubicBezTo>
                <a:close/>
                <a:moveTo>
                  <a:pt x="39935" y="97511"/>
                </a:moveTo>
                <a:lnTo>
                  <a:pt x="39935" y="97511"/>
                </a:lnTo>
                <a:cubicBezTo>
                  <a:pt x="39935" y="97511"/>
                  <a:pt x="37027" y="97511"/>
                  <a:pt x="37027" y="100157"/>
                </a:cubicBezTo>
                <a:cubicBezTo>
                  <a:pt x="37027" y="102992"/>
                  <a:pt x="39935" y="102992"/>
                  <a:pt x="39935" y="102992"/>
                </a:cubicBezTo>
                <a:cubicBezTo>
                  <a:pt x="42843" y="102992"/>
                  <a:pt x="45751" y="102992"/>
                  <a:pt x="45751" y="100157"/>
                </a:cubicBezTo>
                <a:cubicBezTo>
                  <a:pt x="45751" y="97511"/>
                  <a:pt x="42843" y="97511"/>
                  <a:pt x="39935" y="97511"/>
                </a:cubicBezTo>
                <a:close/>
                <a:moveTo>
                  <a:pt x="48465" y="111307"/>
                </a:moveTo>
                <a:lnTo>
                  <a:pt x="48465" y="111307"/>
                </a:lnTo>
                <a:cubicBezTo>
                  <a:pt x="45751" y="111307"/>
                  <a:pt x="45751" y="114141"/>
                  <a:pt x="45751" y="114141"/>
                </a:cubicBezTo>
                <a:cubicBezTo>
                  <a:pt x="45751" y="116976"/>
                  <a:pt x="45751" y="119811"/>
                  <a:pt x="48465" y="119811"/>
                </a:cubicBezTo>
                <a:cubicBezTo>
                  <a:pt x="51373" y="119811"/>
                  <a:pt x="51373" y="116976"/>
                  <a:pt x="51373" y="114141"/>
                </a:cubicBezTo>
                <a:cubicBezTo>
                  <a:pt x="51373" y="114141"/>
                  <a:pt x="51373" y="111307"/>
                  <a:pt x="48465" y="111307"/>
                </a:cubicBezTo>
                <a:close/>
                <a:moveTo>
                  <a:pt x="71340" y="111307"/>
                </a:moveTo>
                <a:lnTo>
                  <a:pt x="71340" y="111307"/>
                </a:lnTo>
                <a:cubicBezTo>
                  <a:pt x="68432" y="111307"/>
                  <a:pt x="68432" y="114141"/>
                  <a:pt x="68432" y="114141"/>
                </a:cubicBezTo>
                <a:cubicBezTo>
                  <a:pt x="68432" y="116976"/>
                  <a:pt x="68432" y="119811"/>
                  <a:pt x="71340" y="119811"/>
                </a:cubicBezTo>
                <a:cubicBezTo>
                  <a:pt x="74248" y="119811"/>
                  <a:pt x="74248" y="116976"/>
                  <a:pt x="74248" y="114141"/>
                </a:cubicBezTo>
                <a:cubicBezTo>
                  <a:pt x="74248" y="114141"/>
                  <a:pt x="74248" y="111307"/>
                  <a:pt x="71340" y="111307"/>
                </a:cubicBezTo>
                <a:close/>
                <a:moveTo>
                  <a:pt x="85492" y="97511"/>
                </a:moveTo>
                <a:lnTo>
                  <a:pt x="85492" y="97511"/>
                </a:lnTo>
                <a:cubicBezTo>
                  <a:pt x="85492" y="97511"/>
                  <a:pt x="82778" y="97511"/>
                  <a:pt x="82778" y="100157"/>
                </a:cubicBezTo>
                <a:cubicBezTo>
                  <a:pt x="82778" y="102992"/>
                  <a:pt x="85492" y="102992"/>
                  <a:pt x="85492" y="102992"/>
                </a:cubicBezTo>
                <a:cubicBezTo>
                  <a:pt x="88594" y="102992"/>
                  <a:pt x="91308" y="102992"/>
                  <a:pt x="91308" y="100157"/>
                </a:cubicBezTo>
                <a:cubicBezTo>
                  <a:pt x="91308" y="97511"/>
                  <a:pt x="88594" y="97511"/>
                  <a:pt x="85492" y="97511"/>
                </a:cubicBezTo>
                <a:close/>
                <a:moveTo>
                  <a:pt x="85492" y="19653"/>
                </a:moveTo>
                <a:lnTo>
                  <a:pt x="85492" y="19653"/>
                </a:lnTo>
                <a:cubicBezTo>
                  <a:pt x="79870" y="8503"/>
                  <a:pt x="68432" y="0"/>
                  <a:pt x="56995" y="0"/>
                </a:cubicBezTo>
                <a:cubicBezTo>
                  <a:pt x="37027" y="0"/>
                  <a:pt x="22875" y="13984"/>
                  <a:pt x="22875" y="30803"/>
                </a:cubicBezTo>
                <a:cubicBezTo>
                  <a:pt x="8529" y="33448"/>
                  <a:pt x="0" y="47433"/>
                  <a:pt x="0" y="58582"/>
                </a:cubicBezTo>
                <a:cubicBezTo>
                  <a:pt x="0" y="75212"/>
                  <a:pt x="11437" y="89196"/>
                  <a:pt x="28497" y="89196"/>
                </a:cubicBezTo>
                <a:lnTo>
                  <a:pt x="85492" y="89196"/>
                </a:lnTo>
                <a:cubicBezTo>
                  <a:pt x="105654" y="89196"/>
                  <a:pt x="119806" y="72377"/>
                  <a:pt x="119806" y="52913"/>
                </a:cubicBezTo>
                <a:cubicBezTo>
                  <a:pt x="119806" y="33448"/>
                  <a:pt x="105654" y="19653"/>
                  <a:pt x="85492" y="19653"/>
                </a:cubicBezTo>
                <a:close/>
                <a:moveTo>
                  <a:pt x="82778" y="80692"/>
                </a:moveTo>
                <a:lnTo>
                  <a:pt x="82778" y="80692"/>
                </a:lnTo>
                <a:lnTo>
                  <a:pt x="34313" y="80692"/>
                </a:lnTo>
                <a:cubicBezTo>
                  <a:pt x="14345" y="80692"/>
                  <a:pt x="5621" y="66897"/>
                  <a:pt x="5621" y="58582"/>
                </a:cubicBezTo>
                <a:cubicBezTo>
                  <a:pt x="5621" y="50267"/>
                  <a:pt x="17059" y="39118"/>
                  <a:pt x="28497" y="36283"/>
                </a:cubicBezTo>
                <a:cubicBezTo>
                  <a:pt x="28497" y="22299"/>
                  <a:pt x="39935" y="8503"/>
                  <a:pt x="56995" y="8503"/>
                </a:cubicBezTo>
                <a:cubicBezTo>
                  <a:pt x="68432" y="8503"/>
                  <a:pt x="77156" y="13984"/>
                  <a:pt x="79870" y="25133"/>
                </a:cubicBezTo>
                <a:cubicBezTo>
                  <a:pt x="99838" y="25133"/>
                  <a:pt x="114184" y="36283"/>
                  <a:pt x="114184" y="52913"/>
                </a:cubicBezTo>
                <a:cubicBezTo>
                  <a:pt x="114184" y="66897"/>
                  <a:pt x="102746" y="80692"/>
                  <a:pt x="82778" y="8069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2" name="Shape 4664"/>
          <p:cNvSpPr/>
          <p:nvPr/>
        </p:nvSpPr>
        <p:spPr>
          <a:xfrm>
            <a:off x="5072101" y="5046031"/>
            <a:ext cx="296312" cy="227585"/>
          </a:xfrm>
          <a:custGeom>
            <a:avLst/>
            <a:gdLst/>
            <a:ahLst/>
            <a:cxnLst/>
            <a:rect l="0" t="0" r="0" b="0"/>
            <a:pathLst>
              <a:path w="120000" h="120000" extrusionOk="0">
                <a:moveTo>
                  <a:pt x="85492" y="26186"/>
                </a:moveTo>
                <a:lnTo>
                  <a:pt x="85492" y="26186"/>
                </a:lnTo>
                <a:cubicBezTo>
                  <a:pt x="79870" y="11186"/>
                  <a:pt x="68432" y="0"/>
                  <a:pt x="56995" y="0"/>
                </a:cubicBezTo>
                <a:cubicBezTo>
                  <a:pt x="37027" y="0"/>
                  <a:pt x="22875" y="18813"/>
                  <a:pt x="22875" y="41186"/>
                </a:cubicBezTo>
                <a:cubicBezTo>
                  <a:pt x="8529" y="48813"/>
                  <a:pt x="0" y="63813"/>
                  <a:pt x="0" y="82372"/>
                </a:cubicBezTo>
                <a:cubicBezTo>
                  <a:pt x="0" y="101186"/>
                  <a:pt x="11437" y="119745"/>
                  <a:pt x="28497" y="119745"/>
                </a:cubicBezTo>
                <a:lnTo>
                  <a:pt x="82778" y="119745"/>
                </a:lnTo>
                <a:cubicBezTo>
                  <a:pt x="102746" y="119745"/>
                  <a:pt x="119806" y="101186"/>
                  <a:pt x="119806" y="74745"/>
                </a:cubicBezTo>
                <a:cubicBezTo>
                  <a:pt x="119806" y="48813"/>
                  <a:pt x="105654" y="26186"/>
                  <a:pt x="85492" y="26186"/>
                </a:cubicBezTo>
                <a:close/>
                <a:moveTo>
                  <a:pt x="82778" y="112372"/>
                </a:moveTo>
                <a:lnTo>
                  <a:pt x="82778" y="112372"/>
                </a:lnTo>
                <a:lnTo>
                  <a:pt x="28497" y="112372"/>
                </a:lnTo>
                <a:cubicBezTo>
                  <a:pt x="28497" y="112372"/>
                  <a:pt x="5621" y="108559"/>
                  <a:pt x="5621" y="82372"/>
                </a:cubicBezTo>
                <a:cubicBezTo>
                  <a:pt x="5621" y="67372"/>
                  <a:pt x="17059" y="52372"/>
                  <a:pt x="28497" y="52372"/>
                </a:cubicBezTo>
                <a:cubicBezTo>
                  <a:pt x="28497" y="30000"/>
                  <a:pt x="39935" y="11186"/>
                  <a:pt x="56995" y="11186"/>
                </a:cubicBezTo>
                <a:cubicBezTo>
                  <a:pt x="68432" y="11186"/>
                  <a:pt x="77156" y="22627"/>
                  <a:pt x="79870" y="37372"/>
                </a:cubicBezTo>
                <a:cubicBezTo>
                  <a:pt x="99838" y="33813"/>
                  <a:pt x="111276" y="56186"/>
                  <a:pt x="114184" y="71186"/>
                </a:cubicBezTo>
                <a:cubicBezTo>
                  <a:pt x="114184" y="93559"/>
                  <a:pt x="96930" y="112372"/>
                  <a:pt x="82778" y="11237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3" name="Shape 4665"/>
          <p:cNvSpPr/>
          <p:nvPr/>
        </p:nvSpPr>
        <p:spPr>
          <a:xfrm>
            <a:off x="4578249" y="5019568"/>
            <a:ext cx="283966" cy="284040"/>
          </a:xfrm>
          <a:custGeom>
            <a:avLst/>
            <a:gdLst/>
            <a:ahLst/>
            <a:cxnLst/>
            <a:rect l="0" t="0" r="0" b="0"/>
            <a:pathLst>
              <a:path w="120000" h="120000" extrusionOk="0">
                <a:moveTo>
                  <a:pt x="6101" y="0"/>
                </a:moveTo>
                <a:lnTo>
                  <a:pt x="6101" y="0"/>
                </a:lnTo>
                <a:cubicBezTo>
                  <a:pt x="3050" y="0"/>
                  <a:pt x="0" y="3050"/>
                  <a:pt x="0" y="6101"/>
                </a:cubicBezTo>
                <a:cubicBezTo>
                  <a:pt x="0" y="116745"/>
                  <a:pt x="0" y="116745"/>
                  <a:pt x="0" y="116745"/>
                </a:cubicBezTo>
                <a:cubicBezTo>
                  <a:pt x="0" y="119796"/>
                  <a:pt x="3050" y="119796"/>
                  <a:pt x="6101" y="119796"/>
                </a:cubicBezTo>
                <a:cubicBezTo>
                  <a:pt x="6101" y="119796"/>
                  <a:pt x="9152" y="119796"/>
                  <a:pt x="9152" y="116745"/>
                </a:cubicBezTo>
                <a:cubicBezTo>
                  <a:pt x="9152" y="6101"/>
                  <a:pt x="9152" y="6101"/>
                  <a:pt x="9152" y="6101"/>
                </a:cubicBezTo>
                <a:cubicBezTo>
                  <a:pt x="9152" y="3050"/>
                  <a:pt x="6101" y="0"/>
                  <a:pt x="6101" y="0"/>
                </a:cubicBezTo>
                <a:close/>
                <a:moveTo>
                  <a:pt x="113898" y="8949"/>
                </a:moveTo>
                <a:lnTo>
                  <a:pt x="113898" y="8949"/>
                </a:lnTo>
                <a:cubicBezTo>
                  <a:pt x="24000" y="0"/>
                  <a:pt x="24000" y="0"/>
                  <a:pt x="24000" y="0"/>
                </a:cubicBezTo>
                <a:cubicBezTo>
                  <a:pt x="20949" y="0"/>
                  <a:pt x="18101" y="6101"/>
                  <a:pt x="18101" y="8949"/>
                </a:cubicBezTo>
                <a:cubicBezTo>
                  <a:pt x="18101" y="53898"/>
                  <a:pt x="18101" y="53898"/>
                  <a:pt x="18101" y="53898"/>
                </a:cubicBezTo>
                <a:cubicBezTo>
                  <a:pt x="18101" y="56949"/>
                  <a:pt x="20949" y="60000"/>
                  <a:pt x="24000" y="60000"/>
                </a:cubicBezTo>
                <a:cubicBezTo>
                  <a:pt x="113898" y="53898"/>
                  <a:pt x="113898" y="53898"/>
                  <a:pt x="113898" y="53898"/>
                </a:cubicBezTo>
                <a:cubicBezTo>
                  <a:pt x="116745" y="53898"/>
                  <a:pt x="119796" y="48000"/>
                  <a:pt x="119796" y="44949"/>
                </a:cubicBezTo>
                <a:cubicBezTo>
                  <a:pt x="119796" y="18101"/>
                  <a:pt x="119796" y="18101"/>
                  <a:pt x="119796" y="18101"/>
                </a:cubicBezTo>
                <a:cubicBezTo>
                  <a:pt x="119796" y="12000"/>
                  <a:pt x="116745" y="8949"/>
                  <a:pt x="113898" y="8949"/>
                </a:cubicBezTo>
                <a:close/>
                <a:moveTo>
                  <a:pt x="56949" y="51050"/>
                </a:moveTo>
                <a:lnTo>
                  <a:pt x="56949" y="51050"/>
                </a:lnTo>
                <a:cubicBezTo>
                  <a:pt x="30101" y="53898"/>
                  <a:pt x="30101" y="53898"/>
                  <a:pt x="30101" y="53898"/>
                </a:cubicBezTo>
                <a:cubicBezTo>
                  <a:pt x="24000" y="53898"/>
                  <a:pt x="24000" y="51050"/>
                  <a:pt x="24000" y="48000"/>
                </a:cubicBezTo>
                <a:cubicBezTo>
                  <a:pt x="24000" y="12000"/>
                  <a:pt x="24000" y="12000"/>
                  <a:pt x="24000" y="12000"/>
                </a:cubicBezTo>
                <a:cubicBezTo>
                  <a:pt x="24000" y="8949"/>
                  <a:pt x="24000" y="8949"/>
                  <a:pt x="30101" y="8949"/>
                </a:cubicBezTo>
                <a:cubicBezTo>
                  <a:pt x="56949" y="12000"/>
                  <a:pt x="56949" y="12000"/>
                  <a:pt x="56949" y="12000"/>
                </a:cubicBezTo>
                <a:lnTo>
                  <a:pt x="56949" y="51050"/>
                </a:lnTo>
                <a:close/>
                <a:moveTo>
                  <a:pt x="89898" y="48000"/>
                </a:moveTo>
                <a:lnTo>
                  <a:pt x="89898" y="48000"/>
                </a:lnTo>
                <a:cubicBezTo>
                  <a:pt x="65898" y="48000"/>
                  <a:pt x="65898" y="48000"/>
                  <a:pt x="65898" y="48000"/>
                </a:cubicBezTo>
                <a:cubicBezTo>
                  <a:pt x="65898" y="12000"/>
                  <a:pt x="65898" y="12000"/>
                  <a:pt x="65898" y="12000"/>
                </a:cubicBezTo>
                <a:cubicBezTo>
                  <a:pt x="89898" y="15050"/>
                  <a:pt x="89898" y="15050"/>
                  <a:pt x="89898" y="15050"/>
                </a:cubicBezTo>
                <a:lnTo>
                  <a:pt x="89898" y="48000"/>
                </a:lnTo>
                <a:close/>
                <a:moveTo>
                  <a:pt x="113898" y="41898"/>
                </a:moveTo>
                <a:lnTo>
                  <a:pt x="113898" y="41898"/>
                </a:lnTo>
                <a:cubicBezTo>
                  <a:pt x="113898" y="44949"/>
                  <a:pt x="113898" y="44949"/>
                  <a:pt x="107796" y="44949"/>
                </a:cubicBezTo>
                <a:cubicBezTo>
                  <a:pt x="95796" y="44949"/>
                  <a:pt x="95796" y="44949"/>
                  <a:pt x="95796" y="44949"/>
                </a:cubicBezTo>
                <a:cubicBezTo>
                  <a:pt x="95796" y="15050"/>
                  <a:pt x="95796" y="15050"/>
                  <a:pt x="95796" y="15050"/>
                </a:cubicBezTo>
                <a:cubicBezTo>
                  <a:pt x="107796" y="18101"/>
                  <a:pt x="107796" y="18101"/>
                  <a:pt x="107796" y="18101"/>
                </a:cubicBezTo>
                <a:cubicBezTo>
                  <a:pt x="113898" y="18101"/>
                  <a:pt x="113898" y="18101"/>
                  <a:pt x="113898" y="20949"/>
                </a:cubicBezTo>
                <a:lnTo>
                  <a:pt x="113898" y="41898"/>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4" name="Shape 4666"/>
          <p:cNvSpPr/>
          <p:nvPr/>
        </p:nvSpPr>
        <p:spPr>
          <a:xfrm>
            <a:off x="4098505" y="5012511"/>
            <a:ext cx="268092" cy="305210"/>
          </a:xfrm>
          <a:custGeom>
            <a:avLst/>
            <a:gdLst/>
            <a:ahLst/>
            <a:cxnLst/>
            <a:rect l="0" t="0" r="0" b="0"/>
            <a:pathLst>
              <a:path w="120000" h="120000" extrusionOk="0">
                <a:moveTo>
                  <a:pt x="100748" y="0"/>
                </a:moveTo>
                <a:lnTo>
                  <a:pt x="100748" y="0"/>
                </a:lnTo>
                <a:cubicBezTo>
                  <a:pt x="19037" y="0"/>
                  <a:pt x="19037" y="0"/>
                  <a:pt x="19037" y="0"/>
                </a:cubicBezTo>
                <a:cubicBezTo>
                  <a:pt x="9411" y="0"/>
                  <a:pt x="0" y="5669"/>
                  <a:pt x="0" y="13984"/>
                </a:cubicBezTo>
                <a:cubicBezTo>
                  <a:pt x="0" y="119811"/>
                  <a:pt x="0" y="119811"/>
                  <a:pt x="0" y="119811"/>
                </a:cubicBezTo>
                <a:cubicBezTo>
                  <a:pt x="9411" y="119811"/>
                  <a:pt x="9411" y="119811"/>
                  <a:pt x="9411" y="119811"/>
                </a:cubicBezTo>
                <a:cubicBezTo>
                  <a:pt x="25240" y="108661"/>
                  <a:pt x="25240" y="108661"/>
                  <a:pt x="25240" y="108661"/>
                </a:cubicBezTo>
                <a:cubicBezTo>
                  <a:pt x="44278" y="119811"/>
                  <a:pt x="44278" y="119811"/>
                  <a:pt x="44278" y="119811"/>
                </a:cubicBezTo>
                <a:cubicBezTo>
                  <a:pt x="59893" y="108661"/>
                  <a:pt x="59893" y="108661"/>
                  <a:pt x="59893" y="108661"/>
                </a:cubicBezTo>
                <a:cubicBezTo>
                  <a:pt x="75721" y="119811"/>
                  <a:pt x="75721" y="119811"/>
                  <a:pt x="75721" y="119811"/>
                </a:cubicBezTo>
                <a:cubicBezTo>
                  <a:pt x="94545" y="108661"/>
                  <a:pt x="94545" y="108661"/>
                  <a:pt x="94545" y="108661"/>
                </a:cubicBezTo>
                <a:cubicBezTo>
                  <a:pt x="110374" y="119811"/>
                  <a:pt x="110374" y="119811"/>
                  <a:pt x="110374" y="119811"/>
                </a:cubicBezTo>
                <a:cubicBezTo>
                  <a:pt x="119786" y="119811"/>
                  <a:pt x="119786" y="119811"/>
                  <a:pt x="119786" y="119811"/>
                </a:cubicBezTo>
                <a:cubicBezTo>
                  <a:pt x="119786" y="13984"/>
                  <a:pt x="119786" y="13984"/>
                  <a:pt x="119786" y="13984"/>
                </a:cubicBezTo>
                <a:cubicBezTo>
                  <a:pt x="119786" y="5669"/>
                  <a:pt x="110374" y="0"/>
                  <a:pt x="100748" y="0"/>
                </a:cubicBezTo>
                <a:close/>
                <a:moveTo>
                  <a:pt x="110374" y="111307"/>
                </a:moveTo>
                <a:lnTo>
                  <a:pt x="110374" y="111307"/>
                </a:lnTo>
                <a:cubicBezTo>
                  <a:pt x="94545" y="100157"/>
                  <a:pt x="94545" y="100157"/>
                  <a:pt x="94545" y="100157"/>
                </a:cubicBezTo>
                <a:cubicBezTo>
                  <a:pt x="75721" y="111307"/>
                  <a:pt x="75721" y="111307"/>
                  <a:pt x="75721" y="111307"/>
                </a:cubicBezTo>
                <a:cubicBezTo>
                  <a:pt x="59893" y="100157"/>
                  <a:pt x="59893" y="100157"/>
                  <a:pt x="59893" y="100157"/>
                </a:cubicBezTo>
                <a:cubicBezTo>
                  <a:pt x="44278" y="111307"/>
                  <a:pt x="44278" y="111307"/>
                  <a:pt x="44278" y="111307"/>
                </a:cubicBezTo>
                <a:cubicBezTo>
                  <a:pt x="25240" y="100157"/>
                  <a:pt x="25240" y="100157"/>
                  <a:pt x="25240" y="100157"/>
                </a:cubicBezTo>
                <a:cubicBezTo>
                  <a:pt x="9411" y="111307"/>
                  <a:pt x="9411" y="111307"/>
                  <a:pt x="9411" y="111307"/>
                </a:cubicBezTo>
                <a:cubicBezTo>
                  <a:pt x="9411" y="13984"/>
                  <a:pt x="9411" y="13984"/>
                  <a:pt x="9411" y="13984"/>
                </a:cubicBezTo>
                <a:cubicBezTo>
                  <a:pt x="9411" y="11149"/>
                  <a:pt x="12620" y="8503"/>
                  <a:pt x="19037" y="8503"/>
                </a:cubicBezTo>
                <a:cubicBezTo>
                  <a:pt x="100748" y="8503"/>
                  <a:pt x="100748" y="8503"/>
                  <a:pt x="100748" y="8503"/>
                </a:cubicBezTo>
                <a:cubicBezTo>
                  <a:pt x="107165" y="8503"/>
                  <a:pt x="110374" y="11149"/>
                  <a:pt x="110374" y="13984"/>
                </a:cubicBezTo>
                <a:lnTo>
                  <a:pt x="110374" y="111307"/>
                </a:lnTo>
                <a:close/>
                <a:moveTo>
                  <a:pt x="88128" y="66897"/>
                </a:moveTo>
                <a:lnTo>
                  <a:pt x="88128" y="66897"/>
                </a:lnTo>
                <a:cubicBezTo>
                  <a:pt x="31657" y="66897"/>
                  <a:pt x="31657" y="66897"/>
                  <a:pt x="31657" y="66897"/>
                </a:cubicBezTo>
                <a:cubicBezTo>
                  <a:pt x="28449" y="66897"/>
                  <a:pt x="25240" y="69543"/>
                  <a:pt x="25240" y="69543"/>
                </a:cubicBezTo>
                <a:cubicBezTo>
                  <a:pt x="25240" y="72377"/>
                  <a:pt x="28449" y="75212"/>
                  <a:pt x="31657" y="75212"/>
                </a:cubicBezTo>
                <a:cubicBezTo>
                  <a:pt x="88128" y="75212"/>
                  <a:pt x="88128" y="75212"/>
                  <a:pt x="88128" y="75212"/>
                </a:cubicBezTo>
                <a:cubicBezTo>
                  <a:pt x="91336" y="75212"/>
                  <a:pt x="94545" y="72377"/>
                  <a:pt x="94545" y="69543"/>
                </a:cubicBezTo>
                <a:cubicBezTo>
                  <a:pt x="94545" y="69543"/>
                  <a:pt x="91336" y="66897"/>
                  <a:pt x="88128" y="66897"/>
                </a:cubicBezTo>
                <a:close/>
                <a:moveTo>
                  <a:pt x="88128" y="44598"/>
                </a:moveTo>
                <a:lnTo>
                  <a:pt x="88128" y="44598"/>
                </a:lnTo>
                <a:cubicBezTo>
                  <a:pt x="31657" y="44598"/>
                  <a:pt x="31657" y="44598"/>
                  <a:pt x="31657" y="44598"/>
                </a:cubicBezTo>
                <a:cubicBezTo>
                  <a:pt x="28449" y="44598"/>
                  <a:pt x="25240" y="47433"/>
                  <a:pt x="25240" y="47433"/>
                </a:cubicBezTo>
                <a:cubicBezTo>
                  <a:pt x="25240" y="50267"/>
                  <a:pt x="28449" y="52913"/>
                  <a:pt x="31657" y="52913"/>
                </a:cubicBezTo>
                <a:cubicBezTo>
                  <a:pt x="88128" y="52913"/>
                  <a:pt x="88128" y="52913"/>
                  <a:pt x="88128" y="52913"/>
                </a:cubicBezTo>
                <a:cubicBezTo>
                  <a:pt x="91336" y="52913"/>
                  <a:pt x="94545" y="50267"/>
                  <a:pt x="94545" y="47433"/>
                </a:cubicBezTo>
                <a:cubicBezTo>
                  <a:pt x="94545" y="47433"/>
                  <a:pt x="91336" y="44598"/>
                  <a:pt x="88128" y="44598"/>
                </a:cubicBezTo>
                <a:close/>
                <a:moveTo>
                  <a:pt x="88128" y="22299"/>
                </a:moveTo>
                <a:lnTo>
                  <a:pt x="88128" y="22299"/>
                </a:lnTo>
                <a:cubicBezTo>
                  <a:pt x="31657" y="22299"/>
                  <a:pt x="31657" y="22299"/>
                  <a:pt x="31657" y="22299"/>
                </a:cubicBezTo>
                <a:cubicBezTo>
                  <a:pt x="28449" y="22299"/>
                  <a:pt x="25240" y="25133"/>
                  <a:pt x="25240" y="25133"/>
                </a:cubicBezTo>
                <a:cubicBezTo>
                  <a:pt x="25240" y="27968"/>
                  <a:pt x="28449" y="30803"/>
                  <a:pt x="31657" y="30803"/>
                </a:cubicBezTo>
                <a:cubicBezTo>
                  <a:pt x="88128" y="30803"/>
                  <a:pt x="88128" y="30803"/>
                  <a:pt x="88128" y="30803"/>
                </a:cubicBezTo>
                <a:cubicBezTo>
                  <a:pt x="91336" y="30803"/>
                  <a:pt x="94545" y="27968"/>
                  <a:pt x="94545" y="25133"/>
                </a:cubicBezTo>
                <a:cubicBezTo>
                  <a:pt x="94545" y="25133"/>
                  <a:pt x="91336" y="22299"/>
                  <a:pt x="88128" y="2229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5" name="Shape 4667"/>
          <p:cNvSpPr/>
          <p:nvPr/>
        </p:nvSpPr>
        <p:spPr>
          <a:xfrm>
            <a:off x="3587013" y="5012511"/>
            <a:ext cx="305130" cy="305210"/>
          </a:xfrm>
          <a:custGeom>
            <a:avLst/>
            <a:gdLst/>
            <a:ahLst/>
            <a:cxnLst/>
            <a:rect l="0" t="0" r="0" b="0"/>
            <a:pathLst>
              <a:path w="120000" h="120000" extrusionOk="0">
                <a:moveTo>
                  <a:pt x="72492" y="25133"/>
                </a:moveTo>
                <a:lnTo>
                  <a:pt x="72492" y="25133"/>
                </a:lnTo>
                <a:cubicBezTo>
                  <a:pt x="67003" y="30803"/>
                  <a:pt x="67003" y="39118"/>
                  <a:pt x="72492" y="47433"/>
                </a:cubicBezTo>
                <a:cubicBezTo>
                  <a:pt x="81009" y="52913"/>
                  <a:pt x="89148" y="52913"/>
                  <a:pt x="94826" y="47433"/>
                </a:cubicBezTo>
                <a:cubicBezTo>
                  <a:pt x="100315" y="39118"/>
                  <a:pt x="100315" y="30803"/>
                  <a:pt x="94826" y="25133"/>
                </a:cubicBezTo>
                <a:cubicBezTo>
                  <a:pt x="89148" y="19653"/>
                  <a:pt x="81009" y="19653"/>
                  <a:pt x="72492" y="25133"/>
                </a:cubicBezTo>
                <a:close/>
                <a:moveTo>
                  <a:pt x="89148" y="41763"/>
                </a:moveTo>
                <a:lnTo>
                  <a:pt x="89148" y="41763"/>
                </a:lnTo>
                <a:cubicBezTo>
                  <a:pt x="86498" y="44598"/>
                  <a:pt x="81009" y="44598"/>
                  <a:pt x="77981" y="41763"/>
                </a:cubicBezTo>
                <a:cubicBezTo>
                  <a:pt x="75331" y="39118"/>
                  <a:pt x="75331" y="33448"/>
                  <a:pt x="77981" y="30803"/>
                </a:cubicBezTo>
                <a:cubicBezTo>
                  <a:pt x="81009" y="27968"/>
                  <a:pt x="86498" y="27968"/>
                  <a:pt x="89148" y="30803"/>
                </a:cubicBezTo>
                <a:cubicBezTo>
                  <a:pt x="91987" y="33448"/>
                  <a:pt x="91987" y="39118"/>
                  <a:pt x="89148" y="41763"/>
                </a:cubicBezTo>
                <a:close/>
                <a:moveTo>
                  <a:pt x="111482" y="0"/>
                </a:moveTo>
                <a:lnTo>
                  <a:pt x="111482" y="0"/>
                </a:lnTo>
                <a:cubicBezTo>
                  <a:pt x="64164" y="0"/>
                  <a:pt x="64164" y="0"/>
                  <a:pt x="64164" y="0"/>
                </a:cubicBezTo>
                <a:cubicBezTo>
                  <a:pt x="58675" y="0"/>
                  <a:pt x="58675" y="2834"/>
                  <a:pt x="55835" y="5669"/>
                </a:cubicBezTo>
                <a:cubicBezTo>
                  <a:pt x="5678" y="55748"/>
                  <a:pt x="5678" y="55748"/>
                  <a:pt x="5678" y="55748"/>
                </a:cubicBezTo>
                <a:cubicBezTo>
                  <a:pt x="0" y="61417"/>
                  <a:pt x="0" y="69543"/>
                  <a:pt x="5678" y="75212"/>
                </a:cubicBezTo>
                <a:cubicBezTo>
                  <a:pt x="44668" y="114141"/>
                  <a:pt x="44668" y="114141"/>
                  <a:pt x="44668" y="114141"/>
                </a:cubicBezTo>
                <a:cubicBezTo>
                  <a:pt x="50157" y="119811"/>
                  <a:pt x="58675" y="119811"/>
                  <a:pt x="64164" y="114141"/>
                </a:cubicBezTo>
                <a:cubicBezTo>
                  <a:pt x="114321" y="64062"/>
                  <a:pt x="114321" y="64062"/>
                  <a:pt x="114321" y="64062"/>
                </a:cubicBezTo>
                <a:cubicBezTo>
                  <a:pt x="117160" y="61417"/>
                  <a:pt x="119810" y="61417"/>
                  <a:pt x="119810" y="55748"/>
                </a:cubicBezTo>
                <a:cubicBezTo>
                  <a:pt x="119810" y="8503"/>
                  <a:pt x="119810" y="8503"/>
                  <a:pt x="119810" y="8503"/>
                </a:cubicBezTo>
                <a:cubicBezTo>
                  <a:pt x="119810" y="2834"/>
                  <a:pt x="117160" y="0"/>
                  <a:pt x="111482" y="0"/>
                </a:cubicBezTo>
                <a:close/>
                <a:moveTo>
                  <a:pt x="61324" y="108661"/>
                </a:moveTo>
                <a:lnTo>
                  <a:pt x="61324" y="108661"/>
                </a:lnTo>
                <a:cubicBezTo>
                  <a:pt x="55835" y="111307"/>
                  <a:pt x="52996" y="111307"/>
                  <a:pt x="50157" y="108661"/>
                </a:cubicBezTo>
                <a:cubicBezTo>
                  <a:pt x="11167" y="69543"/>
                  <a:pt x="11167" y="69543"/>
                  <a:pt x="11167" y="69543"/>
                </a:cubicBezTo>
                <a:cubicBezTo>
                  <a:pt x="8517" y="66897"/>
                  <a:pt x="8517" y="64062"/>
                  <a:pt x="11167" y="61417"/>
                </a:cubicBezTo>
                <a:cubicBezTo>
                  <a:pt x="16845" y="55748"/>
                  <a:pt x="16845" y="55748"/>
                  <a:pt x="16845" y="55748"/>
                </a:cubicBezTo>
                <a:cubicBezTo>
                  <a:pt x="64164" y="102992"/>
                  <a:pt x="64164" y="102992"/>
                  <a:pt x="64164" y="102992"/>
                </a:cubicBezTo>
                <a:lnTo>
                  <a:pt x="61324" y="108661"/>
                </a:lnTo>
                <a:close/>
                <a:moveTo>
                  <a:pt x="111482" y="52913"/>
                </a:moveTo>
                <a:lnTo>
                  <a:pt x="111482" y="52913"/>
                </a:lnTo>
                <a:cubicBezTo>
                  <a:pt x="111482" y="55748"/>
                  <a:pt x="111482" y="58582"/>
                  <a:pt x="108832" y="61417"/>
                </a:cubicBezTo>
                <a:cubicBezTo>
                  <a:pt x="69842" y="97511"/>
                  <a:pt x="69842" y="97511"/>
                  <a:pt x="69842" y="97511"/>
                </a:cubicBezTo>
                <a:cubicBezTo>
                  <a:pt x="22334" y="50267"/>
                  <a:pt x="22334" y="50267"/>
                  <a:pt x="22334" y="50267"/>
                </a:cubicBezTo>
                <a:cubicBezTo>
                  <a:pt x="61324" y="11149"/>
                  <a:pt x="61324" y="11149"/>
                  <a:pt x="61324" y="11149"/>
                </a:cubicBezTo>
                <a:cubicBezTo>
                  <a:pt x="61324" y="8503"/>
                  <a:pt x="64164" y="8503"/>
                  <a:pt x="67003" y="8503"/>
                </a:cubicBezTo>
                <a:cubicBezTo>
                  <a:pt x="108832" y="8503"/>
                  <a:pt x="108832" y="8503"/>
                  <a:pt x="108832" y="8503"/>
                </a:cubicBezTo>
                <a:cubicBezTo>
                  <a:pt x="111482" y="8503"/>
                  <a:pt x="111482" y="8503"/>
                  <a:pt x="111482" y="11149"/>
                </a:cubicBezTo>
                <a:lnTo>
                  <a:pt x="111482" y="5291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6" name="Shape 4668"/>
          <p:cNvSpPr/>
          <p:nvPr/>
        </p:nvSpPr>
        <p:spPr>
          <a:xfrm>
            <a:off x="3151366" y="5012511"/>
            <a:ext cx="204596" cy="305210"/>
          </a:xfrm>
          <a:custGeom>
            <a:avLst/>
            <a:gdLst/>
            <a:ahLst/>
            <a:cxnLst/>
            <a:rect l="0" t="0" r="0" b="0"/>
            <a:pathLst>
              <a:path w="120000" h="120000" extrusionOk="0">
                <a:moveTo>
                  <a:pt x="115514" y="36283"/>
                </a:moveTo>
                <a:lnTo>
                  <a:pt x="115514" y="36283"/>
                </a:lnTo>
                <a:cubicBezTo>
                  <a:pt x="65887" y="2834"/>
                  <a:pt x="65887" y="2834"/>
                  <a:pt x="65887" y="2834"/>
                </a:cubicBezTo>
                <a:cubicBezTo>
                  <a:pt x="61962" y="0"/>
                  <a:pt x="53551" y="0"/>
                  <a:pt x="49345" y="2834"/>
                </a:cubicBezTo>
                <a:cubicBezTo>
                  <a:pt x="0" y="36283"/>
                  <a:pt x="0" y="36283"/>
                  <a:pt x="0" y="36283"/>
                </a:cubicBezTo>
                <a:cubicBezTo>
                  <a:pt x="0" y="39118"/>
                  <a:pt x="0" y="39118"/>
                  <a:pt x="0" y="41763"/>
                </a:cubicBezTo>
                <a:lnTo>
                  <a:pt x="0" y="41763"/>
                </a:lnTo>
                <a:cubicBezTo>
                  <a:pt x="0" y="102992"/>
                  <a:pt x="0" y="102992"/>
                  <a:pt x="0" y="102992"/>
                </a:cubicBezTo>
                <a:cubicBezTo>
                  <a:pt x="0" y="111307"/>
                  <a:pt x="8130" y="119811"/>
                  <a:pt x="20467" y="119811"/>
                </a:cubicBezTo>
                <a:cubicBezTo>
                  <a:pt x="98971" y="119811"/>
                  <a:pt x="98971" y="119811"/>
                  <a:pt x="98971" y="119811"/>
                </a:cubicBezTo>
                <a:cubicBezTo>
                  <a:pt x="107102" y="119811"/>
                  <a:pt x="119719" y="111307"/>
                  <a:pt x="119719" y="102992"/>
                </a:cubicBezTo>
                <a:cubicBezTo>
                  <a:pt x="119719" y="47433"/>
                  <a:pt x="119719" y="47433"/>
                  <a:pt x="119719" y="47433"/>
                </a:cubicBezTo>
                <a:cubicBezTo>
                  <a:pt x="119719" y="41763"/>
                  <a:pt x="119719" y="39118"/>
                  <a:pt x="115514" y="36283"/>
                </a:cubicBezTo>
                <a:close/>
                <a:moveTo>
                  <a:pt x="107102" y="102992"/>
                </a:moveTo>
                <a:lnTo>
                  <a:pt x="107102" y="102992"/>
                </a:lnTo>
                <a:cubicBezTo>
                  <a:pt x="107102" y="108661"/>
                  <a:pt x="103177" y="111307"/>
                  <a:pt x="98971" y="111307"/>
                </a:cubicBezTo>
                <a:cubicBezTo>
                  <a:pt x="20467" y="111307"/>
                  <a:pt x="20467" y="111307"/>
                  <a:pt x="20467" y="111307"/>
                </a:cubicBezTo>
                <a:cubicBezTo>
                  <a:pt x="16542" y="111307"/>
                  <a:pt x="8130" y="108661"/>
                  <a:pt x="8130" y="102992"/>
                </a:cubicBezTo>
                <a:cubicBezTo>
                  <a:pt x="8130" y="44598"/>
                  <a:pt x="8130" y="44598"/>
                  <a:pt x="8130" y="44598"/>
                </a:cubicBezTo>
                <a:cubicBezTo>
                  <a:pt x="8130" y="41763"/>
                  <a:pt x="8130" y="41763"/>
                  <a:pt x="12336" y="39118"/>
                </a:cubicBezTo>
                <a:cubicBezTo>
                  <a:pt x="53551" y="8503"/>
                  <a:pt x="53551" y="8503"/>
                  <a:pt x="53551" y="8503"/>
                </a:cubicBezTo>
                <a:cubicBezTo>
                  <a:pt x="57757" y="8503"/>
                  <a:pt x="61962" y="8503"/>
                  <a:pt x="61962" y="8503"/>
                </a:cubicBezTo>
                <a:cubicBezTo>
                  <a:pt x="103177" y="39118"/>
                  <a:pt x="103177" y="39118"/>
                  <a:pt x="103177" y="39118"/>
                </a:cubicBezTo>
                <a:cubicBezTo>
                  <a:pt x="107102" y="41763"/>
                  <a:pt x="107102" y="41763"/>
                  <a:pt x="107102" y="44598"/>
                </a:cubicBezTo>
                <a:lnTo>
                  <a:pt x="107102" y="102992"/>
                </a:lnTo>
                <a:close/>
                <a:moveTo>
                  <a:pt x="57757" y="30803"/>
                </a:moveTo>
                <a:lnTo>
                  <a:pt x="57757" y="30803"/>
                </a:lnTo>
                <a:cubicBezTo>
                  <a:pt x="45420" y="30803"/>
                  <a:pt x="37009" y="39118"/>
                  <a:pt x="37009" y="47433"/>
                </a:cubicBezTo>
                <a:cubicBezTo>
                  <a:pt x="37009" y="55748"/>
                  <a:pt x="45420" y="61417"/>
                  <a:pt x="57757" y="61417"/>
                </a:cubicBezTo>
                <a:cubicBezTo>
                  <a:pt x="70093" y="61417"/>
                  <a:pt x="82429" y="55748"/>
                  <a:pt x="82429" y="47433"/>
                </a:cubicBezTo>
                <a:cubicBezTo>
                  <a:pt x="82429" y="39118"/>
                  <a:pt x="70093" y="30803"/>
                  <a:pt x="57757" y="30803"/>
                </a:cubicBezTo>
                <a:close/>
                <a:moveTo>
                  <a:pt x="57757" y="52913"/>
                </a:moveTo>
                <a:lnTo>
                  <a:pt x="57757" y="52913"/>
                </a:lnTo>
                <a:cubicBezTo>
                  <a:pt x="53551" y="52913"/>
                  <a:pt x="49345" y="50267"/>
                  <a:pt x="49345" y="47433"/>
                </a:cubicBezTo>
                <a:cubicBezTo>
                  <a:pt x="49345" y="41763"/>
                  <a:pt x="53551" y="39118"/>
                  <a:pt x="57757" y="39118"/>
                </a:cubicBezTo>
                <a:cubicBezTo>
                  <a:pt x="65887" y="39118"/>
                  <a:pt x="70093" y="41763"/>
                  <a:pt x="70093" y="47433"/>
                </a:cubicBezTo>
                <a:cubicBezTo>
                  <a:pt x="70093" y="50267"/>
                  <a:pt x="65887" y="52913"/>
                  <a:pt x="57757" y="5291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7" name="Shape 4669"/>
          <p:cNvSpPr/>
          <p:nvPr/>
        </p:nvSpPr>
        <p:spPr>
          <a:xfrm>
            <a:off x="2618710" y="5012511"/>
            <a:ext cx="283967" cy="305210"/>
          </a:xfrm>
          <a:custGeom>
            <a:avLst/>
            <a:gdLst/>
            <a:ahLst/>
            <a:cxnLst/>
            <a:rect l="0" t="0" r="0" b="0"/>
            <a:pathLst>
              <a:path w="120000" h="120000" extrusionOk="0">
                <a:moveTo>
                  <a:pt x="110831" y="30803"/>
                </a:moveTo>
                <a:lnTo>
                  <a:pt x="110831" y="30803"/>
                </a:lnTo>
                <a:cubicBezTo>
                  <a:pt x="110831" y="2834"/>
                  <a:pt x="110831" y="2834"/>
                  <a:pt x="110831" y="2834"/>
                </a:cubicBezTo>
                <a:cubicBezTo>
                  <a:pt x="110831" y="2834"/>
                  <a:pt x="110831" y="0"/>
                  <a:pt x="107979" y="0"/>
                </a:cubicBezTo>
                <a:lnTo>
                  <a:pt x="104923" y="0"/>
                </a:lnTo>
                <a:cubicBezTo>
                  <a:pt x="0" y="30803"/>
                  <a:pt x="0" y="30803"/>
                  <a:pt x="0" y="30803"/>
                </a:cubicBezTo>
                <a:cubicBezTo>
                  <a:pt x="0" y="36283"/>
                  <a:pt x="0" y="36283"/>
                  <a:pt x="0" y="36283"/>
                </a:cubicBezTo>
                <a:cubicBezTo>
                  <a:pt x="0" y="111307"/>
                  <a:pt x="0" y="111307"/>
                  <a:pt x="0" y="111307"/>
                </a:cubicBezTo>
                <a:cubicBezTo>
                  <a:pt x="0" y="114141"/>
                  <a:pt x="2852" y="119811"/>
                  <a:pt x="8964" y="119811"/>
                </a:cubicBezTo>
                <a:cubicBezTo>
                  <a:pt x="110831" y="119811"/>
                  <a:pt x="110831" y="119811"/>
                  <a:pt x="110831" y="119811"/>
                </a:cubicBezTo>
                <a:cubicBezTo>
                  <a:pt x="116943" y="119811"/>
                  <a:pt x="119796" y="114141"/>
                  <a:pt x="119796" y="111307"/>
                </a:cubicBezTo>
                <a:cubicBezTo>
                  <a:pt x="119796" y="36283"/>
                  <a:pt x="119796" y="36283"/>
                  <a:pt x="119796" y="36283"/>
                </a:cubicBezTo>
                <a:cubicBezTo>
                  <a:pt x="119796" y="33448"/>
                  <a:pt x="116943" y="30803"/>
                  <a:pt x="110831" y="30803"/>
                </a:cubicBezTo>
                <a:close/>
                <a:moveTo>
                  <a:pt x="104923" y="8503"/>
                </a:moveTo>
                <a:lnTo>
                  <a:pt x="104923" y="8503"/>
                </a:lnTo>
                <a:cubicBezTo>
                  <a:pt x="104923" y="30803"/>
                  <a:pt x="104923" y="30803"/>
                  <a:pt x="104923" y="30803"/>
                </a:cubicBezTo>
                <a:cubicBezTo>
                  <a:pt x="26893" y="30803"/>
                  <a:pt x="26893" y="30803"/>
                  <a:pt x="26893" y="30803"/>
                </a:cubicBezTo>
                <a:lnTo>
                  <a:pt x="104923" y="8503"/>
                </a:lnTo>
                <a:close/>
                <a:moveTo>
                  <a:pt x="110831" y="78047"/>
                </a:moveTo>
                <a:lnTo>
                  <a:pt x="110831" y="78047"/>
                </a:lnTo>
                <a:cubicBezTo>
                  <a:pt x="110831" y="80692"/>
                  <a:pt x="110831" y="78047"/>
                  <a:pt x="110831" y="80692"/>
                </a:cubicBezTo>
                <a:cubicBezTo>
                  <a:pt x="95959" y="80692"/>
                  <a:pt x="95959" y="80692"/>
                  <a:pt x="95959" y="80692"/>
                </a:cubicBezTo>
                <a:cubicBezTo>
                  <a:pt x="95959" y="78047"/>
                  <a:pt x="95959" y="80692"/>
                  <a:pt x="95959" y="78047"/>
                </a:cubicBezTo>
                <a:cubicBezTo>
                  <a:pt x="95959" y="75212"/>
                  <a:pt x="95959" y="75212"/>
                  <a:pt x="95959" y="75212"/>
                </a:cubicBezTo>
                <a:cubicBezTo>
                  <a:pt x="110831" y="75212"/>
                  <a:pt x="110831" y="75212"/>
                  <a:pt x="110831" y="75212"/>
                </a:cubicBezTo>
                <a:cubicBezTo>
                  <a:pt x="110831" y="78047"/>
                  <a:pt x="110831" y="75212"/>
                  <a:pt x="110831" y="78047"/>
                </a:cubicBezTo>
                <a:close/>
                <a:moveTo>
                  <a:pt x="110831" y="66897"/>
                </a:moveTo>
                <a:lnTo>
                  <a:pt x="110831" y="66897"/>
                </a:lnTo>
                <a:cubicBezTo>
                  <a:pt x="92903" y="66897"/>
                  <a:pt x="92903" y="66897"/>
                  <a:pt x="92903" y="66897"/>
                </a:cubicBezTo>
                <a:cubicBezTo>
                  <a:pt x="89847" y="66897"/>
                  <a:pt x="86791" y="69543"/>
                  <a:pt x="86791" y="69543"/>
                </a:cubicBezTo>
                <a:cubicBezTo>
                  <a:pt x="86791" y="86362"/>
                  <a:pt x="86791" y="86362"/>
                  <a:pt x="86791" y="86362"/>
                </a:cubicBezTo>
                <a:cubicBezTo>
                  <a:pt x="86791" y="86362"/>
                  <a:pt x="89847" y="89196"/>
                  <a:pt x="92903" y="89196"/>
                </a:cubicBezTo>
                <a:cubicBezTo>
                  <a:pt x="110831" y="89196"/>
                  <a:pt x="110831" y="89196"/>
                  <a:pt x="110831" y="89196"/>
                </a:cubicBezTo>
                <a:cubicBezTo>
                  <a:pt x="110831" y="108661"/>
                  <a:pt x="110831" y="108661"/>
                  <a:pt x="110831" y="108661"/>
                </a:cubicBezTo>
                <a:cubicBezTo>
                  <a:pt x="110831" y="108661"/>
                  <a:pt x="110831" y="111307"/>
                  <a:pt x="107979" y="111307"/>
                </a:cubicBezTo>
                <a:cubicBezTo>
                  <a:pt x="11816" y="111307"/>
                  <a:pt x="11816" y="111307"/>
                  <a:pt x="11816" y="111307"/>
                </a:cubicBezTo>
                <a:cubicBezTo>
                  <a:pt x="8964" y="111307"/>
                  <a:pt x="8964" y="108661"/>
                  <a:pt x="8964" y="108661"/>
                </a:cubicBezTo>
                <a:cubicBezTo>
                  <a:pt x="8964" y="108661"/>
                  <a:pt x="8964" y="39118"/>
                  <a:pt x="8964" y="36283"/>
                </a:cubicBezTo>
                <a:cubicBezTo>
                  <a:pt x="107979" y="36283"/>
                  <a:pt x="107979" y="36283"/>
                  <a:pt x="107979" y="36283"/>
                </a:cubicBezTo>
                <a:cubicBezTo>
                  <a:pt x="110831" y="36283"/>
                  <a:pt x="110831" y="39118"/>
                  <a:pt x="110831" y="41763"/>
                </a:cubicBezTo>
                <a:lnTo>
                  <a:pt x="110831" y="6689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8" name="Shape 4670"/>
          <p:cNvSpPr/>
          <p:nvPr/>
        </p:nvSpPr>
        <p:spPr>
          <a:xfrm>
            <a:off x="2116038" y="5012511"/>
            <a:ext cx="305130" cy="305210"/>
          </a:xfrm>
          <a:custGeom>
            <a:avLst/>
            <a:gdLst/>
            <a:ahLst/>
            <a:cxnLst/>
            <a:rect l="0" t="0" r="0" b="0"/>
            <a:pathLst>
              <a:path w="120000" h="120000" extrusionOk="0">
                <a:moveTo>
                  <a:pt x="64164" y="30803"/>
                </a:moveTo>
                <a:lnTo>
                  <a:pt x="64164" y="30803"/>
                </a:lnTo>
                <a:cubicBezTo>
                  <a:pt x="61324" y="30803"/>
                  <a:pt x="61324" y="30803"/>
                  <a:pt x="61324" y="30803"/>
                </a:cubicBezTo>
                <a:cubicBezTo>
                  <a:pt x="58675" y="30803"/>
                  <a:pt x="58675" y="30803"/>
                  <a:pt x="58675" y="30803"/>
                </a:cubicBezTo>
                <a:cubicBezTo>
                  <a:pt x="39179" y="52913"/>
                  <a:pt x="39179" y="52913"/>
                  <a:pt x="39179" y="52913"/>
                </a:cubicBezTo>
                <a:cubicBezTo>
                  <a:pt x="39179" y="55748"/>
                  <a:pt x="39179" y="55748"/>
                  <a:pt x="39179" y="58582"/>
                </a:cubicBezTo>
                <a:cubicBezTo>
                  <a:pt x="41829" y="58582"/>
                  <a:pt x="41829" y="58582"/>
                  <a:pt x="44668" y="58582"/>
                </a:cubicBezTo>
                <a:cubicBezTo>
                  <a:pt x="55835" y="44598"/>
                  <a:pt x="55835" y="44598"/>
                  <a:pt x="55835" y="44598"/>
                </a:cubicBezTo>
                <a:cubicBezTo>
                  <a:pt x="55835" y="100157"/>
                  <a:pt x="55835" y="100157"/>
                  <a:pt x="55835" y="100157"/>
                </a:cubicBezTo>
                <a:cubicBezTo>
                  <a:pt x="55835" y="102992"/>
                  <a:pt x="58675" y="102992"/>
                  <a:pt x="61324" y="102992"/>
                </a:cubicBezTo>
                <a:cubicBezTo>
                  <a:pt x="61324" y="102992"/>
                  <a:pt x="64164" y="102992"/>
                  <a:pt x="64164" y="100157"/>
                </a:cubicBezTo>
                <a:cubicBezTo>
                  <a:pt x="64164" y="44598"/>
                  <a:pt x="64164" y="44598"/>
                  <a:pt x="64164" y="44598"/>
                </a:cubicBezTo>
                <a:cubicBezTo>
                  <a:pt x="75331" y="58582"/>
                  <a:pt x="75331" y="58582"/>
                  <a:pt x="75331" y="58582"/>
                </a:cubicBezTo>
                <a:cubicBezTo>
                  <a:pt x="77981" y="58582"/>
                  <a:pt x="80820" y="58582"/>
                  <a:pt x="80820" y="58582"/>
                </a:cubicBezTo>
                <a:cubicBezTo>
                  <a:pt x="83659" y="55748"/>
                  <a:pt x="83659" y="55748"/>
                  <a:pt x="80820" y="52913"/>
                </a:cubicBezTo>
                <a:lnTo>
                  <a:pt x="64164" y="30803"/>
                </a:lnTo>
                <a:close/>
                <a:moveTo>
                  <a:pt x="105993" y="0"/>
                </a:moveTo>
                <a:lnTo>
                  <a:pt x="105993" y="0"/>
                </a:lnTo>
                <a:cubicBezTo>
                  <a:pt x="16845" y="0"/>
                  <a:pt x="16845" y="0"/>
                  <a:pt x="16845" y="0"/>
                </a:cubicBezTo>
                <a:cubicBezTo>
                  <a:pt x="8328" y="0"/>
                  <a:pt x="0" y="5669"/>
                  <a:pt x="0" y="13984"/>
                </a:cubicBezTo>
                <a:cubicBezTo>
                  <a:pt x="0" y="102992"/>
                  <a:pt x="0" y="102992"/>
                  <a:pt x="0" y="102992"/>
                </a:cubicBezTo>
                <a:cubicBezTo>
                  <a:pt x="0" y="111307"/>
                  <a:pt x="8328" y="119811"/>
                  <a:pt x="16845" y="119811"/>
                </a:cubicBezTo>
                <a:cubicBezTo>
                  <a:pt x="105993" y="119811"/>
                  <a:pt x="105993" y="119811"/>
                  <a:pt x="105993" y="119811"/>
                </a:cubicBezTo>
                <a:cubicBezTo>
                  <a:pt x="114321" y="119811"/>
                  <a:pt x="119810" y="111307"/>
                  <a:pt x="119810" y="102992"/>
                </a:cubicBezTo>
                <a:cubicBezTo>
                  <a:pt x="119810" y="13984"/>
                  <a:pt x="119810" y="13984"/>
                  <a:pt x="119810" y="13984"/>
                </a:cubicBezTo>
                <a:cubicBezTo>
                  <a:pt x="119810" y="5669"/>
                  <a:pt x="114321" y="0"/>
                  <a:pt x="105993" y="0"/>
                </a:cubicBezTo>
                <a:close/>
                <a:moveTo>
                  <a:pt x="111482" y="102992"/>
                </a:moveTo>
                <a:lnTo>
                  <a:pt x="111482" y="102992"/>
                </a:lnTo>
                <a:cubicBezTo>
                  <a:pt x="111482" y="108661"/>
                  <a:pt x="108643" y="111307"/>
                  <a:pt x="105993" y="111307"/>
                </a:cubicBezTo>
                <a:cubicBezTo>
                  <a:pt x="16845" y="111307"/>
                  <a:pt x="16845" y="111307"/>
                  <a:pt x="16845" y="111307"/>
                </a:cubicBezTo>
                <a:cubicBezTo>
                  <a:pt x="11167" y="111307"/>
                  <a:pt x="8328" y="108661"/>
                  <a:pt x="8328" y="102992"/>
                </a:cubicBezTo>
                <a:cubicBezTo>
                  <a:pt x="8328" y="13984"/>
                  <a:pt x="8328" y="13984"/>
                  <a:pt x="8328" y="13984"/>
                </a:cubicBezTo>
                <a:cubicBezTo>
                  <a:pt x="8328" y="11149"/>
                  <a:pt x="11167" y="8503"/>
                  <a:pt x="16845" y="8503"/>
                </a:cubicBezTo>
                <a:cubicBezTo>
                  <a:pt x="105993" y="8503"/>
                  <a:pt x="105993" y="8503"/>
                  <a:pt x="105993" y="8503"/>
                </a:cubicBezTo>
                <a:cubicBezTo>
                  <a:pt x="108643" y="8503"/>
                  <a:pt x="111482" y="11149"/>
                  <a:pt x="111482" y="13984"/>
                </a:cubicBezTo>
                <a:lnTo>
                  <a:pt x="111482" y="102992"/>
                </a:lnTo>
                <a:close/>
                <a:moveTo>
                  <a:pt x="94826" y="13984"/>
                </a:moveTo>
                <a:lnTo>
                  <a:pt x="94826" y="13984"/>
                </a:lnTo>
                <a:cubicBezTo>
                  <a:pt x="28012" y="13984"/>
                  <a:pt x="28012" y="13984"/>
                  <a:pt x="28012" y="13984"/>
                </a:cubicBezTo>
                <a:cubicBezTo>
                  <a:pt x="25173" y="13984"/>
                  <a:pt x="22334" y="16818"/>
                  <a:pt x="22334" y="19653"/>
                </a:cubicBezTo>
                <a:cubicBezTo>
                  <a:pt x="22334" y="19653"/>
                  <a:pt x="25173" y="22299"/>
                  <a:pt x="28012" y="22299"/>
                </a:cubicBezTo>
                <a:cubicBezTo>
                  <a:pt x="94826" y="22299"/>
                  <a:pt x="94826" y="22299"/>
                  <a:pt x="94826" y="22299"/>
                </a:cubicBezTo>
                <a:lnTo>
                  <a:pt x="97665" y="19653"/>
                </a:lnTo>
                <a:cubicBezTo>
                  <a:pt x="97665" y="16818"/>
                  <a:pt x="94826" y="13984"/>
                  <a:pt x="94826" y="1398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9" name="Shape 4671"/>
          <p:cNvSpPr/>
          <p:nvPr/>
        </p:nvSpPr>
        <p:spPr>
          <a:xfrm>
            <a:off x="1629239" y="5012511"/>
            <a:ext cx="305130" cy="305210"/>
          </a:xfrm>
          <a:custGeom>
            <a:avLst/>
            <a:gdLst/>
            <a:ahLst/>
            <a:cxnLst/>
            <a:rect l="0" t="0" r="0" b="0"/>
            <a:pathLst>
              <a:path w="120000" h="120000" extrusionOk="0">
                <a:moveTo>
                  <a:pt x="55646" y="89196"/>
                </a:moveTo>
                <a:lnTo>
                  <a:pt x="55646" y="89196"/>
                </a:lnTo>
                <a:cubicBezTo>
                  <a:pt x="58485" y="89196"/>
                  <a:pt x="58485" y="89196"/>
                  <a:pt x="58485" y="89196"/>
                </a:cubicBezTo>
                <a:cubicBezTo>
                  <a:pt x="61324" y="89196"/>
                  <a:pt x="61324" y="89196"/>
                  <a:pt x="61324" y="89196"/>
                </a:cubicBezTo>
                <a:cubicBezTo>
                  <a:pt x="80630" y="66897"/>
                  <a:pt x="80630" y="66897"/>
                  <a:pt x="80630" y="66897"/>
                </a:cubicBezTo>
                <a:cubicBezTo>
                  <a:pt x="80630" y="64062"/>
                  <a:pt x="80630" y="61417"/>
                  <a:pt x="80630" y="61417"/>
                </a:cubicBezTo>
                <a:cubicBezTo>
                  <a:pt x="77981" y="58582"/>
                  <a:pt x="77981" y="58582"/>
                  <a:pt x="75141" y="61417"/>
                </a:cubicBezTo>
                <a:cubicBezTo>
                  <a:pt x="63974" y="75212"/>
                  <a:pt x="63974" y="75212"/>
                  <a:pt x="63974" y="75212"/>
                </a:cubicBezTo>
                <a:cubicBezTo>
                  <a:pt x="63974" y="19653"/>
                  <a:pt x="63974" y="19653"/>
                  <a:pt x="63974" y="19653"/>
                </a:cubicBezTo>
                <a:cubicBezTo>
                  <a:pt x="63974" y="16818"/>
                  <a:pt x="61324" y="13984"/>
                  <a:pt x="58485" y="13984"/>
                </a:cubicBezTo>
                <a:cubicBezTo>
                  <a:pt x="58485" y="13984"/>
                  <a:pt x="55646" y="16818"/>
                  <a:pt x="55646" y="19653"/>
                </a:cubicBezTo>
                <a:cubicBezTo>
                  <a:pt x="55646" y="75212"/>
                  <a:pt x="55646" y="75212"/>
                  <a:pt x="55646" y="75212"/>
                </a:cubicBezTo>
                <a:cubicBezTo>
                  <a:pt x="44479" y="61417"/>
                  <a:pt x="44479" y="61417"/>
                  <a:pt x="44479" y="61417"/>
                </a:cubicBezTo>
                <a:cubicBezTo>
                  <a:pt x="41640" y="58582"/>
                  <a:pt x="38990" y="58582"/>
                  <a:pt x="38990" y="61417"/>
                </a:cubicBezTo>
                <a:cubicBezTo>
                  <a:pt x="36151" y="61417"/>
                  <a:pt x="36151" y="64062"/>
                  <a:pt x="38990" y="66897"/>
                </a:cubicBezTo>
                <a:lnTo>
                  <a:pt x="55646" y="89196"/>
                </a:lnTo>
                <a:close/>
                <a:moveTo>
                  <a:pt x="91798" y="97511"/>
                </a:moveTo>
                <a:lnTo>
                  <a:pt x="91798" y="97511"/>
                </a:lnTo>
                <a:cubicBezTo>
                  <a:pt x="24984" y="97511"/>
                  <a:pt x="24984" y="97511"/>
                  <a:pt x="24984" y="97511"/>
                </a:cubicBezTo>
                <a:cubicBezTo>
                  <a:pt x="24984" y="97511"/>
                  <a:pt x="22145" y="97511"/>
                  <a:pt x="22145" y="100157"/>
                </a:cubicBezTo>
                <a:cubicBezTo>
                  <a:pt x="22145" y="102992"/>
                  <a:pt x="24984" y="102992"/>
                  <a:pt x="24984" y="102992"/>
                </a:cubicBezTo>
                <a:cubicBezTo>
                  <a:pt x="91798" y="102992"/>
                  <a:pt x="91798" y="102992"/>
                  <a:pt x="91798" y="102992"/>
                </a:cubicBezTo>
                <a:cubicBezTo>
                  <a:pt x="94637" y="102992"/>
                  <a:pt x="97476" y="102992"/>
                  <a:pt x="97476" y="100157"/>
                </a:cubicBezTo>
                <a:cubicBezTo>
                  <a:pt x="97476" y="97511"/>
                  <a:pt x="94637" y="97511"/>
                  <a:pt x="91798" y="97511"/>
                </a:cubicBezTo>
                <a:close/>
                <a:moveTo>
                  <a:pt x="102965" y="0"/>
                </a:moveTo>
                <a:lnTo>
                  <a:pt x="102965" y="0"/>
                </a:lnTo>
                <a:cubicBezTo>
                  <a:pt x="13817" y="0"/>
                  <a:pt x="13817" y="0"/>
                  <a:pt x="13817" y="0"/>
                </a:cubicBezTo>
                <a:cubicBezTo>
                  <a:pt x="5488" y="0"/>
                  <a:pt x="0" y="5669"/>
                  <a:pt x="0" y="13984"/>
                </a:cubicBezTo>
                <a:cubicBezTo>
                  <a:pt x="0" y="102992"/>
                  <a:pt x="0" y="102992"/>
                  <a:pt x="0" y="102992"/>
                </a:cubicBezTo>
                <a:cubicBezTo>
                  <a:pt x="0" y="111307"/>
                  <a:pt x="5488" y="119811"/>
                  <a:pt x="13817" y="119811"/>
                </a:cubicBezTo>
                <a:cubicBezTo>
                  <a:pt x="102965" y="119811"/>
                  <a:pt x="102965" y="119811"/>
                  <a:pt x="102965" y="119811"/>
                </a:cubicBezTo>
                <a:cubicBezTo>
                  <a:pt x="111293" y="119811"/>
                  <a:pt x="119810" y="111307"/>
                  <a:pt x="119810" y="102992"/>
                </a:cubicBezTo>
                <a:cubicBezTo>
                  <a:pt x="119810" y="13984"/>
                  <a:pt x="119810" y="13984"/>
                  <a:pt x="119810" y="13984"/>
                </a:cubicBezTo>
                <a:cubicBezTo>
                  <a:pt x="119810" y="5669"/>
                  <a:pt x="111293" y="0"/>
                  <a:pt x="102965" y="0"/>
                </a:cubicBezTo>
                <a:close/>
                <a:moveTo>
                  <a:pt x="111293" y="102992"/>
                </a:moveTo>
                <a:lnTo>
                  <a:pt x="111293" y="102992"/>
                </a:lnTo>
                <a:cubicBezTo>
                  <a:pt x="111293" y="108661"/>
                  <a:pt x="108643" y="111307"/>
                  <a:pt x="102965" y="111307"/>
                </a:cubicBezTo>
                <a:cubicBezTo>
                  <a:pt x="13817" y="111307"/>
                  <a:pt x="13817" y="111307"/>
                  <a:pt x="13817" y="111307"/>
                </a:cubicBezTo>
                <a:cubicBezTo>
                  <a:pt x="10977" y="111307"/>
                  <a:pt x="8328" y="108661"/>
                  <a:pt x="8328" y="102992"/>
                </a:cubicBezTo>
                <a:cubicBezTo>
                  <a:pt x="8328" y="13984"/>
                  <a:pt x="8328" y="13984"/>
                  <a:pt x="8328" y="13984"/>
                </a:cubicBezTo>
                <a:cubicBezTo>
                  <a:pt x="8328" y="11149"/>
                  <a:pt x="10977" y="8503"/>
                  <a:pt x="13817" y="8503"/>
                </a:cubicBezTo>
                <a:cubicBezTo>
                  <a:pt x="102965" y="8503"/>
                  <a:pt x="102965" y="8503"/>
                  <a:pt x="102965" y="8503"/>
                </a:cubicBezTo>
                <a:cubicBezTo>
                  <a:pt x="108643" y="8503"/>
                  <a:pt x="111293" y="11149"/>
                  <a:pt x="111293" y="13984"/>
                </a:cubicBezTo>
                <a:lnTo>
                  <a:pt x="111293" y="102992"/>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0" name="Shape 4672"/>
          <p:cNvSpPr/>
          <p:nvPr/>
        </p:nvSpPr>
        <p:spPr>
          <a:xfrm>
            <a:off x="1140677" y="5012511"/>
            <a:ext cx="296312" cy="305210"/>
          </a:xfrm>
          <a:custGeom>
            <a:avLst/>
            <a:gdLst/>
            <a:ahLst/>
            <a:cxnLst/>
            <a:rect l="0" t="0" r="0" b="0"/>
            <a:pathLst>
              <a:path w="120000" h="120000" extrusionOk="0">
                <a:moveTo>
                  <a:pt x="114184" y="22299"/>
                </a:moveTo>
                <a:lnTo>
                  <a:pt x="114184" y="22299"/>
                </a:lnTo>
                <a:cubicBezTo>
                  <a:pt x="85492" y="22299"/>
                  <a:pt x="85492" y="22299"/>
                  <a:pt x="85492" y="22299"/>
                </a:cubicBezTo>
                <a:cubicBezTo>
                  <a:pt x="85492" y="19653"/>
                  <a:pt x="85492" y="16818"/>
                  <a:pt x="85492" y="13984"/>
                </a:cubicBezTo>
                <a:cubicBezTo>
                  <a:pt x="85492" y="5669"/>
                  <a:pt x="79870" y="0"/>
                  <a:pt x="71340" y="0"/>
                </a:cubicBezTo>
                <a:cubicBezTo>
                  <a:pt x="65718" y="0"/>
                  <a:pt x="62810" y="2834"/>
                  <a:pt x="59903" y="5669"/>
                </a:cubicBezTo>
                <a:cubicBezTo>
                  <a:pt x="56995" y="2834"/>
                  <a:pt x="54281" y="0"/>
                  <a:pt x="48465" y="0"/>
                </a:cubicBezTo>
                <a:cubicBezTo>
                  <a:pt x="39935" y="0"/>
                  <a:pt x="34313" y="5669"/>
                  <a:pt x="34313" y="13984"/>
                </a:cubicBezTo>
                <a:cubicBezTo>
                  <a:pt x="34313" y="16818"/>
                  <a:pt x="34313" y="19653"/>
                  <a:pt x="34313" y="22299"/>
                </a:cubicBezTo>
                <a:cubicBezTo>
                  <a:pt x="5621" y="22299"/>
                  <a:pt x="5621" y="22299"/>
                  <a:pt x="5621" y="22299"/>
                </a:cubicBezTo>
                <a:cubicBezTo>
                  <a:pt x="2907" y="22299"/>
                  <a:pt x="0" y="25133"/>
                  <a:pt x="0" y="30803"/>
                </a:cubicBezTo>
                <a:cubicBezTo>
                  <a:pt x="0" y="36283"/>
                  <a:pt x="0" y="36283"/>
                  <a:pt x="0" y="36283"/>
                </a:cubicBezTo>
                <a:cubicBezTo>
                  <a:pt x="0" y="41763"/>
                  <a:pt x="2907" y="44598"/>
                  <a:pt x="5621" y="44598"/>
                </a:cubicBezTo>
                <a:cubicBezTo>
                  <a:pt x="5621" y="102992"/>
                  <a:pt x="5621" y="102992"/>
                  <a:pt x="5621" y="102992"/>
                </a:cubicBezTo>
                <a:cubicBezTo>
                  <a:pt x="5621" y="111307"/>
                  <a:pt x="14151" y="119811"/>
                  <a:pt x="22875" y="119811"/>
                </a:cubicBezTo>
                <a:cubicBezTo>
                  <a:pt x="96930" y="119811"/>
                  <a:pt x="96930" y="119811"/>
                  <a:pt x="96930" y="119811"/>
                </a:cubicBezTo>
                <a:cubicBezTo>
                  <a:pt x="105460" y="119811"/>
                  <a:pt x="114184" y="111307"/>
                  <a:pt x="114184" y="102992"/>
                </a:cubicBezTo>
                <a:cubicBezTo>
                  <a:pt x="114184" y="44598"/>
                  <a:pt x="114184" y="44598"/>
                  <a:pt x="114184" y="44598"/>
                </a:cubicBezTo>
                <a:cubicBezTo>
                  <a:pt x="116898" y="44598"/>
                  <a:pt x="119806" y="41763"/>
                  <a:pt x="119806" y="36283"/>
                </a:cubicBezTo>
                <a:cubicBezTo>
                  <a:pt x="119806" y="30803"/>
                  <a:pt x="119806" y="30803"/>
                  <a:pt x="119806" y="30803"/>
                </a:cubicBezTo>
                <a:cubicBezTo>
                  <a:pt x="119806" y="25133"/>
                  <a:pt x="116898" y="22299"/>
                  <a:pt x="114184" y="22299"/>
                </a:cubicBezTo>
                <a:close/>
                <a:moveTo>
                  <a:pt x="71340" y="8503"/>
                </a:moveTo>
                <a:lnTo>
                  <a:pt x="71340" y="8503"/>
                </a:lnTo>
                <a:cubicBezTo>
                  <a:pt x="74054" y="8503"/>
                  <a:pt x="79870" y="11149"/>
                  <a:pt x="79870" y="13984"/>
                </a:cubicBezTo>
                <a:cubicBezTo>
                  <a:pt x="79870" y="19653"/>
                  <a:pt x="74054" y="22299"/>
                  <a:pt x="71340" y="22299"/>
                </a:cubicBezTo>
                <a:cubicBezTo>
                  <a:pt x="68432" y="22299"/>
                  <a:pt x="62810" y="19653"/>
                  <a:pt x="62810" y="13984"/>
                </a:cubicBezTo>
                <a:cubicBezTo>
                  <a:pt x="62810" y="11149"/>
                  <a:pt x="68432" y="8503"/>
                  <a:pt x="71340" y="8503"/>
                </a:cubicBezTo>
                <a:close/>
                <a:moveTo>
                  <a:pt x="48465" y="8503"/>
                </a:moveTo>
                <a:lnTo>
                  <a:pt x="48465" y="8503"/>
                </a:lnTo>
                <a:cubicBezTo>
                  <a:pt x="51373" y="8503"/>
                  <a:pt x="56995" y="11149"/>
                  <a:pt x="56995" y="13984"/>
                </a:cubicBezTo>
                <a:cubicBezTo>
                  <a:pt x="56995" y="19653"/>
                  <a:pt x="51373" y="22299"/>
                  <a:pt x="48465" y="22299"/>
                </a:cubicBezTo>
                <a:cubicBezTo>
                  <a:pt x="45557" y="22299"/>
                  <a:pt x="39935" y="19653"/>
                  <a:pt x="39935" y="13984"/>
                </a:cubicBezTo>
                <a:cubicBezTo>
                  <a:pt x="39935" y="11149"/>
                  <a:pt x="45557" y="8503"/>
                  <a:pt x="48465" y="8503"/>
                </a:cubicBezTo>
                <a:close/>
                <a:moveTo>
                  <a:pt x="56995" y="111307"/>
                </a:moveTo>
                <a:lnTo>
                  <a:pt x="56995" y="111307"/>
                </a:lnTo>
                <a:cubicBezTo>
                  <a:pt x="22875" y="111307"/>
                  <a:pt x="22875" y="111307"/>
                  <a:pt x="22875" y="111307"/>
                </a:cubicBezTo>
                <a:cubicBezTo>
                  <a:pt x="17059" y="111307"/>
                  <a:pt x="14151" y="108661"/>
                  <a:pt x="14151" y="102992"/>
                </a:cubicBezTo>
                <a:cubicBezTo>
                  <a:pt x="14151" y="80692"/>
                  <a:pt x="14151" y="80692"/>
                  <a:pt x="14151" y="80692"/>
                </a:cubicBezTo>
                <a:cubicBezTo>
                  <a:pt x="56995" y="80692"/>
                  <a:pt x="56995" y="80692"/>
                  <a:pt x="56995" y="80692"/>
                </a:cubicBezTo>
                <a:lnTo>
                  <a:pt x="56995" y="111307"/>
                </a:lnTo>
                <a:close/>
                <a:moveTo>
                  <a:pt x="56995" y="75212"/>
                </a:moveTo>
                <a:lnTo>
                  <a:pt x="56995" y="75212"/>
                </a:lnTo>
                <a:cubicBezTo>
                  <a:pt x="14151" y="75212"/>
                  <a:pt x="14151" y="75212"/>
                  <a:pt x="14151" y="75212"/>
                </a:cubicBezTo>
                <a:cubicBezTo>
                  <a:pt x="14151" y="44598"/>
                  <a:pt x="14151" y="44598"/>
                  <a:pt x="14151" y="44598"/>
                </a:cubicBezTo>
                <a:cubicBezTo>
                  <a:pt x="56995" y="44598"/>
                  <a:pt x="56995" y="44598"/>
                  <a:pt x="56995" y="44598"/>
                </a:cubicBezTo>
                <a:lnTo>
                  <a:pt x="56995" y="75212"/>
                </a:lnTo>
                <a:close/>
                <a:moveTo>
                  <a:pt x="105460" y="102992"/>
                </a:moveTo>
                <a:lnTo>
                  <a:pt x="105460" y="102992"/>
                </a:lnTo>
                <a:cubicBezTo>
                  <a:pt x="105460" y="108661"/>
                  <a:pt x="102746" y="111307"/>
                  <a:pt x="96930" y="111307"/>
                </a:cubicBezTo>
                <a:cubicBezTo>
                  <a:pt x="62810" y="111307"/>
                  <a:pt x="62810" y="111307"/>
                  <a:pt x="62810" y="111307"/>
                </a:cubicBezTo>
                <a:cubicBezTo>
                  <a:pt x="62810" y="80692"/>
                  <a:pt x="62810" y="80692"/>
                  <a:pt x="62810" y="80692"/>
                </a:cubicBezTo>
                <a:cubicBezTo>
                  <a:pt x="105460" y="80692"/>
                  <a:pt x="105460" y="80692"/>
                  <a:pt x="105460" y="80692"/>
                </a:cubicBezTo>
                <a:lnTo>
                  <a:pt x="105460" y="102992"/>
                </a:lnTo>
                <a:close/>
                <a:moveTo>
                  <a:pt x="105460" y="75212"/>
                </a:moveTo>
                <a:lnTo>
                  <a:pt x="105460" y="75212"/>
                </a:lnTo>
                <a:cubicBezTo>
                  <a:pt x="62810" y="75212"/>
                  <a:pt x="62810" y="75212"/>
                  <a:pt x="62810" y="75212"/>
                </a:cubicBezTo>
                <a:cubicBezTo>
                  <a:pt x="62810" y="44598"/>
                  <a:pt x="62810" y="44598"/>
                  <a:pt x="62810" y="44598"/>
                </a:cubicBezTo>
                <a:cubicBezTo>
                  <a:pt x="105460" y="44598"/>
                  <a:pt x="105460" y="44598"/>
                  <a:pt x="105460" y="44598"/>
                </a:cubicBezTo>
                <a:lnTo>
                  <a:pt x="105460" y="75212"/>
                </a:lnTo>
                <a:close/>
                <a:moveTo>
                  <a:pt x="108368" y="36283"/>
                </a:moveTo>
                <a:lnTo>
                  <a:pt x="108368" y="36283"/>
                </a:lnTo>
                <a:cubicBezTo>
                  <a:pt x="11437" y="36283"/>
                  <a:pt x="11437" y="36283"/>
                  <a:pt x="11437" y="36283"/>
                </a:cubicBezTo>
                <a:cubicBezTo>
                  <a:pt x="8529" y="36283"/>
                  <a:pt x="5621" y="36283"/>
                  <a:pt x="5621" y="33448"/>
                </a:cubicBezTo>
                <a:cubicBezTo>
                  <a:pt x="5621" y="30803"/>
                  <a:pt x="8529" y="30803"/>
                  <a:pt x="11437" y="30803"/>
                </a:cubicBezTo>
                <a:cubicBezTo>
                  <a:pt x="108368" y="30803"/>
                  <a:pt x="108368" y="30803"/>
                  <a:pt x="108368" y="30803"/>
                </a:cubicBezTo>
                <a:cubicBezTo>
                  <a:pt x="111276" y="30803"/>
                  <a:pt x="114184" y="30803"/>
                  <a:pt x="114184" y="33448"/>
                </a:cubicBezTo>
                <a:cubicBezTo>
                  <a:pt x="114184" y="36283"/>
                  <a:pt x="111276" y="36283"/>
                  <a:pt x="108368" y="362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1" name="Shape 4673"/>
          <p:cNvSpPr/>
          <p:nvPr/>
        </p:nvSpPr>
        <p:spPr>
          <a:xfrm>
            <a:off x="5588882" y="4522058"/>
            <a:ext cx="227526" cy="298153"/>
          </a:xfrm>
          <a:custGeom>
            <a:avLst/>
            <a:gdLst/>
            <a:ahLst/>
            <a:cxnLst/>
            <a:rect l="0" t="0" r="0" b="0"/>
            <a:pathLst>
              <a:path w="120000" h="120000" extrusionOk="0">
                <a:moveTo>
                  <a:pt x="100932" y="14151"/>
                </a:moveTo>
                <a:lnTo>
                  <a:pt x="100932" y="14151"/>
                </a:lnTo>
                <a:cubicBezTo>
                  <a:pt x="89745" y="14151"/>
                  <a:pt x="89745" y="14151"/>
                  <a:pt x="89745" y="14151"/>
                </a:cubicBezTo>
                <a:cubicBezTo>
                  <a:pt x="89745" y="5621"/>
                  <a:pt x="74745" y="0"/>
                  <a:pt x="59745" y="0"/>
                </a:cubicBezTo>
                <a:cubicBezTo>
                  <a:pt x="44745" y="0"/>
                  <a:pt x="29745" y="5621"/>
                  <a:pt x="29745" y="14151"/>
                </a:cubicBezTo>
                <a:cubicBezTo>
                  <a:pt x="18559" y="14151"/>
                  <a:pt x="18559" y="14151"/>
                  <a:pt x="18559" y="14151"/>
                </a:cubicBezTo>
                <a:cubicBezTo>
                  <a:pt x="7372" y="14151"/>
                  <a:pt x="0" y="19967"/>
                  <a:pt x="0" y="28497"/>
                </a:cubicBezTo>
                <a:cubicBezTo>
                  <a:pt x="0" y="105460"/>
                  <a:pt x="0" y="105460"/>
                  <a:pt x="0" y="105460"/>
                </a:cubicBezTo>
                <a:cubicBezTo>
                  <a:pt x="0" y="114184"/>
                  <a:pt x="7372" y="119806"/>
                  <a:pt x="18559" y="119806"/>
                </a:cubicBezTo>
                <a:cubicBezTo>
                  <a:pt x="100932" y="119806"/>
                  <a:pt x="100932" y="119806"/>
                  <a:pt x="100932" y="119806"/>
                </a:cubicBezTo>
                <a:cubicBezTo>
                  <a:pt x="112118" y="119806"/>
                  <a:pt x="119745" y="114184"/>
                  <a:pt x="119745" y="105460"/>
                </a:cubicBezTo>
                <a:cubicBezTo>
                  <a:pt x="119745" y="28497"/>
                  <a:pt x="119745" y="28497"/>
                  <a:pt x="119745" y="28497"/>
                </a:cubicBezTo>
                <a:cubicBezTo>
                  <a:pt x="119745" y="19967"/>
                  <a:pt x="112118" y="14151"/>
                  <a:pt x="100932" y="14151"/>
                </a:cubicBezTo>
                <a:close/>
                <a:moveTo>
                  <a:pt x="59745" y="5621"/>
                </a:moveTo>
                <a:lnTo>
                  <a:pt x="59745" y="5621"/>
                </a:lnTo>
                <a:cubicBezTo>
                  <a:pt x="70932" y="5621"/>
                  <a:pt x="78559" y="8529"/>
                  <a:pt x="78559" y="14151"/>
                </a:cubicBezTo>
                <a:cubicBezTo>
                  <a:pt x="41186" y="14151"/>
                  <a:pt x="41186" y="14151"/>
                  <a:pt x="41186" y="14151"/>
                </a:cubicBezTo>
                <a:cubicBezTo>
                  <a:pt x="41186" y="8529"/>
                  <a:pt x="48559" y="5621"/>
                  <a:pt x="59745" y="5621"/>
                </a:cubicBezTo>
                <a:close/>
                <a:moveTo>
                  <a:pt x="108305" y="105460"/>
                </a:moveTo>
                <a:lnTo>
                  <a:pt x="108305" y="105460"/>
                </a:lnTo>
                <a:cubicBezTo>
                  <a:pt x="108305" y="108368"/>
                  <a:pt x="104745" y="114184"/>
                  <a:pt x="100932" y="114184"/>
                </a:cubicBezTo>
                <a:cubicBezTo>
                  <a:pt x="18559" y="114184"/>
                  <a:pt x="18559" y="114184"/>
                  <a:pt x="18559" y="114184"/>
                </a:cubicBezTo>
                <a:cubicBezTo>
                  <a:pt x="14745" y="114184"/>
                  <a:pt x="11186" y="108368"/>
                  <a:pt x="11186" y="105460"/>
                </a:cubicBezTo>
                <a:cubicBezTo>
                  <a:pt x="11186" y="96930"/>
                  <a:pt x="11186" y="96930"/>
                  <a:pt x="11186" y="96930"/>
                </a:cubicBezTo>
                <a:cubicBezTo>
                  <a:pt x="108305" y="96930"/>
                  <a:pt x="108305" y="96930"/>
                  <a:pt x="108305" y="96930"/>
                </a:cubicBezTo>
                <a:lnTo>
                  <a:pt x="108305" y="105460"/>
                </a:lnTo>
                <a:close/>
                <a:moveTo>
                  <a:pt x="108305" y="91308"/>
                </a:moveTo>
                <a:lnTo>
                  <a:pt x="108305" y="91308"/>
                </a:lnTo>
                <a:cubicBezTo>
                  <a:pt x="11186" y="91308"/>
                  <a:pt x="11186" y="91308"/>
                  <a:pt x="11186" y="91308"/>
                </a:cubicBezTo>
                <a:cubicBezTo>
                  <a:pt x="11186" y="28497"/>
                  <a:pt x="11186" y="28497"/>
                  <a:pt x="11186" y="28497"/>
                </a:cubicBezTo>
                <a:cubicBezTo>
                  <a:pt x="11186" y="25589"/>
                  <a:pt x="14745" y="22875"/>
                  <a:pt x="18559" y="22875"/>
                </a:cubicBezTo>
                <a:cubicBezTo>
                  <a:pt x="29745" y="22875"/>
                  <a:pt x="29745" y="22875"/>
                  <a:pt x="29745" y="22875"/>
                </a:cubicBezTo>
                <a:cubicBezTo>
                  <a:pt x="29745" y="45557"/>
                  <a:pt x="29745" y="45557"/>
                  <a:pt x="29745" y="45557"/>
                </a:cubicBezTo>
                <a:cubicBezTo>
                  <a:pt x="41186" y="45557"/>
                  <a:pt x="41186" y="45557"/>
                  <a:pt x="41186" y="45557"/>
                </a:cubicBezTo>
                <a:cubicBezTo>
                  <a:pt x="41186" y="22875"/>
                  <a:pt x="41186" y="22875"/>
                  <a:pt x="41186" y="22875"/>
                </a:cubicBezTo>
                <a:cubicBezTo>
                  <a:pt x="78559" y="22875"/>
                  <a:pt x="78559" y="22875"/>
                  <a:pt x="78559" y="22875"/>
                </a:cubicBezTo>
                <a:cubicBezTo>
                  <a:pt x="78559" y="45557"/>
                  <a:pt x="78559" y="45557"/>
                  <a:pt x="78559" y="45557"/>
                </a:cubicBezTo>
                <a:cubicBezTo>
                  <a:pt x="89745" y="45557"/>
                  <a:pt x="89745" y="45557"/>
                  <a:pt x="89745" y="45557"/>
                </a:cubicBezTo>
                <a:cubicBezTo>
                  <a:pt x="89745" y="22875"/>
                  <a:pt x="89745" y="22875"/>
                  <a:pt x="89745" y="22875"/>
                </a:cubicBezTo>
                <a:cubicBezTo>
                  <a:pt x="100932" y="22875"/>
                  <a:pt x="100932" y="22875"/>
                  <a:pt x="100932" y="22875"/>
                </a:cubicBezTo>
                <a:cubicBezTo>
                  <a:pt x="104745" y="22875"/>
                  <a:pt x="108305" y="25589"/>
                  <a:pt x="108305" y="28497"/>
                </a:cubicBezTo>
                <a:lnTo>
                  <a:pt x="108305" y="91308"/>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2" name="Shape 4674"/>
          <p:cNvSpPr/>
          <p:nvPr/>
        </p:nvSpPr>
        <p:spPr>
          <a:xfrm>
            <a:off x="5059754" y="4522058"/>
            <a:ext cx="305131" cy="298153"/>
          </a:xfrm>
          <a:custGeom>
            <a:avLst/>
            <a:gdLst/>
            <a:ahLst/>
            <a:cxnLst/>
            <a:rect l="0" t="0" r="0" b="0"/>
            <a:pathLst>
              <a:path w="120000" h="120000" extrusionOk="0">
                <a:moveTo>
                  <a:pt x="22334" y="105460"/>
                </a:moveTo>
                <a:lnTo>
                  <a:pt x="22334" y="105460"/>
                </a:lnTo>
                <a:cubicBezTo>
                  <a:pt x="22334" y="114184"/>
                  <a:pt x="30662" y="119806"/>
                  <a:pt x="39179" y="119806"/>
                </a:cubicBezTo>
                <a:cubicBezTo>
                  <a:pt x="47507" y="119806"/>
                  <a:pt x="52996" y="114184"/>
                  <a:pt x="52996" y="105460"/>
                </a:cubicBezTo>
                <a:cubicBezTo>
                  <a:pt x="52996" y="96930"/>
                  <a:pt x="47507" y="91308"/>
                  <a:pt x="39179" y="91308"/>
                </a:cubicBezTo>
                <a:cubicBezTo>
                  <a:pt x="30662" y="91308"/>
                  <a:pt x="22334" y="96930"/>
                  <a:pt x="22334" y="105460"/>
                </a:cubicBezTo>
                <a:close/>
                <a:moveTo>
                  <a:pt x="39179" y="96930"/>
                </a:moveTo>
                <a:lnTo>
                  <a:pt x="39179" y="96930"/>
                </a:lnTo>
                <a:cubicBezTo>
                  <a:pt x="41829" y="96930"/>
                  <a:pt x="44668" y="102746"/>
                  <a:pt x="44668" y="105460"/>
                </a:cubicBezTo>
                <a:cubicBezTo>
                  <a:pt x="44668" y="108368"/>
                  <a:pt x="41829" y="114184"/>
                  <a:pt x="39179" y="114184"/>
                </a:cubicBezTo>
                <a:cubicBezTo>
                  <a:pt x="33501" y="114184"/>
                  <a:pt x="30662" y="108368"/>
                  <a:pt x="30662" y="105460"/>
                </a:cubicBezTo>
                <a:cubicBezTo>
                  <a:pt x="30662" y="102746"/>
                  <a:pt x="33501" y="96930"/>
                  <a:pt x="39179" y="96930"/>
                </a:cubicBezTo>
                <a:close/>
                <a:moveTo>
                  <a:pt x="30662" y="82778"/>
                </a:moveTo>
                <a:lnTo>
                  <a:pt x="30662" y="82778"/>
                </a:lnTo>
                <a:cubicBezTo>
                  <a:pt x="28012" y="82778"/>
                  <a:pt x="22334" y="79870"/>
                  <a:pt x="22334" y="74054"/>
                </a:cubicBezTo>
                <a:cubicBezTo>
                  <a:pt x="108832" y="68432"/>
                  <a:pt x="108832" y="68432"/>
                  <a:pt x="108832" y="68432"/>
                </a:cubicBezTo>
                <a:cubicBezTo>
                  <a:pt x="108832" y="68432"/>
                  <a:pt x="119810" y="19967"/>
                  <a:pt x="119810" y="17059"/>
                </a:cubicBezTo>
                <a:lnTo>
                  <a:pt x="117160" y="14151"/>
                </a:lnTo>
                <a:cubicBezTo>
                  <a:pt x="22334" y="14151"/>
                  <a:pt x="22334" y="14151"/>
                  <a:pt x="22334" y="14151"/>
                </a:cubicBezTo>
                <a:cubicBezTo>
                  <a:pt x="22334" y="5621"/>
                  <a:pt x="22334" y="5621"/>
                  <a:pt x="22334" y="5621"/>
                </a:cubicBezTo>
                <a:cubicBezTo>
                  <a:pt x="28012" y="5621"/>
                  <a:pt x="28012" y="5621"/>
                  <a:pt x="28012" y="5621"/>
                </a:cubicBezTo>
                <a:cubicBezTo>
                  <a:pt x="28012" y="5621"/>
                  <a:pt x="30662" y="5621"/>
                  <a:pt x="30662" y="2714"/>
                </a:cubicBezTo>
                <a:cubicBezTo>
                  <a:pt x="30662" y="0"/>
                  <a:pt x="28012" y="0"/>
                  <a:pt x="28012" y="0"/>
                </a:cubicBezTo>
                <a:cubicBezTo>
                  <a:pt x="5678" y="0"/>
                  <a:pt x="5678" y="0"/>
                  <a:pt x="5678" y="0"/>
                </a:cubicBezTo>
                <a:cubicBezTo>
                  <a:pt x="2839" y="0"/>
                  <a:pt x="0" y="0"/>
                  <a:pt x="0" y="2714"/>
                </a:cubicBezTo>
                <a:cubicBezTo>
                  <a:pt x="0" y="5621"/>
                  <a:pt x="2839" y="5621"/>
                  <a:pt x="5678" y="5621"/>
                </a:cubicBezTo>
                <a:cubicBezTo>
                  <a:pt x="16845" y="5621"/>
                  <a:pt x="16845" y="5621"/>
                  <a:pt x="16845" y="5621"/>
                </a:cubicBezTo>
                <a:cubicBezTo>
                  <a:pt x="16845" y="74054"/>
                  <a:pt x="16845" y="74054"/>
                  <a:pt x="16845" y="74054"/>
                </a:cubicBezTo>
                <a:cubicBezTo>
                  <a:pt x="16845" y="82778"/>
                  <a:pt x="22334" y="91308"/>
                  <a:pt x="30662" y="91308"/>
                </a:cubicBezTo>
                <a:cubicBezTo>
                  <a:pt x="39179" y="91308"/>
                  <a:pt x="39179" y="91308"/>
                  <a:pt x="39179" y="91308"/>
                </a:cubicBezTo>
                <a:cubicBezTo>
                  <a:pt x="83659" y="91308"/>
                  <a:pt x="83659" y="91308"/>
                  <a:pt x="83659" y="91308"/>
                </a:cubicBezTo>
                <a:cubicBezTo>
                  <a:pt x="117160" y="91308"/>
                  <a:pt x="117160" y="91308"/>
                  <a:pt x="117160" y="91308"/>
                </a:cubicBezTo>
                <a:cubicBezTo>
                  <a:pt x="117160" y="91308"/>
                  <a:pt x="117160" y="85492"/>
                  <a:pt x="117160" y="82778"/>
                </a:cubicBezTo>
                <a:lnTo>
                  <a:pt x="30662" y="82778"/>
                </a:lnTo>
                <a:close/>
                <a:moveTo>
                  <a:pt x="22334" y="22875"/>
                </a:moveTo>
                <a:lnTo>
                  <a:pt x="22334" y="22875"/>
                </a:lnTo>
                <a:cubicBezTo>
                  <a:pt x="111482" y="22875"/>
                  <a:pt x="111482" y="22875"/>
                  <a:pt x="111482" y="22875"/>
                </a:cubicBezTo>
                <a:cubicBezTo>
                  <a:pt x="103154" y="59903"/>
                  <a:pt x="103154" y="59903"/>
                  <a:pt x="103154" y="59903"/>
                </a:cubicBezTo>
                <a:cubicBezTo>
                  <a:pt x="22334" y="68432"/>
                  <a:pt x="22334" y="68432"/>
                  <a:pt x="22334" y="68432"/>
                </a:cubicBezTo>
                <a:lnTo>
                  <a:pt x="22334" y="22875"/>
                </a:lnTo>
                <a:close/>
                <a:moveTo>
                  <a:pt x="67003" y="105460"/>
                </a:moveTo>
                <a:lnTo>
                  <a:pt x="67003" y="105460"/>
                </a:lnTo>
                <a:cubicBezTo>
                  <a:pt x="67003" y="114184"/>
                  <a:pt x="75331" y="119806"/>
                  <a:pt x="83659" y="119806"/>
                </a:cubicBezTo>
                <a:cubicBezTo>
                  <a:pt x="91987" y="119806"/>
                  <a:pt x="97665" y="114184"/>
                  <a:pt x="97665" y="105460"/>
                </a:cubicBezTo>
                <a:cubicBezTo>
                  <a:pt x="97665" y="96930"/>
                  <a:pt x="91987" y="91308"/>
                  <a:pt x="83659" y="91308"/>
                </a:cubicBezTo>
                <a:cubicBezTo>
                  <a:pt x="75331" y="91308"/>
                  <a:pt x="67003" y="96930"/>
                  <a:pt x="67003" y="105460"/>
                </a:cubicBezTo>
                <a:close/>
                <a:moveTo>
                  <a:pt x="83659" y="96930"/>
                </a:moveTo>
                <a:lnTo>
                  <a:pt x="83659" y="96930"/>
                </a:lnTo>
                <a:cubicBezTo>
                  <a:pt x="86498" y="96930"/>
                  <a:pt x="89148" y="102746"/>
                  <a:pt x="89148" y="105460"/>
                </a:cubicBezTo>
                <a:cubicBezTo>
                  <a:pt x="89148" y="108368"/>
                  <a:pt x="86498" y="114184"/>
                  <a:pt x="83659" y="114184"/>
                </a:cubicBezTo>
                <a:cubicBezTo>
                  <a:pt x="77981" y="114184"/>
                  <a:pt x="75331" y="108368"/>
                  <a:pt x="75331" y="105460"/>
                </a:cubicBezTo>
                <a:cubicBezTo>
                  <a:pt x="75331" y="102746"/>
                  <a:pt x="77981" y="96930"/>
                  <a:pt x="83659" y="969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3" name="Shape 4675"/>
          <p:cNvSpPr/>
          <p:nvPr/>
        </p:nvSpPr>
        <p:spPr>
          <a:xfrm>
            <a:off x="4571193" y="4530879"/>
            <a:ext cx="305130" cy="284040"/>
          </a:xfrm>
          <a:custGeom>
            <a:avLst/>
            <a:gdLst/>
            <a:ahLst/>
            <a:cxnLst/>
            <a:rect l="0" t="0" r="0" b="0"/>
            <a:pathLst>
              <a:path w="120000" h="120000" extrusionOk="0">
                <a:moveTo>
                  <a:pt x="36151" y="32949"/>
                </a:moveTo>
                <a:lnTo>
                  <a:pt x="36151" y="32949"/>
                </a:lnTo>
                <a:cubicBezTo>
                  <a:pt x="27823" y="0"/>
                  <a:pt x="27823" y="0"/>
                  <a:pt x="27823" y="0"/>
                </a:cubicBezTo>
                <a:cubicBezTo>
                  <a:pt x="2649" y="0"/>
                  <a:pt x="2649" y="0"/>
                  <a:pt x="2649" y="0"/>
                </a:cubicBezTo>
                <a:lnTo>
                  <a:pt x="0" y="3050"/>
                </a:lnTo>
                <a:cubicBezTo>
                  <a:pt x="0" y="6101"/>
                  <a:pt x="2649" y="9152"/>
                  <a:pt x="2649" y="9152"/>
                </a:cubicBezTo>
                <a:cubicBezTo>
                  <a:pt x="22145" y="9152"/>
                  <a:pt x="22145" y="9152"/>
                  <a:pt x="22145" y="9152"/>
                </a:cubicBezTo>
                <a:cubicBezTo>
                  <a:pt x="30662" y="32949"/>
                  <a:pt x="30662" y="32949"/>
                  <a:pt x="30662" y="32949"/>
                </a:cubicBezTo>
                <a:lnTo>
                  <a:pt x="30662" y="32949"/>
                </a:lnTo>
                <a:cubicBezTo>
                  <a:pt x="36151" y="80949"/>
                  <a:pt x="36151" y="80949"/>
                  <a:pt x="36151" y="80949"/>
                </a:cubicBezTo>
                <a:cubicBezTo>
                  <a:pt x="36151" y="89898"/>
                  <a:pt x="44479" y="95796"/>
                  <a:pt x="52807" y="95796"/>
                </a:cubicBezTo>
                <a:cubicBezTo>
                  <a:pt x="91798" y="95796"/>
                  <a:pt x="91798" y="95796"/>
                  <a:pt x="91798" y="95796"/>
                </a:cubicBezTo>
                <a:cubicBezTo>
                  <a:pt x="100315" y="95796"/>
                  <a:pt x="108643" y="89898"/>
                  <a:pt x="108643" y="80949"/>
                </a:cubicBezTo>
                <a:cubicBezTo>
                  <a:pt x="119810" y="32949"/>
                  <a:pt x="119810" y="32949"/>
                  <a:pt x="119810" y="32949"/>
                </a:cubicBezTo>
                <a:lnTo>
                  <a:pt x="36151" y="32949"/>
                </a:lnTo>
                <a:close/>
                <a:moveTo>
                  <a:pt x="100315" y="80949"/>
                </a:moveTo>
                <a:lnTo>
                  <a:pt x="100315" y="80949"/>
                </a:lnTo>
                <a:cubicBezTo>
                  <a:pt x="100315" y="84000"/>
                  <a:pt x="97476" y="86847"/>
                  <a:pt x="91798" y="86847"/>
                </a:cubicBezTo>
                <a:cubicBezTo>
                  <a:pt x="52807" y="86847"/>
                  <a:pt x="52807" y="86847"/>
                  <a:pt x="52807" y="86847"/>
                </a:cubicBezTo>
                <a:cubicBezTo>
                  <a:pt x="47318" y="86847"/>
                  <a:pt x="44479" y="84000"/>
                  <a:pt x="44479" y="80949"/>
                </a:cubicBezTo>
                <a:cubicBezTo>
                  <a:pt x="38990" y="39050"/>
                  <a:pt x="38990" y="39050"/>
                  <a:pt x="38990" y="39050"/>
                </a:cubicBezTo>
                <a:cubicBezTo>
                  <a:pt x="108643" y="39050"/>
                  <a:pt x="108643" y="39050"/>
                  <a:pt x="108643" y="39050"/>
                </a:cubicBezTo>
                <a:lnTo>
                  <a:pt x="100315" y="80949"/>
                </a:lnTo>
                <a:close/>
                <a:moveTo>
                  <a:pt x="52807" y="104949"/>
                </a:moveTo>
                <a:lnTo>
                  <a:pt x="52807" y="104949"/>
                </a:lnTo>
                <a:cubicBezTo>
                  <a:pt x="47318" y="104949"/>
                  <a:pt x="44479" y="107796"/>
                  <a:pt x="44479" y="110847"/>
                </a:cubicBezTo>
                <a:cubicBezTo>
                  <a:pt x="44479" y="116949"/>
                  <a:pt x="47318" y="119796"/>
                  <a:pt x="52807" y="119796"/>
                </a:cubicBezTo>
                <a:cubicBezTo>
                  <a:pt x="55646" y="119796"/>
                  <a:pt x="58485" y="116949"/>
                  <a:pt x="58485" y="110847"/>
                </a:cubicBezTo>
                <a:cubicBezTo>
                  <a:pt x="58485" y="107796"/>
                  <a:pt x="55646" y="104949"/>
                  <a:pt x="52807" y="104949"/>
                </a:cubicBezTo>
                <a:close/>
                <a:moveTo>
                  <a:pt x="89148" y="104949"/>
                </a:moveTo>
                <a:lnTo>
                  <a:pt x="89148" y="104949"/>
                </a:lnTo>
                <a:cubicBezTo>
                  <a:pt x="86309" y="104949"/>
                  <a:pt x="80630" y="107796"/>
                  <a:pt x="80630" y="110847"/>
                </a:cubicBezTo>
                <a:cubicBezTo>
                  <a:pt x="80630" y="116949"/>
                  <a:pt x="86309" y="119796"/>
                  <a:pt x="89148" y="119796"/>
                </a:cubicBezTo>
                <a:cubicBezTo>
                  <a:pt x="91798" y="119796"/>
                  <a:pt x="97476" y="116949"/>
                  <a:pt x="97476" y="110847"/>
                </a:cubicBezTo>
                <a:cubicBezTo>
                  <a:pt x="97476" y="107796"/>
                  <a:pt x="91798" y="104949"/>
                  <a:pt x="89148" y="10494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4" name="Shape 4676"/>
          <p:cNvSpPr/>
          <p:nvPr/>
        </p:nvSpPr>
        <p:spPr>
          <a:xfrm>
            <a:off x="4082631" y="4552049"/>
            <a:ext cx="296312" cy="241699"/>
          </a:xfrm>
          <a:custGeom>
            <a:avLst/>
            <a:gdLst/>
            <a:ahLst/>
            <a:cxnLst/>
            <a:rect l="0" t="0" r="0" b="0"/>
            <a:pathLst>
              <a:path w="120000" h="120000" extrusionOk="0">
                <a:moveTo>
                  <a:pt x="116898" y="28023"/>
                </a:moveTo>
                <a:lnTo>
                  <a:pt x="116898" y="28023"/>
                </a:lnTo>
                <a:cubicBezTo>
                  <a:pt x="91308" y="28023"/>
                  <a:pt x="91308" y="28023"/>
                  <a:pt x="91308" y="28023"/>
                </a:cubicBezTo>
                <a:cubicBezTo>
                  <a:pt x="99838" y="6946"/>
                  <a:pt x="99838" y="6946"/>
                  <a:pt x="99838" y="6946"/>
                </a:cubicBezTo>
                <a:cubicBezTo>
                  <a:pt x="108368" y="6946"/>
                  <a:pt x="108368" y="6946"/>
                  <a:pt x="108368" y="6946"/>
                </a:cubicBezTo>
                <a:cubicBezTo>
                  <a:pt x="111276" y="6946"/>
                  <a:pt x="114184" y="6946"/>
                  <a:pt x="114184" y="3353"/>
                </a:cubicBezTo>
                <a:cubicBezTo>
                  <a:pt x="114184" y="0"/>
                  <a:pt x="111276" y="0"/>
                  <a:pt x="108368" y="0"/>
                </a:cubicBezTo>
                <a:cubicBezTo>
                  <a:pt x="94216" y="0"/>
                  <a:pt x="94216" y="0"/>
                  <a:pt x="94216" y="0"/>
                </a:cubicBezTo>
                <a:cubicBezTo>
                  <a:pt x="82778" y="28023"/>
                  <a:pt x="82778" y="28023"/>
                  <a:pt x="82778" y="28023"/>
                </a:cubicBezTo>
                <a:cubicBezTo>
                  <a:pt x="37027" y="28023"/>
                  <a:pt x="37027" y="28023"/>
                  <a:pt x="37027" y="28023"/>
                </a:cubicBezTo>
                <a:cubicBezTo>
                  <a:pt x="25589" y="0"/>
                  <a:pt x="25589" y="0"/>
                  <a:pt x="25589" y="0"/>
                </a:cubicBezTo>
                <a:cubicBezTo>
                  <a:pt x="11437" y="0"/>
                  <a:pt x="11437" y="0"/>
                  <a:pt x="11437" y="0"/>
                </a:cubicBezTo>
                <a:cubicBezTo>
                  <a:pt x="8529" y="0"/>
                  <a:pt x="5621" y="0"/>
                  <a:pt x="5621" y="3353"/>
                </a:cubicBezTo>
                <a:cubicBezTo>
                  <a:pt x="5621" y="6946"/>
                  <a:pt x="8529" y="6946"/>
                  <a:pt x="11437" y="6946"/>
                </a:cubicBezTo>
                <a:cubicBezTo>
                  <a:pt x="19967" y="6946"/>
                  <a:pt x="19967" y="6946"/>
                  <a:pt x="19967" y="6946"/>
                </a:cubicBezTo>
                <a:cubicBezTo>
                  <a:pt x="28497" y="28023"/>
                  <a:pt x="28497" y="28023"/>
                  <a:pt x="28497" y="28023"/>
                </a:cubicBezTo>
                <a:cubicBezTo>
                  <a:pt x="2907" y="28023"/>
                  <a:pt x="2907" y="28023"/>
                  <a:pt x="2907" y="28023"/>
                </a:cubicBezTo>
                <a:cubicBezTo>
                  <a:pt x="0" y="28023"/>
                  <a:pt x="0" y="28023"/>
                  <a:pt x="0" y="31616"/>
                </a:cubicBezTo>
                <a:cubicBezTo>
                  <a:pt x="0" y="35209"/>
                  <a:pt x="0" y="35209"/>
                  <a:pt x="2907" y="35209"/>
                </a:cubicBezTo>
                <a:cubicBezTo>
                  <a:pt x="5621" y="35209"/>
                  <a:pt x="5621" y="35209"/>
                  <a:pt x="5621" y="35209"/>
                </a:cubicBezTo>
                <a:cubicBezTo>
                  <a:pt x="11437" y="102035"/>
                  <a:pt x="11437" y="102035"/>
                  <a:pt x="11437" y="102035"/>
                </a:cubicBezTo>
                <a:cubicBezTo>
                  <a:pt x="11437" y="112814"/>
                  <a:pt x="17059" y="119760"/>
                  <a:pt x="25589" y="119760"/>
                </a:cubicBezTo>
                <a:cubicBezTo>
                  <a:pt x="91308" y="119760"/>
                  <a:pt x="91308" y="119760"/>
                  <a:pt x="91308" y="119760"/>
                </a:cubicBezTo>
                <a:cubicBezTo>
                  <a:pt x="99838" y="119760"/>
                  <a:pt x="105654" y="112814"/>
                  <a:pt x="105654" y="102035"/>
                </a:cubicBezTo>
                <a:cubicBezTo>
                  <a:pt x="114184" y="35209"/>
                  <a:pt x="114184" y="35209"/>
                  <a:pt x="114184" y="35209"/>
                </a:cubicBezTo>
                <a:cubicBezTo>
                  <a:pt x="116898" y="35209"/>
                  <a:pt x="116898" y="35209"/>
                  <a:pt x="116898" y="35209"/>
                </a:cubicBezTo>
                <a:cubicBezTo>
                  <a:pt x="119806" y="35209"/>
                  <a:pt x="119806" y="35209"/>
                  <a:pt x="119806" y="31616"/>
                </a:cubicBezTo>
                <a:cubicBezTo>
                  <a:pt x="119806" y="28023"/>
                  <a:pt x="119806" y="28023"/>
                  <a:pt x="116898" y="28023"/>
                </a:cubicBezTo>
                <a:close/>
                <a:moveTo>
                  <a:pt x="37027" y="112814"/>
                </a:moveTo>
                <a:lnTo>
                  <a:pt x="37027" y="112814"/>
                </a:lnTo>
                <a:cubicBezTo>
                  <a:pt x="25589" y="112814"/>
                  <a:pt x="25589" y="112814"/>
                  <a:pt x="25589" y="112814"/>
                </a:cubicBezTo>
                <a:cubicBezTo>
                  <a:pt x="22875" y="112814"/>
                  <a:pt x="17059" y="105628"/>
                  <a:pt x="17059" y="102035"/>
                </a:cubicBezTo>
                <a:cubicBezTo>
                  <a:pt x="17059" y="91497"/>
                  <a:pt x="17059" y="91497"/>
                  <a:pt x="17059" y="91497"/>
                </a:cubicBezTo>
                <a:cubicBezTo>
                  <a:pt x="37027" y="91497"/>
                  <a:pt x="37027" y="91497"/>
                  <a:pt x="37027" y="91497"/>
                </a:cubicBezTo>
                <a:lnTo>
                  <a:pt x="37027" y="112814"/>
                </a:lnTo>
                <a:close/>
                <a:moveTo>
                  <a:pt x="37027" y="84550"/>
                </a:moveTo>
                <a:lnTo>
                  <a:pt x="37027" y="84550"/>
                </a:lnTo>
                <a:cubicBezTo>
                  <a:pt x="17059" y="84550"/>
                  <a:pt x="17059" y="84550"/>
                  <a:pt x="17059" y="84550"/>
                </a:cubicBezTo>
                <a:cubicBezTo>
                  <a:pt x="17059" y="63233"/>
                  <a:pt x="17059" y="63233"/>
                  <a:pt x="17059" y="63233"/>
                </a:cubicBezTo>
                <a:cubicBezTo>
                  <a:pt x="37027" y="63233"/>
                  <a:pt x="37027" y="63233"/>
                  <a:pt x="37027" y="63233"/>
                </a:cubicBezTo>
                <a:lnTo>
                  <a:pt x="37027" y="84550"/>
                </a:lnTo>
                <a:close/>
                <a:moveTo>
                  <a:pt x="37027" y="56287"/>
                </a:moveTo>
                <a:lnTo>
                  <a:pt x="37027" y="56287"/>
                </a:lnTo>
                <a:cubicBezTo>
                  <a:pt x="14151" y="56287"/>
                  <a:pt x="14151" y="56287"/>
                  <a:pt x="14151" y="56287"/>
                </a:cubicBezTo>
                <a:cubicBezTo>
                  <a:pt x="14151" y="35209"/>
                  <a:pt x="14151" y="35209"/>
                  <a:pt x="14151" y="35209"/>
                </a:cubicBezTo>
                <a:cubicBezTo>
                  <a:pt x="37027" y="35209"/>
                  <a:pt x="37027" y="35209"/>
                  <a:pt x="37027" y="35209"/>
                </a:cubicBezTo>
                <a:lnTo>
                  <a:pt x="37027" y="56287"/>
                </a:lnTo>
                <a:close/>
                <a:moveTo>
                  <a:pt x="74248" y="112814"/>
                </a:moveTo>
                <a:lnTo>
                  <a:pt x="74248" y="112814"/>
                </a:lnTo>
                <a:cubicBezTo>
                  <a:pt x="45751" y="112814"/>
                  <a:pt x="45751" y="112814"/>
                  <a:pt x="45751" y="112814"/>
                </a:cubicBezTo>
                <a:cubicBezTo>
                  <a:pt x="45751" y="91497"/>
                  <a:pt x="45751" y="91497"/>
                  <a:pt x="45751" y="91497"/>
                </a:cubicBezTo>
                <a:cubicBezTo>
                  <a:pt x="74248" y="91497"/>
                  <a:pt x="74248" y="91497"/>
                  <a:pt x="74248" y="91497"/>
                </a:cubicBezTo>
                <a:lnTo>
                  <a:pt x="74248" y="112814"/>
                </a:lnTo>
                <a:close/>
                <a:moveTo>
                  <a:pt x="74248" y="84550"/>
                </a:moveTo>
                <a:lnTo>
                  <a:pt x="74248" y="84550"/>
                </a:lnTo>
                <a:cubicBezTo>
                  <a:pt x="45751" y="84550"/>
                  <a:pt x="45751" y="84550"/>
                  <a:pt x="45751" y="84550"/>
                </a:cubicBezTo>
                <a:cubicBezTo>
                  <a:pt x="45751" y="63233"/>
                  <a:pt x="45751" y="63233"/>
                  <a:pt x="45751" y="63233"/>
                </a:cubicBezTo>
                <a:cubicBezTo>
                  <a:pt x="74248" y="63233"/>
                  <a:pt x="74248" y="63233"/>
                  <a:pt x="74248" y="63233"/>
                </a:cubicBezTo>
                <a:lnTo>
                  <a:pt x="74248" y="84550"/>
                </a:lnTo>
                <a:close/>
                <a:moveTo>
                  <a:pt x="74248" y="56287"/>
                </a:moveTo>
                <a:lnTo>
                  <a:pt x="74248" y="56287"/>
                </a:lnTo>
                <a:cubicBezTo>
                  <a:pt x="45751" y="56287"/>
                  <a:pt x="45751" y="56287"/>
                  <a:pt x="45751" y="56287"/>
                </a:cubicBezTo>
                <a:cubicBezTo>
                  <a:pt x="45751" y="35209"/>
                  <a:pt x="45751" y="35209"/>
                  <a:pt x="45751" y="35209"/>
                </a:cubicBezTo>
                <a:cubicBezTo>
                  <a:pt x="74248" y="35209"/>
                  <a:pt x="74248" y="35209"/>
                  <a:pt x="74248" y="35209"/>
                </a:cubicBezTo>
                <a:lnTo>
                  <a:pt x="74248" y="56287"/>
                </a:lnTo>
                <a:close/>
                <a:moveTo>
                  <a:pt x="96930" y="102035"/>
                </a:moveTo>
                <a:lnTo>
                  <a:pt x="96930" y="102035"/>
                </a:lnTo>
                <a:cubicBezTo>
                  <a:pt x="96930" y="105628"/>
                  <a:pt x="94216" y="112814"/>
                  <a:pt x="91308" y="112814"/>
                </a:cubicBezTo>
                <a:cubicBezTo>
                  <a:pt x="82778" y="112814"/>
                  <a:pt x="82778" y="112814"/>
                  <a:pt x="82778" y="112814"/>
                </a:cubicBezTo>
                <a:cubicBezTo>
                  <a:pt x="82778" y="91497"/>
                  <a:pt x="82778" y="91497"/>
                  <a:pt x="82778" y="91497"/>
                </a:cubicBezTo>
                <a:cubicBezTo>
                  <a:pt x="99838" y="91497"/>
                  <a:pt x="99838" y="91497"/>
                  <a:pt x="99838" y="91497"/>
                </a:cubicBezTo>
                <a:lnTo>
                  <a:pt x="96930" y="102035"/>
                </a:lnTo>
                <a:close/>
                <a:moveTo>
                  <a:pt x="99838" y="84550"/>
                </a:moveTo>
                <a:lnTo>
                  <a:pt x="99838" y="84550"/>
                </a:lnTo>
                <a:cubicBezTo>
                  <a:pt x="82778" y="84550"/>
                  <a:pt x="82778" y="84550"/>
                  <a:pt x="82778" y="84550"/>
                </a:cubicBezTo>
                <a:cubicBezTo>
                  <a:pt x="82778" y="63233"/>
                  <a:pt x="82778" y="63233"/>
                  <a:pt x="82778" y="63233"/>
                </a:cubicBezTo>
                <a:cubicBezTo>
                  <a:pt x="102746" y="63233"/>
                  <a:pt x="102746" y="63233"/>
                  <a:pt x="102746" y="63233"/>
                </a:cubicBezTo>
                <a:lnTo>
                  <a:pt x="99838" y="84550"/>
                </a:lnTo>
                <a:close/>
                <a:moveTo>
                  <a:pt x="102746" y="56287"/>
                </a:moveTo>
                <a:lnTo>
                  <a:pt x="102746" y="56287"/>
                </a:lnTo>
                <a:cubicBezTo>
                  <a:pt x="82778" y="56287"/>
                  <a:pt x="82778" y="56287"/>
                  <a:pt x="82778" y="56287"/>
                </a:cubicBezTo>
                <a:cubicBezTo>
                  <a:pt x="82778" y="35209"/>
                  <a:pt x="82778" y="35209"/>
                  <a:pt x="82778" y="35209"/>
                </a:cubicBezTo>
                <a:cubicBezTo>
                  <a:pt x="105654" y="35209"/>
                  <a:pt x="105654" y="35209"/>
                  <a:pt x="105654" y="35209"/>
                </a:cubicBezTo>
                <a:lnTo>
                  <a:pt x="102746" y="5628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5" name="Shape 4677"/>
          <p:cNvSpPr/>
          <p:nvPr/>
        </p:nvSpPr>
        <p:spPr>
          <a:xfrm>
            <a:off x="3587013" y="4522058"/>
            <a:ext cx="305130" cy="298153"/>
          </a:xfrm>
          <a:custGeom>
            <a:avLst/>
            <a:gdLst/>
            <a:ahLst/>
            <a:cxnLst/>
            <a:rect l="0" t="0" r="0" b="0"/>
            <a:pathLst>
              <a:path w="120000" h="120000" extrusionOk="0">
                <a:moveTo>
                  <a:pt x="97665" y="0"/>
                </a:moveTo>
                <a:lnTo>
                  <a:pt x="97665" y="0"/>
                </a:lnTo>
                <a:cubicBezTo>
                  <a:pt x="22334" y="0"/>
                  <a:pt x="22334" y="0"/>
                  <a:pt x="22334" y="0"/>
                </a:cubicBezTo>
                <a:cubicBezTo>
                  <a:pt x="0" y="37027"/>
                  <a:pt x="0" y="37027"/>
                  <a:pt x="0" y="37027"/>
                </a:cubicBezTo>
                <a:lnTo>
                  <a:pt x="0" y="51373"/>
                </a:lnTo>
                <a:cubicBezTo>
                  <a:pt x="0" y="56995"/>
                  <a:pt x="2839" y="59903"/>
                  <a:pt x="5678" y="62617"/>
                </a:cubicBezTo>
                <a:cubicBezTo>
                  <a:pt x="5678" y="105460"/>
                  <a:pt x="5678" y="105460"/>
                  <a:pt x="5678" y="105460"/>
                </a:cubicBezTo>
                <a:cubicBezTo>
                  <a:pt x="5678" y="114184"/>
                  <a:pt x="11167" y="119806"/>
                  <a:pt x="19495" y="119806"/>
                </a:cubicBezTo>
                <a:cubicBezTo>
                  <a:pt x="100315" y="119806"/>
                  <a:pt x="100315" y="119806"/>
                  <a:pt x="100315" y="119806"/>
                </a:cubicBezTo>
                <a:cubicBezTo>
                  <a:pt x="108832" y="119806"/>
                  <a:pt x="117160" y="114184"/>
                  <a:pt x="117160" y="105460"/>
                </a:cubicBezTo>
                <a:cubicBezTo>
                  <a:pt x="117160" y="62617"/>
                  <a:pt x="117160" y="62617"/>
                  <a:pt x="117160" y="62617"/>
                </a:cubicBezTo>
                <a:cubicBezTo>
                  <a:pt x="119810" y="59903"/>
                  <a:pt x="119810" y="56995"/>
                  <a:pt x="119810" y="51373"/>
                </a:cubicBezTo>
                <a:cubicBezTo>
                  <a:pt x="119810" y="48465"/>
                  <a:pt x="119810" y="37027"/>
                  <a:pt x="119810" y="37027"/>
                </a:cubicBezTo>
                <a:lnTo>
                  <a:pt x="97665" y="0"/>
                </a:lnTo>
                <a:close/>
                <a:moveTo>
                  <a:pt x="108832" y="105460"/>
                </a:moveTo>
                <a:lnTo>
                  <a:pt x="108832" y="105460"/>
                </a:lnTo>
                <a:cubicBezTo>
                  <a:pt x="108832" y="108368"/>
                  <a:pt x="105993" y="114184"/>
                  <a:pt x="100315" y="114184"/>
                </a:cubicBezTo>
                <a:cubicBezTo>
                  <a:pt x="19495" y="114184"/>
                  <a:pt x="19495" y="114184"/>
                  <a:pt x="19495" y="114184"/>
                </a:cubicBezTo>
                <a:cubicBezTo>
                  <a:pt x="16845" y="114184"/>
                  <a:pt x="11167" y="108368"/>
                  <a:pt x="11167" y="105460"/>
                </a:cubicBezTo>
                <a:cubicBezTo>
                  <a:pt x="11167" y="96930"/>
                  <a:pt x="11167" y="96930"/>
                  <a:pt x="11167" y="96930"/>
                </a:cubicBezTo>
                <a:cubicBezTo>
                  <a:pt x="108832" y="96930"/>
                  <a:pt x="108832" y="96930"/>
                  <a:pt x="108832" y="96930"/>
                </a:cubicBezTo>
                <a:lnTo>
                  <a:pt x="108832" y="105460"/>
                </a:lnTo>
                <a:close/>
                <a:moveTo>
                  <a:pt x="108832" y="91308"/>
                </a:moveTo>
                <a:lnTo>
                  <a:pt x="108832" y="91308"/>
                </a:lnTo>
                <a:cubicBezTo>
                  <a:pt x="11167" y="91308"/>
                  <a:pt x="11167" y="91308"/>
                  <a:pt x="11167" y="91308"/>
                </a:cubicBezTo>
                <a:cubicBezTo>
                  <a:pt x="11167" y="68432"/>
                  <a:pt x="11167" y="68432"/>
                  <a:pt x="11167" y="68432"/>
                </a:cubicBezTo>
                <a:cubicBezTo>
                  <a:pt x="14006" y="68432"/>
                  <a:pt x="16845" y="68432"/>
                  <a:pt x="19495" y="68432"/>
                </a:cubicBezTo>
                <a:cubicBezTo>
                  <a:pt x="22334" y="68432"/>
                  <a:pt x="30662" y="62617"/>
                  <a:pt x="33501" y="56995"/>
                </a:cubicBezTo>
                <a:cubicBezTo>
                  <a:pt x="36340" y="62617"/>
                  <a:pt x="41829" y="68432"/>
                  <a:pt x="47507" y="68432"/>
                </a:cubicBezTo>
                <a:cubicBezTo>
                  <a:pt x="52996" y="68432"/>
                  <a:pt x="58675" y="62617"/>
                  <a:pt x="61324" y="59903"/>
                </a:cubicBezTo>
                <a:cubicBezTo>
                  <a:pt x="61324" y="62617"/>
                  <a:pt x="69842" y="68432"/>
                  <a:pt x="75331" y="68432"/>
                </a:cubicBezTo>
                <a:cubicBezTo>
                  <a:pt x="81009" y="68432"/>
                  <a:pt x="86498" y="62617"/>
                  <a:pt x="89148" y="56995"/>
                </a:cubicBezTo>
                <a:cubicBezTo>
                  <a:pt x="91987" y="62617"/>
                  <a:pt x="94826" y="68432"/>
                  <a:pt x="100315" y="68432"/>
                </a:cubicBezTo>
                <a:cubicBezTo>
                  <a:pt x="103154" y="68432"/>
                  <a:pt x="108832" y="68432"/>
                  <a:pt x="108832" y="68432"/>
                </a:cubicBezTo>
                <a:lnTo>
                  <a:pt x="108832" y="91308"/>
                </a:lnTo>
                <a:close/>
                <a:moveTo>
                  <a:pt x="111482" y="51373"/>
                </a:moveTo>
                <a:lnTo>
                  <a:pt x="111482" y="51373"/>
                </a:lnTo>
                <a:cubicBezTo>
                  <a:pt x="111482" y="56995"/>
                  <a:pt x="105993" y="59903"/>
                  <a:pt x="100315" y="59903"/>
                </a:cubicBezTo>
                <a:cubicBezTo>
                  <a:pt x="94826" y="59903"/>
                  <a:pt x="89148" y="56995"/>
                  <a:pt x="89148" y="51373"/>
                </a:cubicBezTo>
                <a:cubicBezTo>
                  <a:pt x="86498" y="51373"/>
                  <a:pt x="86498" y="51373"/>
                  <a:pt x="86498" y="51373"/>
                </a:cubicBezTo>
                <a:cubicBezTo>
                  <a:pt x="86498" y="56995"/>
                  <a:pt x="81009" y="59903"/>
                  <a:pt x="75331" y="59903"/>
                </a:cubicBezTo>
                <a:cubicBezTo>
                  <a:pt x="69842" y="59903"/>
                  <a:pt x="61324" y="56995"/>
                  <a:pt x="61324" y="51373"/>
                </a:cubicBezTo>
                <a:cubicBezTo>
                  <a:pt x="58675" y="51373"/>
                  <a:pt x="58675" y="51373"/>
                  <a:pt x="58675" y="51373"/>
                </a:cubicBezTo>
                <a:cubicBezTo>
                  <a:pt x="58675" y="56995"/>
                  <a:pt x="52996" y="59903"/>
                  <a:pt x="47507" y="59903"/>
                </a:cubicBezTo>
                <a:cubicBezTo>
                  <a:pt x="41829" y="59903"/>
                  <a:pt x="33501" y="56995"/>
                  <a:pt x="33501" y="51373"/>
                </a:cubicBezTo>
                <a:cubicBezTo>
                  <a:pt x="30662" y="51373"/>
                  <a:pt x="30662" y="51373"/>
                  <a:pt x="30662" y="51373"/>
                </a:cubicBezTo>
                <a:cubicBezTo>
                  <a:pt x="30662" y="56995"/>
                  <a:pt x="25173" y="59903"/>
                  <a:pt x="19495" y="59903"/>
                </a:cubicBezTo>
                <a:cubicBezTo>
                  <a:pt x="14006" y="59903"/>
                  <a:pt x="8517" y="56995"/>
                  <a:pt x="8517" y="51373"/>
                </a:cubicBezTo>
                <a:cubicBezTo>
                  <a:pt x="8517" y="45557"/>
                  <a:pt x="8517" y="45557"/>
                  <a:pt x="8517" y="45557"/>
                </a:cubicBezTo>
                <a:cubicBezTo>
                  <a:pt x="111482" y="45557"/>
                  <a:pt x="111482" y="45557"/>
                  <a:pt x="111482" y="45557"/>
                </a:cubicBezTo>
                <a:lnTo>
                  <a:pt x="111482" y="51373"/>
                </a:lnTo>
                <a:close/>
                <a:moveTo>
                  <a:pt x="8517" y="37027"/>
                </a:moveTo>
                <a:lnTo>
                  <a:pt x="8517" y="37027"/>
                </a:lnTo>
                <a:cubicBezTo>
                  <a:pt x="25173" y="5621"/>
                  <a:pt x="25173" y="5621"/>
                  <a:pt x="25173" y="5621"/>
                </a:cubicBezTo>
                <a:cubicBezTo>
                  <a:pt x="94826" y="5621"/>
                  <a:pt x="94826" y="5621"/>
                  <a:pt x="94826" y="5621"/>
                </a:cubicBezTo>
                <a:cubicBezTo>
                  <a:pt x="111482" y="37027"/>
                  <a:pt x="111482" y="37027"/>
                  <a:pt x="111482" y="37027"/>
                </a:cubicBezTo>
                <a:lnTo>
                  <a:pt x="8517" y="3702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6" name="Shape 4678"/>
          <p:cNvSpPr/>
          <p:nvPr/>
        </p:nvSpPr>
        <p:spPr>
          <a:xfrm>
            <a:off x="3135492" y="4552049"/>
            <a:ext cx="227524" cy="241699"/>
          </a:xfrm>
          <a:custGeom>
            <a:avLst/>
            <a:gdLst/>
            <a:ahLst/>
            <a:cxnLst/>
            <a:rect l="0" t="0" r="0" b="0"/>
            <a:pathLst>
              <a:path w="120000" h="120000" extrusionOk="0">
                <a:moveTo>
                  <a:pt x="97372" y="74011"/>
                </a:moveTo>
                <a:lnTo>
                  <a:pt x="97372" y="74011"/>
                </a:lnTo>
                <a:cubicBezTo>
                  <a:pt x="86186" y="74011"/>
                  <a:pt x="78813" y="77365"/>
                  <a:pt x="75000" y="84550"/>
                </a:cubicBezTo>
                <a:cubicBezTo>
                  <a:pt x="48813" y="70419"/>
                  <a:pt x="48813" y="70419"/>
                  <a:pt x="48813" y="70419"/>
                </a:cubicBezTo>
                <a:cubicBezTo>
                  <a:pt x="48813" y="67065"/>
                  <a:pt x="52372" y="63233"/>
                  <a:pt x="52372" y="59880"/>
                </a:cubicBezTo>
                <a:cubicBezTo>
                  <a:pt x="52372" y="56287"/>
                  <a:pt x="52372" y="56287"/>
                  <a:pt x="48813" y="52934"/>
                </a:cubicBezTo>
                <a:cubicBezTo>
                  <a:pt x="78813" y="38802"/>
                  <a:pt x="78813" y="38802"/>
                  <a:pt x="78813" y="38802"/>
                </a:cubicBezTo>
                <a:cubicBezTo>
                  <a:pt x="82372" y="42155"/>
                  <a:pt x="89745" y="45748"/>
                  <a:pt x="97372" y="45748"/>
                </a:cubicBezTo>
                <a:cubicBezTo>
                  <a:pt x="108559" y="45748"/>
                  <a:pt x="119745" y="35209"/>
                  <a:pt x="119745" y="21077"/>
                </a:cubicBezTo>
                <a:cubicBezTo>
                  <a:pt x="119745" y="10538"/>
                  <a:pt x="108559" y="0"/>
                  <a:pt x="97372" y="0"/>
                </a:cubicBezTo>
                <a:cubicBezTo>
                  <a:pt x="82372" y="0"/>
                  <a:pt x="71186" y="10538"/>
                  <a:pt x="71186" y="21077"/>
                </a:cubicBezTo>
                <a:cubicBezTo>
                  <a:pt x="71186" y="24670"/>
                  <a:pt x="71186" y="28023"/>
                  <a:pt x="71186" y="28023"/>
                </a:cubicBezTo>
                <a:cubicBezTo>
                  <a:pt x="45000" y="42155"/>
                  <a:pt x="45000" y="42155"/>
                  <a:pt x="45000" y="42155"/>
                </a:cubicBezTo>
                <a:cubicBezTo>
                  <a:pt x="41186" y="38802"/>
                  <a:pt x="33813" y="35209"/>
                  <a:pt x="26186" y="35209"/>
                </a:cubicBezTo>
                <a:cubicBezTo>
                  <a:pt x="11186" y="35209"/>
                  <a:pt x="0" y="45748"/>
                  <a:pt x="0" y="59880"/>
                </a:cubicBezTo>
                <a:cubicBezTo>
                  <a:pt x="0" y="74011"/>
                  <a:pt x="11186" y="84550"/>
                  <a:pt x="26186" y="84550"/>
                </a:cubicBezTo>
                <a:cubicBezTo>
                  <a:pt x="33813" y="84550"/>
                  <a:pt x="37627" y="80958"/>
                  <a:pt x="41186" y="77365"/>
                </a:cubicBezTo>
                <a:lnTo>
                  <a:pt x="41186" y="77365"/>
                </a:lnTo>
                <a:cubicBezTo>
                  <a:pt x="71186" y="95089"/>
                  <a:pt x="71186" y="95089"/>
                  <a:pt x="71186" y="95089"/>
                </a:cubicBezTo>
                <a:cubicBezTo>
                  <a:pt x="71186" y="95089"/>
                  <a:pt x="71186" y="95089"/>
                  <a:pt x="71186" y="98682"/>
                </a:cubicBezTo>
                <a:cubicBezTo>
                  <a:pt x="71186" y="109221"/>
                  <a:pt x="82372" y="119760"/>
                  <a:pt x="97372" y="119760"/>
                </a:cubicBezTo>
                <a:cubicBezTo>
                  <a:pt x="108559" y="119760"/>
                  <a:pt x="119745" y="109221"/>
                  <a:pt x="119745" y="98682"/>
                </a:cubicBezTo>
                <a:cubicBezTo>
                  <a:pt x="119745" y="84550"/>
                  <a:pt x="108559" y="74011"/>
                  <a:pt x="97372" y="74011"/>
                </a:cubicBezTo>
                <a:close/>
                <a:moveTo>
                  <a:pt x="97372" y="6946"/>
                </a:moveTo>
                <a:lnTo>
                  <a:pt x="97372" y="6946"/>
                </a:lnTo>
                <a:cubicBezTo>
                  <a:pt x="104745" y="6946"/>
                  <a:pt x="112372" y="14131"/>
                  <a:pt x="112372" y="21077"/>
                </a:cubicBezTo>
                <a:cubicBezTo>
                  <a:pt x="112372" y="31616"/>
                  <a:pt x="104745" y="35209"/>
                  <a:pt x="97372" y="35209"/>
                </a:cubicBezTo>
                <a:cubicBezTo>
                  <a:pt x="86186" y="35209"/>
                  <a:pt x="82372" y="31616"/>
                  <a:pt x="82372" y="21077"/>
                </a:cubicBezTo>
                <a:cubicBezTo>
                  <a:pt x="82372" y="14131"/>
                  <a:pt x="86186" y="6946"/>
                  <a:pt x="97372" y="6946"/>
                </a:cubicBezTo>
                <a:close/>
                <a:moveTo>
                  <a:pt x="26186" y="74011"/>
                </a:moveTo>
                <a:lnTo>
                  <a:pt x="26186" y="74011"/>
                </a:lnTo>
                <a:cubicBezTo>
                  <a:pt x="18813" y="74011"/>
                  <a:pt x="11186" y="67065"/>
                  <a:pt x="11186" y="59880"/>
                </a:cubicBezTo>
                <a:cubicBezTo>
                  <a:pt x="11186" y="52934"/>
                  <a:pt x="18813" y="45748"/>
                  <a:pt x="26186" y="45748"/>
                </a:cubicBezTo>
                <a:cubicBezTo>
                  <a:pt x="33813" y="45748"/>
                  <a:pt x="41186" y="52934"/>
                  <a:pt x="41186" y="59880"/>
                </a:cubicBezTo>
                <a:cubicBezTo>
                  <a:pt x="41186" y="67065"/>
                  <a:pt x="33813" y="74011"/>
                  <a:pt x="26186" y="74011"/>
                </a:cubicBezTo>
                <a:close/>
                <a:moveTo>
                  <a:pt x="97372" y="112814"/>
                </a:moveTo>
                <a:lnTo>
                  <a:pt x="97372" y="112814"/>
                </a:lnTo>
                <a:cubicBezTo>
                  <a:pt x="86186" y="112814"/>
                  <a:pt x="82372" y="105628"/>
                  <a:pt x="82372" y="98682"/>
                </a:cubicBezTo>
                <a:cubicBezTo>
                  <a:pt x="82372" y="88143"/>
                  <a:pt x="86186" y="84550"/>
                  <a:pt x="97372" y="84550"/>
                </a:cubicBezTo>
                <a:cubicBezTo>
                  <a:pt x="104745" y="84550"/>
                  <a:pt x="112372" y="88143"/>
                  <a:pt x="112372" y="98682"/>
                </a:cubicBezTo>
                <a:cubicBezTo>
                  <a:pt x="112372" y="105628"/>
                  <a:pt x="104745" y="112814"/>
                  <a:pt x="97372" y="11281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7" name="Shape 4679"/>
          <p:cNvSpPr/>
          <p:nvPr/>
        </p:nvSpPr>
        <p:spPr>
          <a:xfrm>
            <a:off x="2618710" y="4543229"/>
            <a:ext cx="283967" cy="248755"/>
          </a:xfrm>
          <a:custGeom>
            <a:avLst/>
            <a:gdLst/>
            <a:ahLst/>
            <a:cxnLst/>
            <a:rect l="0" t="0" r="0" b="0"/>
            <a:pathLst>
              <a:path w="120000" h="120000" extrusionOk="0">
                <a:moveTo>
                  <a:pt x="86791" y="3488"/>
                </a:moveTo>
                <a:lnTo>
                  <a:pt x="86791" y="3488"/>
                </a:lnTo>
                <a:cubicBezTo>
                  <a:pt x="86791" y="0"/>
                  <a:pt x="83938" y="3488"/>
                  <a:pt x="80882" y="3488"/>
                </a:cubicBezTo>
                <a:cubicBezTo>
                  <a:pt x="33005" y="113023"/>
                  <a:pt x="33005" y="113023"/>
                  <a:pt x="33005" y="113023"/>
                </a:cubicBezTo>
                <a:cubicBezTo>
                  <a:pt x="29949" y="116279"/>
                  <a:pt x="33005" y="119767"/>
                  <a:pt x="33005" y="119767"/>
                </a:cubicBezTo>
                <a:cubicBezTo>
                  <a:pt x="35857" y="119767"/>
                  <a:pt x="38913" y="119767"/>
                  <a:pt x="38913" y="119767"/>
                </a:cubicBezTo>
                <a:cubicBezTo>
                  <a:pt x="89847" y="10232"/>
                  <a:pt x="89847" y="10232"/>
                  <a:pt x="89847" y="10232"/>
                </a:cubicBezTo>
                <a:cubicBezTo>
                  <a:pt x="89847" y="6744"/>
                  <a:pt x="89847" y="3488"/>
                  <a:pt x="86791" y="3488"/>
                </a:cubicBezTo>
                <a:close/>
                <a:moveTo>
                  <a:pt x="29949" y="82093"/>
                </a:moveTo>
                <a:lnTo>
                  <a:pt x="29949" y="82093"/>
                </a:lnTo>
                <a:cubicBezTo>
                  <a:pt x="8964" y="61627"/>
                  <a:pt x="8964" y="61627"/>
                  <a:pt x="8964" y="61627"/>
                </a:cubicBezTo>
                <a:cubicBezTo>
                  <a:pt x="29949" y="44418"/>
                  <a:pt x="29949" y="44418"/>
                  <a:pt x="29949" y="44418"/>
                </a:cubicBezTo>
                <a:cubicBezTo>
                  <a:pt x="33005" y="41162"/>
                  <a:pt x="33005" y="37674"/>
                  <a:pt x="29949" y="37674"/>
                </a:cubicBezTo>
                <a:cubicBezTo>
                  <a:pt x="29949" y="34186"/>
                  <a:pt x="26893" y="34186"/>
                  <a:pt x="23837" y="37674"/>
                </a:cubicBezTo>
                <a:cubicBezTo>
                  <a:pt x="0" y="58139"/>
                  <a:pt x="0" y="58139"/>
                  <a:pt x="0" y="58139"/>
                </a:cubicBezTo>
                <a:cubicBezTo>
                  <a:pt x="0" y="61627"/>
                  <a:pt x="0" y="61627"/>
                  <a:pt x="0" y="61627"/>
                </a:cubicBezTo>
                <a:cubicBezTo>
                  <a:pt x="0" y="64883"/>
                  <a:pt x="0" y="64883"/>
                  <a:pt x="0" y="64883"/>
                </a:cubicBezTo>
                <a:cubicBezTo>
                  <a:pt x="23837" y="89069"/>
                  <a:pt x="23837" y="89069"/>
                  <a:pt x="23837" y="89069"/>
                </a:cubicBezTo>
                <a:cubicBezTo>
                  <a:pt x="26893" y="89069"/>
                  <a:pt x="29949" y="89069"/>
                  <a:pt x="29949" y="89069"/>
                </a:cubicBezTo>
                <a:cubicBezTo>
                  <a:pt x="33005" y="85581"/>
                  <a:pt x="33005" y="82093"/>
                  <a:pt x="29949" y="82093"/>
                </a:cubicBezTo>
                <a:close/>
                <a:moveTo>
                  <a:pt x="119796" y="58139"/>
                </a:moveTo>
                <a:lnTo>
                  <a:pt x="119796" y="58139"/>
                </a:lnTo>
                <a:cubicBezTo>
                  <a:pt x="95959" y="37674"/>
                  <a:pt x="95959" y="37674"/>
                  <a:pt x="95959" y="37674"/>
                </a:cubicBezTo>
                <a:cubicBezTo>
                  <a:pt x="92903" y="34186"/>
                  <a:pt x="89847" y="34186"/>
                  <a:pt x="89847" y="37674"/>
                </a:cubicBezTo>
                <a:cubicBezTo>
                  <a:pt x="86791" y="37674"/>
                  <a:pt x="86791" y="41162"/>
                  <a:pt x="89847" y="44418"/>
                </a:cubicBezTo>
                <a:cubicBezTo>
                  <a:pt x="110831" y="61627"/>
                  <a:pt x="110831" y="61627"/>
                  <a:pt x="110831" y="61627"/>
                </a:cubicBezTo>
                <a:cubicBezTo>
                  <a:pt x="89847" y="82093"/>
                  <a:pt x="89847" y="82093"/>
                  <a:pt x="89847" y="82093"/>
                </a:cubicBezTo>
                <a:cubicBezTo>
                  <a:pt x="86791" y="82093"/>
                  <a:pt x="86791" y="85581"/>
                  <a:pt x="89847" y="89069"/>
                </a:cubicBezTo>
                <a:cubicBezTo>
                  <a:pt x="89847" y="89069"/>
                  <a:pt x="92903" y="89069"/>
                  <a:pt x="95959" y="89069"/>
                </a:cubicBezTo>
                <a:cubicBezTo>
                  <a:pt x="119796" y="64883"/>
                  <a:pt x="119796" y="64883"/>
                  <a:pt x="119796" y="64883"/>
                </a:cubicBezTo>
                <a:cubicBezTo>
                  <a:pt x="119796" y="64883"/>
                  <a:pt x="119796" y="64883"/>
                  <a:pt x="119796" y="61627"/>
                </a:cubicBezTo>
                <a:cubicBezTo>
                  <a:pt x="119796" y="61627"/>
                  <a:pt x="119796" y="61627"/>
                  <a:pt x="119796" y="5813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8" name="Shape 4680"/>
          <p:cNvSpPr/>
          <p:nvPr/>
        </p:nvSpPr>
        <p:spPr>
          <a:xfrm>
            <a:off x="2158368" y="4522058"/>
            <a:ext cx="234579" cy="298153"/>
          </a:xfrm>
          <a:custGeom>
            <a:avLst/>
            <a:gdLst/>
            <a:ahLst/>
            <a:cxnLst/>
            <a:rect l="0" t="0" r="0" b="0"/>
            <a:pathLst>
              <a:path w="120000" h="120000" extrusionOk="0">
                <a:moveTo>
                  <a:pt x="108888" y="25589"/>
                </a:moveTo>
                <a:lnTo>
                  <a:pt x="108888" y="25589"/>
                </a:lnTo>
                <a:cubicBezTo>
                  <a:pt x="79753" y="25589"/>
                  <a:pt x="79753" y="25589"/>
                  <a:pt x="79753" y="25589"/>
                </a:cubicBezTo>
                <a:cubicBezTo>
                  <a:pt x="79753" y="17059"/>
                  <a:pt x="79753" y="17059"/>
                  <a:pt x="79753" y="17059"/>
                </a:cubicBezTo>
                <a:cubicBezTo>
                  <a:pt x="79753" y="14151"/>
                  <a:pt x="76296" y="11437"/>
                  <a:pt x="72592" y="11437"/>
                </a:cubicBezTo>
                <a:cubicBezTo>
                  <a:pt x="29135" y="11437"/>
                  <a:pt x="29135" y="11437"/>
                  <a:pt x="29135" y="11437"/>
                </a:cubicBezTo>
                <a:cubicBezTo>
                  <a:pt x="29135" y="5621"/>
                  <a:pt x="29135" y="5621"/>
                  <a:pt x="29135" y="5621"/>
                </a:cubicBezTo>
                <a:cubicBezTo>
                  <a:pt x="29135" y="2714"/>
                  <a:pt x="21728" y="0"/>
                  <a:pt x="18024" y="0"/>
                </a:cubicBezTo>
                <a:cubicBezTo>
                  <a:pt x="7160" y="0"/>
                  <a:pt x="7160" y="0"/>
                  <a:pt x="7160" y="0"/>
                </a:cubicBezTo>
                <a:cubicBezTo>
                  <a:pt x="3456" y="0"/>
                  <a:pt x="0" y="2714"/>
                  <a:pt x="0" y="5621"/>
                </a:cubicBezTo>
                <a:cubicBezTo>
                  <a:pt x="0" y="114184"/>
                  <a:pt x="0" y="114184"/>
                  <a:pt x="0" y="114184"/>
                </a:cubicBezTo>
                <a:cubicBezTo>
                  <a:pt x="0" y="116898"/>
                  <a:pt x="3456" y="119806"/>
                  <a:pt x="7160" y="119806"/>
                </a:cubicBezTo>
                <a:cubicBezTo>
                  <a:pt x="18024" y="119806"/>
                  <a:pt x="18024" y="119806"/>
                  <a:pt x="18024" y="119806"/>
                </a:cubicBezTo>
                <a:cubicBezTo>
                  <a:pt x="21728" y="119806"/>
                  <a:pt x="29135" y="116898"/>
                  <a:pt x="29135" y="114184"/>
                </a:cubicBezTo>
                <a:cubicBezTo>
                  <a:pt x="29135" y="79870"/>
                  <a:pt x="29135" y="79870"/>
                  <a:pt x="29135" y="79870"/>
                </a:cubicBezTo>
                <a:cubicBezTo>
                  <a:pt x="72592" y="79870"/>
                  <a:pt x="72592" y="79870"/>
                  <a:pt x="72592" y="79870"/>
                </a:cubicBezTo>
                <a:cubicBezTo>
                  <a:pt x="72592" y="82778"/>
                  <a:pt x="72592" y="82778"/>
                  <a:pt x="72592" y="82778"/>
                </a:cubicBezTo>
                <a:cubicBezTo>
                  <a:pt x="72592" y="85492"/>
                  <a:pt x="76296" y="91308"/>
                  <a:pt x="79753" y="91308"/>
                </a:cubicBezTo>
                <a:cubicBezTo>
                  <a:pt x="108888" y="91308"/>
                  <a:pt x="108888" y="91308"/>
                  <a:pt x="108888" y="91308"/>
                </a:cubicBezTo>
                <a:cubicBezTo>
                  <a:pt x="116296" y="91308"/>
                  <a:pt x="119753" y="85492"/>
                  <a:pt x="119753" y="82778"/>
                </a:cubicBezTo>
                <a:cubicBezTo>
                  <a:pt x="119753" y="34119"/>
                  <a:pt x="119753" y="34119"/>
                  <a:pt x="119753" y="34119"/>
                </a:cubicBezTo>
                <a:cubicBezTo>
                  <a:pt x="119753" y="28497"/>
                  <a:pt x="116296" y="25589"/>
                  <a:pt x="108888" y="25589"/>
                </a:cubicBezTo>
                <a:close/>
                <a:moveTo>
                  <a:pt x="18024" y="108368"/>
                </a:moveTo>
                <a:lnTo>
                  <a:pt x="18024" y="108368"/>
                </a:lnTo>
                <a:cubicBezTo>
                  <a:pt x="18024" y="111276"/>
                  <a:pt x="14567" y="114184"/>
                  <a:pt x="14567" y="114184"/>
                </a:cubicBezTo>
                <a:cubicBezTo>
                  <a:pt x="10864" y="114184"/>
                  <a:pt x="7160" y="111276"/>
                  <a:pt x="7160" y="108368"/>
                </a:cubicBezTo>
                <a:cubicBezTo>
                  <a:pt x="7160" y="11437"/>
                  <a:pt x="7160" y="11437"/>
                  <a:pt x="7160" y="11437"/>
                </a:cubicBezTo>
                <a:cubicBezTo>
                  <a:pt x="7160" y="8529"/>
                  <a:pt x="10864" y="5621"/>
                  <a:pt x="14567" y="5621"/>
                </a:cubicBezTo>
                <a:cubicBezTo>
                  <a:pt x="14567" y="5621"/>
                  <a:pt x="18024" y="8529"/>
                  <a:pt x="18024" y="11437"/>
                </a:cubicBezTo>
                <a:lnTo>
                  <a:pt x="18024" y="108368"/>
                </a:lnTo>
                <a:close/>
                <a:moveTo>
                  <a:pt x="72592" y="68432"/>
                </a:moveTo>
                <a:lnTo>
                  <a:pt x="72592" y="68432"/>
                </a:lnTo>
                <a:cubicBezTo>
                  <a:pt x="72592" y="68432"/>
                  <a:pt x="69135" y="71340"/>
                  <a:pt x="65432" y="71340"/>
                </a:cubicBezTo>
                <a:cubicBezTo>
                  <a:pt x="29135" y="71340"/>
                  <a:pt x="29135" y="71340"/>
                  <a:pt x="29135" y="71340"/>
                </a:cubicBezTo>
                <a:cubicBezTo>
                  <a:pt x="29135" y="17059"/>
                  <a:pt x="29135" y="17059"/>
                  <a:pt x="29135" y="17059"/>
                </a:cubicBezTo>
                <a:cubicBezTo>
                  <a:pt x="65432" y="17059"/>
                  <a:pt x="65432" y="17059"/>
                  <a:pt x="65432" y="17059"/>
                </a:cubicBezTo>
                <a:cubicBezTo>
                  <a:pt x="69135" y="17059"/>
                  <a:pt x="72592" y="19967"/>
                  <a:pt x="72592" y="22875"/>
                </a:cubicBezTo>
                <a:lnTo>
                  <a:pt x="72592" y="68432"/>
                </a:lnTo>
                <a:close/>
                <a:moveTo>
                  <a:pt x="108888" y="79870"/>
                </a:moveTo>
                <a:lnTo>
                  <a:pt x="108888" y="79870"/>
                </a:lnTo>
                <a:cubicBezTo>
                  <a:pt x="108888" y="79870"/>
                  <a:pt x="108888" y="82778"/>
                  <a:pt x="105432" y="82778"/>
                </a:cubicBezTo>
                <a:cubicBezTo>
                  <a:pt x="79753" y="82778"/>
                  <a:pt x="79753" y="82778"/>
                  <a:pt x="79753" y="82778"/>
                </a:cubicBezTo>
                <a:cubicBezTo>
                  <a:pt x="79753" y="34119"/>
                  <a:pt x="79753" y="34119"/>
                  <a:pt x="79753" y="34119"/>
                </a:cubicBezTo>
                <a:cubicBezTo>
                  <a:pt x="105432" y="34119"/>
                  <a:pt x="105432" y="34119"/>
                  <a:pt x="105432" y="34119"/>
                </a:cubicBezTo>
                <a:cubicBezTo>
                  <a:pt x="108888" y="34119"/>
                  <a:pt x="108888" y="34119"/>
                  <a:pt x="108888" y="37027"/>
                </a:cubicBezTo>
                <a:lnTo>
                  <a:pt x="108888" y="7987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9" name="Shape 4681"/>
          <p:cNvSpPr/>
          <p:nvPr/>
        </p:nvSpPr>
        <p:spPr>
          <a:xfrm>
            <a:off x="1636294" y="4516765"/>
            <a:ext cx="298075" cy="296389"/>
          </a:xfrm>
          <a:custGeom>
            <a:avLst/>
            <a:gdLst/>
            <a:ahLst/>
            <a:cxnLst/>
            <a:rect l="0" t="0" r="0" b="0"/>
            <a:pathLst>
              <a:path w="120000" h="120000" extrusionOk="0">
                <a:moveTo>
                  <a:pt x="28645" y="108368"/>
                </a:moveTo>
                <a:lnTo>
                  <a:pt x="28645" y="108368"/>
                </a:lnTo>
                <a:cubicBezTo>
                  <a:pt x="22838" y="114184"/>
                  <a:pt x="19935" y="114184"/>
                  <a:pt x="17225" y="108368"/>
                </a:cubicBezTo>
                <a:cubicBezTo>
                  <a:pt x="11419" y="105654"/>
                  <a:pt x="11419" y="105654"/>
                  <a:pt x="11419" y="105654"/>
                </a:cubicBezTo>
                <a:cubicBezTo>
                  <a:pt x="8516" y="102746"/>
                  <a:pt x="8516" y="96930"/>
                  <a:pt x="11419" y="94216"/>
                </a:cubicBezTo>
                <a:cubicBezTo>
                  <a:pt x="48580" y="57189"/>
                  <a:pt x="48580" y="57189"/>
                  <a:pt x="48580" y="57189"/>
                </a:cubicBezTo>
                <a:cubicBezTo>
                  <a:pt x="42774" y="54281"/>
                  <a:pt x="37161" y="57189"/>
                  <a:pt x="31354" y="59903"/>
                </a:cubicBezTo>
                <a:cubicBezTo>
                  <a:pt x="5806" y="88400"/>
                  <a:pt x="5806" y="88400"/>
                  <a:pt x="5806" y="88400"/>
                </a:cubicBezTo>
                <a:cubicBezTo>
                  <a:pt x="0" y="94216"/>
                  <a:pt x="0" y="102746"/>
                  <a:pt x="5806" y="108368"/>
                </a:cubicBezTo>
                <a:cubicBezTo>
                  <a:pt x="11419" y="114184"/>
                  <a:pt x="11419" y="114184"/>
                  <a:pt x="11419" y="114184"/>
                </a:cubicBezTo>
                <a:cubicBezTo>
                  <a:pt x="17225" y="119806"/>
                  <a:pt x="25741" y="119806"/>
                  <a:pt x="31354" y="114184"/>
                </a:cubicBezTo>
                <a:cubicBezTo>
                  <a:pt x="60000" y="88400"/>
                  <a:pt x="60000" y="88400"/>
                  <a:pt x="60000" y="88400"/>
                </a:cubicBezTo>
                <a:cubicBezTo>
                  <a:pt x="62709" y="82778"/>
                  <a:pt x="65612" y="76962"/>
                  <a:pt x="62709" y="74248"/>
                </a:cubicBezTo>
                <a:lnTo>
                  <a:pt x="28645" y="108368"/>
                </a:lnTo>
                <a:close/>
                <a:moveTo>
                  <a:pt x="114000" y="11437"/>
                </a:moveTo>
                <a:lnTo>
                  <a:pt x="114000" y="11437"/>
                </a:lnTo>
                <a:cubicBezTo>
                  <a:pt x="108387" y="5621"/>
                  <a:pt x="108387" y="5621"/>
                  <a:pt x="108387" y="5621"/>
                </a:cubicBezTo>
                <a:cubicBezTo>
                  <a:pt x="102580" y="0"/>
                  <a:pt x="94064" y="0"/>
                  <a:pt x="88451" y="5621"/>
                </a:cubicBezTo>
                <a:cubicBezTo>
                  <a:pt x="60000" y="34313"/>
                  <a:pt x="60000" y="34313"/>
                  <a:pt x="60000" y="34313"/>
                </a:cubicBezTo>
                <a:cubicBezTo>
                  <a:pt x="57096" y="37027"/>
                  <a:pt x="54193" y="42843"/>
                  <a:pt x="57096" y="48465"/>
                </a:cubicBezTo>
                <a:cubicBezTo>
                  <a:pt x="91161" y="11437"/>
                  <a:pt x="91161" y="11437"/>
                  <a:pt x="91161" y="11437"/>
                </a:cubicBezTo>
                <a:cubicBezTo>
                  <a:pt x="94064" y="8529"/>
                  <a:pt x="99870" y="8529"/>
                  <a:pt x="102580" y="11437"/>
                </a:cubicBezTo>
                <a:cubicBezTo>
                  <a:pt x="108387" y="17059"/>
                  <a:pt x="108387" y="17059"/>
                  <a:pt x="108387" y="17059"/>
                </a:cubicBezTo>
                <a:cubicBezTo>
                  <a:pt x="111096" y="19967"/>
                  <a:pt x="111096" y="25783"/>
                  <a:pt x="108387" y="28497"/>
                </a:cubicBezTo>
                <a:cubicBezTo>
                  <a:pt x="71419" y="65525"/>
                  <a:pt x="71419" y="65525"/>
                  <a:pt x="71419" y="65525"/>
                </a:cubicBezTo>
                <a:cubicBezTo>
                  <a:pt x="77032" y="65525"/>
                  <a:pt x="82645" y="65525"/>
                  <a:pt x="88451" y="59903"/>
                </a:cubicBezTo>
                <a:cubicBezTo>
                  <a:pt x="114000" y="34313"/>
                  <a:pt x="114000" y="34313"/>
                  <a:pt x="114000" y="34313"/>
                </a:cubicBezTo>
                <a:cubicBezTo>
                  <a:pt x="119806" y="28497"/>
                  <a:pt x="119806" y="17059"/>
                  <a:pt x="114000" y="11437"/>
                </a:cubicBezTo>
                <a:close/>
                <a:moveTo>
                  <a:pt x="71419" y="48465"/>
                </a:moveTo>
                <a:lnTo>
                  <a:pt x="71419" y="48465"/>
                </a:lnTo>
                <a:cubicBezTo>
                  <a:pt x="71419" y="48465"/>
                  <a:pt x="68322" y="48465"/>
                  <a:pt x="65612" y="48465"/>
                </a:cubicBezTo>
                <a:cubicBezTo>
                  <a:pt x="48580" y="68626"/>
                  <a:pt x="48580" y="68626"/>
                  <a:pt x="48580" y="68626"/>
                </a:cubicBezTo>
                <a:cubicBezTo>
                  <a:pt x="45677" y="68626"/>
                  <a:pt x="45677" y="71340"/>
                  <a:pt x="48580" y="74248"/>
                </a:cubicBezTo>
                <a:cubicBezTo>
                  <a:pt x="48580" y="74248"/>
                  <a:pt x="51290" y="74248"/>
                  <a:pt x="54193" y="74248"/>
                </a:cubicBezTo>
                <a:cubicBezTo>
                  <a:pt x="71419" y="54281"/>
                  <a:pt x="71419" y="54281"/>
                  <a:pt x="71419" y="54281"/>
                </a:cubicBezTo>
                <a:cubicBezTo>
                  <a:pt x="74129" y="51373"/>
                  <a:pt x="74129" y="51373"/>
                  <a:pt x="71419" y="4846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0" name="Shape 4682"/>
          <p:cNvSpPr/>
          <p:nvPr/>
        </p:nvSpPr>
        <p:spPr>
          <a:xfrm>
            <a:off x="1147732" y="4552049"/>
            <a:ext cx="283967" cy="241699"/>
          </a:xfrm>
          <a:custGeom>
            <a:avLst/>
            <a:gdLst/>
            <a:ahLst/>
            <a:cxnLst/>
            <a:rect l="0" t="0" r="0" b="0"/>
            <a:pathLst>
              <a:path w="120000" h="120000" extrusionOk="0">
                <a:moveTo>
                  <a:pt x="77826" y="84550"/>
                </a:moveTo>
                <a:lnTo>
                  <a:pt x="77826" y="84550"/>
                </a:lnTo>
                <a:cubicBezTo>
                  <a:pt x="62954" y="102035"/>
                  <a:pt x="62954" y="102035"/>
                  <a:pt x="62954" y="102035"/>
                </a:cubicBezTo>
                <a:cubicBezTo>
                  <a:pt x="62954" y="35209"/>
                  <a:pt x="62954" y="35209"/>
                  <a:pt x="62954" y="35209"/>
                </a:cubicBezTo>
                <a:cubicBezTo>
                  <a:pt x="62954" y="35209"/>
                  <a:pt x="62954" y="31616"/>
                  <a:pt x="59898" y="31616"/>
                </a:cubicBezTo>
                <a:cubicBezTo>
                  <a:pt x="56842" y="31616"/>
                  <a:pt x="56842" y="35209"/>
                  <a:pt x="56842" y="35209"/>
                </a:cubicBezTo>
                <a:cubicBezTo>
                  <a:pt x="56842" y="102035"/>
                  <a:pt x="56842" y="102035"/>
                  <a:pt x="56842" y="102035"/>
                </a:cubicBezTo>
                <a:cubicBezTo>
                  <a:pt x="41969" y="84550"/>
                  <a:pt x="41969" y="84550"/>
                  <a:pt x="41969" y="84550"/>
                </a:cubicBezTo>
                <a:cubicBezTo>
                  <a:pt x="41969" y="84550"/>
                  <a:pt x="38913" y="84550"/>
                  <a:pt x="35857" y="84550"/>
                </a:cubicBezTo>
                <a:cubicBezTo>
                  <a:pt x="35857" y="88143"/>
                  <a:pt x="35857" y="88143"/>
                  <a:pt x="35857" y="91497"/>
                </a:cubicBezTo>
                <a:cubicBezTo>
                  <a:pt x="56842" y="119760"/>
                  <a:pt x="56842" y="119760"/>
                  <a:pt x="56842" y="119760"/>
                </a:cubicBezTo>
                <a:lnTo>
                  <a:pt x="59898" y="119760"/>
                </a:lnTo>
                <a:lnTo>
                  <a:pt x="62954" y="119760"/>
                </a:lnTo>
                <a:cubicBezTo>
                  <a:pt x="83938" y="91497"/>
                  <a:pt x="83938" y="91497"/>
                  <a:pt x="83938" y="91497"/>
                </a:cubicBezTo>
                <a:cubicBezTo>
                  <a:pt x="83938" y="88143"/>
                  <a:pt x="83938" y="88143"/>
                  <a:pt x="83938" y="84550"/>
                </a:cubicBezTo>
                <a:cubicBezTo>
                  <a:pt x="80882" y="84550"/>
                  <a:pt x="77826" y="84550"/>
                  <a:pt x="77826" y="84550"/>
                </a:cubicBezTo>
                <a:close/>
                <a:moveTo>
                  <a:pt x="116943" y="0"/>
                </a:moveTo>
                <a:lnTo>
                  <a:pt x="116943" y="0"/>
                </a:lnTo>
                <a:cubicBezTo>
                  <a:pt x="2852" y="0"/>
                  <a:pt x="2852" y="0"/>
                  <a:pt x="2852" y="0"/>
                </a:cubicBezTo>
                <a:cubicBezTo>
                  <a:pt x="2852" y="0"/>
                  <a:pt x="0" y="0"/>
                  <a:pt x="0" y="3353"/>
                </a:cubicBezTo>
                <a:cubicBezTo>
                  <a:pt x="0" y="42155"/>
                  <a:pt x="0" y="42155"/>
                  <a:pt x="0" y="42155"/>
                </a:cubicBezTo>
                <a:lnTo>
                  <a:pt x="2852" y="45748"/>
                </a:lnTo>
                <a:cubicBezTo>
                  <a:pt x="5908" y="45748"/>
                  <a:pt x="8964" y="42155"/>
                  <a:pt x="8964" y="42155"/>
                </a:cubicBezTo>
                <a:cubicBezTo>
                  <a:pt x="8964" y="6946"/>
                  <a:pt x="8964" y="6946"/>
                  <a:pt x="8964" y="6946"/>
                </a:cubicBezTo>
                <a:cubicBezTo>
                  <a:pt x="110831" y="6946"/>
                  <a:pt x="110831" y="6946"/>
                  <a:pt x="110831" y="6946"/>
                </a:cubicBezTo>
                <a:cubicBezTo>
                  <a:pt x="110831" y="42155"/>
                  <a:pt x="110831" y="42155"/>
                  <a:pt x="110831" y="42155"/>
                </a:cubicBezTo>
                <a:cubicBezTo>
                  <a:pt x="110831" y="42155"/>
                  <a:pt x="113887" y="45748"/>
                  <a:pt x="116943" y="45748"/>
                </a:cubicBezTo>
                <a:lnTo>
                  <a:pt x="119796" y="42155"/>
                </a:lnTo>
                <a:cubicBezTo>
                  <a:pt x="119796" y="3353"/>
                  <a:pt x="119796" y="3353"/>
                  <a:pt x="119796" y="3353"/>
                </a:cubicBezTo>
                <a:cubicBezTo>
                  <a:pt x="119796" y="0"/>
                  <a:pt x="116943" y="0"/>
                  <a:pt x="116943" y="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1" name="Shape 4683"/>
          <p:cNvSpPr/>
          <p:nvPr/>
        </p:nvSpPr>
        <p:spPr>
          <a:xfrm>
            <a:off x="5562426" y="4056305"/>
            <a:ext cx="283966" cy="246991"/>
          </a:xfrm>
          <a:custGeom>
            <a:avLst/>
            <a:gdLst/>
            <a:ahLst/>
            <a:cxnLst/>
            <a:rect l="0" t="0" r="0" b="0"/>
            <a:pathLst>
              <a:path w="120000" h="120000" extrusionOk="0">
                <a:moveTo>
                  <a:pt x="116943" y="75348"/>
                </a:moveTo>
                <a:lnTo>
                  <a:pt x="116943" y="75348"/>
                </a:lnTo>
                <a:cubicBezTo>
                  <a:pt x="113887" y="75348"/>
                  <a:pt x="110831" y="75348"/>
                  <a:pt x="110831" y="78837"/>
                </a:cubicBezTo>
                <a:cubicBezTo>
                  <a:pt x="110831" y="109534"/>
                  <a:pt x="110831" y="109534"/>
                  <a:pt x="110831" y="109534"/>
                </a:cubicBezTo>
                <a:cubicBezTo>
                  <a:pt x="8964" y="109534"/>
                  <a:pt x="8964" y="109534"/>
                  <a:pt x="8964" y="109534"/>
                </a:cubicBezTo>
                <a:cubicBezTo>
                  <a:pt x="8964" y="78837"/>
                  <a:pt x="8964" y="78837"/>
                  <a:pt x="8964" y="78837"/>
                </a:cubicBezTo>
                <a:cubicBezTo>
                  <a:pt x="8964" y="75348"/>
                  <a:pt x="5908" y="75348"/>
                  <a:pt x="2852" y="75348"/>
                </a:cubicBezTo>
                <a:cubicBezTo>
                  <a:pt x="2852" y="75348"/>
                  <a:pt x="0" y="75348"/>
                  <a:pt x="0" y="78837"/>
                </a:cubicBezTo>
                <a:cubicBezTo>
                  <a:pt x="0" y="116511"/>
                  <a:pt x="0" y="116511"/>
                  <a:pt x="0" y="116511"/>
                </a:cubicBezTo>
                <a:lnTo>
                  <a:pt x="2852" y="119767"/>
                </a:lnTo>
                <a:cubicBezTo>
                  <a:pt x="116943" y="119767"/>
                  <a:pt x="116943" y="119767"/>
                  <a:pt x="116943" y="119767"/>
                </a:cubicBezTo>
                <a:lnTo>
                  <a:pt x="119796" y="116511"/>
                </a:lnTo>
                <a:cubicBezTo>
                  <a:pt x="119796" y="78837"/>
                  <a:pt x="119796" y="78837"/>
                  <a:pt x="119796" y="78837"/>
                </a:cubicBezTo>
                <a:cubicBezTo>
                  <a:pt x="119796" y="75348"/>
                  <a:pt x="116943" y="75348"/>
                  <a:pt x="116943" y="75348"/>
                </a:cubicBezTo>
                <a:close/>
                <a:moveTo>
                  <a:pt x="41969" y="37674"/>
                </a:moveTo>
                <a:lnTo>
                  <a:pt x="41969" y="37674"/>
                </a:lnTo>
                <a:cubicBezTo>
                  <a:pt x="56842" y="17209"/>
                  <a:pt x="56842" y="17209"/>
                  <a:pt x="56842" y="17209"/>
                </a:cubicBezTo>
                <a:cubicBezTo>
                  <a:pt x="56842" y="82093"/>
                  <a:pt x="56842" y="82093"/>
                  <a:pt x="56842" y="82093"/>
                </a:cubicBezTo>
                <a:cubicBezTo>
                  <a:pt x="56842" y="85581"/>
                  <a:pt x="56842" y="89069"/>
                  <a:pt x="59898" y="89069"/>
                </a:cubicBezTo>
                <a:cubicBezTo>
                  <a:pt x="62954" y="89069"/>
                  <a:pt x="62954" y="85581"/>
                  <a:pt x="62954" y="82093"/>
                </a:cubicBezTo>
                <a:cubicBezTo>
                  <a:pt x="62954" y="17209"/>
                  <a:pt x="62954" y="17209"/>
                  <a:pt x="62954" y="17209"/>
                </a:cubicBezTo>
                <a:cubicBezTo>
                  <a:pt x="78030" y="37674"/>
                  <a:pt x="78030" y="37674"/>
                  <a:pt x="78030" y="37674"/>
                </a:cubicBezTo>
                <a:cubicBezTo>
                  <a:pt x="78030" y="37674"/>
                  <a:pt x="80882" y="37674"/>
                  <a:pt x="83938" y="37674"/>
                </a:cubicBezTo>
                <a:cubicBezTo>
                  <a:pt x="83938" y="34186"/>
                  <a:pt x="83938" y="30930"/>
                  <a:pt x="83938" y="30930"/>
                </a:cubicBezTo>
                <a:cubicBezTo>
                  <a:pt x="62954" y="3488"/>
                  <a:pt x="62954" y="3488"/>
                  <a:pt x="62954" y="3488"/>
                </a:cubicBezTo>
                <a:cubicBezTo>
                  <a:pt x="62954" y="0"/>
                  <a:pt x="59898" y="0"/>
                  <a:pt x="59898" y="0"/>
                </a:cubicBezTo>
                <a:cubicBezTo>
                  <a:pt x="59898" y="0"/>
                  <a:pt x="56842" y="0"/>
                  <a:pt x="56842" y="3488"/>
                </a:cubicBezTo>
                <a:cubicBezTo>
                  <a:pt x="35857" y="30930"/>
                  <a:pt x="35857" y="30930"/>
                  <a:pt x="35857" y="30930"/>
                </a:cubicBezTo>
                <a:cubicBezTo>
                  <a:pt x="35857" y="30930"/>
                  <a:pt x="35857" y="34186"/>
                  <a:pt x="35857" y="37674"/>
                </a:cubicBezTo>
                <a:cubicBezTo>
                  <a:pt x="38913" y="37674"/>
                  <a:pt x="41969" y="37674"/>
                  <a:pt x="41969" y="3767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2" name="Shape 4684"/>
          <p:cNvSpPr/>
          <p:nvPr/>
        </p:nvSpPr>
        <p:spPr>
          <a:xfrm>
            <a:off x="5059754" y="4040425"/>
            <a:ext cx="305131" cy="284040"/>
          </a:xfrm>
          <a:custGeom>
            <a:avLst/>
            <a:gdLst/>
            <a:ahLst/>
            <a:cxnLst/>
            <a:rect l="0" t="0" r="0" b="0"/>
            <a:pathLst>
              <a:path w="120000" h="120000" extrusionOk="0">
                <a:moveTo>
                  <a:pt x="105993" y="0"/>
                </a:moveTo>
                <a:lnTo>
                  <a:pt x="105993" y="0"/>
                </a:lnTo>
                <a:cubicBezTo>
                  <a:pt x="16845" y="0"/>
                  <a:pt x="16845" y="0"/>
                  <a:pt x="16845" y="0"/>
                </a:cubicBezTo>
                <a:cubicBezTo>
                  <a:pt x="8517" y="0"/>
                  <a:pt x="0" y="5898"/>
                  <a:pt x="0" y="14847"/>
                </a:cubicBezTo>
                <a:cubicBezTo>
                  <a:pt x="0" y="101694"/>
                  <a:pt x="0" y="101694"/>
                  <a:pt x="0" y="101694"/>
                </a:cubicBezTo>
                <a:cubicBezTo>
                  <a:pt x="0" y="110644"/>
                  <a:pt x="8517" y="119796"/>
                  <a:pt x="16845" y="119796"/>
                </a:cubicBezTo>
                <a:cubicBezTo>
                  <a:pt x="105993" y="119796"/>
                  <a:pt x="105993" y="119796"/>
                  <a:pt x="105993" y="119796"/>
                </a:cubicBezTo>
                <a:cubicBezTo>
                  <a:pt x="114321" y="119796"/>
                  <a:pt x="119810" y="110644"/>
                  <a:pt x="119810" y="101694"/>
                </a:cubicBezTo>
                <a:cubicBezTo>
                  <a:pt x="119810" y="14847"/>
                  <a:pt x="119810" y="14847"/>
                  <a:pt x="119810" y="14847"/>
                </a:cubicBezTo>
                <a:cubicBezTo>
                  <a:pt x="119810" y="5898"/>
                  <a:pt x="114321" y="0"/>
                  <a:pt x="105993" y="0"/>
                </a:cubicBezTo>
                <a:close/>
                <a:moveTo>
                  <a:pt x="22334" y="110644"/>
                </a:moveTo>
                <a:lnTo>
                  <a:pt x="22334" y="110644"/>
                </a:lnTo>
                <a:cubicBezTo>
                  <a:pt x="16845" y="110644"/>
                  <a:pt x="16845" y="110644"/>
                  <a:pt x="16845" y="110644"/>
                </a:cubicBezTo>
                <a:cubicBezTo>
                  <a:pt x="11167" y="110644"/>
                  <a:pt x="8517" y="107796"/>
                  <a:pt x="8517" y="101694"/>
                </a:cubicBezTo>
                <a:cubicBezTo>
                  <a:pt x="8517" y="14847"/>
                  <a:pt x="8517" y="14847"/>
                  <a:pt x="8517" y="14847"/>
                </a:cubicBezTo>
                <a:cubicBezTo>
                  <a:pt x="8517" y="12000"/>
                  <a:pt x="11167" y="5898"/>
                  <a:pt x="16845" y="5898"/>
                </a:cubicBezTo>
                <a:cubicBezTo>
                  <a:pt x="22334" y="5898"/>
                  <a:pt x="22334" y="5898"/>
                  <a:pt x="22334" y="5898"/>
                </a:cubicBezTo>
                <a:lnTo>
                  <a:pt x="22334" y="110644"/>
                </a:lnTo>
                <a:close/>
                <a:moveTo>
                  <a:pt x="111482" y="101694"/>
                </a:moveTo>
                <a:lnTo>
                  <a:pt x="111482" y="101694"/>
                </a:lnTo>
                <a:cubicBezTo>
                  <a:pt x="111482" y="107796"/>
                  <a:pt x="108832" y="110644"/>
                  <a:pt x="105993" y="110644"/>
                </a:cubicBezTo>
                <a:cubicBezTo>
                  <a:pt x="30662" y="110644"/>
                  <a:pt x="30662" y="110644"/>
                  <a:pt x="30662" y="110644"/>
                </a:cubicBezTo>
                <a:cubicBezTo>
                  <a:pt x="30662" y="5898"/>
                  <a:pt x="30662" y="5898"/>
                  <a:pt x="30662" y="5898"/>
                </a:cubicBezTo>
                <a:cubicBezTo>
                  <a:pt x="105993" y="5898"/>
                  <a:pt x="105993" y="5898"/>
                  <a:pt x="105993" y="5898"/>
                </a:cubicBezTo>
                <a:cubicBezTo>
                  <a:pt x="108832" y="5898"/>
                  <a:pt x="111482" y="12000"/>
                  <a:pt x="111482" y="14847"/>
                </a:cubicBezTo>
                <a:lnTo>
                  <a:pt x="111482" y="101694"/>
                </a:lnTo>
                <a:close/>
                <a:moveTo>
                  <a:pt x="100315" y="53694"/>
                </a:moveTo>
                <a:lnTo>
                  <a:pt x="100315" y="53694"/>
                </a:lnTo>
                <a:cubicBezTo>
                  <a:pt x="55835" y="53694"/>
                  <a:pt x="55835" y="53694"/>
                  <a:pt x="55835" y="53694"/>
                </a:cubicBezTo>
                <a:cubicBezTo>
                  <a:pt x="69842" y="41898"/>
                  <a:pt x="69842" y="41898"/>
                  <a:pt x="69842" y="41898"/>
                </a:cubicBezTo>
                <a:cubicBezTo>
                  <a:pt x="72492" y="38847"/>
                  <a:pt x="72492" y="38847"/>
                  <a:pt x="69842" y="35796"/>
                </a:cubicBezTo>
                <a:cubicBezTo>
                  <a:pt x="69842" y="35796"/>
                  <a:pt x="67003" y="35796"/>
                  <a:pt x="64164" y="35796"/>
                </a:cubicBezTo>
                <a:cubicBezTo>
                  <a:pt x="41829" y="56949"/>
                  <a:pt x="41829" y="56949"/>
                  <a:pt x="41829" y="56949"/>
                </a:cubicBezTo>
                <a:cubicBezTo>
                  <a:pt x="41829" y="56949"/>
                  <a:pt x="41829" y="56949"/>
                  <a:pt x="41829" y="59796"/>
                </a:cubicBezTo>
                <a:cubicBezTo>
                  <a:pt x="41829" y="59796"/>
                  <a:pt x="41829" y="59796"/>
                  <a:pt x="41829" y="62847"/>
                </a:cubicBezTo>
                <a:cubicBezTo>
                  <a:pt x="64164" y="80745"/>
                  <a:pt x="64164" y="80745"/>
                  <a:pt x="64164" y="80745"/>
                </a:cubicBezTo>
                <a:cubicBezTo>
                  <a:pt x="67003" y="83796"/>
                  <a:pt x="69842" y="83796"/>
                  <a:pt x="69842" y="80745"/>
                </a:cubicBezTo>
                <a:cubicBezTo>
                  <a:pt x="72492" y="80745"/>
                  <a:pt x="72492" y="77694"/>
                  <a:pt x="69842" y="74847"/>
                </a:cubicBezTo>
                <a:cubicBezTo>
                  <a:pt x="55835" y="62847"/>
                  <a:pt x="55835" y="62847"/>
                  <a:pt x="55835" y="62847"/>
                </a:cubicBezTo>
                <a:cubicBezTo>
                  <a:pt x="100315" y="62847"/>
                  <a:pt x="100315" y="62847"/>
                  <a:pt x="100315" y="62847"/>
                </a:cubicBezTo>
                <a:cubicBezTo>
                  <a:pt x="103154" y="62847"/>
                  <a:pt x="105993" y="59796"/>
                  <a:pt x="105993" y="59796"/>
                </a:cubicBezTo>
                <a:cubicBezTo>
                  <a:pt x="105993" y="56949"/>
                  <a:pt x="103154" y="53694"/>
                  <a:pt x="100315" y="5369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3" name="Shape 4685"/>
          <p:cNvSpPr/>
          <p:nvPr/>
        </p:nvSpPr>
        <p:spPr>
          <a:xfrm>
            <a:off x="4571193" y="4040425"/>
            <a:ext cx="305130" cy="284040"/>
          </a:xfrm>
          <a:custGeom>
            <a:avLst/>
            <a:gdLst/>
            <a:ahLst/>
            <a:cxnLst/>
            <a:rect l="0" t="0" r="0" b="0"/>
            <a:pathLst>
              <a:path w="120000" h="120000" extrusionOk="0">
                <a:moveTo>
                  <a:pt x="102965" y="0"/>
                </a:moveTo>
                <a:lnTo>
                  <a:pt x="102965" y="0"/>
                </a:lnTo>
                <a:cubicBezTo>
                  <a:pt x="13817" y="0"/>
                  <a:pt x="13817" y="0"/>
                  <a:pt x="13817" y="0"/>
                </a:cubicBezTo>
                <a:cubicBezTo>
                  <a:pt x="5488" y="0"/>
                  <a:pt x="0" y="5898"/>
                  <a:pt x="0" y="14847"/>
                </a:cubicBezTo>
                <a:cubicBezTo>
                  <a:pt x="0" y="101694"/>
                  <a:pt x="0" y="101694"/>
                  <a:pt x="0" y="101694"/>
                </a:cubicBezTo>
                <a:cubicBezTo>
                  <a:pt x="0" y="110644"/>
                  <a:pt x="5488" y="119796"/>
                  <a:pt x="13817" y="119796"/>
                </a:cubicBezTo>
                <a:cubicBezTo>
                  <a:pt x="102965" y="119796"/>
                  <a:pt x="102965" y="119796"/>
                  <a:pt x="102965" y="119796"/>
                </a:cubicBezTo>
                <a:cubicBezTo>
                  <a:pt x="111293" y="119796"/>
                  <a:pt x="119810" y="110644"/>
                  <a:pt x="119810" y="101694"/>
                </a:cubicBezTo>
                <a:cubicBezTo>
                  <a:pt x="119810" y="14847"/>
                  <a:pt x="119810" y="14847"/>
                  <a:pt x="119810" y="14847"/>
                </a:cubicBezTo>
                <a:cubicBezTo>
                  <a:pt x="119810" y="5898"/>
                  <a:pt x="111293" y="0"/>
                  <a:pt x="102965" y="0"/>
                </a:cubicBezTo>
                <a:close/>
                <a:moveTo>
                  <a:pt x="89148" y="110644"/>
                </a:moveTo>
                <a:lnTo>
                  <a:pt x="89148" y="110644"/>
                </a:lnTo>
                <a:cubicBezTo>
                  <a:pt x="13817" y="110644"/>
                  <a:pt x="13817" y="110644"/>
                  <a:pt x="13817" y="110644"/>
                </a:cubicBezTo>
                <a:cubicBezTo>
                  <a:pt x="11167" y="110644"/>
                  <a:pt x="8328" y="107796"/>
                  <a:pt x="8328" y="101694"/>
                </a:cubicBezTo>
                <a:cubicBezTo>
                  <a:pt x="8328" y="14847"/>
                  <a:pt x="8328" y="14847"/>
                  <a:pt x="8328" y="14847"/>
                </a:cubicBezTo>
                <a:cubicBezTo>
                  <a:pt x="8328" y="12000"/>
                  <a:pt x="11167" y="5898"/>
                  <a:pt x="13817" y="5898"/>
                </a:cubicBezTo>
                <a:cubicBezTo>
                  <a:pt x="89148" y="5898"/>
                  <a:pt x="89148" y="5898"/>
                  <a:pt x="89148" y="5898"/>
                </a:cubicBezTo>
                <a:lnTo>
                  <a:pt x="89148" y="110644"/>
                </a:lnTo>
                <a:close/>
                <a:moveTo>
                  <a:pt x="111293" y="101694"/>
                </a:moveTo>
                <a:lnTo>
                  <a:pt x="111293" y="101694"/>
                </a:lnTo>
                <a:cubicBezTo>
                  <a:pt x="111293" y="107796"/>
                  <a:pt x="108643" y="110644"/>
                  <a:pt x="102965" y="110644"/>
                </a:cubicBezTo>
                <a:cubicBezTo>
                  <a:pt x="97476" y="110644"/>
                  <a:pt x="97476" y="110644"/>
                  <a:pt x="97476" y="110644"/>
                </a:cubicBezTo>
                <a:cubicBezTo>
                  <a:pt x="97476" y="5898"/>
                  <a:pt x="97476" y="5898"/>
                  <a:pt x="97476" y="5898"/>
                </a:cubicBezTo>
                <a:cubicBezTo>
                  <a:pt x="102965" y="5898"/>
                  <a:pt x="102965" y="5898"/>
                  <a:pt x="102965" y="5898"/>
                </a:cubicBezTo>
                <a:cubicBezTo>
                  <a:pt x="108643" y="5898"/>
                  <a:pt x="111293" y="12000"/>
                  <a:pt x="111293" y="14847"/>
                </a:cubicBezTo>
                <a:lnTo>
                  <a:pt x="111293" y="101694"/>
                </a:lnTo>
                <a:close/>
                <a:moveTo>
                  <a:pt x="19495" y="62847"/>
                </a:moveTo>
                <a:lnTo>
                  <a:pt x="19495" y="62847"/>
                </a:lnTo>
                <a:cubicBezTo>
                  <a:pt x="63974" y="62847"/>
                  <a:pt x="63974" y="62847"/>
                  <a:pt x="63974" y="62847"/>
                </a:cubicBezTo>
                <a:cubicBezTo>
                  <a:pt x="50157" y="74847"/>
                  <a:pt x="50157" y="74847"/>
                  <a:pt x="50157" y="74847"/>
                </a:cubicBezTo>
                <a:cubicBezTo>
                  <a:pt x="47318" y="77694"/>
                  <a:pt x="47318" y="80745"/>
                  <a:pt x="50157" y="80745"/>
                </a:cubicBezTo>
                <a:cubicBezTo>
                  <a:pt x="50157" y="83796"/>
                  <a:pt x="52807" y="83796"/>
                  <a:pt x="55646" y="80745"/>
                </a:cubicBezTo>
                <a:cubicBezTo>
                  <a:pt x="77981" y="62847"/>
                  <a:pt x="77981" y="62847"/>
                  <a:pt x="77981" y="62847"/>
                </a:cubicBezTo>
                <a:cubicBezTo>
                  <a:pt x="77981" y="59796"/>
                  <a:pt x="77981" y="59796"/>
                  <a:pt x="77981" y="59796"/>
                </a:cubicBezTo>
                <a:cubicBezTo>
                  <a:pt x="77981" y="56949"/>
                  <a:pt x="77981" y="56949"/>
                  <a:pt x="77981" y="56949"/>
                </a:cubicBezTo>
                <a:cubicBezTo>
                  <a:pt x="55646" y="35796"/>
                  <a:pt x="55646" y="35796"/>
                  <a:pt x="55646" y="35796"/>
                </a:cubicBezTo>
                <a:cubicBezTo>
                  <a:pt x="52807" y="35796"/>
                  <a:pt x="50157" y="35796"/>
                  <a:pt x="50157" y="35796"/>
                </a:cubicBezTo>
                <a:cubicBezTo>
                  <a:pt x="47318" y="38847"/>
                  <a:pt x="47318" y="38847"/>
                  <a:pt x="50157" y="41898"/>
                </a:cubicBezTo>
                <a:cubicBezTo>
                  <a:pt x="63974" y="53694"/>
                  <a:pt x="63974" y="53694"/>
                  <a:pt x="63974" y="53694"/>
                </a:cubicBezTo>
                <a:cubicBezTo>
                  <a:pt x="19495" y="53694"/>
                  <a:pt x="19495" y="53694"/>
                  <a:pt x="19495" y="53694"/>
                </a:cubicBezTo>
                <a:cubicBezTo>
                  <a:pt x="16656" y="53694"/>
                  <a:pt x="13817" y="56949"/>
                  <a:pt x="13817" y="59796"/>
                </a:cubicBezTo>
                <a:cubicBezTo>
                  <a:pt x="13817" y="59796"/>
                  <a:pt x="16656" y="62847"/>
                  <a:pt x="19495" y="6284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4" name="Shape 4686"/>
          <p:cNvSpPr/>
          <p:nvPr/>
        </p:nvSpPr>
        <p:spPr>
          <a:xfrm>
            <a:off x="4089686" y="4028076"/>
            <a:ext cx="283967" cy="305210"/>
          </a:xfrm>
          <a:custGeom>
            <a:avLst/>
            <a:gdLst/>
            <a:ahLst/>
            <a:cxnLst/>
            <a:rect l="0" t="0" r="0" b="0"/>
            <a:pathLst>
              <a:path w="120000" h="120000" extrusionOk="0">
                <a:moveTo>
                  <a:pt x="104923" y="0"/>
                </a:moveTo>
                <a:lnTo>
                  <a:pt x="104923" y="0"/>
                </a:lnTo>
                <a:cubicBezTo>
                  <a:pt x="14872" y="0"/>
                  <a:pt x="14872" y="0"/>
                  <a:pt x="14872" y="0"/>
                </a:cubicBezTo>
                <a:cubicBezTo>
                  <a:pt x="5908" y="0"/>
                  <a:pt x="0" y="8328"/>
                  <a:pt x="0" y="16845"/>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845"/>
                  <a:pt x="119796" y="16845"/>
                  <a:pt x="119796" y="16845"/>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845"/>
                  <a:pt x="8964" y="16845"/>
                  <a:pt x="8964" y="16845"/>
                </a:cubicBezTo>
                <a:cubicBezTo>
                  <a:pt x="8964" y="11167"/>
                  <a:pt x="11816" y="8328"/>
                  <a:pt x="14872" y="8328"/>
                </a:cubicBezTo>
                <a:cubicBezTo>
                  <a:pt x="104923" y="8328"/>
                  <a:pt x="104923" y="8328"/>
                  <a:pt x="104923" y="8328"/>
                </a:cubicBezTo>
                <a:cubicBezTo>
                  <a:pt x="107979" y="8328"/>
                  <a:pt x="110831" y="11167"/>
                  <a:pt x="110831" y="16845"/>
                </a:cubicBezTo>
                <a:lnTo>
                  <a:pt x="110831" y="22334"/>
                </a:lnTo>
                <a:close/>
                <a:moveTo>
                  <a:pt x="41969" y="69652"/>
                </a:moveTo>
                <a:lnTo>
                  <a:pt x="41969" y="69652"/>
                </a:lnTo>
                <a:cubicBezTo>
                  <a:pt x="56842" y="55646"/>
                  <a:pt x="56842" y="55646"/>
                  <a:pt x="56842" y="55646"/>
                </a:cubicBezTo>
                <a:cubicBezTo>
                  <a:pt x="56842" y="100315"/>
                  <a:pt x="56842" y="100315"/>
                  <a:pt x="56842" y="100315"/>
                </a:cubicBezTo>
                <a:cubicBezTo>
                  <a:pt x="56842" y="103154"/>
                  <a:pt x="56842" y="105993"/>
                  <a:pt x="59898" y="105993"/>
                </a:cubicBezTo>
                <a:cubicBezTo>
                  <a:pt x="62954" y="105993"/>
                  <a:pt x="62954" y="103154"/>
                  <a:pt x="62954" y="100315"/>
                </a:cubicBezTo>
                <a:cubicBezTo>
                  <a:pt x="62954" y="55646"/>
                  <a:pt x="62954" y="55646"/>
                  <a:pt x="62954" y="55646"/>
                </a:cubicBezTo>
                <a:cubicBezTo>
                  <a:pt x="78030" y="69652"/>
                  <a:pt x="78030" y="69652"/>
                  <a:pt x="78030" y="69652"/>
                </a:cubicBezTo>
                <a:cubicBezTo>
                  <a:pt x="78030" y="72492"/>
                  <a:pt x="80882" y="72492"/>
                  <a:pt x="83938" y="69652"/>
                </a:cubicBezTo>
                <a:cubicBezTo>
                  <a:pt x="83938" y="69652"/>
                  <a:pt x="83938" y="66813"/>
                  <a:pt x="83938" y="64164"/>
                </a:cubicBezTo>
                <a:cubicBezTo>
                  <a:pt x="62954" y="41829"/>
                  <a:pt x="62954" y="41829"/>
                  <a:pt x="62954" y="41829"/>
                </a:cubicBezTo>
                <a:lnTo>
                  <a:pt x="59898" y="41829"/>
                </a:lnTo>
                <a:lnTo>
                  <a:pt x="56842" y="41829"/>
                </a:lnTo>
                <a:cubicBezTo>
                  <a:pt x="35857" y="64164"/>
                  <a:pt x="35857" y="64164"/>
                  <a:pt x="35857" y="64164"/>
                </a:cubicBezTo>
                <a:cubicBezTo>
                  <a:pt x="35857" y="66813"/>
                  <a:pt x="35857" y="69652"/>
                  <a:pt x="35857" y="69652"/>
                </a:cubicBezTo>
                <a:cubicBezTo>
                  <a:pt x="38913" y="72492"/>
                  <a:pt x="41969" y="72492"/>
                  <a:pt x="41969" y="6965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5" name="Shape 4687"/>
          <p:cNvSpPr/>
          <p:nvPr/>
        </p:nvSpPr>
        <p:spPr>
          <a:xfrm>
            <a:off x="3602887" y="4028076"/>
            <a:ext cx="283967" cy="305210"/>
          </a:xfrm>
          <a:custGeom>
            <a:avLst/>
            <a:gdLst/>
            <a:ahLst/>
            <a:cxnLst/>
            <a:rect l="0" t="0" r="0" b="0"/>
            <a:pathLst>
              <a:path w="120000" h="120000" extrusionOk="0">
                <a:moveTo>
                  <a:pt x="101694" y="0"/>
                </a:moveTo>
                <a:lnTo>
                  <a:pt x="101694" y="0"/>
                </a:lnTo>
                <a:cubicBezTo>
                  <a:pt x="14847" y="0"/>
                  <a:pt x="14847" y="0"/>
                  <a:pt x="14847" y="0"/>
                </a:cubicBezTo>
                <a:cubicBezTo>
                  <a:pt x="5898" y="0"/>
                  <a:pt x="0" y="8328"/>
                  <a:pt x="0" y="16845"/>
                </a:cubicBezTo>
                <a:cubicBezTo>
                  <a:pt x="0" y="105993"/>
                  <a:pt x="0" y="105993"/>
                  <a:pt x="0" y="105993"/>
                </a:cubicBezTo>
                <a:cubicBezTo>
                  <a:pt x="0" y="114321"/>
                  <a:pt x="5898" y="119810"/>
                  <a:pt x="14847" y="119810"/>
                </a:cubicBezTo>
                <a:cubicBezTo>
                  <a:pt x="101694" y="119810"/>
                  <a:pt x="101694" y="119810"/>
                  <a:pt x="101694" y="119810"/>
                </a:cubicBezTo>
                <a:cubicBezTo>
                  <a:pt x="110847" y="119810"/>
                  <a:pt x="119796" y="114321"/>
                  <a:pt x="119796" y="105993"/>
                </a:cubicBezTo>
                <a:cubicBezTo>
                  <a:pt x="119796" y="16845"/>
                  <a:pt x="119796" y="16845"/>
                  <a:pt x="119796" y="16845"/>
                </a:cubicBezTo>
                <a:cubicBezTo>
                  <a:pt x="119796" y="8328"/>
                  <a:pt x="110847" y="0"/>
                  <a:pt x="101694" y="0"/>
                </a:cubicBezTo>
                <a:close/>
                <a:moveTo>
                  <a:pt x="110847" y="105993"/>
                </a:moveTo>
                <a:lnTo>
                  <a:pt x="110847" y="105993"/>
                </a:lnTo>
                <a:cubicBezTo>
                  <a:pt x="110847" y="108643"/>
                  <a:pt x="107796" y="111482"/>
                  <a:pt x="101694" y="111482"/>
                </a:cubicBezTo>
                <a:cubicBezTo>
                  <a:pt x="14847" y="111482"/>
                  <a:pt x="14847" y="111482"/>
                  <a:pt x="14847" y="111482"/>
                </a:cubicBezTo>
                <a:cubicBezTo>
                  <a:pt x="12000" y="111482"/>
                  <a:pt x="5898" y="108643"/>
                  <a:pt x="5898" y="105993"/>
                </a:cubicBezTo>
                <a:cubicBezTo>
                  <a:pt x="5898" y="97476"/>
                  <a:pt x="5898" y="97476"/>
                  <a:pt x="5898" y="97476"/>
                </a:cubicBezTo>
                <a:cubicBezTo>
                  <a:pt x="110847" y="97476"/>
                  <a:pt x="110847" y="97476"/>
                  <a:pt x="110847" y="97476"/>
                </a:cubicBezTo>
                <a:lnTo>
                  <a:pt x="110847" y="105993"/>
                </a:lnTo>
                <a:close/>
                <a:moveTo>
                  <a:pt x="110847" y="89148"/>
                </a:moveTo>
                <a:lnTo>
                  <a:pt x="110847" y="89148"/>
                </a:lnTo>
                <a:cubicBezTo>
                  <a:pt x="5898" y="89148"/>
                  <a:pt x="5898" y="89148"/>
                  <a:pt x="5898" y="89148"/>
                </a:cubicBezTo>
                <a:cubicBezTo>
                  <a:pt x="5898" y="16845"/>
                  <a:pt x="5898" y="16845"/>
                  <a:pt x="5898" y="16845"/>
                </a:cubicBezTo>
                <a:cubicBezTo>
                  <a:pt x="5898" y="11167"/>
                  <a:pt x="12000" y="8328"/>
                  <a:pt x="14847" y="8328"/>
                </a:cubicBezTo>
                <a:cubicBezTo>
                  <a:pt x="101694" y="8328"/>
                  <a:pt x="101694" y="8328"/>
                  <a:pt x="101694" y="8328"/>
                </a:cubicBezTo>
                <a:cubicBezTo>
                  <a:pt x="107796" y="8328"/>
                  <a:pt x="110847" y="11167"/>
                  <a:pt x="110847" y="16845"/>
                </a:cubicBezTo>
                <a:lnTo>
                  <a:pt x="110847" y="89148"/>
                </a:lnTo>
                <a:close/>
                <a:moveTo>
                  <a:pt x="74847" y="50157"/>
                </a:moveTo>
                <a:lnTo>
                  <a:pt x="74847" y="50157"/>
                </a:lnTo>
                <a:cubicBezTo>
                  <a:pt x="62847" y="64164"/>
                  <a:pt x="62847" y="64164"/>
                  <a:pt x="62847" y="64164"/>
                </a:cubicBezTo>
                <a:cubicBezTo>
                  <a:pt x="62847" y="19495"/>
                  <a:pt x="62847" y="19495"/>
                  <a:pt x="62847" y="19495"/>
                </a:cubicBezTo>
                <a:cubicBezTo>
                  <a:pt x="62847" y="16845"/>
                  <a:pt x="59796" y="16845"/>
                  <a:pt x="59796" y="16845"/>
                </a:cubicBezTo>
                <a:cubicBezTo>
                  <a:pt x="56949" y="16845"/>
                  <a:pt x="53898" y="16845"/>
                  <a:pt x="53898" y="19495"/>
                </a:cubicBezTo>
                <a:cubicBezTo>
                  <a:pt x="53898" y="64164"/>
                  <a:pt x="53898" y="64164"/>
                  <a:pt x="53898" y="64164"/>
                </a:cubicBezTo>
                <a:cubicBezTo>
                  <a:pt x="41898" y="50157"/>
                  <a:pt x="41898" y="50157"/>
                  <a:pt x="41898" y="50157"/>
                </a:cubicBezTo>
                <a:cubicBezTo>
                  <a:pt x="38847" y="50157"/>
                  <a:pt x="38847" y="50157"/>
                  <a:pt x="36000" y="50157"/>
                </a:cubicBezTo>
                <a:cubicBezTo>
                  <a:pt x="36000" y="52996"/>
                  <a:pt x="36000" y="52996"/>
                  <a:pt x="36000" y="55646"/>
                </a:cubicBezTo>
                <a:cubicBezTo>
                  <a:pt x="56949" y="77981"/>
                  <a:pt x="56949" y="77981"/>
                  <a:pt x="56949" y="77981"/>
                </a:cubicBezTo>
                <a:cubicBezTo>
                  <a:pt x="56949" y="77981"/>
                  <a:pt x="56949" y="77981"/>
                  <a:pt x="59796" y="77981"/>
                </a:cubicBezTo>
                <a:cubicBezTo>
                  <a:pt x="59796" y="77981"/>
                  <a:pt x="59796" y="77981"/>
                  <a:pt x="62847" y="77981"/>
                </a:cubicBezTo>
                <a:cubicBezTo>
                  <a:pt x="80949" y="55646"/>
                  <a:pt x="80949" y="55646"/>
                  <a:pt x="80949" y="55646"/>
                </a:cubicBezTo>
                <a:cubicBezTo>
                  <a:pt x="83796" y="52996"/>
                  <a:pt x="83796" y="52996"/>
                  <a:pt x="80949" y="50157"/>
                </a:cubicBezTo>
                <a:cubicBezTo>
                  <a:pt x="80949" y="50157"/>
                  <a:pt x="77694" y="50157"/>
                  <a:pt x="74847" y="5015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6" name="Shape 4688"/>
          <p:cNvSpPr/>
          <p:nvPr/>
        </p:nvSpPr>
        <p:spPr>
          <a:xfrm>
            <a:off x="3135492" y="4028076"/>
            <a:ext cx="248689" cy="305210"/>
          </a:xfrm>
          <a:custGeom>
            <a:avLst/>
            <a:gdLst/>
            <a:ahLst/>
            <a:cxnLst/>
            <a:rect l="0" t="0" r="0" b="0"/>
            <a:pathLst>
              <a:path w="120000" h="120000" extrusionOk="0">
                <a:moveTo>
                  <a:pt x="65116" y="0"/>
                </a:moveTo>
                <a:lnTo>
                  <a:pt x="65116" y="0"/>
                </a:lnTo>
                <a:cubicBezTo>
                  <a:pt x="54883" y="0"/>
                  <a:pt x="54883" y="0"/>
                  <a:pt x="54883" y="0"/>
                </a:cubicBezTo>
                <a:cubicBezTo>
                  <a:pt x="51395" y="0"/>
                  <a:pt x="47906" y="5678"/>
                  <a:pt x="47906" y="8328"/>
                </a:cubicBezTo>
                <a:cubicBezTo>
                  <a:pt x="47906" y="111482"/>
                  <a:pt x="47906" y="111482"/>
                  <a:pt x="47906" y="111482"/>
                </a:cubicBezTo>
                <a:cubicBezTo>
                  <a:pt x="47906" y="117160"/>
                  <a:pt x="51395" y="119810"/>
                  <a:pt x="54883" y="119810"/>
                </a:cubicBezTo>
                <a:cubicBezTo>
                  <a:pt x="65116" y="119810"/>
                  <a:pt x="65116" y="119810"/>
                  <a:pt x="65116" y="119810"/>
                </a:cubicBezTo>
                <a:cubicBezTo>
                  <a:pt x="68604" y="119810"/>
                  <a:pt x="75348" y="117160"/>
                  <a:pt x="75348" y="111482"/>
                </a:cubicBezTo>
                <a:cubicBezTo>
                  <a:pt x="75348" y="8328"/>
                  <a:pt x="75348" y="8328"/>
                  <a:pt x="75348" y="8328"/>
                </a:cubicBezTo>
                <a:cubicBezTo>
                  <a:pt x="75348" y="5678"/>
                  <a:pt x="68604" y="0"/>
                  <a:pt x="65116" y="0"/>
                </a:cubicBezTo>
                <a:close/>
                <a:moveTo>
                  <a:pt x="65116" y="108643"/>
                </a:moveTo>
                <a:lnTo>
                  <a:pt x="65116" y="108643"/>
                </a:lnTo>
                <a:cubicBezTo>
                  <a:pt x="65116" y="111482"/>
                  <a:pt x="61627" y="111482"/>
                  <a:pt x="61627" y="111482"/>
                </a:cubicBezTo>
                <a:cubicBezTo>
                  <a:pt x="58372" y="111482"/>
                  <a:pt x="54883" y="111482"/>
                  <a:pt x="54883" y="108643"/>
                </a:cubicBezTo>
                <a:cubicBezTo>
                  <a:pt x="54883" y="11167"/>
                  <a:pt x="54883" y="11167"/>
                  <a:pt x="54883" y="11167"/>
                </a:cubicBezTo>
                <a:cubicBezTo>
                  <a:pt x="54883" y="11167"/>
                  <a:pt x="58372" y="8328"/>
                  <a:pt x="61627" y="8328"/>
                </a:cubicBezTo>
                <a:lnTo>
                  <a:pt x="65116" y="11167"/>
                </a:lnTo>
                <a:lnTo>
                  <a:pt x="65116" y="108643"/>
                </a:lnTo>
                <a:close/>
                <a:moveTo>
                  <a:pt x="20697" y="33501"/>
                </a:moveTo>
                <a:lnTo>
                  <a:pt x="20697" y="33501"/>
                </a:lnTo>
                <a:cubicBezTo>
                  <a:pt x="10232" y="33501"/>
                  <a:pt x="10232" y="33501"/>
                  <a:pt x="10232" y="33501"/>
                </a:cubicBezTo>
                <a:cubicBezTo>
                  <a:pt x="6976" y="33501"/>
                  <a:pt x="0" y="38990"/>
                  <a:pt x="0" y="41829"/>
                </a:cubicBezTo>
                <a:cubicBezTo>
                  <a:pt x="0" y="111482"/>
                  <a:pt x="0" y="111482"/>
                  <a:pt x="0" y="111482"/>
                </a:cubicBezTo>
                <a:cubicBezTo>
                  <a:pt x="0" y="117160"/>
                  <a:pt x="6976" y="119810"/>
                  <a:pt x="10232" y="119810"/>
                </a:cubicBezTo>
                <a:cubicBezTo>
                  <a:pt x="20697" y="119810"/>
                  <a:pt x="20697" y="119810"/>
                  <a:pt x="20697" y="119810"/>
                </a:cubicBezTo>
                <a:cubicBezTo>
                  <a:pt x="23953" y="119810"/>
                  <a:pt x="27441" y="117160"/>
                  <a:pt x="27441" y="111482"/>
                </a:cubicBezTo>
                <a:cubicBezTo>
                  <a:pt x="27441" y="41829"/>
                  <a:pt x="27441" y="41829"/>
                  <a:pt x="27441" y="41829"/>
                </a:cubicBezTo>
                <a:cubicBezTo>
                  <a:pt x="27441" y="38990"/>
                  <a:pt x="23953" y="33501"/>
                  <a:pt x="20697" y="33501"/>
                </a:cubicBezTo>
                <a:close/>
                <a:moveTo>
                  <a:pt x="20697" y="108643"/>
                </a:moveTo>
                <a:lnTo>
                  <a:pt x="20697" y="108643"/>
                </a:lnTo>
                <a:cubicBezTo>
                  <a:pt x="20697" y="111482"/>
                  <a:pt x="17209" y="111482"/>
                  <a:pt x="13720" y="111482"/>
                </a:cubicBezTo>
                <a:cubicBezTo>
                  <a:pt x="13720" y="111482"/>
                  <a:pt x="10232" y="111482"/>
                  <a:pt x="10232" y="108643"/>
                </a:cubicBezTo>
                <a:cubicBezTo>
                  <a:pt x="10232" y="44668"/>
                  <a:pt x="10232" y="44668"/>
                  <a:pt x="10232" y="44668"/>
                </a:cubicBezTo>
                <a:lnTo>
                  <a:pt x="13720" y="41829"/>
                </a:lnTo>
                <a:cubicBezTo>
                  <a:pt x="17209" y="41829"/>
                  <a:pt x="20697" y="44668"/>
                  <a:pt x="20697" y="44668"/>
                </a:cubicBezTo>
                <a:lnTo>
                  <a:pt x="20697" y="108643"/>
                </a:lnTo>
                <a:close/>
                <a:moveTo>
                  <a:pt x="109534" y="61324"/>
                </a:moveTo>
                <a:lnTo>
                  <a:pt x="109534" y="61324"/>
                </a:lnTo>
                <a:cubicBezTo>
                  <a:pt x="102790" y="61324"/>
                  <a:pt x="102790" y="61324"/>
                  <a:pt x="102790" y="61324"/>
                </a:cubicBezTo>
                <a:cubicBezTo>
                  <a:pt x="95813" y="61324"/>
                  <a:pt x="92558" y="64164"/>
                  <a:pt x="92558" y="66813"/>
                </a:cubicBezTo>
                <a:cubicBezTo>
                  <a:pt x="92558" y="111482"/>
                  <a:pt x="92558" y="111482"/>
                  <a:pt x="92558" y="111482"/>
                </a:cubicBezTo>
                <a:cubicBezTo>
                  <a:pt x="92558" y="117160"/>
                  <a:pt x="95813" y="119810"/>
                  <a:pt x="102790" y="119810"/>
                </a:cubicBezTo>
                <a:cubicBezTo>
                  <a:pt x="109534" y="119810"/>
                  <a:pt x="109534" y="119810"/>
                  <a:pt x="109534" y="119810"/>
                </a:cubicBezTo>
                <a:cubicBezTo>
                  <a:pt x="116511" y="119810"/>
                  <a:pt x="119767" y="117160"/>
                  <a:pt x="119767" y="111482"/>
                </a:cubicBezTo>
                <a:cubicBezTo>
                  <a:pt x="119767" y="66813"/>
                  <a:pt x="119767" y="66813"/>
                  <a:pt x="119767" y="66813"/>
                </a:cubicBezTo>
                <a:cubicBezTo>
                  <a:pt x="119767" y="64164"/>
                  <a:pt x="116511" y="61324"/>
                  <a:pt x="109534" y="61324"/>
                </a:cubicBezTo>
                <a:close/>
                <a:moveTo>
                  <a:pt x="109534" y="108643"/>
                </a:moveTo>
                <a:lnTo>
                  <a:pt x="109534" y="108643"/>
                </a:lnTo>
                <a:cubicBezTo>
                  <a:pt x="109534" y="111482"/>
                  <a:pt x="109534" y="111482"/>
                  <a:pt x="106279" y="111482"/>
                </a:cubicBezTo>
                <a:cubicBezTo>
                  <a:pt x="102790" y="111482"/>
                  <a:pt x="102790" y="111482"/>
                  <a:pt x="102790" y="108643"/>
                </a:cubicBezTo>
                <a:cubicBezTo>
                  <a:pt x="102790" y="72492"/>
                  <a:pt x="102790" y="72492"/>
                  <a:pt x="102790" y="72492"/>
                </a:cubicBezTo>
                <a:cubicBezTo>
                  <a:pt x="102790" y="69652"/>
                  <a:pt x="102790" y="66813"/>
                  <a:pt x="106279" y="66813"/>
                </a:cubicBezTo>
                <a:cubicBezTo>
                  <a:pt x="109534" y="66813"/>
                  <a:pt x="109534" y="69652"/>
                  <a:pt x="109534" y="72492"/>
                </a:cubicBezTo>
                <a:lnTo>
                  <a:pt x="109534" y="10864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7" name="Shape 4689"/>
          <p:cNvSpPr/>
          <p:nvPr/>
        </p:nvSpPr>
        <p:spPr>
          <a:xfrm>
            <a:off x="2613418" y="4028076"/>
            <a:ext cx="296312" cy="305210"/>
          </a:xfrm>
          <a:custGeom>
            <a:avLst/>
            <a:gdLst/>
            <a:ahLst/>
            <a:cxnLst/>
            <a:rect l="0" t="0" r="0" b="0"/>
            <a:pathLst>
              <a:path w="120000" h="120000" extrusionOk="0">
                <a:moveTo>
                  <a:pt x="17059" y="16845"/>
                </a:moveTo>
                <a:lnTo>
                  <a:pt x="17059" y="16845"/>
                </a:lnTo>
                <a:cubicBezTo>
                  <a:pt x="17059" y="16845"/>
                  <a:pt x="14151" y="16845"/>
                  <a:pt x="14151" y="19495"/>
                </a:cubicBezTo>
                <a:cubicBezTo>
                  <a:pt x="14151" y="22334"/>
                  <a:pt x="17059" y="22334"/>
                  <a:pt x="17059" y="22334"/>
                </a:cubicBezTo>
                <a:cubicBezTo>
                  <a:pt x="19967" y="22334"/>
                  <a:pt x="22875" y="22334"/>
                  <a:pt x="22875" y="19495"/>
                </a:cubicBezTo>
                <a:cubicBezTo>
                  <a:pt x="22875" y="16845"/>
                  <a:pt x="19967" y="16845"/>
                  <a:pt x="17059" y="16845"/>
                </a:cubicBezTo>
                <a:close/>
                <a:moveTo>
                  <a:pt x="105654" y="0"/>
                </a:moveTo>
                <a:lnTo>
                  <a:pt x="105654" y="0"/>
                </a:lnTo>
                <a:cubicBezTo>
                  <a:pt x="14151" y="0"/>
                  <a:pt x="14151" y="0"/>
                  <a:pt x="14151" y="0"/>
                </a:cubicBezTo>
                <a:cubicBezTo>
                  <a:pt x="5621" y="0"/>
                  <a:pt x="0" y="8328"/>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328"/>
                  <a:pt x="114184" y="0"/>
                  <a:pt x="105654" y="0"/>
                </a:cubicBezTo>
                <a:close/>
                <a:moveTo>
                  <a:pt x="114184" y="105993"/>
                </a:moveTo>
                <a:lnTo>
                  <a:pt x="114184" y="105993"/>
                </a:lnTo>
                <a:cubicBezTo>
                  <a:pt x="114184" y="108643"/>
                  <a:pt x="108368" y="111482"/>
                  <a:pt x="105654" y="111482"/>
                </a:cubicBezTo>
                <a:cubicBezTo>
                  <a:pt x="14151" y="111482"/>
                  <a:pt x="14151" y="111482"/>
                  <a:pt x="14151" y="111482"/>
                </a:cubicBezTo>
                <a:cubicBezTo>
                  <a:pt x="11437" y="111482"/>
                  <a:pt x="5621" y="108643"/>
                  <a:pt x="5621" y="105993"/>
                </a:cubicBezTo>
                <a:cubicBezTo>
                  <a:pt x="5621" y="38990"/>
                  <a:pt x="5621" y="38990"/>
                  <a:pt x="5621" y="38990"/>
                </a:cubicBezTo>
                <a:cubicBezTo>
                  <a:pt x="114184" y="38990"/>
                  <a:pt x="114184" y="38990"/>
                  <a:pt x="114184" y="38990"/>
                </a:cubicBezTo>
                <a:lnTo>
                  <a:pt x="114184" y="105993"/>
                </a:lnTo>
                <a:close/>
                <a:moveTo>
                  <a:pt x="114184" y="30662"/>
                </a:moveTo>
                <a:lnTo>
                  <a:pt x="114184" y="30662"/>
                </a:lnTo>
                <a:cubicBezTo>
                  <a:pt x="5621" y="30662"/>
                  <a:pt x="5621" y="30662"/>
                  <a:pt x="5621" y="30662"/>
                </a:cubicBezTo>
                <a:cubicBezTo>
                  <a:pt x="5621" y="16845"/>
                  <a:pt x="5621" y="16845"/>
                  <a:pt x="5621" y="16845"/>
                </a:cubicBezTo>
                <a:cubicBezTo>
                  <a:pt x="5621" y="11167"/>
                  <a:pt x="11437" y="8328"/>
                  <a:pt x="14151" y="8328"/>
                </a:cubicBezTo>
                <a:cubicBezTo>
                  <a:pt x="105654" y="8328"/>
                  <a:pt x="105654" y="8328"/>
                  <a:pt x="105654" y="8328"/>
                </a:cubicBezTo>
                <a:cubicBezTo>
                  <a:pt x="108368" y="8328"/>
                  <a:pt x="114184" y="11167"/>
                  <a:pt x="114184" y="16845"/>
                </a:cubicBezTo>
                <a:lnTo>
                  <a:pt x="114184" y="30662"/>
                </a:lnTo>
                <a:close/>
                <a:moveTo>
                  <a:pt x="48465" y="16845"/>
                </a:moveTo>
                <a:lnTo>
                  <a:pt x="48465" y="16845"/>
                </a:lnTo>
                <a:cubicBezTo>
                  <a:pt x="45557" y="16845"/>
                  <a:pt x="45557" y="16845"/>
                  <a:pt x="45557" y="19495"/>
                </a:cubicBezTo>
                <a:cubicBezTo>
                  <a:pt x="45557" y="22334"/>
                  <a:pt x="45557" y="22334"/>
                  <a:pt x="48465" y="22334"/>
                </a:cubicBezTo>
                <a:cubicBezTo>
                  <a:pt x="51373" y="22334"/>
                  <a:pt x="51373" y="22334"/>
                  <a:pt x="51373" y="19495"/>
                </a:cubicBezTo>
                <a:cubicBezTo>
                  <a:pt x="51373" y="16845"/>
                  <a:pt x="51373" y="16845"/>
                  <a:pt x="48465" y="16845"/>
                </a:cubicBezTo>
                <a:close/>
                <a:moveTo>
                  <a:pt x="34313" y="16845"/>
                </a:moveTo>
                <a:lnTo>
                  <a:pt x="34313" y="16845"/>
                </a:lnTo>
                <a:cubicBezTo>
                  <a:pt x="31405" y="16845"/>
                  <a:pt x="28497" y="16845"/>
                  <a:pt x="28497" y="19495"/>
                </a:cubicBezTo>
                <a:cubicBezTo>
                  <a:pt x="28497" y="22334"/>
                  <a:pt x="31405" y="22334"/>
                  <a:pt x="34313" y="22334"/>
                </a:cubicBezTo>
                <a:cubicBezTo>
                  <a:pt x="34313" y="22334"/>
                  <a:pt x="37027" y="22334"/>
                  <a:pt x="37027" y="19495"/>
                </a:cubicBezTo>
                <a:cubicBezTo>
                  <a:pt x="37027" y="16845"/>
                  <a:pt x="34313" y="16845"/>
                  <a:pt x="34313" y="1684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8" name="Shape 4690"/>
          <p:cNvSpPr/>
          <p:nvPr/>
        </p:nvSpPr>
        <p:spPr>
          <a:xfrm>
            <a:off x="2116038" y="4028076"/>
            <a:ext cx="305130" cy="305210"/>
          </a:xfrm>
          <a:custGeom>
            <a:avLst/>
            <a:gdLst/>
            <a:ahLst/>
            <a:cxnLst/>
            <a:rect l="0" t="0" r="0" b="0"/>
            <a:pathLst>
              <a:path w="120000" h="120000" extrusionOk="0">
                <a:moveTo>
                  <a:pt x="61324" y="0"/>
                </a:moveTo>
                <a:lnTo>
                  <a:pt x="61324" y="0"/>
                </a:lnTo>
                <a:cubicBezTo>
                  <a:pt x="28012" y="0"/>
                  <a:pt x="0" y="27823"/>
                  <a:pt x="0" y="61324"/>
                </a:cubicBezTo>
                <a:cubicBezTo>
                  <a:pt x="0" y="91987"/>
                  <a:pt x="28012" y="119810"/>
                  <a:pt x="61324" y="119810"/>
                </a:cubicBezTo>
                <a:cubicBezTo>
                  <a:pt x="91987" y="119810"/>
                  <a:pt x="119810" y="91987"/>
                  <a:pt x="119810" y="61324"/>
                </a:cubicBezTo>
                <a:cubicBezTo>
                  <a:pt x="119810" y="27823"/>
                  <a:pt x="91987" y="0"/>
                  <a:pt x="61324" y="0"/>
                </a:cubicBezTo>
                <a:close/>
                <a:moveTo>
                  <a:pt x="103154" y="30662"/>
                </a:moveTo>
                <a:lnTo>
                  <a:pt x="103154" y="30662"/>
                </a:lnTo>
                <a:cubicBezTo>
                  <a:pt x="108643" y="38990"/>
                  <a:pt x="111482" y="47507"/>
                  <a:pt x="111482" y="55646"/>
                </a:cubicBezTo>
                <a:cubicBezTo>
                  <a:pt x="83659" y="55646"/>
                  <a:pt x="83659" y="55646"/>
                  <a:pt x="83659" y="55646"/>
                </a:cubicBezTo>
                <a:cubicBezTo>
                  <a:pt x="83659" y="50157"/>
                  <a:pt x="80820" y="41829"/>
                  <a:pt x="80820" y="36340"/>
                </a:cubicBezTo>
                <a:cubicBezTo>
                  <a:pt x="89148" y="36340"/>
                  <a:pt x="97665" y="33501"/>
                  <a:pt x="103154" y="30662"/>
                </a:cubicBezTo>
                <a:close/>
                <a:moveTo>
                  <a:pt x="97665" y="25173"/>
                </a:moveTo>
                <a:lnTo>
                  <a:pt x="97665" y="25173"/>
                </a:lnTo>
                <a:cubicBezTo>
                  <a:pt x="91987" y="27823"/>
                  <a:pt x="86498" y="27823"/>
                  <a:pt x="77981" y="27823"/>
                </a:cubicBezTo>
                <a:cubicBezTo>
                  <a:pt x="77981" y="22334"/>
                  <a:pt x="75331" y="16845"/>
                  <a:pt x="72492" y="11167"/>
                </a:cubicBezTo>
                <a:cubicBezTo>
                  <a:pt x="83659" y="11167"/>
                  <a:pt x="91987" y="16845"/>
                  <a:pt x="97665" y="25173"/>
                </a:cubicBezTo>
                <a:close/>
                <a:moveTo>
                  <a:pt x="44668" y="55646"/>
                </a:moveTo>
                <a:lnTo>
                  <a:pt x="44668" y="55646"/>
                </a:lnTo>
                <a:cubicBezTo>
                  <a:pt x="44668" y="50157"/>
                  <a:pt x="47507" y="44668"/>
                  <a:pt x="47507" y="36340"/>
                </a:cubicBezTo>
                <a:cubicBezTo>
                  <a:pt x="52996" y="38990"/>
                  <a:pt x="55835" y="38990"/>
                  <a:pt x="61324" y="38990"/>
                </a:cubicBezTo>
                <a:cubicBezTo>
                  <a:pt x="64164" y="38990"/>
                  <a:pt x="69842" y="38990"/>
                  <a:pt x="72492" y="36340"/>
                </a:cubicBezTo>
                <a:cubicBezTo>
                  <a:pt x="75331" y="44668"/>
                  <a:pt x="75331" y="50157"/>
                  <a:pt x="75331" y="55646"/>
                </a:cubicBezTo>
                <a:lnTo>
                  <a:pt x="44668" y="55646"/>
                </a:lnTo>
                <a:close/>
                <a:moveTo>
                  <a:pt x="75331" y="64164"/>
                </a:moveTo>
                <a:lnTo>
                  <a:pt x="75331" y="64164"/>
                </a:lnTo>
                <a:cubicBezTo>
                  <a:pt x="75331" y="69652"/>
                  <a:pt x="75331" y="77981"/>
                  <a:pt x="72492" y="83659"/>
                </a:cubicBezTo>
                <a:cubicBezTo>
                  <a:pt x="69842" y="83659"/>
                  <a:pt x="64164" y="83659"/>
                  <a:pt x="61324" y="83659"/>
                </a:cubicBezTo>
                <a:cubicBezTo>
                  <a:pt x="55835" y="83659"/>
                  <a:pt x="52996" y="83659"/>
                  <a:pt x="47507" y="83659"/>
                </a:cubicBezTo>
                <a:cubicBezTo>
                  <a:pt x="47507" y="77981"/>
                  <a:pt x="44668" y="69652"/>
                  <a:pt x="44668" y="64164"/>
                </a:cubicBezTo>
                <a:lnTo>
                  <a:pt x="75331" y="64164"/>
                </a:lnTo>
                <a:close/>
                <a:moveTo>
                  <a:pt x="55835" y="8328"/>
                </a:moveTo>
                <a:lnTo>
                  <a:pt x="55835" y="8328"/>
                </a:lnTo>
                <a:cubicBezTo>
                  <a:pt x="58675" y="8328"/>
                  <a:pt x="58675" y="8328"/>
                  <a:pt x="61324" y="8328"/>
                </a:cubicBezTo>
                <a:lnTo>
                  <a:pt x="64164" y="8328"/>
                </a:lnTo>
                <a:cubicBezTo>
                  <a:pt x="67003" y="14006"/>
                  <a:pt x="69842" y="22334"/>
                  <a:pt x="72492" y="30662"/>
                </a:cubicBezTo>
                <a:cubicBezTo>
                  <a:pt x="67003" y="30662"/>
                  <a:pt x="64164" y="30662"/>
                  <a:pt x="61324" y="30662"/>
                </a:cubicBezTo>
                <a:cubicBezTo>
                  <a:pt x="55835" y="30662"/>
                  <a:pt x="52996" y="30662"/>
                  <a:pt x="50157" y="30662"/>
                </a:cubicBezTo>
                <a:cubicBezTo>
                  <a:pt x="50157" y="22334"/>
                  <a:pt x="52996" y="14006"/>
                  <a:pt x="55835" y="8328"/>
                </a:cubicBezTo>
                <a:close/>
                <a:moveTo>
                  <a:pt x="47507" y="11167"/>
                </a:moveTo>
                <a:lnTo>
                  <a:pt x="47507" y="11167"/>
                </a:lnTo>
                <a:cubicBezTo>
                  <a:pt x="44668" y="16845"/>
                  <a:pt x="41829" y="22334"/>
                  <a:pt x="41829" y="27823"/>
                </a:cubicBezTo>
                <a:cubicBezTo>
                  <a:pt x="36340" y="27823"/>
                  <a:pt x="28012" y="27823"/>
                  <a:pt x="22334" y="25173"/>
                </a:cubicBezTo>
                <a:cubicBezTo>
                  <a:pt x="28012" y="16845"/>
                  <a:pt x="39179" y="11167"/>
                  <a:pt x="47507" y="11167"/>
                </a:cubicBezTo>
                <a:close/>
                <a:moveTo>
                  <a:pt x="16845" y="30662"/>
                </a:moveTo>
                <a:lnTo>
                  <a:pt x="16845" y="30662"/>
                </a:lnTo>
                <a:cubicBezTo>
                  <a:pt x="25173" y="33501"/>
                  <a:pt x="33501" y="36340"/>
                  <a:pt x="39179" y="36340"/>
                </a:cubicBezTo>
                <a:cubicBezTo>
                  <a:pt x="39179" y="41829"/>
                  <a:pt x="39179" y="50157"/>
                  <a:pt x="39179" y="55646"/>
                </a:cubicBezTo>
                <a:cubicBezTo>
                  <a:pt x="8328" y="55646"/>
                  <a:pt x="8328" y="55646"/>
                  <a:pt x="8328" y="55646"/>
                </a:cubicBezTo>
                <a:cubicBezTo>
                  <a:pt x="8328" y="47507"/>
                  <a:pt x="11167" y="38990"/>
                  <a:pt x="16845" y="30662"/>
                </a:cubicBezTo>
                <a:close/>
                <a:moveTo>
                  <a:pt x="16845" y="89148"/>
                </a:moveTo>
                <a:lnTo>
                  <a:pt x="16845" y="89148"/>
                </a:lnTo>
                <a:cubicBezTo>
                  <a:pt x="11167" y="80820"/>
                  <a:pt x="8328" y="72492"/>
                  <a:pt x="8328" y="64164"/>
                </a:cubicBezTo>
                <a:cubicBezTo>
                  <a:pt x="39179" y="64164"/>
                  <a:pt x="39179" y="64164"/>
                  <a:pt x="39179" y="64164"/>
                </a:cubicBezTo>
                <a:cubicBezTo>
                  <a:pt x="39179" y="69652"/>
                  <a:pt x="39179" y="77981"/>
                  <a:pt x="39179" y="83659"/>
                </a:cubicBezTo>
                <a:cubicBezTo>
                  <a:pt x="33501" y="86498"/>
                  <a:pt x="25173" y="86498"/>
                  <a:pt x="16845" y="89148"/>
                </a:cubicBezTo>
                <a:close/>
                <a:moveTo>
                  <a:pt x="22334" y="94826"/>
                </a:moveTo>
                <a:lnTo>
                  <a:pt x="22334" y="94826"/>
                </a:lnTo>
                <a:cubicBezTo>
                  <a:pt x="28012" y="94826"/>
                  <a:pt x="36340" y="91987"/>
                  <a:pt x="41829" y="91987"/>
                </a:cubicBezTo>
                <a:cubicBezTo>
                  <a:pt x="41829" y="97476"/>
                  <a:pt x="44668" y="105993"/>
                  <a:pt x="47507" y="111482"/>
                </a:cubicBezTo>
                <a:cubicBezTo>
                  <a:pt x="39179" y="108643"/>
                  <a:pt x="28012" y="103154"/>
                  <a:pt x="22334" y="94826"/>
                </a:cubicBezTo>
                <a:close/>
                <a:moveTo>
                  <a:pt x="64164" y="111482"/>
                </a:moveTo>
                <a:lnTo>
                  <a:pt x="64164" y="111482"/>
                </a:lnTo>
                <a:lnTo>
                  <a:pt x="61324" y="111482"/>
                </a:lnTo>
                <a:cubicBezTo>
                  <a:pt x="58675" y="111482"/>
                  <a:pt x="58675" y="111482"/>
                  <a:pt x="55835" y="111482"/>
                </a:cubicBezTo>
                <a:cubicBezTo>
                  <a:pt x="52996" y="105993"/>
                  <a:pt x="50157" y="97476"/>
                  <a:pt x="50157" y="89148"/>
                </a:cubicBezTo>
                <a:cubicBezTo>
                  <a:pt x="52996" y="89148"/>
                  <a:pt x="55835" y="89148"/>
                  <a:pt x="61324" y="89148"/>
                </a:cubicBezTo>
                <a:cubicBezTo>
                  <a:pt x="64164" y="89148"/>
                  <a:pt x="67003" y="89148"/>
                  <a:pt x="72492" y="89148"/>
                </a:cubicBezTo>
                <a:cubicBezTo>
                  <a:pt x="69842" y="97476"/>
                  <a:pt x="67003" y="105993"/>
                  <a:pt x="64164" y="111482"/>
                </a:cubicBezTo>
                <a:close/>
                <a:moveTo>
                  <a:pt x="72492" y="111482"/>
                </a:moveTo>
                <a:lnTo>
                  <a:pt x="72492" y="111482"/>
                </a:lnTo>
                <a:cubicBezTo>
                  <a:pt x="75331" y="105993"/>
                  <a:pt x="77981" y="97476"/>
                  <a:pt x="77981" y="91987"/>
                </a:cubicBezTo>
                <a:cubicBezTo>
                  <a:pt x="86498" y="91987"/>
                  <a:pt x="91987" y="94826"/>
                  <a:pt x="97665" y="94826"/>
                </a:cubicBezTo>
                <a:cubicBezTo>
                  <a:pt x="91987" y="103154"/>
                  <a:pt x="83659" y="108643"/>
                  <a:pt x="72492" y="111482"/>
                </a:cubicBezTo>
                <a:close/>
                <a:moveTo>
                  <a:pt x="103154" y="89148"/>
                </a:moveTo>
                <a:lnTo>
                  <a:pt x="103154" y="89148"/>
                </a:lnTo>
                <a:cubicBezTo>
                  <a:pt x="97665" y="86498"/>
                  <a:pt x="89148" y="86498"/>
                  <a:pt x="80820" y="83659"/>
                </a:cubicBezTo>
                <a:cubicBezTo>
                  <a:pt x="80820" y="77981"/>
                  <a:pt x="83659" y="69652"/>
                  <a:pt x="83659" y="64164"/>
                </a:cubicBezTo>
                <a:cubicBezTo>
                  <a:pt x="111482" y="64164"/>
                  <a:pt x="111482" y="64164"/>
                  <a:pt x="111482" y="64164"/>
                </a:cubicBezTo>
                <a:cubicBezTo>
                  <a:pt x="111482" y="72492"/>
                  <a:pt x="108643" y="80820"/>
                  <a:pt x="103154" y="8914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9" name="Shape 4691"/>
          <p:cNvSpPr/>
          <p:nvPr/>
        </p:nvSpPr>
        <p:spPr>
          <a:xfrm>
            <a:off x="1662750" y="4040425"/>
            <a:ext cx="248691" cy="291097"/>
          </a:xfrm>
          <a:custGeom>
            <a:avLst/>
            <a:gdLst/>
            <a:ahLst/>
            <a:cxnLst/>
            <a:rect l="0" t="0" r="0" b="0"/>
            <a:pathLst>
              <a:path w="120000" h="120000" extrusionOk="0">
                <a:moveTo>
                  <a:pt x="6976" y="11721"/>
                </a:moveTo>
                <a:lnTo>
                  <a:pt x="6976" y="11721"/>
                </a:lnTo>
                <a:cubicBezTo>
                  <a:pt x="89069" y="11721"/>
                  <a:pt x="89069" y="11721"/>
                  <a:pt x="89069" y="11721"/>
                </a:cubicBezTo>
                <a:cubicBezTo>
                  <a:pt x="89069" y="11721"/>
                  <a:pt x="92558" y="8741"/>
                  <a:pt x="92558" y="5761"/>
                </a:cubicBezTo>
                <a:lnTo>
                  <a:pt x="89069" y="2781"/>
                </a:lnTo>
                <a:cubicBezTo>
                  <a:pt x="6976" y="2781"/>
                  <a:pt x="6976" y="2781"/>
                  <a:pt x="6976" y="2781"/>
                </a:cubicBezTo>
                <a:cubicBezTo>
                  <a:pt x="3488" y="2781"/>
                  <a:pt x="0" y="5761"/>
                  <a:pt x="0" y="5761"/>
                </a:cubicBezTo>
                <a:cubicBezTo>
                  <a:pt x="0" y="8741"/>
                  <a:pt x="3488" y="11721"/>
                  <a:pt x="6976" y="11721"/>
                </a:cubicBezTo>
                <a:close/>
                <a:moveTo>
                  <a:pt x="6976" y="34966"/>
                </a:moveTo>
                <a:lnTo>
                  <a:pt x="6976" y="34966"/>
                </a:lnTo>
                <a:cubicBezTo>
                  <a:pt x="89069" y="34966"/>
                  <a:pt x="89069" y="34966"/>
                  <a:pt x="89069" y="34966"/>
                </a:cubicBezTo>
                <a:cubicBezTo>
                  <a:pt x="89069" y="34966"/>
                  <a:pt x="92558" y="32185"/>
                  <a:pt x="92558" y="29205"/>
                </a:cubicBezTo>
                <a:lnTo>
                  <a:pt x="89069" y="26225"/>
                </a:lnTo>
                <a:cubicBezTo>
                  <a:pt x="6976" y="26225"/>
                  <a:pt x="6976" y="26225"/>
                  <a:pt x="6976" y="26225"/>
                </a:cubicBezTo>
                <a:cubicBezTo>
                  <a:pt x="3488" y="26225"/>
                  <a:pt x="0" y="29205"/>
                  <a:pt x="0" y="29205"/>
                </a:cubicBezTo>
                <a:cubicBezTo>
                  <a:pt x="0" y="32185"/>
                  <a:pt x="3488" y="34966"/>
                  <a:pt x="6976" y="34966"/>
                </a:cubicBezTo>
                <a:close/>
                <a:moveTo>
                  <a:pt x="34186" y="73112"/>
                </a:moveTo>
                <a:lnTo>
                  <a:pt x="34186" y="73112"/>
                </a:lnTo>
                <a:cubicBezTo>
                  <a:pt x="6976" y="73112"/>
                  <a:pt x="6976" y="73112"/>
                  <a:pt x="6976" y="73112"/>
                </a:cubicBezTo>
                <a:cubicBezTo>
                  <a:pt x="3488" y="73112"/>
                  <a:pt x="0" y="75894"/>
                  <a:pt x="0" y="75894"/>
                </a:cubicBezTo>
                <a:cubicBezTo>
                  <a:pt x="0" y="78874"/>
                  <a:pt x="3488" y="81854"/>
                  <a:pt x="6976" y="81854"/>
                </a:cubicBezTo>
                <a:cubicBezTo>
                  <a:pt x="34186" y="81854"/>
                  <a:pt x="34186" y="81854"/>
                  <a:pt x="34186" y="81854"/>
                </a:cubicBezTo>
                <a:cubicBezTo>
                  <a:pt x="34186" y="81854"/>
                  <a:pt x="37674" y="78874"/>
                  <a:pt x="37674" y="75894"/>
                </a:cubicBezTo>
                <a:lnTo>
                  <a:pt x="34186" y="73112"/>
                </a:lnTo>
                <a:close/>
                <a:moveTo>
                  <a:pt x="6976" y="58410"/>
                </a:moveTo>
                <a:lnTo>
                  <a:pt x="6976" y="58410"/>
                </a:lnTo>
                <a:cubicBezTo>
                  <a:pt x="54883" y="58410"/>
                  <a:pt x="54883" y="58410"/>
                  <a:pt x="54883" y="58410"/>
                </a:cubicBezTo>
                <a:cubicBezTo>
                  <a:pt x="58372" y="58410"/>
                  <a:pt x="61627" y="55629"/>
                  <a:pt x="61627" y="52450"/>
                </a:cubicBezTo>
                <a:cubicBezTo>
                  <a:pt x="61627" y="52450"/>
                  <a:pt x="58372" y="49668"/>
                  <a:pt x="54883" y="49668"/>
                </a:cubicBezTo>
                <a:cubicBezTo>
                  <a:pt x="6976" y="49668"/>
                  <a:pt x="6976" y="49668"/>
                  <a:pt x="6976" y="49668"/>
                </a:cubicBezTo>
                <a:cubicBezTo>
                  <a:pt x="3488" y="49668"/>
                  <a:pt x="0" y="52450"/>
                  <a:pt x="0" y="52450"/>
                </a:cubicBezTo>
                <a:cubicBezTo>
                  <a:pt x="0" y="55629"/>
                  <a:pt x="3488" y="58410"/>
                  <a:pt x="6976" y="58410"/>
                </a:cubicBezTo>
                <a:close/>
                <a:moveTo>
                  <a:pt x="116511" y="0"/>
                </a:moveTo>
                <a:lnTo>
                  <a:pt x="116511" y="0"/>
                </a:lnTo>
                <a:cubicBezTo>
                  <a:pt x="113023" y="0"/>
                  <a:pt x="109534" y="0"/>
                  <a:pt x="109534" y="2781"/>
                </a:cubicBezTo>
                <a:cubicBezTo>
                  <a:pt x="109534" y="67152"/>
                  <a:pt x="109534" y="67152"/>
                  <a:pt x="109534" y="67152"/>
                </a:cubicBezTo>
                <a:cubicBezTo>
                  <a:pt x="99302" y="61390"/>
                  <a:pt x="85581" y="61390"/>
                  <a:pt x="68372" y="67152"/>
                </a:cubicBezTo>
                <a:cubicBezTo>
                  <a:pt x="51395" y="75894"/>
                  <a:pt x="41162" y="93576"/>
                  <a:pt x="51395" y="105298"/>
                </a:cubicBezTo>
                <a:cubicBezTo>
                  <a:pt x="58372" y="117019"/>
                  <a:pt x="78837" y="119801"/>
                  <a:pt x="99302" y="111059"/>
                </a:cubicBezTo>
                <a:cubicBezTo>
                  <a:pt x="113023" y="102317"/>
                  <a:pt x="119767" y="90596"/>
                  <a:pt x="119767" y="81854"/>
                </a:cubicBezTo>
                <a:lnTo>
                  <a:pt x="119767" y="81854"/>
                </a:lnTo>
                <a:cubicBezTo>
                  <a:pt x="119767" y="2781"/>
                  <a:pt x="119767" y="2781"/>
                  <a:pt x="119767" y="2781"/>
                </a:cubicBezTo>
                <a:cubicBezTo>
                  <a:pt x="119767" y="0"/>
                  <a:pt x="116511" y="0"/>
                  <a:pt x="116511" y="0"/>
                </a:cubicBezTo>
                <a:close/>
                <a:moveTo>
                  <a:pt x="95813" y="102317"/>
                </a:moveTo>
                <a:lnTo>
                  <a:pt x="95813" y="102317"/>
                </a:lnTo>
                <a:cubicBezTo>
                  <a:pt x="82093" y="111059"/>
                  <a:pt x="65116" y="111059"/>
                  <a:pt x="58372" y="102317"/>
                </a:cubicBezTo>
                <a:cubicBezTo>
                  <a:pt x="51395" y="93576"/>
                  <a:pt x="58372" y="81854"/>
                  <a:pt x="72093" y="73112"/>
                </a:cubicBezTo>
                <a:cubicBezTo>
                  <a:pt x="85581" y="67152"/>
                  <a:pt x="102790" y="67152"/>
                  <a:pt x="109534" y="75894"/>
                </a:cubicBezTo>
                <a:cubicBezTo>
                  <a:pt x="116511" y="84834"/>
                  <a:pt x="109534" y="96357"/>
                  <a:pt x="95813" y="10231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0" name="Shape 4692"/>
          <p:cNvSpPr/>
          <p:nvPr/>
        </p:nvSpPr>
        <p:spPr>
          <a:xfrm>
            <a:off x="1140677" y="4028076"/>
            <a:ext cx="296312" cy="305210"/>
          </a:xfrm>
          <a:custGeom>
            <a:avLst/>
            <a:gdLst/>
            <a:ahLst/>
            <a:cxnLst/>
            <a:rect l="0" t="0" r="0" b="0"/>
            <a:pathLst>
              <a:path w="120000" h="120000" extrusionOk="0">
                <a:moveTo>
                  <a:pt x="102746" y="16845"/>
                </a:moveTo>
                <a:lnTo>
                  <a:pt x="102746" y="16845"/>
                </a:lnTo>
                <a:cubicBezTo>
                  <a:pt x="51373" y="22334"/>
                  <a:pt x="51373" y="22334"/>
                  <a:pt x="51373" y="22334"/>
                </a:cubicBezTo>
                <a:cubicBezTo>
                  <a:pt x="51373" y="22334"/>
                  <a:pt x="48465" y="25173"/>
                  <a:pt x="48465" y="27823"/>
                </a:cubicBezTo>
                <a:cubicBezTo>
                  <a:pt x="48465" y="58675"/>
                  <a:pt x="48465" y="58675"/>
                  <a:pt x="48465" y="58675"/>
                </a:cubicBezTo>
                <a:cubicBezTo>
                  <a:pt x="42843" y="55646"/>
                  <a:pt x="34313" y="55646"/>
                  <a:pt x="25589" y="61324"/>
                </a:cubicBezTo>
                <a:cubicBezTo>
                  <a:pt x="17059" y="66813"/>
                  <a:pt x="11437" y="75331"/>
                  <a:pt x="17059" y="83659"/>
                </a:cubicBezTo>
                <a:cubicBezTo>
                  <a:pt x="19967" y="91987"/>
                  <a:pt x="34313" y="91987"/>
                  <a:pt x="45557" y="86498"/>
                </a:cubicBezTo>
                <a:cubicBezTo>
                  <a:pt x="54281" y="80820"/>
                  <a:pt x="56995" y="75331"/>
                  <a:pt x="56995" y="66813"/>
                </a:cubicBezTo>
                <a:lnTo>
                  <a:pt x="56995" y="30662"/>
                </a:lnTo>
                <a:cubicBezTo>
                  <a:pt x="96930" y="25173"/>
                  <a:pt x="96930" y="25173"/>
                  <a:pt x="96930" y="25173"/>
                </a:cubicBezTo>
                <a:cubicBezTo>
                  <a:pt x="96930" y="50157"/>
                  <a:pt x="96930" y="50157"/>
                  <a:pt x="96930" y="50157"/>
                </a:cubicBezTo>
                <a:cubicBezTo>
                  <a:pt x="91308" y="47507"/>
                  <a:pt x="82778" y="47507"/>
                  <a:pt x="76962" y="52996"/>
                </a:cubicBezTo>
                <a:cubicBezTo>
                  <a:pt x="65718" y="58675"/>
                  <a:pt x="59903" y="69652"/>
                  <a:pt x="65718" y="75331"/>
                </a:cubicBezTo>
                <a:cubicBezTo>
                  <a:pt x="71340" y="83659"/>
                  <a:pt x="82778" y="83659"/>
                  <a:pt x="94216" y="77981"/>
                </a:cubicBezTo>
                <a:cubicBezTo>
                  <a:pt x="102746" y="75331"/>
                  <a:pt x="105460" y="66813"/>
                  <a:pt x="105460" y="61324"/>
                </a:cubicBezTo>
                <a:lnTo>
                  <a:pt x="105460" y="19495"/>
                </a:lnTo>
                <a:cubicBezTo>
                  <a:pt x="105460" y="16845"/>
                  <a:pt x="102746" y="16845"/>
                  <a:pt x="102746" y="16845"/>
                </a:cubicBezTo>
                <a:close/>
                <a:moveTo>
                  <a:pt x="39935" y="80820"/>
                </a:moveTo>
                <a:lnTo>
                  <a:pt x="39935" y="80820"/>
                </a:lnTo>
                <a:cubicBezTo>
                  <a:pt x="34313" y="83659"/>
                  <a:pt x="25589" y="83659"/>
                  <a:pt x="22875" y="80820"/>
                </a:cubicBezTo>
                <a:cubicBezTo>
                  <a:pt x="19967" y="75331"/>
                  <a:pt x="22875" y="69652"/>
                  <a:pt x="28497" y="66813"/>
                </a:cubicBezTo>
                <a:cubicBezTo>
                  <a:pt x="37027" y="64164"/>
                  <a:pt x="42843" y="64164"/>
                  <a:pt x="45557" y="66813"/>
                </a:cubicBezTo>
                <a:cubicBezTo>
                  <a:pt x="51373" y="69652"/>
                  <a:pt x="48465" y="77981"/>
                  <a:pt x="39935" y="80820"/>
                </a:cubicBezTo>
                <a:close/>
                <a:moveTo>
                  <a:pt x="91308" y="72492"/>
                </a:moveTo>
                <a:lnTo>
                  <a:pt x="91308" y="72492"/>
                </a:lnTo>
                <a:cubicBezTo>
                  <a:pt x="85492" y="77981"/>
                  <a:pt x="76962" y="75331"/>
                  <a:pt x="71340" y="72492"/>
                </a:cubicBezTo>
                <a:cubicBezTo>
                  <a:pt x="68432" y="69652"/>
                  <a:pt x="71340" y="61324"/>
                  <a:pt x="79870" y="58675"/>
                </a:cubicBezTo>
                <a:cubicBezTo>
                  <a:pt x="85492" y="55646"/>
                  <a:pt x="91308" y="55646"/>
                  <a:pt x="96930" y="58675"/>
                </a:cubicBezTo>
                <a:cubicBezTo>
                  <a:pt x="99838" y="61324"/>
                  <a:pt x="96930" y="69652"/>
                  <a:pt x="91308" y="72492"/>
                </a:cubicBezTo>
                <a:close/>
                <a:moveTo>
                  <a:pt x="108368" y="111482"/>
                </a:moveTo>
                <a:lnTo>
                  <a:pt x="108368" y="111482"/>
                </a:lnTo>
                <a:cubicBezTo>
                  <a:pt x="11437" y="111482"/>
                  <a:pt x="11437" y="111482"/>
                  <a:pt x="11437" y="111482"/>
                </a:cubicBezTo>
                <a:cubicBezTo>
                  <a:pt x="8529" y="111482"/>
                  <a:pt x="5621" y="114321"/>
                  <a:pt x="5621" y="117160"/>
                </a:cubicBezTo>
                <a:cubicBezTo>
                  <a:pt x="5621" y="117160"/>
                  <a:pt x="8529" y="119810"/>
                  <a:pt x="11437" y="119810"/>
                </a:cubicBezTo>
                <a:cubicBezTo>
                  <a:pt x="108368" y="119810"/>
                  <a:pt x="108368" y="119810"/>
                  <a:pt x="108368" y="119810"/>
                </a:cubicBezTo>
                <a:cubicBezTo>
                  <a:pt x="111276" y="119810"/>
                  <a:pt x="114184" y="117160"/>
                  <a:pt x="114184" y="117160"/>
                </a:cubicBezTo>
                <a:cubicBezTo>
                  <a:pt x="114184" y="114321"/>
                  <a:pt x="111276" y="111482"/>
                  <a:pt x="108368" y="111482"/>
                </a:cubicBezTo>
                <a:close/>
                <a:moveTo>
                  <a:pt x="105460" y="0"/>
                </a:moveTo>
                <a:lnTo>
                  <a:pt x="105460" y="0"/>
                </a:lnTo>
                <a:cubicBezTo>
                  <a:pt x="14151" y="0"/>
                  <a:pt x="14151" y="0"/>
                  <a:pt x="14151" y="0"/>
                </a:cubicBezTo>
                <a:cubicBezTo>
                  <a:pt x="5621" y="0"/>
                  <a:pt x="0" y="8328"/>
                  <a:pt x="0" y="16845"/>
                </a:cubicBezTo>
                <a:cubicBezTo>
                  <a:pt x="0" y="89148"/>
                  <a:pt x="0" y="89148"/>
                  <a:pt x="0" y="89148"/>
                </a:cubicBezTo>
                <a:cubicBezTo>
                  <a:pt x="0" y="97476"/>
                  <a:pt x="5621" y="105993"/>
                  <a:pt x="14151" y="105993"/>
                </a:cubicBezTo>
                <a:cubicBezTo>
                  <a:pt x="105460" y="105993"/>
                  <a:pt x="105460" y="105993"/>
                  <a:pt x="105460" y="105993"/>
                </a:cubicBezTo>
                <a:cubicBezTo>
                  <a:pt x="114184" y="105993"/>
                  <a:pt x="119806" y="97476"/>
                  <a:pt x="119806" y="89148"/>
                </a:cubicBezTo>
                <a:cubicBezTo>
                  <a:pt x="119806" y="16845"/>
                  <a:pt x="119806" y="16845"/>
                  <a:pt x="119806" y="16845"/>
                </a:cubicBezTo>
                <a:cubicBezTo>
                  <a:pt x="119806" y="8328"/>
                  <a:pt x="114184" y="0"/>
                  <a:pt x="105460" y="0"/>
                </a:cubicBezTo>
                <a:close/>
                <a:moveTo>
                  <a:pt x="114184" y="89148"/>
                </a:moveTo>
                <a:lnTo>
                  <a:pt x="114184" y="89148"/>
                </a:lnTo>
                <a:cubicBezTo>
                  <a:pt x="114184" y="94826"/>
                  <a:pt x="108368" y="97476"/>
                  <a:pt x="105460" y="97476"/>
                </a:cubicBezTo>
                <a:cubicBezTo>
                  <a:pt x="14151" y="97476"/>
                  <a:pt x="14151" y="97476"/>
                  <a:pt x="14151" y="97476"/>
                </a:cubicBezTo>
                <a:cubicBezTo>
                  <a:pt x="11437" y="97476"/>
                  <a:pt x="5621" y="94826"/>
                  <a:pt x="5621" y="89148"/>
                </a:cubicBezTo>
                <a:cubicBezTo>
                  <a:pt x="5621" y="16845"/>
                  <a:pt x="5621" y="16845"/>
                  <a:pt x="5621" y="16845"/>
                </a:cubicBezTo>
                <a:cubicBezTo>
                  <a:pt x="5621" y="11167"/>
                  <a:pt x="11437" y="8328"/>
                  <a:pt x="14151" y="8328"/>
                </a:cubicBezTo>
                <a:cubicBezTo>
                  <a:pt x="105460" y="8328"/>
                  <a:pt x="105460" y="8328"/>
                  <a:pt x="105460" y="8328"/>
                </a:cubicBezTo>
                <a:cubicBezTo>
                  <a:pt x="108368" y="8328"/>
                  <a:pt x="114184" y="11167"/>
                  <a:pt x="114184" y="16845"/>
                </a:cubicBezTo>
                <a:lnTo>
                  <a:pt x="114184" y="89148"/>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1" name="Shape 4693"/>
          <p:cNvSpPr/>
          <p:nvPr/>
        </p:nvSpPr>
        <p:spPr>
          <a:xfrm>
            <a:off x="5541262" y="3546442"/>
            <a:ext cx="310423" cy="291097"/>
          </a:xfrm>
          <a:custGeom>
            <a:avLst/>
            <a:gdLst/>
            <a:ahLst/>
            <a:cxnLst/>
            <a:rect l="0" t="0" r="0" b="0"/>
            <a:pathLst>
              <a:path w="120000" h="120000" extrusionOk="0">
                <a:moveTo>
                  <a:pt x="117041" y="0"/>
                </a:moveTo>
                <a:lnTo>
                  <a:pt x="117041" y="0"/>
                </a:lnTo>
                <a:cubicBezTo>
                  <a:pt x="117041" y="0"/>
                  <a:pt x="117041" y="0"/>
                  <a:pt x="114453" y="0"/>
                </a:cubicBezTo>
                <a:cubicBezTo>
                  <a:pt x="54545" y="17652"/>
                  <a:pt x="54545" y="17652"/>
                  <a:pt x="54545" y="17652"/>
                </a:cubicBezTo>
                <a:cubicBezTo>
                  <a:pt x="54545" y="17652"/>
                  <a:pt x="51771" y="17652"/>
                  <a:pt x="51771" y="20429"/>
                </a:cubicBezTo>
                <a:cubicBezTo>
                  <a:pt x="51771" y="75966"/>
                  <a:pt x="51771" y="75966"/>
                  <a:pt x="51771" y="75966"/>
                </a:cubicBezTo>
                <a:cubicBezTo>
                  <a:pt x="43636" y="70016"/>
                  <a:pt x="32727" y="70016"/>
                  <a:pt x="21818" y="75966"/>
                </a:cubicBezTo>
                <a:cubicBezTo>
                  <a:pt x="8320" y="84694"/>
                  <a:pt x="0" y="99371"/>
                  <a:pt x="5546" y="108099"/>
                </a:cubicBezTo>
                <a:cubicBezTo>
                  <a:pt x="13682" y="119801"/>
                  <a:pt x="29953" y="119801"/>
                  <a:pt x="43636" y="113851"/>
                </a:cubicBezTo>
                <a:cubicBezTo>
                  <a:pt x="51771" y="108099"/>
                  <a:pt x="57318" y="99371"/>
                  <a:pt x="59907" y="90446"/>
                </a:cubicBezTo>
                <a:lnTo>
                  <a:pt x="59907" y="23404"/>
                </a:lnTo>
                <a:cubicBezTo>
                  <a:pt x="114453" y="8727"/>
                  <a:pt x="114453" y="8727"/>
                  <a:pt x="114453" y="8727"/>
                </a:cubicBezTo>
                <a:cubicBezTo>
                  <a:pt x="114453" y="58314"/>
                  <a:pt x="114453" y="58314"/>
                  <a:pt x="114453" y="58314"/>
                </a:cubicBezTo>
                <a:cubicBezTo>
                  <a:pt x="106317" y="55537"/>
                  <a:pt x="92634" y="55537"/>
                  <a:pt x="81725" y="61289"/>
                </a:cubicBezTo>
                <a:cubicBezTo>
                  <a:pt x="68228" y="67239"/>
                  <a:pt x="62681" y="81719"/>
                  <a:pt x="68228" y="93421"/>
                </a:cubicBezTo>
                <a:cubicBezTo>
                  <a:pt x="73590" y="102148"/>
                  <a:pt x="90046" y="105123"/>
                  <a:pt x="106317" y="99371"/>
                </a:cubicBezTo>
                <a:cubicBezTo>
                  <a:pt x="114453" y="93421"/>
                  <a:pt x="119815" y="81719"/>
                  <a:pt x="119815" y="75966"/>
                </a:cubicBezTo>
                <a:cubicBezTo>
                  <a:pt x="119815" y="72991"/>
                  <a:pt x="119815" y="5950"/>
                  <a:pt x="119815" y="5950"/>
                </a:cubicBezTo>
                <a:cubicBezTo>
                  <a:pt x="119815" y="2975"/>
                  <a:pt x="119815" y="0"/>
                  <a:pt x="117041" y="0"/>
                </a:cubicBezTo>
                <a:close/>
                <a:moveTo>
                  <a:pt x="40862" y="105123"/>
                </a:moveTo>
                <a:lnTo>
                  <a:pt x="40862" y="105123"/>
                </a:lnTo>
                <a:cubicBezTo>
                  <a:pt x="29953" y="111074"/>
                  <a:pt x="19229" y="111074"/>
                  <a:pt x="13682" y="105123"/>
                </a:cubicBezTo>
                <a:cubicBezTo>
                  <a:pt x="8320" y="99371"/>
                  <a:pt x="13682" y="87669"/>
                  <a:pt x="24591" y="81719"/>
                </a:cubicBezTo>
                <a:cubicBezTo>
                  <a:pt x="32727" y="75966"/>
                  <a:pt x="43636" y="75966"/>
                  <a:pt x="49183" y="81719"/>
                </a:cubicBezTo>
                <a:cubicBezTo>
                  <a:pt x="57318" y="87669"/>
                  <a:pt x="49183" y="102148"/>
                  <a:pt x="40862" y="105123"/>
                </a:cubicBezTo>
                <a:close/>
                <a:moveTo>
                  <a:pt x="103543" y="90446"/>
                </a:moveTo>
                <a:lnTo>
                  <a:pt x="103543" y="90446"/>
                </a:lnTo>
                <a:cubicBezTo>
                  <a:pt x="92634" y="96396"/>
                  <a:pt x="79137" y="96396"/>
                  <a:pt x="76363" y="90446"/>
                </a:cubicBezTo>
                <a:cubicBezTo>
                  <a:pt x="70816" y="81719"/>
                  <a:pt x="73590" y="72991"/>
                  <a:pt x="84499" y="67239"/>
                </a:cubicBezTo>
                <a:cubicBezTo>
                  <a:pt x="95408" y="61289"/>
                  <a:pt x="106317" y="61289"/>
                  <a:pt x="111679" y="67239"/>
                </a:cubicBezTo>
                <a:cubicBezTo>
                  <a:pt x="117041" y="72991"/>
                  <a:pt x="111679" y="84694"/>
                  <a:pt x="103543" y="9044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2" name="Shape 4694"/>
          <p:cNvSpPr/>
          <p:nvPr/>
        </p:nvSpPr>
        <p:spPr>
          <a:xfrm>
            <a:off x="5114431" y="3546442"/>
            <a:ext cx="164028" cy="298154"/>
          </a:xfrm>
          <a:custGeom>
            <a:avLst/>
            <a:gdLst/>
            <a:ahLst/>
            <a:cxnLst/>
            <a:rect l="0" t="0" r="0" b="0"/>
            <a:pathLst>
              <a:path w="120000" h="120000" extrusionOk="0">
                <a:moveTo>
                  <a:pt x="114352" y="0"/>
                </a:moveTo>
                <a:lnTo>
                  <a:pt x="114352" y="0"/>
                </a:lnTo>
                <a:cubicBezTo>
                  <a:pt x="103764" y="0"/>
                  <a:pt x="103764" y="5815"/>
                  <a:pt x="103764" y="5815"/>
                </a:cubicBezTo>
                <a:cubicBezTo>
                  <a:pt x="103764" y="65718"/>
                  <a:pt x="103764" y="65718"/>
                  <a:pt x="103764" y="65718"/>
                </a:cubicBezTo>
                <a:cubicBezTo>
                  <a:pt x="88588" y="59903"/>
                  <a:pt x="62470" y="59903"/>
                  <a:pt x="41647" y="68432"/>
                </a:cubicBezTo>
                <a:cubicBezTo>
                  <a:pt x="15529" y="77156"/>
                  <a:pt x="0" y="94216"/>
                  <a:pt x="10588" y="105654"/>
                </a:cubicBezTo>
                <a:cubicBezTo>
                  <a:pt x="26117" y="117092"/>
                  <a:pt x="57176" y="119806"/>
                  <a:pt x="88588" y="108562"/>
                </a:cubicBezTo>
                <a:cubicBezTo>
                  <a:pt x="109411" y="102746"/>
                  <a:pt x="119647" y="91308"/>
                  <a:pt x="119647" y="79870"/>
                </a:cubicBezTo>
                <a:cubicBezTo>
                  <a:pt x="119647" y="5815"/>
                  <a:pt x="119647" y="5815"/>
                  <a:pt x="119647" y="5815"/>
                </a:cubicBezTo>
                <a:cubicBezTo>
                  <a:pt x="119647" y="2907"/>
                  <a:pt x="114352" y="0"/>
                  <a:pt x="114352" y="0"/>
                </a:cubicBezTo>
                <a:close/>
                <a:moveTo>
                  <a:pt x="83294" y="102746"/>
                </a:moveTo>
                <a:lnTo>
                  <a:pt x="83294" y="102746"/>
                </a:lnTo>
                <a:cubicBezTo>
                  <a:pt x="62470" y="111276"/>
                  <a:pt x="36352" y="111276"/>
                  <a:pt x="26117" y="102746"/>
                </a:cubicBezTo>
                <a:cubicBezTo>
                  <a:pt x="15529" y="94216"/>
                  <a:pt x="26117" y="79870"/>
                  <a:pt x="46941" y="74248"/>
                </a:cubicBezTo>
                <a:cubicBezTo>
                  <a:pt x="67764" y="65718"/>
                  <a:pt x="93529" y="68432"/>
                  <a:pt x="103764" y="77156"/>
                </a:cubicBezTo>
                <a:cubicBezTo>
                  <a:pt x="114352" y="85686"/>
                  <a:pt x="98823" y="97124"/>
                  <a:pt x="83294" y="10274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3" name="Shape 4695"/>
          <p:cNvSpPr/>
          <p:nvPr/>
        </p:nvSpPr>
        <p:spPr>
          <a:xfrm>
            <a:off x="4599413" y="3532329"/>
            <a:ext cx="227524" cy="305211"/>
          </a:xfrm>
          <a:custGeom>
            <a:avLst/>
            <a:gdLst/>
            <a:ahLst/>
            <a:cxnLst/>
            <a:rect l="0" t="0" r="0" b="0"/>
            <a:pathLst>
              <a:path w="120000" h="120000" extrusionOk="0">
                <a:moveTo>
                  <a:pt x="115932" y="24984"/>
                </a:moveTo>
                <a:lnTo>
                  <a:pt x="115932" y="24984"/>
                </a:lnTo>
                <a:cubicBezTo>
                  <a:pt x="82372" y="2649"/>
                  <a:pt x="82372" y="2649"/>
                  <a:pt x="82372" y="2649"/>
                </a:cubicBezTo>
                <a:cubicBezTo>
                  <a:pt x="82372" y="0"/>
                  <a:pt x="78559" y="0"/>
                  <a:pt x="74745" y="2649"/>
                </a:cubicBezTo>
                <a:lnTo>
                  <a:pt x="74745" y="5488"/>
                </a:lnTo>
                <a:cubicBezTo>
                  <a:pt x="74745" y="69652"/>
                  <a:pt x="74745" y="69652"/>
                  <a:pt x="74745" y="69652"/>
                </a:cubicBezTo>
                <a:cubicBezTo>
                  <a:pt x="63559" y="63974"/>
                  <a:pt x="44745" y="63974"/>
                  <a:pt x="29745" y="72302"/>
                </a:cubicBezTo>
                <a:cubicBezTo>
                  <a:pt x="7372" y="80820"/>
                  <a:pt x="0" y="97476"/>
                  <a:pt x="7372" y="108643"/>
                </a:cubicBezTo>
                <a:cubicBezTo>
                  <a:pt x="18559" y="119810"/>
                  <a:pt x="41186" y="119810"/>
                  <a:pt x="59745" y="111482"/>
                </a:cubicBezTo>
                <a:cubicBezTo>
                  <a:pt x="74745" y="105804"/>
                  <a:pt x="85932" y="94637"/>
                  <a:pt x="85932" y="83470"/>
                </a:cubicBezTo>
                <a:cubicBezTo>
                  <a:pt x="85932" y="13817"/>
                  <a:pt x="85932" y="13817"/>
                  <a:pt x="85932" y="13817"/>
                </a:cubicBezTo>
                <a:cubicBezTo>
                  <a:pt x="108305" y="30662"/>
                  <a:pt x="108305" y="30662"/>
                  <a:pt x="108305" y="30662"/>
                </a:cubicBezTo>
                <a:cubicBezTo>
                  <a:pt x="112118" y="33312"/>
                  <a:pt x="115932" y="33312"/>
                  <a:pt x="115932" y="30662"/>
                </a:cubicBezTo>
                <a:cubicBezTo>
                  <a:pt x="119745" y="30662"/>
                  <a:pt x="119745" y="27823"/>
                  <a:pt x="115932" y="24984"/>
                </a:cubicBezTo>
                <a:close/>
                <a:moveTo>
                  <a:pt x="55932" y="105804"/>
                </a:moveTo>
                <a:lnTo>
                  <a:pt x="55932" y="105804"/>
                </a:lnTo>
                <a:cubicBezTo>
                  <a:pt x="44745" y="114132"/>
                  <a:pt x="26186" y="111482"/>
                  <a:pt x="18559" y="105804"/>
                </a:cubicBezTo>
                <a:cubicBezTo>
                  <a:pt x="11186" y="97476"/>
                  <a:pt x="18559" y="83470"/>
                  <a:pt x="33559" y="77981"/>
                </a:cubicBezTo>
                <a:cubicBezTo>
                  <a:pt x="44745" y="69652"/>
                  <a:pt x="63559" y="72302"/>
                  <a:pt x="70932" y="80820"/>
                </a:cubicBezTo>
                <a:cubicBezTo>
                  <a:pt x="78559" y="86309"/>
                  <a:pt x="70932" y="100315"/>
                  <a:pt x="55932" y="10580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4" name="Shape 4696"/>
          <p:cNvSpPr/>
          <p:nvPr/>
        </p:nvSpPr>
        <p:spPr>
          <a:xfrm>
            <a:off x="4077340" y="3567614"/>
            <a:ext cx="310423" cy="248755"/>
          </a:xfrm>
          <a:custGeom>
            <a:avLst/>
            <a:gdLst/>
            <a:ahLst/>
            <a:cxnLst/>
            <a:rect l="0" t="0" r="0" b="0"/>
            <a:pathLst>
              <a:path w="120000" h="120000" extrusionOk="0">
                <a:moveTo>
                  <a:pt x="59907" y="109323"/>
                </a:moveTo>
                <a:lnTo>
                  <a:pt x="59907" y="109323"/>
                </a:lnTo>
                <a:cubicBezTo>
                  <a:pt x="40862" y="109323"/>
                  <a:pt x="27180" y="92379"/>
                  <a:pt x="21818" y="71721"/>
                </a:cubicBezTo>
                <a:cubicBezTo>
                  <a:pt x="32727" y="71721"/>
                  <a:pt x="32727" y="71721"/>
                  <a:pt x="32727" y="71721"/>
                </a:cubicBezTo>
                <a:cubicBezTo>
                  <a:pt x="35500" y="71721"/>
                  <a:pt x="35500" y="68471"/>
                  <a:pt x="32727" y="68471"/>
                </a:cubicBezTo>
                <a:cubicBezTo>
                  <a:pt x="19044" y="51295"/>
                  <a:pt x="19044" y="51295"/>
                  <a:pt x="19044" y="51295"/>
                </a:cubicBezTo>
                <a:lnTo>
                  <a:pt x="16271" y="51295"/>
                </a:lnTo>
                <a:cubicBezTo>
                  <a:pt x="2773" y="68471"/>
                  <a:pt x="2773" y="68471"/>
                  <a:pt x="2773" y="68471"/>
                </a:cubicBezTo>
                <a:cubicBezTo>
                  <a:pt x="0" y="71721"/>
                  <a:pt x="2773" y="71721"/>
                  <a:pt x="2773" y="71721"/>
                </a:cubicBezTo>
                <a:cubicBezTo>
                  <a:pt x="13682" y="71721"/>
                  <a:pt x="13682" y="71721"/>
                  <a:pt x="13682" y="71721"/>
                </a:cubicBezTo>
                <a:cubicBezTo>
                  <a:pt x="19044" y="99110"/>
                  <a:pt x="38089" y="119767"/>
                  <a:pt x="59907" y="119767"/>
                </a:cubicBezTo>
                <a:cubicBezTo>
                  <a:pt x="76363" y="119767"/>
                  <a:pt x="92634" y="106073"/>
                  <a:pt x="100770" y="88897"/>
                </a:cubicBezTo>
                <a:cubicBezTo>
                  <a:pt x="92634" y="85415"/>
                  <a:pt x="92634" y="85415"/>
                  <a:pt x="92634" y="85415"/>
                </a:cubicBezTo>
                <a:cubicBezTo>
                  <a:pt x="87087" y="99110"/>
                  <a:pt x="73590" y="109323"/>
                  <a:pt x="59907" y="109323"/>
                </a:cubicBezTo>
                <a:close/>
                <a:moveTo>
                  <a:pt x="117041" y="51295"/>
                </a:moveTo>
                <a:lnTo>
                  <a:pt x="117041" y="51295"/>
                </a:lnTo>
                <a:cubicBezTo>
                  <a:pt x="106132" y="51295"/>
                  <a:pt x="106132" y="51295"/>
                  <a:pt x="106132" y="51295"/>
                </a:cubicBezTo>
                <a:cubicBezTo>
                  <a:pt x="103543" y="20657"/>
                  <a:pt x="84314" y="0"/>
                  <a:pt x="59907" y="0"/>
                </a:cubicBezTo>
                <a:cubicBezTo>
                  <a:pt x="40862" y="0"/>
                  <a:pt x="24591" y="13694"/>
                  <a:pt x="19044" y="30870"/>
                </a:cubicBezTo>
                <a:cubicBezTo>
                  <a:pt x="24591" y="34352"/>
                  <a:pt x="24591" y="34352"/>
                  <a:pt x="24591" y="34352"/>
                </a:cubicBezTo>
                <a:cubicBezTo>
                  <a:pt x="32727" y="20657"/>
                  <a:pt x="43636" y="10444"/>
                  <a:pt x="59907" y="10444"/>
                </a:cubicBezTo>
                <a:cubicBezTo>
                  <a:pt x="78952" y="10444"/>
                  <a:pt x="95223" y="27388"/>
                  <a:pt x="97996" y="51295"/>
                </a:cubicBezTo>
                <a:cubicBezTo>
                  <a:pt x="87087" y="51295"/>
                  <a:pt x="87087" y="51295"/>
                  <a:pt x="87087" y="51295"/>
                </a:cubicBezTo>
                <a:cubicBezTo>
                  <a:pt x="84314" y="51295"/>
                  <a:pt x="84314" y="51295"/>
                  <a:pt x="87087" y="54777"/>
                </a:cubicBezTo>
                <a:cubicBezTo>
                  <a:pt x="100770" y="71721"/>
                  <a:pt x="100770" y="71721"/>
                  <a:pt x="100770" y="71721"/>
                </a:cubicBezTo>
                <a:lnTo>
                  <a:pt x="103543" y="71721"/>
                </a:lnTo>
                <a:cubicBezTo>
                  <a:pt x="117041" y="54777"/>
                  <a:pt x="117041" y="54777"/>
                  <a:pt x="117041" y="54777"/>
                </a:cubicBezTo>
                <a:cubicBezTo>
                  <a:pt x="119815" y="54777"/>
                  <a:pt x="117041" y="51295"/>
                  <a:pt x="117041" y="512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5" name="Shape 4697"/>
          <p:cNvSpPr/>
          <p:nvPr/>
        </p:nvSpPr>
        <p:spPr>
          <a:xfrm>
            <a:off x="3608180" y="3574671"/>
            <a:ext cx="253982" cy="220528"/>
          </a:xfrm>
          <a:custGeom>
            <a:avLst/>
            <a:gdLst/>
            <a:ahLst/>
            <a:cxnLst/>
            <a:rect l="0" t="0" r="0" b="0"/>
            <a:pathLst>
              <a:path w="120000" h="120000" extrusionOk="0">
                <a:moveTo>
                  <a:pt x="3163" y="27045"/>
                </a:moveTo>
                <a:lnTo>
                  <a:pt x="3163" y="27045"/>
                </a:lnTo>
                <a:cubicBezTo>
                  <a:pt x="23276" y="27045"/>
                  <a:pt x="23276" y="27045"/>
                  <a:pt x="23276" y="27045"/>
                </a:cubicBezTo>
                <a:cubicBezTo>
                  <a:pt x="36610" y="50415"/>
                  <a:pt x="36610" y="50415"/>
                  <a:pt x="36610" y="50415"/>
                </a:cubicBezTo>
                <a:cubicBezTo>
                  <a:pt x="43163" y="42538"/>
                  <a:pt x="43163" y="42538"/>
                  <a:pt x="43163" y="42538"/>
                </a:cubicBezTo>
                <a:cubicBezTo>
                  <a:pt x="43163" y="42538"/>
                  <a:pt x="26440" y="19431"/>
                  <a:pt x="26440" y="15492"/>
                </a:cubicBezTo>
                <a:cubicBezTo>
                  <a:pt x="3163" y="15492"/>
                  <a:pt x="3163" y="15492"/>
                  <a:pt x="3163" y="15492"/>
                </a:cubicBezTo>
                <a:cubicBezTo>
                  <a:pt x="3163" y="15492"/>
                  <a:pt x="0" y="19431"/>
                  <a:pt x="0" y="23107"/>
                </a:cubicBezTo>
                <a:cubicBezTo>
                  <a:pt x="0" y="27045"/>
                  <a:pt x="3163" y="27045"/>
                  <a:pt x="3163" y="27045"/>
                </a:cubicBezTo>
                <a:close/>
                <a:moveTo>
                  <a:pt x="93107" y="27045"/>
                </a:moveTo>
                <a:lnTo>
                  <a:pt x="93107" y="27045"/>
                </a:lnTo>
                <a:cubicBezTo>
                  <a:pt x="93107" y="42538"/>
                  <a:pt x="93107" y="42538"/>
                  <a:pt x="93107" y="42538"/>
                </a:cubicBezTo>
                <a:lnTo>
                  <a:pt x="99661" y="42538"/>
                </a:lnTo>
                <a:cubicBezTo>
                  <a:pt x="119774" y="23107"/>
                  <a:pt x="119774" y="23107"/>
                  <a:pt x="119774" y="23107"/>
                </a:cubicBezTo>
                <a:lnTo>
                  <a:pt x="119774" y="19431"/>
                </a:lnTo>
                <a:cubicBezTo>
                  <a:pt x="99661" y="3938"/>
                  <a:pt x="99661" y="3938"/>
                  <a:pt x="99661" y="3938"/>
                </a:cubicBezTo>
                <a:cubicBezTo>
                  <a:pt x="99661" y="0"/>
                  <a:pt x="93107" y="0"/>
                  <a:pt x="93107" y="3938"/>
                </a:cubicBezTo>
                <a:cubicBezTo>
                  <a:pt x="93107" y="15492"/>
                  <a:pt x="93107" y="15492"/>
                  <a:pt x="93107" y="15492"/>
                </a:cubicBezTo>
                <a:cubicBezTo>
                  <a:pt x="69830" y="15492"/>
                  <a:pt x="69830" y="15492"/>
                  <a:pt x="69830" y="15492"/>
                </a:cubicBezTo>
                <a:cubicBezTo>
                  <a:pt x="23276" y="92691"/>
                  <a:pt x="23276" y="92691"/>
                  <a:pt x="23276" y="92691"/>
                </a:cubicBezTo>
                <a:cubicBezTo>
                  <a:pt x="3163" y="92691"/>
                  <a:pt x="3163" y="92691"/>
                  <a:pt x="3163" y="92691"/>
                </a:cubicBezTo>
                <a:cubicBezTo>
                  <a:pt x="3163" y="92691"/>
                  <a:pt x="0" y="96630"/>
                  <a:pt x="0" y="100568"/>
                </a:cubicBezTo>
                <a:lnTo>
                  <a:pt x="3163" y="104245"/>
                </a:lnTo>
                <a:cubicBezTo>
                  <a:pt x="26440" y="104245"/>
                  <a:pt x="26440" y="104245"/>
                  <a:pt x="26440" y="104245"/>
                </a:cubicBezTo>
                <a:cubicBezTo>
                  <a:pt x="76384" y="27045"/>
                  <a:pt x="76384" y="27045"/>
                  <a:pt x="76384" y="27045"/>
                </a:cubicBezTo>
                <a:lnTo>
                  <a:pt x="93107" y="27045"/>
                </a:lnTo>
                <a:close/>
                <a:moveTo>
                  <a:pt x="99661" y="81137"/>
                </a:moveTo>
                <a:lnTo>
                  <a:pt x="99661" y="81137"/>
                </a:lnTo>
                <a:cubicBezTo>
                  <a:pt x="99661" y="77199"/>
                  <a:pt x="93107" y="77199"/>
                  <a:pt x="93107" y="81137"/>
                </a:cubicBezTo>
                <a:cubicBezTo>
                  <a:pt x="93107" y="92691"/>
                  <a:pt x="93107" y="92691"/>
                  <a:pt x="93107" y="92691"/>
                </a:cubicBezTo>
                <a:cubicBezTo>
                  <a:pt x="76384" y="92691"/>
                  <a:pt x="76384" y="92691"/>
                  <a:pt x="76384" y="92691"/>
                </a:cubicBezTo>
                <a:cubicBezTo>
                  <a:pt x="59887" y="69584"/>
                  <a:pt x="59887" y="69584"/>
                  <a:pt x="59887" y="69584"/>
                </a:cubicBezTo>
                <a:cubicBezTo>
                  <a:pt x="53107" y="77199"/>
                  <a:pt x="53107" y="77199"/>
                  <a:pt x="53107" y="77199"/>
                </a:cubicBezTo>
                <a:cubicBezTo>
                  <a:pt x="69830" y="104245"/>
                  <a:pt x="69830" y="104245"/>
                  <a:pt x="69830" y="104245"/>
                </a:cubicBezTo>
                <a:cubicBezTo>
                  <a:pt x="93107" y="104245"/>
                  <a:pt x="93107" y="104245"/>
                  <a:pt x="93107" y="104245"/>
                </a:cubicBezTo>
                <a:cubicBezTo>
                  <a:pt x="93107" y="119737"/>
                  <a:pt x="93107" y="119737"/>
                  <a:pt x="93107" y="119737"/>
                </a:cubicBezTo>
                <a:lnTo>
                  <a:pt x="99661" y="119737"/>
                </a:lnTo>
                <a:cubicBezTo>
                  <a:pt x="119774" y="100568"/>
                  <a:pt x="119774" y="100568"/>
                  <a:pt x="119774" y="100568"/>
                </a:cubicBezTo>
                <a:lnTo>
                  <a:pt x="119774" y="96630"/>
                </a:lnTo>
                <a:lnTo>
                  <a:pt x="99661" y="8113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6" name="Shape 4698"/>
          <p:cNvSpPr/>
          <p:nvPr/>
        </p:nvSpPr>
        <p:spPr>
          <a:xfrm>
            <a:off x="3135492" y="3574671"/>
            <a:ext cx="220470" cy="227585"/>
          </a:xfrm>
          <a:custGeom>
            <a:avLst/>
            <a:gdLst/>
            <a:ahLst/>
            <a:cxnLst/>
            <a:rect l="0" t="0" r="0" b="0"/>
            <a:pathLst>
              <a:path w="120000" h="120000" extrusionOk="0">
                <a:moveTo>
                  <a:pt x="119737" y="56186"/>
                </a:moveTo>
                <a:lnTo>
                  <a:pt x="119737" y="56186"/>
                </a:lnTo>
                <a:cubicBezTo>
                  <a:pt x="61834" y="3813"/>
                  <a:pt x="61834" y="3813"/>
                  <a:pt x="61834" y="3813"/>
                </a:cubicBezTo>
                <a:cubicBezTo>
                  <a:pt x="61834" y="0"/>
                  <a:pt x="57903" y="0"/>
                  <a:pt x="53973" y="3813"/>
                </a:cubicBezTo>
                <a:cubicBezTo>
                  <a:pt x="53973" y="3813"/>
                  <a:pt x="53973" y="7627"/>
                  <a:pt x="53973" y="11186"/>
                </a:cubicBezTo>
                <a:cubicBezTo>
                  <a:pt x="107947" y="59745"/>
                  <a:pt x="107947" y="59745"/>
                  <a:pt x="107947" y="59745"/>
                </a:cubicBezTo>
                <a:cubicBezTo>
                  <a:pt x="53973" y="112372"/>
                  <a:pt x="53973" y="112372"/>
                  <a:pt x="53973" y="112372"/>
                </a:cubicBezTo>
                <a:cubicBezTo>
                  <a:pt x="53973" y="115932"/>
                  <a:pt x="53973" y="115932"/>
                  <a:pt x="53973" y="119745"/>
                </a:cubicBezTo>
                <a:cubicBezTo>
                  <a:pt x="57903" y="119745"/>
                  <a:pt x="61834" y="119745"/>
                  <a:pt x="61834" y="119745"/>
                </a:cubicBezTo>
                <a:cubicBezTo>
                  <a:pt x="119737" y="63559"/>
                  <a:pt x="119737" y="63559"/>
                  <a:pt x="119737" y="63559"/>
                </a:cubicBezTo>
                <a:cubicBezTo>
                  <a:pt x="119737" y="63559"/>
                  <a:pt x="119737" y="63559"/>
                  <a:pt x="119737" y="59745"/>
                </a:cubicBezTo>
                <a:cubicBezTo>
                  <a:pt x="119737" y="59745"/>
                  <a:pt x="119737" y="59745"/>
                  <a:pt x="119737" y="56186"/>
                </a:cubicBezTo>
                <a:close/>
                <a:moveTo>
                  <a:pt x="57903" y="59745"/>
                </a:moveTo>
                <a:lnTo>
                  <a:pt x="57903" y="59745"/>
                </a:lnTo>
                <a:cubicBezTo>
                  <a:pt x="57903" y="59745"/>
                  <a:pt x="57903" y="59745"/>
                  <a:pt x="57903" y="56186"/>
                </a:cubicBezTo>
                <a:cubicBezTo>
                  <a:pt x="11528" y="11186"/>
                  <a:pt x="11528" y="11186"/>
                  <a:pt x="11528" y="11186"/>
                </a:cubicBezTo>
                <a:cubicBezTo>
                  <a:pt x="7860" y="11186"/>
                  <a:pt x="3930" y="11186"/>
                  <a:pt x="3930" y="11186"/>
                </a:cubicBezTo>
                <a:cubicBezTo>
                  <a:pt x="0" y="15000"/>
                  <a:pt x="0" y="18813"/>
                  <a:pt x="3930" y="18813"/>
                </a:cubicBezTo>
                <a:cubicBezTo>
                  <a:pt x="46375" y="59745"/>
                  <a:pt x="46375" y="59745"/>
                  <a:pt x="46375" y="59745"/>
                </a:cubicBezTo>
                <a:cubicBezTo>
                  <a:pt x="3930" y="100932"/>
                  <a:pt x="3930" y="100932"/>
                  <a:pt x="3930" y="100932"/>
                </a:cubicBezTo>
                <a:cubicBezTo>
                  <a:pt x="0" y="104745"/>
                  <a:pt x="0" y="108559"/>
                  <a:pt x="3930" y="108559"/>
                </a:cubicBezTo>
                <a:cubicBezTo>
                  <a:pt x="3930" y="112372"/>
                  <a:pt x="7860" y="112372"/>
                  <a:pt x="11528" y="108559"/>
                </a:cubicBezTo>
                <a:cubicBezTo>
                  <a:pt x="57903" y="63559"/>
                  <a:pt x="57903" y="63559"/>
                  <a:pt x="57903" y="63559"/>
                </a:cubicBezTo>
                <a:cubicBezTo>
                  <a:pt x="57903" y="63559"/>
                  <a:pt x="57903" y="63559"/>
                  <a:pt x="57903" y="5974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7" name="Shape 4699"/>
          <p:cNvSpPr/>
          <p:nvPr/>
        </p:nvSpPr>
        <p:spPr>
          <a:xfrm>
            <a:off x="2655748" y="3574671"/>
            <a:ext cx="220470" cy="227585"/>
          </a:xfrm>
          <a:custGeom>
            <a:avLst/>
            <a:gdLst/>
            <a:ahLst/>
            <a:cxnLst/>
            <a:rect l="0" t="0" r="0" b="0"/>
            <a:pathLst>
              <a:path w="120000" h="120000" extrusionOk="0">
                <a:moveTo>
                  <a:pt x="11528" y="59745"/>
                </a:moveTo>
                <a:lnTo>
                  <a:pt x="11528" y="59745"/>
                </a:lnTo>
                <a:cubicBezTo>
                  <a:pt x="65764" y="11186"/>
                  <a:pt x="65764" y="11186"/>
                  <a:pt x="65764" y="11186"/>
                </a:cubicBezTo>
                <a:cubicBezTo>
                  <a:pt x="69432" y="7627"/>
                  <a:pt x="69432" y="3813"/>
                  <a:pt x="65764" y="3813"/>
                </a:cubicBezTo>
                <a:cubicBezTo>
                  <a:pt x="65764" y="0"/>
                  <a:pt x="61834" y="0"/>
                  <a:pt x="57903" y="3813"/>
                </a:cubicBezTo>
                <a:cubicBezTo>
                  <a:pt x="3930" y="56186"/>
                  <a:pt x="3930" y="56186"/>
                  <a:pt x="3930" y="56186"/>
                </a:cubicBezTo>
                <a:cubicBezTo>
                  <a:pt x="0" y="59745"/>
                  <a:pt x="0" y="59745"/>
                  <a:pt x="0" y="59745"/>
                </a:cubicBezTo>
                <a:cubicBezTo>
                  <a:pt x="0" y="63559"/>
                  <a:pt x="0" y="63559"/>
                  <a:pt x="3930" y="63559"/>
                </a:cubicBezTo>
                <a:cubicBezTo>
                  <a:pt x="57903" y="119745"/>
                  <a:pt x="57903" y="119745"/>
                  <a:pt x="57903" y="119745"/>
                </a:cubicBezTo>
                <a:cubicBezTo>
                  <a:pt x="61834" y="119745"/>
                  <a:pt x="65764" y="119745"/>
                  <a:pt x="65764" y="119745"/>
                </a:cubicBezTo>
                <a:cubicBezTo>
                  <a:pt x="69432" y="115932"/>
                  <a:pt x="69432" y="115932"/>
                  <a:pt x="65764" y="112372"/>
                </a:cubicBezTo>
                <a:lnTo>
                  <a:pt x="11528" y="59745"/>
                </a:lnTo>
                <a:close/>
                <a:moveTo>
                  <a:pt x="77030" y="59745"/>
                </a:moveTo>
                <a:lnTo>
                  <a:pt x="77030" y="59745"/>
                </a:lnTo>
                <a:cubicBezTo>
                  <a:pt x="119737" y="18813"/>
                  <a:pt x="119737" y="18813"/>
                  <a:pt x="119737" y="18813"/>
                </a:cubicBezTo>
                <a:cubicBezTo>
                  <a:pt x="119737" y="18813"/>
                  <a:pt x="119737" y="15000"/>
                  <a:pt x="119737" y="11186"/>
                </a:cubicBezTo>
                <a:cubicBezTo>
                  <a:pt x="115807" y="11186"/>
                  <a:pt x="111877" y="11186"/>
                  <a:pt x="111877" y="11186"/>
                </a:cubicBezTo>
                <a:cubicBezTo>
                  <a:pt x="65764" y="56186"/>
                  <a:pt x="65764" y="56186"/>
                  <a:pt x="65764" y="56186"/>
                </a:cubicBezTo>
                <a:cubicBezTo>
                  <a:pt x="65764" y="59745"/>
                  <a:pt x="61834" y="59745"/>
                  <a:pt x="61834" y="59745"/>
                </a:cubicBezTo>
                <a:cubicBezTo>
                  <a:pt x="61834" y="63559"/>
                  <a:pt x="65764" y="63559"/>
                  <a:pt x="65764" y="63559"/>
                </a:cubicBezTo>
                <a:cubicBezTo>
                  <a:pt x="111877" y="108559"/>
                  <a:pt x="111877" y="108559"/>
                  <a:pt x="111877" y="108559"/>
                </a:cubicBezTo>
                <a:cubicBezTo>
                  <a:pt x="111877" y="112372"/>
                  <a:pt x="115807" y="112372"/>
                  <a:pt x="119737" y="108559"/>
                </a:cubicBezTo>
                <a:cubicBezTo>
                  <a:pt x="119737" y="108559"/>
                  <a:pt x="119737" y="104745"/>
                  <a:pt x="119737" y="100932"/>
                </a:cubicBezTo>
                <a:lnTo>
                  <a:pt x="77030" y="5974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8" name="Shape 4700"/>
          <p:cNvSpPr/>
          <p:nvPr/>
        </p:nvSpPr>
        <p:spPr>
          <a:xfrm>
            <a:off x="2137202" y="3604663"/>
            <a:ext cx="262799" cy="169366"/>
          </a:xfrm>
          <a:custGeom>
            <a:avLst/>
            <a:gdLst/>
            <a:ahLst/>
            <a:cxnLst/>
            <a:rect l="0" t="0" r="0" b="0"/>
            <a:pathLst>
              <a:path w="120000" h="120000" extrusionOk="0">
                <a:moveTo>
                  <a:pt x="29230" y="14915"/>
                </a:moveTo>
                <a:lnTo>
                  <a:pt x="29230" y="14915"/>
                </a:lnTo>
                <a:cubicBezTo>
                  <a:pt x="116483" y="14915"/>
                  <a:pt x="116483" y="14915"/>
                  <a:pt x="116483" y="14915"/>
                </a:cubicBezTo>
                <a:cubicBezTo>
                  <a:pt x="119780" y="14915"/>
                  <a:pt x="119780" y="9830"/>
                  <a:pt x="119780" y="9830"/>
                </a:cubicBezTo>
                <a:cubicBezTo>
                  <a:pt x="119780" y="5084"/>
                  <a:pt x="119780" y="0"/>
                  <a:pt x="116483" y="0"/>
                </a:cubicBezTo>
                <a:cubicBezTo>
                  <a:pt x="29230" y="0"/>
                  <a:pt x="29230" y="0"/>
                  <a:pt x="29230" y="0"/>
                </a:cubicBezTo>
                <a:cubicBezTo>
                  <a:pt x="29230" y="0"/>
                  <a:pt x="25934" y="5084"/>
                  <a:pt x="25934" y="9830"/>
                </a:cubicBezTo>
                <a:lnTo>
                  <a:pt x="29230" y="14915"/>
                </a:lnTo>
                <a:close/>
                <a:moveTo>
                  <a:pt x="3296" y="109830"/>
                </a:moveTo>
                <a:lnTo>
                  <a:pt x="3296" y="109830"/>
                </a:lnTo>
                <a:cubicBezTo>
                  <a:pt x="3296" y="109830"/>
                  <a:pt x="0" y="109830"/>
                  <a:pt x="0" y="114576"/>
                </a:cubicBezTo>
                <a:cubicBezTo>
                  <a:pt x="0" y="119661"/>
                  <a:pt x="3296" y="119661"/>
                  <a:pt x="3296" y="119661"/>
                </a:cubicBezTo>
                <a:cubicBezTo>
                  <a:pt x="6593" y="119661"/>
                  <a:pt x="9890" y="119661"/>
                  <a:pt x="9890" y="114576"/>
                </a:cubicBezTo>
                <a:cubicBezTo>
                  <a:pt x="9890" y="109830"/>
                  <a:pt x="6593" y="109830"/>
                  <a:pt x="3296" y="109830"/>
                </a:cubicBezTo>
                <a:close/>
                <a:moveTo>
                  <a:pt x="3296" y="54915"/>
                </a:moveTo>
                <a:lnTo>
                  <a:pt x="3296" y="54915"/>
                </a:lnTo>
                <a:lnTo>
                  <a:pt x="0" y="59661"/>
                </a:lnTo>
                <a:cubicBezTo>
                  <a:pt x="0" y="64745"/>
                  <a:pt x="3296" y="69830"/>
                  <a:pt x="3296" y="69830"/>
                </a:cubicBezTo>
                <a:cubicBezTo>
                  <a:pt x="6593" y="69830"/>
                  <a:pt x="9890" y="64745"/>
                  <a:pt x="9890" y="59661"/>
                </a:cubicBezTo>
                <a:cubicBezTo>
                  <a:pt x="9890" y="59661"/>
                  <a:pt x="6593" y="54915"/>
                  <a:pt x="3296" y="54915"/>
                </a:cubicBezTo>
                <a:close/>
                <a:moveTo>
                  <a:pt x="116483" y="109830"/>
                </a:moveTo>
                <a:lnTo>
                  <a:pt x="116483" y="109830"/>
                </a:lnTo>
                <a:cubicBezTo>
                  <a:pt x="29230" y="109830"/>
                  <a:pt x="29230" y="109830"/>
                  <a:pt x="29230" y="109830"/>
                </a:cubicBezTo>
                <a:cubicBezTo>
                  <a:pt x="29230" y="109830"/>
                  <a:pt x="25934" y="109830"/>
                  <a:pt x="25934" y="114576"/>
                </a:cubicBezTo>
                <a:cubicBezTo>
                  <a:pt x="25934" y="119661"/>
                  <a:pt x="29230" y="119661"/>
                  <a:pt x="29230" y="119661"/>
                </a:cubicBezTo>
                <a:cubicBezTo>
                  <a:pt x="116483" y="119661"/>
                  <a:pt x="116483" y="119661"/>
                  <a:pt x="116483" y="119661"/>
                </a:cubicBezTo>
                <a:cubicBezTo>
                  <a:pt x="119780" y="119661"/>
                  <a:pt x="119780" y="119661"/>
                  <a:pt x="119780" y="114576"/>
                </a:cubicBezTo>
                <a:cubicBezTo>
                  <a:pt x="119780" y="109830"/>
                  <a:pt x="119780" y="109830"/>
                  <a:pt x="116483" y="109830"/>
                </a:cubicBezTo>
                <a:close/>
                <a:moveTo>
                  <a:pt x="116483" y="54915"/>
                </a:moveTo>
                <a:lnTo>
                  <a:pt x="116483" y="54915"/>
                </a:lnTo>
                <a:cubicBezTo>
                  <a:pt x="29230" y="54915"/>
                  <a:pt x="29230" y="54915"/>
                  <a:pt x="29230" y="54915"/>
                </a:cubicBezTo>
                <a:lnTo>
                  <a:pt x="25934" y="59661"/>
                </a:lnTo>
                <a:cubicBezTo>
                  <a:pt x="25934" y="64745"/>
                  <a:pt x="29230" y="69830"/>
                  <a:pt x="29230" y="69830"/>
                </a:cubicBezTo>
                <a:cubicBezTo>
                  <a:pt x="116483" y="69830"/>
                  <a:pt x="116483" y="69830"/>
                  <a:pt x="116483" y="69830"/>
                </a:cubicBezTo>
                <a:cubicBezTo>
                  <a:pt x="119780" y="69830"/>
                  <a:pt x="119780" y="64745"/>
                  <a:pt x="119780" y="59661"/>
                </a:cubicBezTo>
                <a:cubicBezTo>
                  <a:pt x="119780" y="59661"/>
                  <a:pt x="119780" y="54915"/>
                  <a:pt x="116483" y="54915"/>
                </a:cubicBezTo>
                <a:close/>
                <a:moveTo>
                  <a:pt x="3296" y="0"/>
                </a:moveTo>
                <a:lnTo>
                  <a:pt x="3296" y="0"/>
                </a:lnTo>
                <a:cubicBezTo>
                  <a:pt x="3296" y="0"/>
                  <a:pt x="0" y="5084"/>
                  <a:pt x="0" y="9830"/>
                </a:cubicBezTo>
                <a:lnTo>
                  <a:pt x="3296" y="14915"/>
                </a:lnTo>
                <a:cubicBezTo>
                  <a:pt x="6593" y="14915"/>
                  <a:pt x="9890" y="9830"/>
                  <a:pt x="9890" y="9830"/>
                </a:cubicBezTo>
                <a:cubicBezTo>
                  <a:pt x="9890" y="5084"/>
                  <a:pt x="6593" y="0"/>
                  <a:pt x="3296" y="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9" name="Shape 4701"/>
          <p:cNvSpPr/>
          <p:nvPr/>
        </p:nvSpPr>
        <p:spPr>
          <a:xfrm>
            <a:off x="1641586" y="3567614"/>
            <a:ext cx="275147" cy="248755"/>
          </a:xfrm>
          <a:custGeom>
            <a:avLst/>
            <a:gdLst/>
            <a:ahLst/>
            <a:cxnLst/>
            <a:rect l="0" t="0" r="0" b="0"/>
            <a:pathLst>
              <a:path w="120000" h="120000" extrusionOk="0">
                <a:moveTo>
                  <a:pt x="113739" y="109323"/>
                </a:moveTo>
                <a:lnTo>
                  <a:pt x="113739" y="109323"/>
                </a:lnTo>
                <a:cubicBezTo>
                  <a:pt x="6052" y="109323"/>
                  <a:pt x="6052" y="109323"/>
                  <a:pt x="6052" y="109323"/>
                </a:cubicBezTo>
                <a:cubicBezTo>
                  <a:pt x="3130" y="109323"/>
                  <a:pt x="3130" y="112804"/>
                  <a:pt x="3130" y="112804"/>
                </a:cubicBezTo>
                <a:cubicBezTo>
                  <a:pt x="3130" y="116286"/>
                  <a:pt x="3130" y="119767"/>
                  <a:pt x="6052" y="119767"/>
                </a:cubicBezTo>
                <a:cubicBezTo>
                  <a:pt x="113739" y="119767"/>
                  <a:pt x="113739" y="119767"/>
                  <a:pt x="113739" y="119767"/>
                </a:cubicBezTo>
                <a:cubicBezTo>
                  <a:pt x="113739" y="119767"/>
                  <a:pt x="116660" y="116286"/>
                  <a:pt x="116660" y="112804"/>
                </a:cubicBezTo>
                <a:lnTo>
                  <a:pt x="113739" y="109323"/>
                </a:lnTo>
                <a:close/>
                <a:moveTo>
                  <a:pt x="9182" y="99110"/>
                </a:moveTo>
                <a:lnTo>
                  <a:pt x="9182" y="99110"/>
                </a:lnTo>
                <a:cubicBezTo>
                  <a:pt x="107478" y="99110"/>
                  <a:pt x="107478" y="99110"/>
                  <a:pt x="107478" y="99110"/>
                </a:cubicBezTo>
                <a:cubicBezTo>
                  <a:pt x="119791" y="99110"/>
                  <a:pt x="116660" y="92379"/>
                  <a:pt x="116660" y="88897"/>
                </a:cubicBezTo>
                <a:cubicBezTo>
                  <a:pt x="64486" y="3481"/>
                  <a:pt x="64486" y="3481"/>
                  <a:pt x="64486" y="3481"/>
                </a:cubicBezTo>
                <a:cubicBezTo>
                  <a:pt x="64486" y="0"/>
                  <a:pt x="55304" y="0"/>
                  <a:pt x="52173" y="3481"/>
                </a:cubicBezTo>
                <a:cubicBezTo>
                  <a:pt x="3130" y="88897"/>
                  <a:pt x="3130" y="88897"/>
                  <a:pt x="3130" y="88897"/>
                </a:cubicBezTo>
                <a:cubicBezTo>
                  <a:pt x="0" y="95628"/>
                  <a:pt x="0" y="99110"/>
                  <a:pt x="9182" y="99110"/>
                </a:cubicBezTo>
                <a:close/>
                <a:moveTo>
                  <a:pt x="58434" y="13694"/>
                </a:moveTo>
                <a:lnTo>
                  <a:pt x="58434" y="13694"/>
                </a:lnTo>
                <a:cubicBezTo>
                  <a:pt x="104556" y="92379"/>
                  <a:pt x="104556" y="92379"/>
                  <a:pt x="104556" y="92379"/>
                </a:cubicBezTo>
                <a:cubicBezTo>
                  <a:pt x="12313" y="92379"/>
                  <a:pt x="12313" y="92379"/>
                  <a:pt x="12313" y="92379"/>
                </a:cubicBezTo>
                <a:lnTo>
                  <a:pt x="58434" y="13694"/>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0" name="Shape 4702"/>
          <p:cNvSpPr/>
          <p:nvPr/>
        </p:nvSpPr>
        <p:spPr>
          <a:xfrm>
            <a:off x="1133622" y="3553500"/>
            <a:ext cx="305131" cy="269927"/>
          </a:xfrm>
          <a:custGeom>
            <a:avLst/>
            <a:gdLst/>
            <a:ahLst/>
            <a:cxnLst/>
            <a:rect l="0" t="0" r="0" b="0"/>
            <a:pathLst>
              <a:path w="120000" h="120000" extrusionOk="0">
                <a:moveTo>
                  <a:pt x="111482" y="3214"/>
                </a:moveTo>
                <a:lnTo>
                  <a:pt x="111482" y="3214"/>
                </a:lnTo>
                <a:cubicBezTo>
                  <a:pt x="75141" y="31500"/>
                  <a:pt x="75141" y="31500"/>
                  <a:pt x="75141" y="31500"/>
                </a:cubicBezTo>
                <a:cubicBezTo>
                  <a:pt x="75141" y="9428"/>
                  <a:pt x="75141" y="9428"/>
                  <a:pt x="75141" y="9428"/>
                </a:cubicBezTo>
                <a:cubicBezTo>
                  <a:pt x="75141" y="0"/>
                  <a:pt x="72492" y="0"/>
                  <a:pt x="67003" y="3214"/>
                </a:cubicBezTo>
                <a:cubicBezTo>
                  <a:pt x="2839" y="53571"/>
                  <a:pt x="2839" y="53571"/>
                  <a:pt x="2839" y="53571"/>
                </a:cubicBezTo>
                <a:cubicBezTo>
                  <a:pt x="0" y="56785"/>
                  <a:pt x="0" y="63000"/>
                  <a:pt x="2839" y="66214"/>
                </a:cubicBezTo>
                <a:cubicBezTo>
                  <a:pt x="67003" y="119785"/>
                  <a:pt x="67003" y="119785"/>
                  <a:pt x="67003" y="119785"/>
                </a:cubicBezTo>
                <a:cubicBezTo>
                  <a:pt x="69652" y="119785"/>
                  <a:pt x="75141" y="119785"/>
                  <a:pt x="75141" y="110357"/>
                </a:cubicBezTo>
                <a:cubicBezTo>
                  <a:pt x="75141" y="88285"/>
                  <a:pt x="75141" y="88285"/>
                  <a:pt x="75141" y="88285"/>
                </a:cubicBezTo>
                <a:cubicBezTo>
                  <a:pt x="111482" y="119785"/>
                  <a:pt x="111482" y="119785"/>
                  <a:pt x="111482" y="119785"/>
                </a:cubicBezTo>
                <a:cubicBezTo>
                  <a:pt x="114321" y="119785"/>
                  <a:pt x="119810" y="119785"/>
                  <a:pt x="119810" y="110357"/>
                </a:cubicBezTo>
                <a:cubicBezTo>
                  <a:pt x="119810" y="9428"/>
                  <a:pt x="119810" y="9428"/>
                  <a:pt x="119810" y="9428"/>
                </a:cubicBezTo>
                <a:cubicBezTo>
                  <a:pt x="119810" y="0"/>
                  <a:pt x="116971" y="0"/>
                  <a:pt x="111482" y="3214"/>
                </a:cubicBezTo>
                <a:close/>
                <a:moveTo>
                  <a:pt x="114321" y="107142"/>
                </a:moveTo>
                <a:lnTo>
                  <a:pt x="114321" y="107142"/>
                </a:lnTo>
                <a:cubicBezTo>
                  <a:pt x="69652" y="72428"/>
                  <a:pt x="69652" y="72428"/>
                  <a:pt x="69652" y="72428"/>
                </a:cubicBezTo>
                <a:lnTo>
                  <a:pt x="69652" y="107142"/>
                </a:lnTo>
                <a:cubicBezTo>
                  <a:pt x="8328" y="59785"/>
                  <a:pt x="8328" y="59785"/>
                  <a:pt x="8328" y="59785"/>
                </a:cubicBezTo>
                <a:cubicBezTo>
                  <a:pt x="69652" y="12642"/>
                  <a:pt x="69652" y="12642"/>
                  <a:pt x="69652" y="12642"/>
                </a:cubicBezTo>
                <a:cubicBezTo>
                  <a:pt x="69652" y="22071"/>
                  <a:pt x="69652" y="50571"/>
                  <a:pt x="69652" y="50571"/>
                </a:cubicBezTo>
                <a:cubicBezTo>
                  <a:pt x="114321" y="12642"/>
                  <a:pt x="114321" y="12642"/>
                  <a:pt x="114321" y="12642"/>
                </a:cubicBezTo>
                <a:lnTo>
                  <a:pt x="114321" y="107142"/>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1" name="Shape 4703"/>
          <p:cNvSpPr/>
          <p:nvPr/>
        </p:nvSpPr>
        <p:spPr>
          <a:xfrm>
            <a:off x="5553607" y="3066576"/>
            <a:ext cx="305131" cy="268161"/>
          </a:xfrm>
          <a:custGeom>
            <a:avLst/>
            <a:gdLst/>
            <a:ahLst/>
            <a:cxnLst/>
            <a:rect l="0" t="0" r="0" b="0"/>
            <a:pathLst>
              <a:path w="120000" h="120000" extrusionOk="0">
                <a:moveTo>
                  <a:pt x="116971" y="53475"/>
                </a:moveTo>
                <a:lnTo>
                  <a:pt x="116971" y="53475"/>
                </a:lnTo>
                <a:cubicBezTo>
                  <a:pt x="52996" y="3208"/>
                  <a:pt x="52996" y="3208"/>
                  <a:pt x="52996" y="3208"/>
                </a:cubicBezTo>
                <a:cubicBezTo>
                  <a:pt x="47318" y="0"/>
                  <a:pt x="44668" y="0"/>
                  <a:pt x="44668" y="9411"/>
                </a:cubicBezTo>
                <a:cubicBezTo>
                  <a:pt x="44668" y="31443"/>
                  <a:pt x="44668" y="31443"/>
                  <a:pt x="44668" y="31443"/>
                </a:cubicBezTo>
                <a:cubicBezTo>
                  <a:pt x="8328" y="3208"/>
                  <a:pt x="8328" y="3208"/>
                  <a:pt x="8328" y="3208"/>
                </a:cubicBezTo>
                <a:cubicBezTo>
                  <a:pt x="2839" y="0"/>
                  <a:pt x="0" y="0"/>
                  <a:pt x="0" y="9411"/>
                </a:cubicBezTo>
                <a:cubicBezTo>
                  <a:pt x="0" y="110160"/>
                  <a:pt x="0" y="110160"/>
                  <a:pt x="0" y="110160"/>
                </a:cubicBezTo>
                <a:cubicBezTo>
                  <a:pt x="0" y="119786"/>
                  <a:pt x="5488" y="119786"/>
                  <a:pt x="8328" y="116577"/>
                </a:cubicBezTo>
                <a:cubicBezTo>
                  <a:pt x="44668" y="88128"/>
                  <a:pt x="44668" y="88128"/>
                  <a:pt x="44668" y="88128"/>
                </a:cubicBezTo>
                <a:cubicBezTo>
                  <a:pt x="44668" y="110160"/>
                  <a:pt x="44668" y="110160"/>
                  <a:pt x="44668" y="110160"/>
                </a:cubicBezTo>
                <a:cubicBezTo>
                  <a:pt x="44668" y="119786"/>
                  <a:pt x="50157" y="119786"/>
                  <a:pt x="52996" y="116577"/>
                </a:cubicBezTo>
                <a:cubicBezTo>
                  <a:pt x="116971" y="66096"/>
                  <a:pt x="116971" y="66096"/>
                  <a:pt x="116971" y="66096"/>
                </a:cubicBezTo>
                <a:cubicBezTo>
                  <a:pt x="119810" y="62887"/>
                  <a:pt x="119810" y="56684"/>
                  <a:pt x="116971" y="53475"/>
                </a:cubicBezTo>
                <a:close/>
                <a:moveTo>
                  <a:pt x="50157" y="107165"/>
                </a:moveTo>
                <a:lnTo>
                  <a:pt x="50157" y="107165"/>
                </a:lnTo>
                <a:cubicBezTo>
                  <a:pt x="50157" y="103957"/>
                  <a:pt x="50157" y="72513"/>
                  <a:pt x="50157" y="72513"/>
                </a:cubicBezTo>
                <a:cubicBezTo>
                  <a:pt x="5488" y="107165"/>
                  <a:pt x="5488" y="107165"/>
                  <a:pt x="5488" y="107165"/>
                </a:cubicBezTo>
                <a:cubicBezTo>
                  <a:pt x="5488" y="103957"/>
                  <a:pt x="5488" y="18823"/>
                  <a:pt x="5488" y="12620"/>
                </a:cubicBezTo>
                <a:cubicBezTo>
                  <a:pt x="50157" y="47272"/>
                  <a:pt x="50157" y="47272"/>
                  <a:pt x="50157" y="47272"/>
                </a:cubicBezTo>
                <a:cubicBezTo>
                  <a:pt x="50157" y="47272"/>
                  <a:pt x="50157" y="18823"/>
                  <a:pt x="50157" y="12620"/>
                </a:cubicBezTo>
                <a:cubicBezTo>
                  <a:pt x="111482" y="59893"/>
                  <a:pt x="111482" y="59893"/>
                  <a:pt x="111482" y="59893"/>
                </a:cubicBezTo>
                <a:lnTo>
                  <a:pt x="50157" y="10716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2" name="Shape 4704"/>
          <p:cNvSpPr/>
          <p:nvPr/>
        </p:nvSpPr>
        <p:spPr>
          <a:xfrm>
            <a:off x="5080920" y="3066576"/>
            <a:ext cx="262800" cy="268161"/>
          </a:xfrm>
          <a:custGeom>
            <a:avLst/>
            <a:gdLst/>
            <a:ahLst/>
            <a:cxnLst/>
            <a:rect l="0" t="0" r="0" b="0"/>
            <a:pathLst>
              <a:path w="120000" h="120000" extrusionOk="0">
                <a:moveTo>
                  <a:pt x="113394" y="0"/>
                </a:moveTo>
                <a:lnTo>
                  <a:pt x="113394" y="0"/>
                </a:lnTo>
                <a:cubicBezTo>
                  <a:pt x="9688" y="0"/>
                  <a:pt x="9688" y="0"/>
                  <a:pt x="9688" y="0"/>
                </a:cubicBezTo>
                <a:cubicBezTo>
                  <a:pt x="3082" y="0"/>
                  <a:pt x="0" y="6417"/>
                  <a:pt x="0" y="9411"/>
                </a:cubicBezTo>
                <a:cubicBezTo>
                  <a:pt x="0" y="110160"/>
                  <a:pt x="0" y="110160"/>
                  <a:pt x="0" y="110160"/>
                </a:cubicBezTo>
                <a:cubicBezTo>
                  <a:pt x="0" y="113368"/>
                  <a:pt x="3082" y="119786"/>
                  <a:pt x="9688" y="119786"/>
                </a:cubicBezTo>
                <a:cubicBezTo>
                  <a:pt x="113394" y="119786"/>
                  <a:pt x="113394" y="119786"/>
                  <a:pt x="113394" y="119786"/>
                </a:cubicBezTo>
                <a:cubicBezTo>
                  <a:pt x="116697" y="119786"/>
                  <a:pt x="119779" y="113368"/>
                  <a:pt x="119779" y="110160"/>
                </a:cubicBezTo>
                <a:cubicBezTo>
                  <a:pt x="119779" y="9411"/>
                  <a:pt x="119779" y="9411"/>
                  <a:pt x="119779" y="9411"/>
                </a:cubicBezTo>
                <a:cubicBezTo>
                  <a:pt x="119779" y="6417"/>
                  <a:pt x="116697" y="0"/>
                  <a:pt x="113394" y="0"/>
                </a:cubicBezTo>
                <a:close/>
                <a:moveTo>
                  <a:pt x="113394" y="107165"/>
                </a:moveTo>
                <a:lnTo>
                  <a:pt x="113394" y="107165"/>
                </a:lnTo>
                <a:cubicBezTo>
                  <a:pt x="113394" y="107165"/>
                  <a:pt x="110091" y="110160"/>
                  <a:pt x="106788" y="110160"/>
                </a:cubicBezTo>
                <a:cubicBezTo>
                  <a:pt x="12770" y="110160"/>
                  <a:pt x="12770" y="110160"/>
                  <a:pt x="12770" y="110160"/>
                </a:cubicBezTo>
                <a:cubicBezTo>
                  <a:pt x="9688" y="110160"/>
                  <a:pt x="9688" y="107165"/>
                  <a:pt x="9688" y="107165"/>
                </a:cubicBezTo>
                <a:cubicBezTo>
                  <a:pt x="9688" y="12620"/>
                  <a:pt x="9688" y="12620"/>
                  <a:pt x="9688" y="12620"/>
                </a:cubicBezTo>
                <a:cubicBezTo>
                  <a:pt x="9688" y="12620"/>
                  <a:pt x="9688" y="9411"/>
                  <a:pt x="12770" y="9411"/>
                </a:cubicBezTo>
                <a:cubicBezTo>
                  <a:pt x="106788" y="9411"/>
                  <a:pt x="106788" y="9411"/>
                  <a:pt x="106788" y="9411"/>
                </a:cubicBezTo>
                <a:cubicBezTo>
                  <a:pt x="110091" y="9411"/>
                  <a:pt x="113394" y="12620"/>
                  <a:pt x="113394" y="12620"/>
                </a:cubicBezTo>
                <a:lnTo>
                  <a:pt x="113394" y="10716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3" name="Shape 4705"/>
          <p:cNvSpPr/>
          <p:nvPr/>
        </p:nvSpPr>
        <p:spPr>
          <a:xfrm>
            <a:off x="4627633" y="3066576"/>
            <a:ext cx="190486" cy="268161"/>
          </a:xfrm>
          <a:custGeom>
            <a:avLst/>
            <a:gdLst/>
            <a:ahLst/>
            <a:cxnLst/>
            <a:rect l="0" t="0" r="0" b="0"/>
            <a:pathLst>
              <a:path w="120000" h="120000" extrusionOk="0">
                <a:moveTo>
                  <a:pt x="106466" y="0"/>
                </a:moveTo>
                <a:lnTo>
                  <a:pt x="106466" y="0"/>
                </a:lnTo>
                <a:cubicBezTo>
                  <a:pt x="84210" y="0"/>
                  <a:pt x="84210" y="0"/>
                  <a:pt x="84210" y="0"/>
                </a:cubicBezTo>
                <a:cubicBezTo>
                  <a:pt x="75488" y="0"/>
                  <a:pt x="70977" y="6417"/>
                  <a:pt x="70977" y="9411"/>
                </a:cubicBezTo>
                <a:cubicBezTo>
                  <a:pt x="70977" y="110160"/>
                  <a:pt x="70977" y="110160"/>
                  <a:pt x="70977" y="110160"/>
                </a:cubicBezTo>
                <a:cubicBezTo>
                  <a:pt x="70977" y="113368"/>
                  <a:pt x="75488" y="119786"/>
                  <a:pt x="84210" y="119786"/>
                </a:cubicBezTo>
                <a:cubicBezTo>
                  <a:pt x="106466" y="119786"/>
                  <a:pt x="106466" y="119786"/>
                  <a:pt x="106466" y="119786"/>
                </a:cubicBezTo>
                <a:cubicBezTo>
                  <a:pt x="110676" y="119786"/>
                  <a:pt x="119699" y="113368"/>
                  <a:pt x="119699" y="110160"/>
                </a:cubicBezTo>
                <a:cubicBezTo>
                  <a:pt x="119699" y="9411"/>
                  <a:pt x="119699" y="9411"/>
                  <a:pt x="119699" y="9411"/>
                </a:cubicBezTo>
                <a:cubicBezTo>
                  <a:pt x="119699" y="6417"/>
                  <a:pt x="110676" y="0"/>
                  <a:pt x="106466" y="0"/>
                </a:cubicBezTo>
                <a:close/>
                <a:moveTo>
                  <a:pt x="106466" y="107165"/>
                </a:moveTo>
                <a:lnTo>
                  <a:pt x="106466" y="107165"/>
                </a:lnTo>
                <a:lnTo>
                  <a:pt x="101954" y="110160"/>
                </a:lnTo>
                <a:cubicBezTo>
                  <a:pt x="88721" y="110160"/>
                  <a:pt x="88721" y="110160"/>
                  <a:pt x="88721" y="110160"/>
                </a:cubicBezTo>
                <a:cubicBezTo>
                  <a:pt x="84210" y="110160"/>
                  <a:pt x="84210" y="107165"/>
                  <a:pt x="84210" y="107165"/>
                </a:cubicBezTo>
                <a:cubicBezTo>
                  <a:pt x="84210" y="12620"/>
                  <a:pt x="84210" y="12620"/>
                  <a:pt x="84210" y="12620"/>
                </a:cubicBezTo>
                <a:cubicBezTo>
                  <a:pt x="84210" y="12620"/>
                  <a:pt x="84210" y="9411"/>
                  <a:pt x="88721" y="9411"/>
                </a:cubicBezTo>
                <a:cubicBezTo>
                  <a:pt x="101954" y="9411"/>
                  <a:pt x="101954" y="9411"/>
                  <a:pt x="101954" y="9411"/>
                </a:cubicBezTo>
                <a:lnTo>
                  <a:pt x="106466" y="12620"/>
                </a:lnTo>
                <a:lnTo>
                  <a:pt x="106466" y="107165"/>
                </a:lnTo>
                <a:close/>
                <a:moveTo>
                  <a:pt x="35488" y="0"/>
                </a:moveTo>
                <a:lnTo>
                  <a:pt x="35488" y="0"/>
                </a:lnTo>
                <a:cubicBezTo>
                  <a:pt x="13533" y="0"/>
                  <a:pt x="13533" y="0"/>
                  <a:pt x="13533" y="0"/>
                </a:cubicBezTo>
                <a:cubicBezTo>
                  <a:pt x="4511" y="0"/>
                  <a:pt x="0" y="6417"/>
                  <a:pt x="0" y="9411"/>
                </a:cubicBezTo>
                <a:cubicBezTo>
                  <a:pt x="0" y="110160"/>
                  <a:pt x="0" y="110160"/>
                  <a:pt x="0" y="110160"/>
                </a:cubicBezTo>
                <a:cubicBezTo>
                  <a:pt x="0" y="113368"/>
                  <a:pt x="4511" y="119786"/>
                  <a:pt x="13533" y="119786"/>
                </a:cubicBezTo>
                <a:cubicBezTo>
                  <a:pt x="35488" y="119786"/>
                  <a:pt x="35488" y="119786"/>
                  <a:pt x="35488" y="119786"/>
                </a:cubicBezTo>
                <a:cubicBezTo>
                  <a:pt x="40000" y="119786"/>
                  <a:pt x="48721" y="113368"/>
                  <a:pt x="48721" y="110160"/>
                </a:cubicBezTo>
                <a:cubicBezTo>
                  <a:pt x="48721" y="9411"/>
                  <a:pt x="48721" y="9411"/>
                  <a:pt x="48721" y="9411"/>
                </a:cubicBezTo>
                <a:cubicBezTo>
                  <a:pt x="48721" y="6417"/>
                  <a:pt x="40000" y="0"/>
                  <a:pt x="35488" y="0"/>
                </a:cubicBezTo>
                <a:close/>
                <a:moveTo>
                  <a:pt x="35488" y="107165"/>
                </a:moveTo>
                <a:lnTo>
                  <a:pt x="35488" y="107165"/>
                </a:lnTo>
                <a:lnTo>
                  <a:pt x="31278" y="110160"/>
                </a:lnTo>
                <a:cubicBezTo>
                  <a:pt x="17744" y="110160"/>
                  <a:pt x="17744" y="110160"/>
                  <a:pt x="17744" y="110160"/>
                </a:cubicBezTo>
                <a:cubicBezTo>
                  <a:pt x="13533" y="110160"/>
                  <a:pt x="13533" y="107165"/>
                  <a:pt x="13533" y="107165"/>
                </a:cubicBezTo>
                <a:cubicBezTo>
                  <a:pt x="13533" y="12620"/>
                  <a:pt x="13533" y="12620"/>
                  <a:pt x="13533" y="12620"/>
                </a:cubicBezTo>
                <a:cubicBezTo>
                  <a:pt x="13533" y="12620"/>
                  <a:pt x="13533" y="9411"/>
                  <a:pt x="17744" y="9411"/>
                </a:cubicBezTo>
                <a:cubicBezTo>
                  <a:pt x="31278" y="9411"/>
                  <a:pt x="31278" y="9411"/>
                  <a:pt x="31278" y="9411"/>
                </a:cubicBezTo>
                <a:lnTo>
                  <a:pt x="35488" y="12620"/>
                </a:lnTo>
                <a:lnTo>
                  <a:pt x="35488" y="10716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4" name="Shape 4706"/>
          <p:cNvSpPr/>
          <p:nvPr/>
        </p:nvSpPr>
        <p:spPr>
          <a:xfrm>
            <a:off x="4124960" y="3066576"/>
            <a:ext cx="211651" cy="268161"/>
          </a:xfrm>
          <a:custGeom>
            <a:avLst/>
            <a:gdLst/>
            <a:ahLst/>
            <a:cxnLst/>
            <a:rect l="0" t="0" r="0" b="0"/>
            <a:pathLst>
              <a:path w="120000" h="120000" extrusionOk="0">
                <a:moveTo>
                  <a:pt x="115665" y="53475"/>
                </a:moveTo>
                <a:lnTo>
                  <a:pt x="115665" y="53475"/>
                </a:lnTo>
                <a:cubicBezTo>
                  <a:pt x="15981" y="3208"/>
                  <a:pt x="15981" y="3208"/>
                  <a:pt x="15981" y="3208"/>
                </a:cubicBezTo>
                <a:cubicBezTo>
                  <a:pt x="8126" y="0"/>
                  <a:pt x="0" y="0"/>
                  <a:pt x="0" y="9411"/>
                </a:cubicBezTo>
                <a:cubicBezTo>
                  <a:pt x="0" y="110160"/>
                  <a:pt x="0" y="110160"/>
                  <a:pt x="0" y="110160"/>
                </a:cubicBezTo>
                <a:cubicBezTo>
                  <a:pt x="0" y="119786"/>
                  <a:pt x="8126" y="119786"/>
                  <a:pt x="15981" y="116577"/>
                </a:cubicBezTo>
                <a:cubicBezTo>
                  <a:pt x="115665" y="66096"/>
                  <a:pt x="115665" y="66096"/>
                  <a:pt x="115665" y="66096"/>
                </a:cubicBezTo>
                <a:cubicBezTo>
                  <a:pt x="119729" y="62887"/>
                  <a:pt x="119729" y="56684"/>
                  <a:pt x="115665" y="53475"/>
                </a:cubicBezTo>
                <a:close/>
                <a:moveTo>
                  <a:pt x="11918" y="107165"/>
                </a:moveTo>
                <a:lnTo>
                  <a:pt x="11918" y="107165"/>
                </a:lnTo>
                <a:cubicBezTo>
                  <a:pt x="11918" y="103957"/>
                  <a:pt x="11918" y="18823"/>
                  <a:pt x="11918" y="12620"/>
                </a:cubicBezTo>
                <a:cubicBezTo>
                  <a:pt x="107810" y="59893"/>
                  <a:pt x="107810" y="59893"/>
                  <a:pt x="107810" y="59893"/>
                </a:cubicBezTo>
                <a:lnTo>
                  <a:pt x="11918" y="10716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5" name="Shape 4707"/>
          <p:cNvSpPr/>
          <p:nvPr/>
        </p:nvSpPr>
        <p:spPr>
          <a:xfrm>
            <a:off x="3602887" y="3066576"/>
            <a:ext cx="283967" cy="268161"/>
          </a:xfrm>
          <a:custGeom>
            <a:avLst/>
            <a:gdLst/>
            <a:ahLst/>
            <a:cxnLst/>
            <a:rect l="0" t="0" r="0" b="0"/>
            <a:pathLst>
              <a:path w="120000" h="120000" extrusionOk="0">
                <a:moveTo>
                  <a:pt x="101694" y="69304"/>
                </a:moveTo>
                <a:lnTo>
                  <a:pt x="101694" y="69304"/>
                </a:lnTo>
                <a:cubicBezTo>
                  <a:pt x="101694" y="6417"/>
                  <a:pt x="101694" y="6417"/>
                  <a:pt x="101694" y="6417"/>
                </a:cubicBezTo>
                <a:cubicBezTo>
                  <a:pt x="101694" y="3208"/>
                  <a:pt x="101694" y="0"/>
                  <a:pt x="98847" y="0"/>
                </a:cubicBezTo>
                <a:cubicBezTo>
                  <a:pt x="95796" y="0"/>
                  <a:pt x="95796" y="3208"/>
                  <a:pt x="95796" y="6417"/>
                </a:cubicBezTo>
                <a:cubicBezTo>
                  <a:pt x="95796" y="69304"/>
                  <a:pt x="95796" y="69304"/>
                  <a:pt x="95796" y="69304"/>
                </a:cubicBezTo>
                <a:cubicBezTo>
                  <a:pt x="86847" y="69304"/>
                  <a:pt x="77694" y="78716"/>
                  <a:pt x="77694" y="88128"/>
                </a:cubicBezTo>
                <a:cubicBezTo>
                  <a:pt x="77694" y="100748"/>
                  <a:pt x="86847" y="107165"/>
                  <a:pt x="95796" y="110160"/>
                </a:cubicBezTo>
                <a:cubicBezTo>
                  <a:pt x="95796" y="113368"/>
                  <a:pt x="95796" y="113368"/>
                  <a:pt x="95796" y="113368"/>
                </a:cubicBezTo>
                <a:cubicBezTo>
                  <a:pt x="95796" y="116577"/>
                  <a:pt x="95796" y="119786"/>
                  <a:pt x="98847" y="119786"/>
                </a:cubicBezTo>
                <a:cubicBezTo>
                  <a:pt x="101694" y="119786"/>
                  <a:pt x="101694" y="116577"/>
                  <a:pt x="101694" y="113368"/>
                </a:cubicBezTo>
                <a:cubicBezTo>
                  <a:pt x="101694" y="110160"/>
                  <a:pt x="101694" y="110160"/>
                  <a:pt x="101694" y="110160"/>
                </a:cubicBezTo>
                <a:cubicBezTo>
                  <a:pt x="110847" y="107165"/>
                  <a:pt x="119796" y="100748"/>
                  <a:pt x="119796" y="88128"/>
                </a:cubicBezTo>
                <a:cubicBezTo>
                  <a:pt x="119796" y="78716"/>
                  <a:pt x="110847" y="69304"/>
                  <a:pt x="101694" y="69304"/>
                </a:cubicBezTo>
                <a:close/>
                <a:moveTo>
                  <a:pt x="98847" y="100748"/>
                </a:moveTo>
                <a:lnTo>
                  <a:pt x="98847" y="100748"/>
                </a:lnTo>
                <a:cubicBezTo>
                  <a:pt x="92745" y="100748"/>
                  <a:pt x="86847" y="97540"/>
                  <a:pt x="86847" y="88128"/>
                </a:cubicBezTo>
                <a:cubicBezTo>
                  <a:pt x="86847" y="81925"/>
                  <a:pt x="92745" y="75508"/>
                  <a:pt x="98847" y="75508"/>
                </a:cubicBezTo>
                <a:cubicBezTo>
                  <a:pt x="104745" y="75508"/>
                  <a:pt x="110847" y="81925"/>
                  <a:pt x="110847" y="88128"/>
                </a:cubicBezTo>
                <a:cubicBezTo>
                  <a:pt x="110847" y="97540"/>
                  <a:pt x="104745" y="100748"/>
                  <a:pt x="98847" y="100748"/>
                </a:cubicBezTo>
                <a:close/>
                <a:moveTo>
                  <a:pt x="62847" y="9411"/>
                </a:moveTo>
                <a:lnTo>
                  <a:pt x="62847" y="9411"/>
                </a:lnTo>
                <a:cubicBezTo>
                  <a:pt x="62847" y="6417"/>
                  <a:pt x="62847" y="6417"/>
                  <a:pt x="62847" y="6417"/>
                </a:cubicBezTo>
                <a:cubicBezTo>
                  <a:pt x="62847" y="3208"/>
                  <a:pt x="59796" y="0"/>
                  <a:pt x="59796" y="0"/>
                </a:cubicBezTo>
                <a:cubicBezTo>
                  <a:pt x="56949" y="0"/>
                  <a:pt x="53898" y="3208"/>
                  <a:pt x="53898" y="6417"/>
                </a:cubicBezTo>
                <a:cubicBezTo>
                  <a:pt x="53898" y="9411"/>
                  <a:pt x="53898" y="9411"/>
                  <a:pt x="53898" y="9411"/>
                </a:cubicBezTo>
                <a:cubicBezTo>
                  <a:pt x="44949" y="12620"/>
                  <a:pt x="38847" y="18823"/>
                  <a:pt x="38847" y="31443"/>
                </a:cubicBezTo>
                <a:cubicBezTo>
                  <a:pt x="38847" y="41069"/>
                  <a:pt x="44949" y="50267"/>
                  <a:pt x="53898" y="50267"/>
                </a:cubicBezTo>
                <a:cubicBezTo>
                  <a:pt x="53898" y="113368"/>
                  <a:pt x="53898" y="113368"/>
                  <a:pt x="53898" y="113368"/>
                </a:cubicBezTo>
                <a:cubicBezTo>
                  <a:pt x="53898" y="116577"/>
                  <a:pt x="56949" y="119786"/>
                  <a:pt x="59796" y="119786"/>
                </a:cubicBezTo>
                <a:cubicBezTo>
                  <a:pt x="59796" y="119786"/>
                  <a:pt x="62847" y="116577"/>
                  <a:pt x="62847" y="113368"/>
                </a:cubicBezTo>
                <a:cubicBezTo>
                  <a:pt x="62847" y="50267"/>
                  <a:pt x="62847" y="50267"/>
                  <a:pt x="62847" y="50267"/>
                </a:cubicBezTo>
                <a:cubicBezTo>
                  <a:pt x="71796" y="50267"/>
                  <a:pt x="77694" y="41069"/>
                  <a:pt x="77694" y="31443"/>
                </a:cubicBezTo>
                <a:cubicBezTo>
                  <a:pt x="77694" y="18823"/>
                  <a:pt x="71796" y="12620"/>
                  <a:pt x="62847" y="9411"/>
                </a:cubicBezTo>
                <a:close/>
                <a:moveTo>
                  <a:pt x="59796" y="44064"/>
                </a:moveTo>
                <a:lnTo>
                  <a:pt x="59796" y="44064"/>
                </a:lnTo>
                <a:cubicBezTo>
                  <a:pt x="50847" y="44064"/>
                  <a:pt x="47796" y="37860"/>
                  <a:pt x="47796" y="31443"/>
                </a:cubicBezTo>
                <a:cubicBezTo>
                  <a:pt x="47796" y="22032"/>
                  <a:pt x="50847" y="18823"/>
                  <a:pt x="59796" y="18823"/>
                </a:cubicBezTo>
                <a:cubicBezTo>
                  <a:pt x="65898" y="18823"/>
                  <a:pt x="71796" y="22032"/>
                  <a:pt x="71796" y="31443"/>
                </a:cubicBezTo>
                <a:cubicBezTo>
                  <a:pt x="71796" y="37860"/>
                  <a:pt x="65898" y="44064"/>
                  <a:pt x="59796" y="44064"/>
                </a:cubicBezTo>
                <a:close/>
                <a:moveTo>
                  <a:pt x="24000" y="50267"/>
                </a:moveTo>
                <a:lnTo>
                  <a:pt x="24000" y="50267"/>
                </a:lnTo>
                <a:cubicBezTo>
                  <a:pt x="24000" y="6417"/>
                  <a:pt x="24000" y="6417"/>
                  <a:pt x="24000" y="6417"/>
                </a:cubicBezTo>
                <a:cubicBezTo>
                  <a:pt x="24000" y="3208"/>
                  <a:pt x="20949" y="0"/>
                  <a:pt x="17898" y="0"/>
                </a:cubicBezTo>
                <a:cubicBezTo>
                  <a:pt x="17898" y="0"/>
                  <a:pt x="14847" y="3208"/>
                  <a:pt x="14847" y="6417"/>
                </a:cubicBezTo>
                <a:cubicBezTo>
                  <a:pt x="14847" y="50267"/>
                  <a:pt x="14847" y="50267"/>
                  <a:pt x="14847" y="50267"/>
                </a:cubicBezTo>
                <a:cubicBezTo>
                  <a:pt x="5898" y="53475"/>
                  <a:pt x="0" y="62887"/>
                  <a:pt x="0" y="72513"/>
                </a:cubicBezTo>
                <a:cubicBezTo>
                  <a:pt x="0" y="81925"/>
                  <a:pt x="5898" y="91336"/>
                  <a:pt x="14847" y="94545"/>
                </a:cubicBezTo>
                <a:cubicBezTo>
                  <a:pt x="14847" y="113368"/>
                  <a:pt x="14847" y="113368"/>
                  <a:pt x="14847" y="113368"/>
                </a:cubicBezTo>
                <a:cubicBezTo>
                  <a:pt x="14847" y="116577"/>
                  <a:pt x="17898" y="119786"/>
                  <a:pt x="17898" y="119786"/>
                </a:cubicBezTo>
                <a:cubicBezTo>
                  <a:pt x="20949" y="119786"/>
                  <a:pt x="24000" y="116577"/>
                  <a:pt x="24000" y="113368"/>
                </a:cubicBezTo>
                <a:cubicBezTo>
                  <a:pt x="24000" y="94545"/>
                  <a:pt x="24000" y="94545"/>
                  <a:pt x="24000" y="94545"/>
                </a:cubicBezTo>
                <a:cubicBezTo>
                  <a:pt x="32949" y="91336"/>
                  <a:pt x="38847" y="81925"/>
                  <a:pt x="38847" y="72513"/>
                </a:cubicBezTo>
                <a:cubicBezTo>
                  <a:pt x="38847" y="62887"/>
                  <a:pt x="32949" y="53475"/>
                  <a:pt x="24000" y="50267"/>
                </a:cubicBezTo>
                <a:close/>
                <a:moveTo>
                  <a:pt x="17898" y="84919"/>
                </a:moveTo>
                <a:lnTo>
                  <a:pt x="17898" y="84919"/>
                </a:lnTo>
                <a:cubicBezTo>
                  <a:pt x="12000" y="84919"/>
                  <a:pt x="5898" y="78716"/>
                  <a:pt x="5898" y="72513"/>
                </a:cubicBezTo>
                <a:cubicBezTo>
                  <a:pt x="5898" y="66096"/>
                  <a:pt x="12000" y="59893"/>
                  <a:pt x="17898" y="59893"/>
                </a:cubicBezTo>
                <a:cubicBezTo>
                  <a:pt x="26847" y="59893"/>
                  <a:pt x="29898" y="66096"/>
                  <a:pt x="29898" y="72513"/>
                </a:cubicBezTo>
                <a:cubicBezTo>
                  <a:pt x="29898" y="78716"/>
                  <a:pt x="26847" y="84919"/>
                  <a:pt x="17898" y="8491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6" name="Shape 4708"/>
          <p:cNvSpPr/>
          <p:nvPr/>
        </p:nvSpPr>
        <p:spPr>
          <a:xfrm>
            <a:off x="3105507" y="3087747"/>
            <a:ext cx="283967" cy="225821"/>
          </a:xfrm>
          <a:custGeom>
            <a:avLst/>
            <a:gdLst/>
            <a:ahLst/>
            <a:cxnLst/>
            <a:rect l="0" t="0" r="0" b="0"/>
            <a:pathLst>
              <a:path w="120000" h="120000" extrusionOk="0">
                <a:moveTo>
                  <a:pt x="101898" y="60000"/>
                </a:moveTo>
                <a:lnTo>
                  <a:pt x="101898" y="60000"/>
                </a:lnTo>
                <a:cubicBezTo>
                  <a:pt x="119796" y="37627"/>
                  <a:pt x="119796" y="37627"/>
                  <a:pt x="119796" y="37627"/>
                </a:cubicBezTo>
                <a:cubicBezTo>
                  <a:pt x="119796" y="37627"/>
                  <a:pt x="119796" y="33813"/>
                  <a:pt x="119796" y="30000"/>
                </a:cubicBezTo>
                <a:cubicBezTo>
                  <a:pt x="116745" y="30000"/>
                  <a:pt x="113898" y="30000"/>
                  <a:pt x="113898" y="33813"/>
                </a:cubicBezTo>
                <a:cubicBezTo>
                  <a:pt x="95796" y="52372"/>
                  <a:pt x="95796" y="52372"/>
                  <a:pt x="95796" y="52372"/>
                </a:cubicBezTo>
                <a:cubicBezTo>
                  <a:pt x="80949" y="33813"/>
                  <a:pt x="80949" y="33813"/>
                  <a:pt x="80949" y="33813"/>
                </a:cubicBezTo>
                <a:cubicBezTo>
                  <a:pt x="77898" y="30000"/>
                  <a:pt x="75050" y="30000"/>
                  <a:pt x="75050" y="30000"/>
                </a:cubicBezTo>
                <a:cubicBezTo>
                  <a:pt x="72000" y="33813"/>
                  <a:pt x="72000" y="37627"/>
                  <a:pt x="75050" y="37627"/>
                </a:cubicBezTo>
                <a:cubicBezTo>
                  <a:pt x="89898" y="60000"/>
                  <a:pt x="89898" y="60000"/>
                  <a:pt x="89898" y="60000"/>
                </a:cubicBezTo>
                <a:cubicBezTo>
                  <a:pt x="75050" y="82372"/>
                  <a:pt x="75050" y="82372"/>
                  <a:pt x="75050" y="82372"/>
                </a:cubicBezTo>
                <a:cubicBezTo>
                  <a:pt x="72000" y="82372"/>
                  <a:pt x="72000" y="86186"/>
                  <a:pt x="75050" y="89745"/>
                </a:cubicBezTo>
                <a:cubicBezTo>
                  <a:pt x="75050" y="89745"/>
                  <a:pt x="77898" y="89745"/>
                  <a:pt x="80949" y="86186"/>
                </a:cubicBezTo>
                <a:cubicBezTo>
                  <a:pt x="95796" y="67372"/>
                  <a:pt x="95796" y="67372"/>
                  <a:pt x="95796" y="67372"/>
                </a:cubicBezTo>
                <a:cubicBezTo>
                  <a:pt x="113898" y="86186"/>
                  <a:pt x="113898" y="86186"/>
                  <a:pt x="113898" y="86186"/>
                </a:cubicBezTo>
                <a:cubicBezTo>
                  <a:pt x="113898" y="89745"/>
                  <a:pt x="116745" y="89745"/>
                  <a:pt x="119796" y="89745"/>
                </a:cubicBezTo>
                <a:cubicBezTo>
                  <a:pt x="119796" y="86186"/>
                  <a:pt x="119796" y="82372"/>
                  <a:pt x="119796" y="82372"/>
                </a:cubicBezTo>
                <a:lnTo>
                  <a:pt x="101898" y="60000"/>
                </a:lnTo>
                <a:close/>
                <a:moveTo>
                  <a:pt x="56949" y="0"/>
                </a:moveTo>
                <a:lnTo>
                  <a:pt x="56949" y="0"/>
                </a:lnTo>
                <a:cubicBezTo>
                  <a:pt x="20949" y="30000"/>
                  <a:pt x="20949" y="30000"/>
                  <a:pt x="20949" y="30000"/>
                </a:cubicBezTo>
                <a:cubicBezTo>
                  <a:pt x="8949" y="30000"/>
                  <a:pt x="8949" y="30000"/>
                  <a:pt x="8949" y="30000"/>
                </a:cubicBezTo>
                <a:cubicBezTo>
                  <a:pt x="6101" y="30000"/>
                  <a:pt x="0" y="33813"/>
                  <a:pt x="0" y="41186"/>
                </a:cubicBezTo>
                <a:cubicBezTo>
                  <a:pt x="0" y="78559"/>
                  <a:pt x="0" y="78559"/>
                  <a:pt x="0" y="78559"/>
                </a:cubicBezTo>
                <a:cubicBezTo>
                  <a:pt x="0" y="86186"/>
                  <a:pt x="6101" y="89745"/>
                  <a:pt x="8949" y="89745"/>
                </a:cubicBezTo>
                <a:cubicBezTo>
                  <a:pt x="20949" y="89745"/>
                  <a:pt x="20949" y="89745"/>
                  <a:pt x="20949" y="89745"/>
                </a:cubicBezTo>
                <a:cubicBezTo>
                  <a:pt x="56949" y="119745"/>
                  <a:pt x="56949" y="119745"/>
                  <a:pt x="56949" y="119745"/>
                </a:cubicBezTo>
                <a:cubicBezTo>
                  <a:pt x="60000" y="119745"/>
                  <a:pt x="65898" y="116186"/>
                  <a:pt x="65898" y="108559"/>
                </a:cubicBezTo>
                <a:cubicBezTo>
                  <a:pt x="65898" y="11186"/>
                  <a:pt x="65898" y="11186"/>
                  <a:pt x="65898" y="11186"/>
                </a:cubicBezTo>
                <a:cubicBezTo>
                  <a:pt x="65898" y="3813"/>
                  <a:pt x="60000" y="0"/>
                  <a:pt x="56949" y="0"/>
                </a:cubicBezTo>
                <a:close/>
                <a:moveTo>
                  <a:pt x="20949" y="75000"/>
                </a:moveTo>
                <a:lnTo>
                  <a:pt x="20949" y="75000"/>
                </a:lnTo>
                <a:cubicBezTo>
                  <a:pt x="20949" y="78559"/>
                  <a:pt x="18101" y="78559"/>
                  <a:pt x="18101" y="78559"/>
                </a:cubicBezTo>
                <a:cubicBezTo>
                  <a:pt x="12000" y="78559"/>
                  <a:pt x="12000" y="78559"/>
                  <a:pt x="12000" y="78559"/>
                </a:cubicBezTo>
                <a:cubicBezTo>
                  <a:pt x="12000" y="78559"/>
                  <a:pt x="8949" y="78559"/>
                  <a:pt x="8949" y="75000"/>
                </a:cubicBezTo>
                <a:cubicBezTo>
                  <a:pt x="8949" y="45000"/>
                  <a:pt x="8949" y="45000"/>
                  <a:pt x="8949" y="45000"/>
                </a:cubicBezTo>
                <a:cubicBezTo>
                  <a:pt x="8949" y="41186"/>
                  <a:pt x="12000" y="41186"/>
                  <a:pt x="12000" y="41186"/>
                </a:cubicBezTo>
                <a:cubicBezTo>
                  <a:pt x="18101" y="41186"/>
                  <a:pt x="18101" y="41186"/>
                  <a:pt x="18101" y="41186"/>
                </a:cubicBezTo>
                <a:cubicBezTo>
                  <a:pt x="18101" y="41186"/>
                  <a:pt x="20949" y="41186"/>
                  <a:pt x="20949" y="45000"/>
                </a:cubicBezTo>
                <a:lnTo>
                  <a:pt x="20949" y="75000"/>
                </a:lnTo>
                <a:close/>
                <a:moveTo>
                  <a:pt x="56949" y="108559"/>
                </a:moveTo>
                <a:lnTo>
                  <a:pt x="56949" y="108559"/>
                </a:lnTo>
                <a:cubicBezTo>
                  <a:pt x="30101" y="86186"/>
                  <a:pt x="30101" y="86186"/>
                  <a:pt x="30101" y="86186"/>
                </a:cubicBezTo>
                <a:cubicBezTo>
                  <a:pt x="30101" y="30000"/>
                  <a:pt x="30101" y="30000"/>
                  <a:pt x="30101" y="30000"/>
                </a:cubicBezTo>
                <a:cubicBezTo>
                  <a:pt x="56949" y="11186"/>
                  <a:pt x="56949" y="11186"/>
                  <a:pt x="56949" y="11186"/>
                </a:cubicBezTo>
                <a:lnTo>
                  <a:pt x="56949" y="108559"/>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7" name="Shape 4709"/>
          <p:cNvSpPr/>
          <p:nvPr/>
        </p:nvSpPr>
        <p:spPr>
          <a:xfrm>
            <a:off x="2613418" y="3066576"/>
            <a:ext cx="289257" cy="268161"/>
          </a:xfrm>
          <a:custGeom>
            <a:avLst/>
            <a:gdLst/>
            <a:ahLst/>
            <a:cxnLst/>
            <a:rect l="0" t="0" r="0" b="0"/>
            <a:pathLst>
              <a:path w="120000" h="120000" extrusionOk="0">
                <a:moveTo>
                  <a:pt x="73112" y="0"/>
                </a:moveTo>
                <a:lnTo>
                  <a:pt x="73112" y="0"/>
                </a:lnTo>
                <a:cubicBezTo>
                  <a:pt x="73112" y="9411"/>
                  <a:pt x="73112" y="9411"/>
                  <a:pt x="73112" y="9411"/>
                </a:cubicBezTo>
                <a:cubicBezTo>
                  <a:pt x="96556" y="15828"/>
                  <a:pt x="111059" y="34652"/>
                  <a:pt x="111059" y="59893"/>
                </a:cubicBezTo>
                <a:cubicBezTo>
                  <a:pt x="111059" y="84919"/>
                  <a:pt x="96556" y="103957"/>
                  <a:pt x="73112" y="110160"/>
                </a:cubicBezTo>
                <a:cubicBezTo>
                  <a:pt x="73112" y="119786"/>
                  <a:pt x="73112" y="119786"/>
                  <a:pt x="73112" y="119786"/>
                </a:cubicBezTo>
                <a:cubicBezTo>
                  <a:pt x="99337" y="113368"/>
                  <a:pt x="119801" y="91336"/>
                  <a:pt x="119801" y="59893"/>
                </a:cubicBezTo>
                <a:cubicBezTo>
                  <a:pt x="119801" y="28449"/>
                  <a:pt x="99337" y="6417"/>
                  <a:pt x="73112" y="0"/>
                </a:cubicBezTo>
                <a:close/>
                <a:moveTo>
                  <a:pt x="96556" y="59893"/>
                </a:moveTo>
                <a:lnTo>
                  <a:pt x="96556" y="59893"/>
                </a:lnTo>
                <a:cubicBezTo>
                  <a:pt x="96556" y="44064"/>
                  <a:pt x="87615" y="31443"/>
                  <a:pt x="73112" y="31443"/>
                </a:cubicBezTo>
                <a:cubicBezTo>
                  <a:pt x="73112" y="37860"/>
                  <a:pt x="73112" y="37860"/>
                  <a:pt x="73112" y="37860"/>
                </a:cubicBezTo>
                <a:cubicBezTo>
                  <a:pt x="81854" y="41069"/>
                  <a:pt x="87615" y="50267"/>
                  <a:pt x="87615" y="59893"/>
                </a:cubicBezTo>
                <a:cubicBezTo>
                  <a:pt x="87615" y="69304"/>
                  <a:pt x="81854" y="78716"/>
                  <a:pt x="73112" y="81925"/>
                </a:cubicBezTo>
                <a:cubicBezTo>
                  <a:pt x="73112" y="88128"/>
                  <a:pt x="73112" y="88128"/>
                  <a:pt x="73112" y="88128"/>
                </a:cubicBezTo>
                <a:cubicBezTo>
                  <a:pt x="87615" y="88128"/>
                  <a:pt x="96556" y="75508"/>
                  <a:pt x="96556" y="59893"/>
                </a:cubicBezTo>
                <a:close/>
                <a:moveTo>
                  <a:pt x="52649" y="9411"/>
                </a:moveTo>
                <a:lnTo>
                  <a:pt x="52649" y="9411"/>
                </a:lnTo>
                <a:cubicBezTo>
                  <a:pt x="17483" y="34652"/>
                  <a:pt x="17483" y="34652"/>
                  <a:pt x="17483" y="34652"/>
                </a:cubicBezTo>
                <a:cubicBezTo>
                  <a:pt x="5761" y="34652"/>
                  <a:pt x="5761" y="34652"/>
                  <a:pt x="5761" y="34652"/>
                </a:cubicBezTo>
                <a:cubicBezTo>
                  <a:pt x="2980" y="34652"/>
                  <a:pt x="0" y="37860"/>
                  <a:pt x="0" y="44064"/>
                </a:cubicBezTo>
                <a:cubicBezTo>
                  <a:pt x="0" y="75508"/>
                  <a:pt x="0" y="75508"/>
                  <a:pt x="0" y="75508"/>
                </a:cubicBezTo>
                <a:cubicBezTo>
                  <a:pt x="0" y="81925"/>
                  <a:pt x="2980" y="84919"/>
                  <a:pt x="5761" y="84919"/>
                </a:cubicBezTo>
                <a:cubicBezTo>
                  <a:pt x="17483" y="84919"/>
                  <a:pt x="17483" y="84919"/>
                  <a:pt x="17483" y="84919"/>
                </a:cubicBezTo>
                <a:cubicBezTo>
                  <a:pt x="52649" y="110160"/>
                  <a:pt x="52649" y="110160"/>
                  <a:pt x="52649" y="110160"/>
                </a:cubicBezTo>
                <a:cubicBezTo>
                  <a:pt x="58410" y="110160"/>
                  <a:pt x="61390" y="107165"/>
                  <a:pt x="61390" y="100748"/>
                </a:cubicBezTo>
                <a:cubicBezTo>
                  <a:pt x="61390" y="18823"/>
                  <a:pt x="61390" y="18823"/>
                  <a:pt x="61390" y="18823"/>
                </a:cubicBezTo>
                <a:cubicBezTo>
                  <a:pt x="61390" y="12620"/>
                  <a:pt x="58410" y="9411"/>
                  <a:pt x="52649" y="9411"/>
                </a:cubicBezTo>
                <a:close/>
                <a:moveTo>
                  <a:pt x="17483" y="72513"/>
                </a:moveTo>
                <a:lnTo>
                  <a:pt x="17483" y="72513"/>
                </a:lnTo>
                <a:cubicBezTo>
                  <a:pt x="17483" y="75508"/>
                  <a:pt x="17483" y="75508"/>
                  <a:pt x="14503" y="75508"/>
                </a:cubicBezTo>
                <a:cubicBezTo>
                  <a:pt x="11721" y="75508"/>
                  <a:pt x="11721" y="75508"/>
                  <a:pt x="11721" y="75508"/>
                </a:cubicBezTo>
                <a:cubicBezTo>
                  <a:pt x="8741" y="75508"/>
                  <a:pt x="5761" y="75508"/>
                  <a:pt x="5761" y="72513"/>
                </a:cubicBezTo>
                <a:cubicBezTo>
                  <a:pt x="5761" y="47272"/>
                  <a:pt x="5761" y="47272"/>
                  <a:pt x="5761" y="47272"/>
                </a:cubicBezTo>
                <a:cubicBezTo>
                  <a:pt x="5761" y="44064"/>
                  <a:pt x="8741" y="44064"/>
                  <a:pt x="11721" y="44064"/>
                </a:cubicBezTo>
                <a:cubicBezTo>
                  <a:pt x="14503" y="44064"/>
                  <a:pt x="14503" y="44064"/>
                  <a:pt x="14503" y="44064"/>
                </a:cubicBezTo>
                <a:cubicBezTo>
                  <a:pt x="17483" y="44064"/>
                  <a:pt x="17483" y="44064"/>
                  <a:pt x="17483" y="47272"/>
                </a:cubicBezTo>
                <a:lnTo>
                  <a:pt x="17483" y="72513"/>
                </a:lnTo>
                <a:close/>
                <a:moveTo>
                  <a:pt x="52649" y="100748"/>
                </a:moveTo>
                <a:lnTo>
                  <a:pt x="52649" y="100748"/>
                </a:lnTo>
                <a:cubicBezTo>
                  <a:pt x="26225" y="81925"/>
                  <a:pt x="26225" y="81925"/>
                  <a:pt x="26225" y="81925"/>
                </a:cubicBezTo>
                <a:cubicBezTo>
                  <a:pt x="26225" y="75508"/>
                  <a:pt x="26225" y="41069"/>
                  <a:pt x="26225" y="34652"/>
                </a:cubicBezTo>
                <a:cubicBezTo>
                  <a:pt x="52649" y="18823"/>
                  <a:pt x="52649" y="18823"/>
                  <a:pt x="52649" y="18823"/>
                </a:cubicBezTo>
                <a:cubicBezTo>
                  <a:pt x="52649" y="22032"/>
                  <a:pt x="52649" y="97540"/>
                  <a:pt x="52649" y="10074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8" name="Shape 4710"/>
          <p:cNvSpPr/>
          <p:nvPr/>
        </p:nvSpPr>
        <p:spPr>
          <a:xfrm>
            <a:off x="2144258" y="3087747"/>
            <a:ext cx="241635" cy="225821"/>
          </a:xfrm>
          <a:custGeom>
            <a:avLst/>
            <a:gdLst/>
            <a:ahLst/>
            <a:cxnLst/>
            <a:rect l="0" t="0" r="0" b="0"/>
            <a:pathLst>
              <a:path w="120000" h="120000" extrusionOk="0">
                <a:moveTo>
                  <a:pt x="66932" y="0"/>
                </a:moveTo>
                <a:lnTo>
                  <a:pt x="66932" y="0"/>
                </a:lnTo>
                <a:cubicBezTo>
                  <a:pt x="24621" y="30000"/>
                  <a:pt x="24621" y="30000"/>
                  <a:pt x="24621" y="30000"/>
                </a:cubicBezTo>
                <a:cubicBezTo>
                  <a:pt x="10517" y="30000"/>
                  <a:pt x="10517" y="30000"/>
                  <a:pt x="10517" y="30000"/>
                </a:cubicBezTo>
                <a:cubicBezTo>
                  <a:pt x="7171" y="30000"/>
                  <a:pt x="0" y="33813"/>
                  <a:pt x="0" y="41186"/>
                </a:cubicBezTo>
                <a:cubicBezTo>
                  <a:pt x="0" y="78559"/>
                  <a:pt x="0" y="78559"/>
                  <a:pt x="0" y="78559"/>
                </a:cubicBezTo>
                <a:cubicBezTo>
                  <a:pt x="0" y="86186"/>
                  <a:pt x="7171" y="89745"/>
                  <a:pt x="10517" y="89745"/>
                </a:cubicBezTo>
                <a:cubicBezTo>
                  <a:pt x="24621" y="89745"/>
                  <a:pt x="24621" y="89745"/>
                  <a:pt x="24621" y="89745"/>
                </a:cubicBezTo>
                <a:cubicBezTo>
                  <a:pt x="66932" y="119745"/>
                  <a:pt x="66932" y="119745"/>
                  <a:pt x="66932" y="119745"/>
                </a:cubicBezTo>
                <a:cubicBezTo>
                  <a:pt x="70517" y="119745"/>
                  <a:pt x="77450" y="116186"/>
                  <a:pt x="77450" y="108559"/>
                </a:cubicBezTo>
                <a:cubicBezTo>
                  <a:pt x="77450" y="11186"/>
                  <a:pt x="77450" y="11186"/>
                  <a:pt x="77450" y="11186"/>
                </a:cubicBezTo>
                <a:cubicBezTo>
                  <a:pt x="77450" y="3813"/>
                  <a:pt x="70517" y="0"/>
                  <a:pt x="66932" y="0"/>
                </a:cubicBezTo>
                <a:close/>
                <a:moveTo>
                  <a:pt x="24621" y="75000"/>
                </a:moveTo>
                <a:lnTo>
                  <a:pt x="24621" y="75000"/>
                </a:lnTo>
                <a:cubicBezTo>
                  <a:pt x="24621" y="78559"/>
                  <a:pt x="21274" y="78559"/>
                  <a:pt x="21274" y="78559"/>
                </a:cubicBezTo>
                <a:cubicBezTo>
                  <a:pt x="14103" y="78559"/>
                  <a:pt x="14103" y="78559"/>
                  <a:pt x="14103" y="78559"/>
                </a:cubicBezTo>
                <a:cubicBezTo>
                  <a:pt x="14103" y="78559"/>
                  <a:pt x="10517" y="78559"/>
                  <a:pt x="10517" y="75000"/>
                </a:cubicBezTo>
                <a:cubicBezTo>
                  <a:pt x="10517" y="45000"/>
                  <a:pt x="10517" y="45000"/>
                  <a:pt x="10517" y="45000"/>
                </a:cubicBezTo>
                <a:cubicBezTo>
                  <a:pt x="10517" y="41186"/>
                  <a:pt x="14103" y="41186"/>
                  <a:pt x="14103" y="41186"/>
                </a:cubicBezTo>
                <a:cubicBezTo>
                  <a:pt x="21274" y="41186"/>
                  <a:pt x="21274" y="41186"/>
                  <a:pt x="21274" y="41186"/>
                </a:cubicBezTo>
                <a:cubicBezTo>
                  <a:pt x="21274" y="41186"/>
                  <a:pt x="24621" y="41186"/>
                  <a:pt x="24621" y="45000"/>
                </a:cubicBezTo>
                <a:lnTo>
                  <a:pt x="24621" y="75000"/>
                </a:lnTo>
                <a:close/>
                <a:moveTo>
                  <a:pt x="66932" y="108559"/>
                </a:moveTo>
                <a:lnTo>
                  <a:pt x="66932" y="108559"/>
                </a:lnTo>
                <a:cubicBezTo>
                  <a:pt x="35378" y="86186"/>
                  <a:pt x="35378" y="86186"/>
                  <a:pt x="35378" y="86186"/>
                </a:cubicBezTo>
                <a:cubicBezTo>
                  <a:pt x="35378" y="78559"/>
                  <a:pt x="35378" y="37627"/>
                  <a:pt x="35378" y="30000"/>
                </a:cubicBezTo>
                <a:cubicBezTo>
                  <a:pt x="66932" y="11186"/>
                  <a:pt x="66932" y="11186"/>
                  <a:pt x="66932" y="11186"/>
                </a:cubicBezTo>
                <a:cubicBezTo>
                  <a:pt x="66932" y="15000"/>
                  <a:pt x="66932" y="104745"/>
                  <a:pt x="66932" y="108559"/>
                </a:cubicBezTo>
                <a:close/>
                <a:moveTo>
                  <a:pt x="91553" y="26186"/>
                </a:moveTo>
                <a:lnTo>
                  <a:pt x="91553" y="26186"/>
                </a:lnTo>
                <a:cubicBezTo>
                  <a:pt x="91553" y="33813"/>
                  <a:pt x="91553" y="33813"/>
                  <a:pt x="91553" y="33813"/>
                </a:cubicBezTo>
                <a:cubicBezTo>
                  <a:pt x="102071" y="37627"/>
                  <a:pt x="109243" y="48559"/>
                  <a:pt x="109243" y="60000"/>
                </a:cubicBezTo>
                <a:cubicBezTo>
                  <a:pt x="109243" y="71186"/>
                  <a:pt x="102071" y="82372"/>
                  <a:pt x="91553" y="86186"/>
                </a:cubicBezTo>
                <a:cubicBezTo>
                  <a:pt x="91553" y="93559"/>
                  <a:pt x="91553" y="93559"/>
                  <a:pt x="91553" y="93559"/>
                </a:cubicBezTo>
                <a:cubicBezTo>
                  <a:pt x="105657" y="93559"/>
                  <a:pt x="119760" y="78559"/>
                  <a:pt x="119760" y="60000"/>
                </a:cubicBezTo>
                <a:cubicBezTo>
                  <a:pt x="119760" y="41186"/>
                  <a:pt x="105657" y="26186"/>
                  <a:pt x="91553" y="2618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9" name="Shape 4711"/>
          <p:cNvSpPr/>
          <p:nvPr/>
        </p:nvSpPr>
        <p:spPr>
          <a:xfrm>
            <a:off x="1692735" y="3087747"/>
            <a:ext cx="156975" cy="225821"/>
          </a:xfrm>
          <a:custGeom>
            <a:avLst/>
            <a:gdLst/>
            <a:ahLst/>
            <a:cxnLst/>
            <a:rect l="0" t="0" r="0" b="0"/>
            <a:pathLst>
              <a:path w="120000" h="120000" extrusionOk="0">
                <a:moveTo>
                  <a:pt x="103384" y="0"/>
                </a:moveTo>
                <a:lnTo>
                  <a:pt x="103384" y="0"/>
                </a:lnTo>
                <a:cubicBezTo>
                  <a:pt x="38030" y="30000"/>
                  <a:pt x="38030" y="30000"/>
                  <a:pt x="38030" y="30000"/>
                </a:cubicBezTo>
                <a:cubicBezTo>
                  <a:pt x="16246" y="30000"/>
                  <a:pt x="16246" y="30000"/>
                  <a:pt x="16246" y="30000"/>
                </a:cubicBezTo>
                <a:cubicBezTo>
                  <a:pt x="11076" y="30000"/>
                  <a:pt x="0" y="33813"/>
                  <a:pt x="0" y="41186"/>
                </a:cubicBezTo>
                <a:cubicBezTo>
                  <a:pt x="0" y="78559"/>
                  <a:pt x="0" y="78559"/>
                  <a:pt x="0" y="78559"/>
                </a:cubicBezTo>
                <a:cubicBezTo>
                  <a:pt x="0" y="86186"/>
                  <a:pt x="11076" y="89745"/>
                  <a:pt x="16246" y="89745"/>
                </a:cubicBezTo>
                <a:cubicBezTo>
                  <a:pt x="38030" y="89745"/>
                  <a:pt x="38030" y="89745"/>
                  <a:pt x="38030" y="89745"/>
                </a:cubicBezTo>
                <a:cubicBezTo>
                  <a:pt x="103384" y="119745"/>
                  <a:pt x="103384" y="119745"/>
                  <a:pt x="103384" y="119745"/>
                </a:cubicBezTo>
                <a:cubicBezTo>
                  <a:pt x="108553" y="119745"/>
                  <a:pt x="119630" y="116186"/>
                  <a:pt x="119630" y="108559"/>
                </a:cubicBezTo>
                <a:cubicBezTo>
                  <a:pt x="119630" y="11186"/>
                  <a:pt x="119630" y="11186"/>
                  <a:pt x="119630" y="11186"/>
                </a:cubicBezTo>
                <a:cubicBezTo>
                  <a:pt x="119630" y="3813"/>
                  <a:pt x="108553" y="0"/>
                  <a:pt x="103384" y="0"/>
                </a:cubicBezTo>
                <a:close/>
                <a:moveTo>
                  <a:pt x="38030" y="75000"/>
                </a:moveTo>
                <a:lnTo>
                  <a:pt x="38030" y="75000"/>
                </a:lnTo>
                <a:cubicBezTo>
                  <a:pt x="38030" y="78559"/>
                  <a:pt x="32492" y="78559"/>
                  <a:pt x="32492" y="78559"/>
                </a:cubicBezTo>
                <a:cubicBezTo>
                  <a:pt x="21784" y="78559"/>
                  <a:pt x="21784" y="78559"/>
                  <a:pt x="21784" y="78559"/>
                </a:cubicBezTo>
                <a:cubicBezTo>
                  <a:pt x="21784" y="78559"/>
                  <a:pt x="16246" y="78559"/>
                  <a:pt x="16246" y="75000"/>
                </a:cubicBezTo>
                <a:cubicBezTo>
                  <a:pt x="16246" y="45000"/>
                  <a:pt x="16246" y="45000"/>
                  <a:pt x="16246" y="45000"/>
                </a:cubicBezTo>
                <a:cubicBezTo>
                  <a:pt x="16246" y="41186"/>
                  <a:pt x="21784" y="41186"/>
                  <a:pt x="21784" y="41186"/>
                </a:cubicBezTo>
                <a:cubicBezTo>
                  <a:pt x="32492" y="41186"/>
                  <a:pt x="32492" y="41186"/>
                  <a:pt x="32492" y="41186"/>
                </a:cubicBezTo>
                <a:cubicBezTo>
                  <a:pt x="32492" y="41186"/>
                  <a:pt x="38030" y="41186"/>
                  <a:pt x="38030" y="45000"/>
                </a:cubicBezTo>
                <a:lnTo>
                  <a:pt x="38030" y="75000"/>
                </a:lnTo>
                <a:close/>
                <a:moveTo>
                  <a:pt x="103384" y="108559"/>
                </a:moveTo>
                <a:lnTo>
                  <a:pt x="103384" y="108559"/>
                </a:lnTo>
                <a:cubicBezTo>
                  <a:pt x="54276" y="86186"/>
                  <a:pt x="54276" y="86186"/>
                  <a:pt x="54276" y="86186"/>
                </a:cubicBezTo>
                <a:cubicBezTo>
                  <a:pt x="54276" y="78559"/>
                  <a:pt x="54276" y="37627"/>
                  <a:pt x="54276" y="30000"/>
                </a:cubicBezTo>
                <a:cubicBezTo>
                  <a:pt x="103384" y="11186"/>
                  <a:pt x="103384" y="11186"/>
                  <a:pt x="103384" y="11186"/>
                </a:cubicBezTo>
                <a:cubicBezTo>
                  <a:pt x="103384" y="15000"/>
                  <a:pt x="103384" y="104745"/>
                  <a:pt x="103384" y="10855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0" name="Shape 4712"/>
          <p:cNvSpPr/>
          <p:nvPr/>
        </p:nvSpPr>
        <p:spPr>
          <a:xfrm>
            <a:off x="1175952" y="3050698"/>
            <a:ext cx="227526" cy="296389"/>
          </a:xfrm>
          <a:custGeom>
            <a:avLst/>
            <a:gdLst/>
            <a:ahLst/>
            <a:cxnLst/>
            <a:rect l="0" t="0" r="0" b="0"/>
            <a:pathLst>
              <a:path w="120000" h="120000" extrusionOk="0">
                <a:moveTo>
                  <a:pt x="93559" y="85492"/>
                </a:moveTo>
                <a:lnTo>
                  <a:pt x="93559" y="85492"/>
                </a:lnTo>
                <a:cubicBezTo>
                  <a:pt x="93559" y="71340"/>
                  <a:pt x="78559" y="59903"/>
                  <a:pt x="60000" y="59903"/>
                </a:cubicBezTo>
                <a:cubicBezTo>
                  <a:pt x="41186" y="59903"/>
                  <a:pt x="26440" y="71340"/>
                  <a:pt x="26440" y="85492"/>
                </a:cubicBezTo>
                <a:cubicBezTo>
                  <a:pt x="26440" y="99838"/>
                  <a:pt x="41186" y="114184"/>
                  <a:pt x="60000" y="114184"/>
                </a:cubicBezTo>
                <a:cubicBezTo>
                  <a:pt x="78559" y="114184"/>
                  <a:pt x="93559" y="99838"/>
                  <a:pt x="93559" y="85492"/>
                </a:cubicBezTo>
                <a:close/>
                <a:moveTo>
                  <a:pt x="60000" y="105460"/>
                </a:moveTo>
                <a:lnTo>
                  <a:pt x="60000" y="105460"/>
                </a:lnTo>
                <a:cubicBezTo>
                  <a:pt x="45000" y="105460"/>
                  <a:pt x="33813" y="96930"/>
                  <a:pt x="33813" y="85492"/>
                </a:cubicBezTo>
                <a:cubicBezTo>
                  <a:pt x="33813" y="76962"/>
                  <a:pt x="45000" y="68432"/>
                  <a:pt x="60000" y="68432"/>
                </a:cubicBezTo>
                <a:cubicBezTo>
                  <a:pt x="75000" y="68432"/>
                  <a:pt x="86186" y="76962"/>
                  <a:pt x="86186" y="85492"/>
                </a:cubicBezTo>
                <a:cubicBezTo>
                  <a:pt x="86186" y="96930"/>
                  <a:pt x="75000" y="105460"/>
                  <a:pt x="60000" y="105460"/>
                </a:cubicBezTo>
                <a:close/>
                <a:moveTo>
                  <a:pt x="101186" y="0"/>
                </a:moveTo>
                <a:lnTo>
                  <a:pt x="101186" y="0"/>
                </a:lnTo>
                <a:cubicBezTo>
                  <a:pt x="18813" y="0"/>
                  <a:pt x="18813" y="0"/>
                  <a:pt x="18813" y="0"/>
                </a:cubicBezTo>
                <a:cubicBezTo>
                  <a:pt x="7627" y="0"/>
                  <a:pt x="0" y="5621"/>
                  <a:pt x="0" y="14151"/>
                </a:cubicBezTo>
                <a:cubicBezTo>
                  <a:pt x="0" y="105460"/>
                  <a:pt x="0" y="105460"/>
                  <a:pt x="0" y="105460"/>
                </a:cubicBezTo>
                <a:cubicBezTo>
                  <a:pt x="0" y="114184"/>
                  <a:pt x="7627" y="119806"/>
                  <a:pt x="18813" y="119806"/>
                </a:cubicBezTo>
                <a:cubicBezTo>
                  <a:pt x="101186" y="119806"/>
                  <a:pt x="101186" y="119806"/>
                  <a:pt x="101186" y="119806"/>
                </a:cubicBezTo>
                <a:cubicBezTo>
                  <a:pt x="112372" y="119806"/>
                  <a:pt x="119745" y="114184"/>
                  <a:pt x="119745" y="105460"/>
                </a:cubicBezTo>
                <a:cubicBezTo>
                  <a:pt x="119745" y="14151"/>
                  <a:pt x="119745" y="14151"/>
                  <a:pt x="119745" y="14151"/>
                </a:cubicBezTo>
                <a:cubicBezTo>
                  <a:pt x="119745" y="5621"/>
                  <a:pt x="112372" y="0"/>
                  <a:pt x="101186" y="0"/>
                </a:cubicBezTo>
                <a:close/>
                <a:moveTo>
                  <a:pt x="108559" y="105460"/>
                </a:moveTo>
                <a:lnTo>
                  <a:pt x="108559" y="105460"/>
                </a:lnTo>
                <a:cubicBezTo>
                  <a:pt x="108559" y="108368"/>
                  <a:pt x="105000" y="114184"/>
                  <a:pt x="101186" y="114184"/>
                </a:cubicBezTo>
                <a:cubicBezTo>
                  <a:pt x="60000" y="114184"/>
                  <a:pt x="60000" y="114184"/>
                  <a:pt x="60000" y="114184"/>
                </a:cubicBezTo>
                <a:cubicBezTo>
                  <a:pt x="18813" y="114184"/>
                  <a:pt x="18813" y="114184"/>
                  <a:pt x="18813" y="114184"/>
                </a:cubicBezTo>
                <a:cubicBezTo>
                  <a:pt x="15000" y="114184"/>
                  <a:pt x="11440" y="108368"/>
                  <a:pt x="11440" y="105460"/>
                </a:cubicBezTo>
                <a:cubicBezTo>
                  <a:pt x="11440" y="14151"/>
                  <a:pt x="11440" y="14151"/>
                  <a:pt x="11440" y="14151"/>
                </a:cubicBezTo>
                <a:cubicBezTo>
                  <a:pt x="11440" y="11437"/>
                  <a:pt x="15000" y="5621"/>
                  <a:pt x="18813" y="5621"/>
                </a:cubicBezTo>
                <a:cubicBezTo>
                  <a:pt x="101186" y="5621"/>
                  <a:pt x="101186" y="5621"/>
                  <a:pt x="101186" y="5621"/>
                </a:cubicBezTo>
                <a:cubicBezTo>
                  <a:pt x="105000" y="5621"/>
                  <a:pt x="108559" y="11437"/>
                  <a:pt x="108559" y="14151"/>
                </a:cubicBezTo>
                <a:lnTo>
                  <a:pt x="108559" y="105460"/>
                </a:lnTo>
                <a:close/>
                <a:moveTo>
                  <a:pt x="60000" y="14151"/>
                </a:moveTo>
                <a:lnTo>
                  <a:pt x="60000" y="14151"/>
                </a:lnTo>
                <a:cubicBezTo>
                  <a:pt x="45000" y="14151"/>
                  <a:pt x="33813" y="22681"/>
                  <a:pt x="33813" y="34119"/>
                </a:cubicBezTo>
                <a:cubicBezTo>
                  <a:pt x="33813" y="42843"/>
                  <a:pt x="45000" y="51179"/>
                  <a:pt x="60000" y="51179"/>
                </a:cubicBezTo>
                <a:cubicBezTo>
                  <a:pt x="75000" y="51179"/>
                  <a:pt x="86186" y="42843"/>
                  <a:pt x="86186" y="34119"/>
                </a:cubicBezTo>
                <a:cubicBezTo>
                  <a:pt x="86186" y="22681"/>
                  <a:pt x="75000" y="14151"/>
                  <a:pt x="60000" y="14151"/>
                </a:cubicBezTo>
                <a:close/>
                <a:moveTo>
                  <a:pt x="60000" y="45557"/>
                </a:moveTo>
                <a:lnTo>
                  <a:pt x="60000" y="45557"/>
                </a:lnTo>
                <a:cubicBezTo>
                  <a:pt x="52627" y="45557"/>
                  <a:pt x="45000" y="39935"/>
                  <a:pt x="45000" y="34119"/>
                </a:cubicBezTo>
                <a:cubicBezTo>
                  <a:pt x="45000" y="25589"/>
                  <a:pt x="52627" y="22681"/>
                  <a:pt x="60000" y="22681"/>
                </a:cubicBezTo>
                <a:cubicBezTo>
                  <a:pt x="67627" y="22681"/>
                  <a:pt x="75000" y="25589"/>
                  <a:pt x="75000" y="34119"/>
                </a:cubicBezTo>
                <a:cubicBezTo>
                  <a:pt x="75000" y="39935"/>
                  <a:pt x="67627" y="45557"/>
                  <a:pt x="60000" y="4555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1" name="Shape 4713"/>
          <p:cNvSpPr/>
          <p:nvPr/>
        </p:nvSpPr>
        <p:spPr>
          <a:xfrm>
            <a:off x="5553607" y="2556716"/>
            <a:ext cx="296312" cy="305210"/>
          </a:xfrm>
          <a:custGeom>
            <a:avLst/>
            <a:gdLst/>
            <a:ahLst/>
            <a:cxnLst/>
            <a:rect l="0" t="0" r="0" b="0"/>
            <a:pathLst>
              <a:path w="120000" h="120000" extrusionOk="0">
                <a:moveTo>
                  <a:pt x="102746" y="97476"/>
                </a:moveTo>
                <a:lnTo>
                  <a:pt x="102746" y="97476"/>
                </a:lnTo>
                <a:cubicBezTo>
                  <a:pt x="99838" y="97476"/>
                  <a:pt x="96930" y="100315"/>
                  <a:pt x="96930" y="100315"/>
                </a:cubicBezTo>
                <a:cubicBezTo>
                  <a:pt x="96930" y="103154"/>
                  <a:pt x="99838" y="105993"/>
                  <a:pt x="102746" y="105993"/>
                </a:cubicBezTo>
                <a:cubicBezTo>
                  <a:pt x="102746" y="105993"/>
                  <a:pt x="105654" y="103154"/>
                  <a:pt x="105654" y="100315"/>
                </a:cubicBezTo>
                <a:lnTo>
                  <a:pt x="102746" y="97476"/>
                </a:lnTo>
                <a:close/>
                <a:moveTo>
                  <a:pt x="17059" y="22334"/>
                </a:moveTo>
                <a:lnTo>
                  <a:pt x="17059" y="22334"/>
                </a:lnTo>
                <a:cubicBezTo>
                  <a:pt x="19967" y="22334"/>
                  <a:pt x="22875" y="22334"/>
                  <a:pt x="22875" y="19495"/>
                </a:cubicBezTo>
                <a:cubicBezTo>
                  <a:pt x="22875" y="16656"/>
                  <a:pt x="19967" y="16656"/>
                  <a:pt x="17059" y="16656"/>
                </a:cubicBezTo>
                <a:cubicBezTo>
                  <a:pt x="17059" y="16656"/>
                  <a:pt x="14345" y="16656"/>
                  <a:pt x="14345" y="19495"/>
                </a:cubicBezTo>
                <a:cubicBezTo>
                  <a:pt x="14345" y="22334"/>
                  <a:pt x="17059" y="22334"/>
                  <a:pt x="17059" y="22334"/>
                </a:cubicBezTo>
                <a:close/>
                <a:moveTo>
                  <a:pt x="17059" y="97476"/>
                </a:moveTo>
                <a:lnTo>
                  <a:pt x="17059" y="97476"/>
                </a:lnTo>
                <a:lnTo>
                  <a:pt x="14345" y="100315"/>
                </a:lnTo>
                <a:cubicBezTo>
                  <a:pt x="14345" y="103154"/>
                  <a:pt x="17059" y="105993"/>
                  <a:pt x="17059" y="105993"/>
                </a:cubicBezTo>
                <a:cubicBezTo>
                  <a:pt x="19967" y="105993"/>
                  <a:pt x="22875" y="103154"/>
                  <a:pt x="22875" y="100315"/>
                </a:cubicBezTo>
                <a:cubicBezTo>
                  <a:pt x="22875" y="100315"/>
                  <a:pt x="19967" y="97476"/>
                  <a:pt x="17059" y="97476"/>
                </a:cubicBezTo>
                <a:close/>
                <a:moveTo>
                  <a:pt x="59903" y="16656"/>
                </a:moveTo>
                <a:lnTo>
                  <a:pt x="59903" y="16656"/>
                </a:lnTo>
                <a:cubicBezTo>
                  <a:pt x="34313" y="16656"/>
                  <a:pt x="14345" y="36340"/>
                  <a:pt x="14345" y="61324"/>
                </a:cubicBezTo>
                <a:cubicBezTo>
                  <a:pt x="14345" y="86309"/>
                  <a:pt x="34313" y="105993"/>
                  <a:pt x="59903" y="105993"/>
                </a:cubicBezTo>
                <a:cubicBezTo>
                  <a:pt x="85492" y="105993"/>
                  <a:pt x="105654" y="86309"/>
                  <a:pt x="105654" y="61324"/>
                </a:cubicBezTo>
                <a:cubicBezTo>
                  <a:pt x="105654" y="36340"/>
                  <a:pt x="85492" y="16656"/>
                  <a:pt x="59903" y="16656"/>
                </a:cubicBezTo>
                <a:close/>
                <a:moveTo>
                  <a:pt x="59903" y="97476"/>
                </a:moveTo>
                <a:lnTo>
                  <a:pt x="59903" y="97476"/>
                </a:lnTo>
                <a:cubicBezTo>
                  <a:pt x="39935" y="97476"/>
                  <a:pt x="22875" y="80820"/>
                  <a:pt x="22875" y="61324"/>
                </a:cubicBezTo>
                <a:cubicBezTo>
                  <a:pt x="22875" y="38990"/>
                  <a:pt x="39935" y="22334"/>
                  <a:pt x="59903" y="22334"/>
                </a:cubicBezTo>
                <a:cubicBezTo>
                  <a:pt x="79870" y="22334"/>
                  <a:pt x="96930" y="38990"/>
                  <a:pt x="96930" y="61324"/>
                </a:cubicBezTo>
                <a:cubicBezTo>
                  <a:pt x="96930" y="80820"/>
                  <a:pt x="79870" y="97476"/>
                  <a:pt x="59903" y="97476"/>
                </a:cubicBezTo>
                <a:close/>
                <a:moveTo>
                  <a:pt x="59903" y="38990"/>
                </a:moveTo>
                <a:lnTo>
                  <a:pt x="59903" y="38990"/>
                </a:lnTo>
                <a:cubicBezTo>
                  <a:pt x="48465" y="38990"/>
                  <a:pt x="37027" y="47507"/>
                  <a:pt x="37027" y="61324"/>
                </a:cubicBezTo>
                <a:cubicBezTo>
                  <a:pt x="37027" y="72492"/>
                  <a:pt x="48465" y="83659"/>
                  <a:pt x="59903" y="83659"/>
                </a:cubicBezTo>
                <a:cubicBezTo>
                  <a:pt x="71340" y="83659"/>
                  <a:pt x="82778" y="72492"/>
                  <a:pt x="82778" y="61324"/>
                </a:cubicBezTo>
                <a:cubicBezTo>
                  <a:pt x="82778" y="47507"/>
                  <a:pt x="71340" y="38990"/>
                  <a:pt x="59903" y="38990"/>
                </a:cubicBezTo>
                <a:close/>
                <a:moveTo>
                  <a:pt x="59903" y="75331"/>
                </a:moveTo>
                <a:lnTo>
                  <a:pt x="59903" y="75331"/>
                </a:lnTo>
                <a:cubicBezTo>
                  <a:pt x="51373" y="75331"/>
                  <a:pt x="45751" y="69652"/>
                  <a:pt x="45751" y="61324"/>
                </a:cubicBezTo>
                <a:cubicBezTo>
                  <a:pt x="45751" y="52996"/>
                  <a:pt x="51373" y="44479"/>
                  <a:pt x="59903" y="44479"/>
                </a:cubicBezTo>
                <a:cubicBezTo>
                  <a:pt x="68432" y="44479"/>
                  <a:pt x="74248" y="52996"/>
                  <a:pt x="74248" y="61324"/>
                </a:cubicBezTo>
                <a:cubicBezTo>
                  <a:pt x="74248" y="69652"/>
                  <a:pt x="68432" y="75331"/>
                  <a:pt x="59903" y="75331"/>
                </a:cubicBezTo>
                <a:close/>
                <a:moveTo>
                  <a:pt x="105654" y="0"/>
                </a:moveTo>
                <a:lnTo>
                  <a:pt x="105654" y="0"/>
                </a:lnTo>
                <a:cubicBezTo>
                  <a:pt x="14345" y="0"/>
                  <a:pt x="14345" y="0"/>
                  <a:pt x="14345" y="0"/>
                </a:cubicBezTo>
                <a:cubicBezTo>
                  <a:pt x="5621" y="0"/>
                  <a:pt x="0" y="8328"/>
                  <a:pt x="0" y="16656"/>
                </a:cubicBezTo>
                <a:cubicBezTo>
                  <a:pt x="0" y="105993"/>
                  <a:pt x="0" y="105993"/>
                  <a:pt x="0" y="105993"/>
                </a:cubicBezTo>
                <a:cubicBezTo>
                  <a:pt x="0" y="114321"/>
                  <a:pt x="5621" y="119810"/>
                  <a:pt x="14345" y="119810"/>
                </a:cubicBezTo>
                <a:cubicBezTo>
                  <a:pt x="105654" y="119810"/>
                  <a:pt x="105654" y="119810"/>
                  <a:pt x="105654" y="119810"/>
                </a:cubicBezTo>
                <a:cubicBezTo>
                  <a:pt x="114184" y="119810"/>
                  <a:pt x="119806" y="114321"/>
                  <a:pt x="119806" y="105993"/>
                </a:cubicBezTo>
                <a:cubicBezTo>
                  <a:pt x="119806" y="16656"/>
                  <a:pt x="119806" y="16656"/>
                  <a:pt x="119806" y="16656"/>
                </a:cubicBezTo>
                <a:cubicBezTo>
                  <a:pt x="119806" y="8328"/>
                  <a:pt x="114184" y="0"/>
                  <a:pt x="105654" y="0"/>
                </a:cubicBezTo>
                <a:close/>
                <a:moveTo>
                  <a:pt x="114184" y="105993"/>
                </a:moveTo>
                <a:lnTo>
                  <a:pt x="114184" y="105993"/>
                </a:lnTo>
                <a:cubicBezTo>
                  <a:pt x="114184" y="108643"/>
                  <a:pt x="108368" y="111482"/>
                  <a:pt x="105654" y="111482"/>
                </a:cubicBezTo>
                <a:cubicBezTo>
                  <a:pt x="14345" y="111482"/>
                  <a:pt x="14345" y="111482"/>
                  <a:pt x="14345" y="111482"/>
                </a:cubicBezTo>
                <a:cubicBezTo>
                  <a:pt x="11437" y="111482"/>
                  <a:pt x="5621" y="108643"/>
                  <a:pt x="5621" y="105993"/>
                </a:cubicBezTo>
                <a:cubicBezTo>
                  <a:pt x="5621" y="16656"/>
                  <a:pt x="5621" y="16656"/>
                  <a:pt x="5621" y="16656"/>
                </a:cubicBezTo>
                <a:cubicBezTo>
                  <a:pt x="5621" y="11167"/>
                  <a:pt x="11437" y="8328"/>
                  <a:pt x="14345" y="8328"/>
                </a:cubicBezTo>
                <a:cubicBezTo>
                  <a:pt x="105654" y="8328"/>
                  <a:pt x="105654" y="8328"/>
                  <a:pt x="105654" y="8328"/>
                </a:cubicBezTo>
                <a:cubicBezTo>
                  <a:pt x="108368" y="8328"/>
                  <a:pt x="114184" y="11167"/>
                  <a:pt x="114184" y="16656"/>
                </a:cubicBezTo>
                <a:lnTo>
                  <a:pt x="114184" y="105993"/>
                </a:lnTo>
                <a:close/>
                <a:moveTo>
                  <a:pt x="102746" y="16656"/>
                </a:moveTo>
                <a:lnTo>
                  <a:pt x="102746" y="16656"/>
                </a:lnTo>
                <a:cubicBezTo>
                  <a:pt x="99838" y="16656"/>
                  <a:pt x="96930" y="16656"/>
                  <a:pt x="96930" y="19495"/>
                </a:cubicBezTo>
                <a:cubicBezTo>
                  <a:pt x="96930" y="22334"/>
                  <a:pt x="99838" y="22334"/>
                  <a:pt x="102746" y="22334"/>
                </a:cubicBezTo>
                <a:cubicBezTo>
                  <a:pt x="102746" y="22334"/>
                  <a:pt x="105654" y="22334"/>
                  <a:pt x="105654" y="19495"/>
                </a:cubicBezTo>
                <a:cubicBezTo>
                  <a:pt x="105654" y="16656"/>
                  <a:pt x="102746" y="16656"/>
                  <a:pt x="102746" y="1665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2" name="Shape 4714"/>
          <p:cNvSpPr/>
          <p:nvPr/>
        </p:nvSpPr>
        <p:spPr>
          <a:xfrm>
            <a:off x="5109140" y="2556716"/>
            <a:ext cx="204596" cy="305210"/>
          </a:xfrm>
          <a:custGeom>
            <a:avLst/>
            <a:gdLst/>
            <a:ahLst/>
            <a:cxnLst/>
            <a:rect l="0" t="0" r="0" b="0"/>
            <a:pathLst>
              <a:path w="120000" h="120000" extrusionOk="0">
                <a:moveTo>
                  <a:pt x="115794" y="27823"/>
                </a:moveTo>
                <a:lnTo>
                  <a:pt x="115794" y="27823"/>
                </a:lnTo>
                <a:cubicBezTo>
                  <a:pt x="107383" y="11167"/>
                  <a:pt x="86635" y="0"/>
                  <a:pt x="61962" y="0"/>
                </a:cubicBezTo>
                <a:cubicBezTo>
                  <a:pt x="33084" y="0"/>
                  <a:pt x="12616" y="11167"/>
                  <a:pt x="8411" y="27823"/>
                </a:cubicBezTo>
                <a:cubicBezTo>
                  <a:pt x="4205" y="27823"/>
                  <a:pt x="0" y="30662"/>
                  <a:pt x="0" y="33501"/>
                </a:cubicBezTo>
                <a:cubicBezTo>
                  <a:pt x="0" y="41829"/>
                  <a:pt x="0" y="41829"/>
                  <a:pt x="0" y="41829"/>
                </a:cubicBezTo>
                <a:cubicBezTo>
                  <a:pt x="0" y="44479"/>
                  <a:pt x="4205" y="50157"/>
                  <a:pt x="12616" y="50157"/>
                </a:cubicBezTo>
                <a:lnTo>
                  <a:pt x="12616" y="50157"/>
                </a:lnTo>
                <a:cubicBezTo>
                  <a:pt x="16542" y="52996"/>
                  <a:pt x="20747" y="58485"/>
                  <a:pt x="29158" y="61324"/>
                </a:cubicBezTo>
                <a:cubicBezTo>
                  <a:pt x="37289" y="111482"/>
                  <a:pt x="37289" y="111482"/>
                  <a:pt x="37289" y="111482"/>
                </a:cubicBezTo>
                <a:cubicBezTo>
                  <a:pt x="37289" y="116971"/>
                  <a:pt x="45700" y="119810"/>
                  <a:pt x="49626" y="119810"/>
                </a:cubicBezTo>
                <a:cubicBezTo>
                  <a:pt x="70373" y="119810"/>
                  <a:pt x="70373" y="119810"/>
                  <a:pt x="70373" y="119810"/>
                </a:cubicBezTo>
                <a:cubicBezTo>
                  <a:pt x="78504" y="119810"/>
                  <a:pt x="82710" y="116971"/>
                  <a:pt x="82710" y="111482"/>
                </a:cubicBezTo>
                <a:cubicBezTo>
                  <a:pt x="95046" y="61324"/>
                  <a:pt x="95046" y="61324"/>
                  <a:pt x="95046" y="61324"/>
                </a:cubicBezTo>
                <a:cubicBezTo>
                  <a:pt x="99252" y="58485"/>
                  <a:pt x="107383" y="52996"/>
                  <a:pt x="111588" y="50157"/>
                </a:cubicBezTo>
                <a:lnTo>
                  <a:pt x="111588" y="50157"/>
                </a:lnTo>
                <a:cubicBezTo>
                  <a:pt x="115794" y="50157"/>
                  <a:pt x="119719" y="44479"/>
                  <a:pt x="119719" y="41829"/>
                </a:cubicBezTo>
                <a:cubicBezTo>
                  <a:pt x="119719" y="33501"/>
                  <a:pt x="119719" y="33501"/>
                  <a:pt x="119719" y="33501"/>
                </a:cubicBezTo>
                <a:cubicBezTo>
                  <a:pt x="119719" y="30662"/>
                  <a:pt x="119719" y="27823"/>
                  <a:pt x="115794" y="27823"/>
                </a:cubicBezTo>
                <a:close/>
                <a:moveTo>
                  <a:pt x="61962" y="8328"/>
                </a:moveTo>
                <a:lnTo>
                  <a:pt x="61962" y="8328"/>
                </a:lnTo>
                <a:cubicBezTo>
                  <a:pt x="78504" y="8328"/>
                  <a:pt x="99252" y="16656"/>
                  <a:pt x="103177" y="27823"/>
                </a:cubicBezTo>
                <a:cubicBezTo>
                  <a:pt x="16542" y="27823"/>
                  <a:pt x="16542" y="27823"/>
                  <a:pt x="16542" y="27823"/>
                </a:cubicBezTo>
                <a:cubicBezTo>
                  <a:pt x="24953" y="16656"/>
                  <a:pt x="41495" y="8328"/>
                  <a:pt x="61962" y="8328"/>
                </a:cubicBezTo>
                <a:close/>
                <a:moveTo>
                  <a:pt x="70373" y="105993"/>
                </a:moveTo>
                <a:lnTo>
                  <a:pt x="70373" y="105993"/>
                </a:lnTo>
                <a:cubicBezTo>
                  <a:pt x="70373" y="108643"/>
                  <a:pt x="70373" y="111482"/>
                  <a:pt x="66168" y="111482"/>
                </a:cubicBezTo>
                <a:cubicBezTo>
                  <a:pt x="53831" y="111482"/>
                  <a:pt x="53831" y="111482"/>
                  <a:pt x="53831" y="111482"/>
                </a:cubicBezTo>
                <a:cubicBezTo>
                  <a:pt x="49626" y="111482"/>
                  <a:pt x="49626" y="108643"/>
                  <a:pt x="49626" y="105993"/>
                </a:cubicBezTo>
                <a:cubicBezTo>
                  <a:pt x="37289" y="64164"/>
                  <a:pt x="37289" y="64164"/>
                  <a:pt x="37289" y="64164"/>
                </a:cubicBezTo>
                <a:cubicBezTo>
                  <a:pt x="45700" y="66813"/>
                  <a:pt x="53831" y="66813"/>
                  <a:pt x="61962" y="66813"/>
                </a:cubicBezTo>
                <a:cubicBezTo>
                  <a:pt x="70373" y="66813"/>
                  <a:pt x="74579" y="66813"/>
                  <a:pt x="82710" y="64164"/>
                </a:cubicBezTo>
                <a:lnTo>
                  <a:pt x="70373" y="105993"/>
                </a:lnTo>
                <a:close/>
                <a:moveTo>
                  <a:pt x="61962" y="61324"/>
                </a:moveTo>
                <a:lnTo>
                  <a:pt x="61962" y="61324"/>
                </a:lnTo>
                <a:cubicBezTo>
                  <a:pt x="45700" y="61324"/>
                  <a:pt x="33084" y="55646"/>
                  <a:pt x="24953" y="50157"/>
                </a:cubicBezTo>
                <a:cubicBezTo>
                  <a:pt x="95046" y="50157"/>
                  <a:pt x="95046" y="50157"/>
                  <a:pt x="95046" y="50157"/>
                </a:cubicBezTo>
                <a:cubicBezTo>
                  <a:pt x="86635" y="55646"/>
                  <a:pt x="74579" y="61324"/>
                  <a:pt x="61962" y="61324"/>
                </a:cubicBezTo>
                <a:close/>
                <a:moveTo>
                  <a:pt x="103177" y="41829"/>
                </a:moveTo>
                <a:lnTo>
                  <a:pt x="103177" y="41829"/>
                </a:lnTo>
                <a:cubicBezTo>
                  <a:pt x="16542" y="41829"/>
                  <a:pt x="16542" y="41829"/>
                  <a:pt x="16542" y="41829"/>
                </a:cubicBezTo>
                <a:cubicBezTo>
                  <a:pt x="12616" y="41829"/>
                  <a:pt x="12616" y="38990"/>
                  <a:pt x="12616" y="38990"/>
                </a:cubicBezTo>
                <a:cubicBezTo>
                  <a:pt x="12616" y="36340"/>
                  <a:pt x="12616" y="33501"/>
                  <a:pt x="16542" y="33501"/>
                </a:cubicBezTo>
                <a:cubicBezTo>
                  <a:pt x="103177" y="33501"/>
                  <a:pt x="103177" y="33501"/>
                  <a:pt x="103177" y="33501"/>
                </a:cubicBezTo>
                <a:cubicBezTo>
                  <a:pt x="107383" y="33501"/>
                  <a:pt x="111588" y="36340"/>
                  <a:pt x="111588" y="38990"/>
                </a:cubicBezTo>
                <a:cubicBezTo>
                  <a:pt x="111588" y="38990"/>
                  <a:pt x="107383" y="41829"/>
                  <a:pt x="103177" y="4182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3" name="Shape 4715"/>
          <p:cNvSpPr/>
          <p:nvPr/>
        </p:nvSpPr>
        <p:spPr>
          <a:xfrm>
            <a:off x="4571193" y="2556716"/>
            <a:ext cx="305130" cy="305210"/>
          </a:xfrm>
          <a:custGeom>
            <a:avLst/>
            <a:gdLst/>
            <a:ahLst/>
            <a:cxnLst/>
            <a:rect l="0" t="0" r="0" b="0"/>
            <a:pathLst>
              <a:path w="120000" h="120000" extrusionOk="0">
                <a:moveTo>
                  <a:pt x="111293" y="55646"/>
                </a:moveTo>
                <a:lnTo>
                  <a:pt x="111293" y="55646"/>
                </a:lnTo>
                <a:cubicBezTo>
                  <a:pt x="111293" y="52996"/>
                  <a:pt x="111293" y="52996"/>
                  <a:pt x="111293" y="50157"/>
                </a:cubicBezTo>
                <a:cubicBezTo>
                  <a:pt x="111293" y="22334"/>
                  <a:pt x="89148" y="0"/>
                  <a:pt x="58485" y="0"/>
                </a:cubicBezTo>
                <a:cubicBezTo>
                  <a:pt x="30662" y="0"/>
                  <a:pt x="8328" y="22334"/>
                  <a:pt x="8328" y="50157"/>
                </a:cubicBezTo>
                <a:cubicBezTo>
                  <a:pt x="8328" y="52996"/>
                  <a:pt x="8328" y="52996"/>
                  <a:pt x="8328" y="55646"/>
                </a:cubicBezTo>
                <a:cubicBezTo>
                  <a:pt x="2649" y="58485"/>
                  <a:pt x="0" y="61324"/>
                  <a:pt x="0" y="66813"/>
                </a:cubicBezTo>
                <a:cubicBezTo>
                  <a:pt x="0" y="89148"/>
                  <a:pt x="0" y="89148"/>
                  <a:pt x="0" y="89148"/>
                </a:cubicBezTo>
                <a:cubicBezTo>
                  <a:pt x="0" y="97476"/>
                  <a:pt x="5488" y="105993"/>
                  <a:pt x="13817" y="105993"/>
                </a:cubicBezTo>
                <a:lnTo>
                  <a:pt x="30662" y="105993"/>
                </a:lnTo>
                <a:cubicBezTo>
                  <a:pt x="38990" y="105993"/>
                  <a:pt x="44479" y="97476"/>
                  <a:pt x="44479" y="89148"/>
                </a:cubicBezTo>
                <a:cubicBezTo>
                  <a:pt x="44479" y="66813"/>
                  <a:pt x="44479" y="66813"/>
                  <a:pt x="44479" y="66813"/>
                </a:cubicBezTo>
                <a:cubicBezTo>
                  <a:pt x="44479" y="58485"/>
                  <a:pt x="38990" y="52996"/>
                  <a:pt x="30662" y="52996"/>
                </a:cubicBezTo>
                <a:cubicBezTo>
                  <a:pt x="30662" y="52996"/>
                  <a:pt x="16656" y="52996"/>
                  <a:pt x="13817" y="52996"/>
                </a:cubicBezTo>
                <a:cubicBezTo>
                  <a:pt x="13817" y="27823"/>
                  <a:pt x="33312" y="8328"/>
                  <a:pt x="58485" y="8328"/>
                </a:cubicBezTo>
                <a:cubicBezTo>
                  <a:pt x="83659" y="8328"/>
                  <a:pt x="102965" y="25173"/>
                  <a:pt x="102965" y="52996"/>
                </a:cubicBezTo>
                <a:lnTo>
                  <a:pt x="89148" y="52996"/>
                </a:lnTo>
                <a:cubicBezTo>
                  <a:pt x="80630" y="52996"/>
                  <a:pt x="75141" y="58485"/>
                  <a:pt x="75141" y="66813"/>
                </a:cubicBezTo>
                <a:cubicBezTo>
                  <a:pt x="75141" y="89148"/>
                  <a:pt x="75141" y="89148"/>
                  <a:pt x="75141" y="89148"/>
                </a:cubicBezTo>
                <a:cubicBezTo>
                  <a:pt x="75141" y="97476"/>
                  <a:pt x="80630" y="105993"/>
                  <a:pt x="89148" y="105993"/>
                </a:cubicBezTo>
                <a:lnTo>
                  <a:pt x="97476" y="105993"/>
                </a:lnTo>
                <a:cubicBezTo>
                  <a:pt x="97476" y="116971"/>
                  <a:pt x="97476" y="116971"/>
                  <a:pt x="97476" y="116971"/>
                </a:cubicBezTo>
                <a:cubicBezTo>
                  <a:pt x="97476" y="116971"/>
                  <a:pt x="97476" y="119810"/>
                  <a:pt x="100315" y="119810"/>
                </a:cubicBezTo>
                <a:cubicBezTo>
                  <a:pt x="102965" y="119810"/>
                  <a:pt x="102965" y="116971"/>
                  <a:pt x="102965" y="116971"/>
                </a:cubicBezTo>
                <a:cubicBezTo>
                  <a:pt x="102965" y="105993"/>
                  <a:pt x="102965" y="105993"/>
                  <a:pt x="102965" y="105993"/>
                </a:cubicBezTo>
                <a:cubicBezTo>
                  <a:pt x="111293" y="105993"/>
                  <a:pt x="119810" y="97476"/>
                  <a:pt x="119810" y="89148"/>
                </a:cubicBezTo>
                <a:cubicBezTo>
                  <a:pt x="119810" y="66813"/>
                  <a:pt x="119810" y="66813"/>
                  <a:pt x="119810" y="66813"/>
                </a:cubicBezTo>
                <a:cubicBezTo>
                  <a:pt x="119810" y="61324"/>
                  <a:pt x="116971" y="58485"/>
                  <a:pt x="111293" y="55646"/>
                </a:cubicBezTo>
                <a:close/>
                <a:moveTo>
                  <a:pt x="24984" y="61324"/>
                </a:moveTo>
                <a:lnTo>
                  <a:pt x="24984" y="61324"/>
                </a:lnTo>
                <a:cubicBezTo>
                  <a:pt x="30662" y="61324"/>
                  <a:pt x="30662" y="61324"/>
                  <a:pt x="30662" y="61324"/>
                </a:cubicBezTo>
                <a:cubicBezTo>
                  <a:pt x="33312" y="61324"/>
                  <a:pt x="36151" y="64164"/>
                  <a:pt x="36151" y="66813"/>
                </a:cubicBezTo>
                <a:cubicBezTo>
                  <a:pt x="36151" y="89148"/>
                  <a:pt x="36151" y="89148"/>
                  <a:pt x="36151" y="89148"/>
                </a:cubicBezTo>
                <a:cubicBezTo>
                  <a:pt x="36151" y="94826"/>
                  <a:pt x="33312" y="97476"/>
                  <a:pt x="30662" y="97476"/>
                </a:cubicBezTo>
                <a:cubicBezTo>
                  <a:pt x="27823" y="97476"/>
                  <a:pt x="27823" y="97476"/>
                  <a:pt x="27823" y="97476"/>
                </a:cubicBezTo>
                <a:cubicBezTo>
                  <a:pt x="24984" y="91987"/>
                  <a:pt x="22145" y="83659"/>
                  <a:pt x="22145" y="77981"/>
                </a:cubicBezTo>
                <a:cubicBezTo>
                  <a:pt x="22145" y="72492"/>
                  <a:pt x="22145" y="66813"/>
                  <a:pt x="24984" y="61324"/>
                </a:cubicBezTo>
                <a:close/>
                <a:moveTo>
                  <a:pt x="16656" y="61324"/>
                </a:moveTo>
                <a:lnTo>
                  <a:pt x="16656" y="61324"/>
                </a:lnTo>
                <a:cubicBezTo>
                  <a:pt x="16656" y="66813"/>
                  <a:pt x="13817" y="72492"/>
                  <a:pt x="13817" y="77981"/>
                </a:cubicBezTo>
                <a:cubicBezTo>
                  <a:pt x="13817" y="83659"/>
                  <a:pt x="16656" y="91987"/>
                  <a:pt x="19495" y="97476"/>
                </a:cubicBezTo>
                <a:cubicBezTo>
                  <a:pt x="13817" y="97476"/>
                  <a:pt x="13817" y="97476"/>
                  <a:pt x="13817" y="97476"/>
                </a:cubicBezTo>
                <a:cubicBezTo>
                  <a:pt x="11167" y="97476"/>
                  <a:pt x="8328" y="94826"/>
                  <a:pt x="8328" y="89148"/>
                </a:cubicBezTo>
                <a:cubicBezTo>
                  <a:pt x="8328" y="66813"/>
                  <a:pt x="8328" y="66813"/>
                  <a:pt x="8328" y="66813"/>
                </a:cubicBezTo>
                <a:cubicBezTo>
                  <a:pt x="8328" y="64164"/>
                  <a:pt x="11167" y="61324"/>
                  <a:pt x="13817" y="61324"/>
                </a:cubicBezTo>
                <a:lnTo>
                  <a:pt x="16656" y="61324"/>
                </a:lnTo>
                <a:close/>
                <a:moveTo>
                  <a:pt x="91798" y="97476"/>
                </a:moveTo>
                <a:lnTo>
                  <a:pt x="91798" y="97476"/>
                </a:lnTo>
                <a:cubicBezTo>
                  <a:pt x="89148" y="97476"/>
                  <a:pt x="89148" y="97476"/>
                  <a:pt x="89148" y="97476"/>
                </a:cubicBezTo>
                <a:cubicBezTo>
                  <a:pt x="86309" y="97476"/>
                  <a:pt x="80630" y="94826"/>
                  <a:pt x="80630" y="89148"/>
                </a:cubicBezTo>
                <a:cubicBezTo>
                  <a:pt x="80630" y="66813"/>
                  <a:pt x="80630" y="66813"/>
                  <a:pt x="80630" y="66813"/>
                </a:cubicBezTo>
                <a:cubicBezTo>
                  <a:pt x="80630" y="64164"/>
                  <a:pt x="86309" y="61324"/>
                  <a:pt x="89148" y="61324"/>
                </a:cubicBezTo>
                <a:cubicBezTo>
                  <a:pt x="94637" y="61324"/>
                  <a:pt x="94637" y="61324"/>
                  <a:pt x="94637" y="61324"/>
                </a:cubicBezTo>
                <a:cubicBezTo>
                  <a:pt x="94637" y="66813"/>
                  <a:pt x="97476" y="72492"/>
                  <a:pt x="97476" y="77981"/>
                </a:cubicBezTo>
                <a:cubicBezTo>
                  <a:pt x="97476" y="83659"/>
                  <a:pt x="94637" y="91987"/>
                  <a:pt x="91798" y="97476"/>
                </a:cubicBezTo>
                <a:close/>
                <a:moveTo>
                  <a:pt x="111293" y="89148"/>
                </a:moveTo>
                <a:lnTo>
                  <a:pt x="111293" y="89148"/>
                </a:lnTo>
                <a:cubicBezTo>
                  <a:pt x="111293" y="94826"/>
                  <a:pt x="108643" y="97476"/>
                  <a:pt x="102965" y="97476"/>
                </a:cubicBezTo>
                <a:cubicBezTo>
                  <a:pt x="100315" y="97476"/>
                  <a:pt x="100315" y="97476"/>
                  <a:pt x="100315" y="97476"/>
                </a:cubicBezTo>
                <a:cubicBezTo>
                  <a:pt x="102965" y="91987"/>
                  <a:pt x="102965" y="83659"/>
                  <a:pt x="102965" y="77981"/>
                </a:cubicBezTo>
                <a:cubicBezTo>
                  <a:pt x="102965" y="72492"/>
                  <a:pt x="102965" y="66813"/>
                  <a:pt x="100315" y="61324"/>
                </a:cubicBezTo>
                <a:cubicBezTo>
                  <a:pt x="102965" y="61324"/>
                  <a:pt x="102965" y="61324"/>
                  <a:pt x="102965" y="61324"/>
                </a:cubicBezTo>
                <a:cubicBezTo>
                  <a:pt x="108643" y="61324"/>
                  <a:pt x="111293" y="64164"/>
                  <a:pt x="111293" y="66813"/>
                </a:cubicBezTo>
                <a:lnTo>
                  <a:pt x="111293" y="89148"/>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4" name="Shape 4716"/>
          <p:cNvSpPr/>
          <p:nvPr/>
        </p:nvSpPr>
        <p:spPr>
          <a:xfrm>
            <a:off x="4089686" y="2556716"/>
            <a:ext cx="283967" cy="305210"/>
          </a:xfrm>
          <a:custGeom>
            <a:avLst/>
            <a:gdLst/>
            <a:ahLst/>
            <a:cxnLst/>
            <a:rect l="0" t="0" r="0" b="0"/>
            <a:pathLst>
              <a:path w="120000" h="120000" extrusionOk="0">
                <a:moveTo>
                  <a:pt x="92903" y="66813"/>
                </a:moveTo>
                <a:lnTo>
                  <a:pt x="92903" y="66813"/>
                </a:lnTo>
                <a:cubicBezTo>
                  <a:pt x="98811" y="66813"/>
                  <a:pt x="104923" y="64164"/>
                  <a:pt x="104923" y="55646"/>
                </a:cubicBezTo>
                <a:cubicBezTo>
                  <a:pt x="104923" y="50157"/>
                  <a:pt x="98811" y="44479"/>
                  <a:pt x="92903" y="44479"/>
                </a:cubicBezTo>
                <a:cubicBezTo>
                  <a:pt x="83938" y="44479"/>
                  <a:pt x="80882" y="50157"/>
                  <a:pt x="80882" y="55646"/>
                </a:cubicBezTo>
                <a:cubicBezTo>
                  <a:pt x="80882" y="64164"/>
                  <a:pt x="83938" y="66813"/>
                  <a:pt x="92903" y="66813"/>
                </a:cubicBezTo>
                <a:close/>
                <a:moveTo>
                  <a:pt x="86791" y="52996"/>
                </a:moveTo>
                <a:lnTo>
                  <a:pt x="86791" y="52996"/>
                </a:lnTo>
                <a:cubicBezTo>
                  <a:pt x="95959" y="52996"/>
                  <a:pt x="95959" y="52996"/>
                  <a:pt x="95959" y="52996"/>
                </a:cubicBezTo>
                <a:cubicBezTo>
                  <a:pt x="95959" y="61324"/>
                  <a:pt x="95959" y="61324"/>
                  <a:pt x="95959" y="61324"/>
                </a:cubicBezTo>
                <a:cubicBezTo>
                  <a:pt x="86791" y="61324"/>
                  <a:pt x="86791" y="61324"/>
                  <a:pt x="86791" y="61324"/>
                </a:cubicBezTo>
                <a:lnTo>
                  <a:pt x="86791" y="52996"/>
                </a:lnTo>
                <a:close/>
                <a:moveTo>
                  <a:pt x="92903" y="97476"/>
                </a:moveTo>
                <a:lnTo>
                  <a:pt x="92903" y="97476"/>
                </a:lnTo>
                <a:cubicBezTo>
                  <a:pt x="98811" y="97476"/>
                  <a:pt x="104923" y="91987"/>
                  <a:pt x="104923" y="86309"/>
                </a:cubicBezTo>
                <a:cubicBezTo>
                  <a:pt x="104923" y="80820"/>
                  <a:pt x="98811" y="75331"/>
                  <a:pt x="92903" y="75331"/>
                </a:cubicBezTo>
                <a:cubicBezTo>
                  <a:pt x="83938" y="75331"/>
                  <a:pt x="80882" y="80820"/>
                  <a:pt x="80882" y="86309"/>
                </a:cubicBezTo>
                <a:cubicBezTo>
                  <a:pt x="80882" y="91987"/>
                  <a:pt x="83938" y="97476"/>
                  <a:pt x="92903" y="97476"/>
                </a:cubicBezTo>
                <a:close/>
                <a:moveTo>
                  <a:pt x="86791" y="83659"/>
                </a:moveTo>
                <a:lnTo>
                  <a:pt x="86791" y="83659"/>
                </a:lnTo>
                <a:cubicBezTo>
                  <a:pt x="95959" y="83659"/>
                  <a:pt x="95959" y="83659"/>
                  <a:pt x="95959" y="83659"/>
                </a:cubicBezTo>
                <a:cubicBezTo>
                  <a:pt x="95959" y="89148"/>
                  <a:pt x="95959" y="89148"/>
                  <a:pt x="95959" y="89148"/>
                </a:cubicBezTo>
                <a:cubicBezTo>
                  <a:pt x="86791" y="89148"/>
                  <a:pt x="86791" y="89148"/>
                  <a:pt x="86791" y="89148"/>
                </a:cubicBezTo>
                <a:lnTo>
                  <a:pt x="86791" y="83659"/>
                </a:lnTo>
                <a:close/>
                <a:moveTo>
                  <a:pt x="104923" y="0"/>
                </a:moveTo>
                <a:lnTo>
                  <a:pt x="104923" y="0"/>
                </a:lnTo>
                <a:cubicBezTo>
                  <a:pt x="14872" y="0"/>
                  <a:pt x="14872" y="0"/>
                  <a:pt x="14872" y="0"/>
                </a:cubicBezTo>
                <a:cubicBezTo>
                  <a:pt x="5908" y="0"/>
                  <a:pt x="0" y="8328"/>
                  <a:pt x="0" y="16656"/>
                </a:cubicBezTo>
                <a:cubicBezTo>
                  <a:pt x="0" y="105993"/>
                  <a:pt x="0" y="105993"/>
                  <a:pt x="0" y="105993"/>
                </a:cubicBezTo>
                <a:cubicBezTo>
                  <a:pt x="0" y="114321"/>
                  <a:pt x="5908" y="119810"/>
                  <a:pt x="14872" y="119810"/>
                </a:cubicBezTo>
                <a:cubicBezTo>
                  <a:pt x="104923" y="119810"/>
                  <a:pt x="104923" y="119810"/>
                  <a:pt x="104923" y="119810"/>
                </a:cubicBezTo>
                <a:cubicBezTo>
                  <a:pt x="113887" y="119810"/>
                  <a:pt x="119796" y="114321"/>
                  <a:pt x="119796" y="105993"/>
                </a:cubicBezTo>
                <a:cubicBezTo>
                  <a:pt x="119796" y="16656"/>
                  <a:pt x="119796" y="16656"/>
                  <a:pt x="119796" y="16656"/>
                </a:cubicBezTo>
                <a:cubicBezTo>
                  <a:pt x="119796" y="8328"/>
                  <a:pt x="113887" y="0"/>
                  <a:pt x="104923" y="0"/>
                </a:cubicBezTo>
                <a:close/>
                <a:moveTo>
                  <a:pt x="110831" y="105993"/>
                </a:moveTo>
                <a:lnTo>
                  <a:pt x="110831" y="105993"/>
                </a:lnTo>
                <a:cubicBezTo>
                  <a:pt x="110831" y="108643"/>
                  <a:pt x="107979" y="111482"/>
                  <a:pt x="104923" y="111482"/>
                </a:cubicBezTo>
                <a:cubicBezTo>
                  <a:pt x="14872" y="111482"/>
                  <a:pt x="14872" y="111482"/>
                  <a:pt x="14872" y="111482"/>
                </a:cubicBezTo>
                <a:cubicBezTo>
                  <a:pt x="11816" y="111482"/>
                  <a:pt x="8964" y="108643"/>
                  <a:pt x="8964" y="105993"/>
                </a:cubicBezTo>
                <a:cubicBezTo>
                  <a:pt x="8964" y="30662"/>
                  <a:pt x="8964" y="30662"/>
                  <a:pt x="8964" y="30662"/>
                </a:cubicBezTo>
                <a:cubicBezTo>
                  <a:pt x="110831" y="30662"/>
                  <a:pt x="110831" y="30662"/>
                  <a:pt x="110831" y="30662"/>
                </a:cubicBezTo>
                <a:lnTo>
                  <a:pt x="110831" y="105993"/>
                </a:lnTo>
                <a:close/>
                <a:moveTo>
                  <a:pt x="110831" y="22334"/>
                </a:moveTo>
                <a:lnTo>
                  <a:pt x="110831" y="22334"/>
                </a:lnTo>
                <a:cubicBezTo>
                  <a:pt x="8964" y="22334"/>
                  <a:pt x="8964" y="22334"/>
                  <a:pt x="8964" y="22334"/>
                </a:cubicBezTo>
                <a:cubicBezTo>
                  <a:pt x="8964" y="16656"/>
                  <a:pt x="8964" y="16656"/>
                  <a:pt x="8964" y="16656"/>
                </a:cubicBezTo>
                <a:cubicBezTo>
                  <a:pt x="8964" y="11167"/>
                  <a:pt x="11816" y="8328"/>
                  <a:pt x="14872" y="8328"/>
                </a:cubicBezTo>
                <a:cubicBezTo>
                  <a:pt x="104923" y="8328"/>
                  <a:pt x="104923" y="8328"/>
                  <a:pt x="104923" y="8328"/>
                </a:cubicBezTo>
                <a:cubicBezTo>
                  <a:pt x="107979" y="8328"/>
                  <a:pt x="110831" y="11167"/>
                  <a:pt x="110831" y="16656"/>
                </a:cubicBezTo>
                <a:lnTo>
                  <a:pt x="110831" y="22334"/>
                </a:lnTo>
                <a:close/>
                <a:moveTo>
                  <a:pt x="59898" y="66813"/>
                </a:moveTo>
                <a:lnTo>
                  <a:pt x="59898" y="66813"/>
                </a:lnTo>
                <a:cubicBezTo>
                  <a:pt x="66010" y="66813"/>
                  <a:pt x="71918" y="64164"/>
                  <a:pt x="71918" y="55646"/>
                </a:cubicBezTo>
                <a:cubicBezTo>
                  <a:pt x="71918" y="50157"/>
                  <a:pt x="66010" y="44479"/>
                  <a:pt x="59898" y="44479"/>
                </a:cubicBezTo>
                <a:cubicBezTo>
                  <a:pt x="53989" y="44479"/>
                  <a:pt x="47877" y="50157"/>
                  <a:pt x="47877" y="55646"/>
                </a:cubicBezTo>
                <a:cubicBezTo>
                  <a:pt x="47877" y="64164"/>
                  <a:pt x="53989" y="66813"/>
                  <a:pt x="59898" y="66813"/>
                </a:cubicBezTo>
                <a:close/>
                <a:moveTo>
                  <a:pt x="56842" y="52996"/>
                </a:moveTo>
                <a:lnTo>
                  <a:pt x="56842" y="52996"/>
                </a:lnTo>
                <a:cubicBezTo>
                  <a:pt x="62954" y="52996"/>
                  <a:pt x="62954" y="52996"/>
                  <a:pt x="62954" y="52996"/>
                </a:cubicBezTo>
                <a:cubicBezTo>
                  <a:pt x="62954" y="61324"/>
                  <a:pt x="62954" y="61324"/>
                  <a:pt x="62954" y="61324"/>
                </a:cubicBezTo>
                <a:cubicBezTo>
                  <a:pt x="56842" y="61324"/>
                  <a:pt x="56842" y="61324"/>
                  <a:pt x="56842" y="61324"/>
                </a:cubicBezTo>
                <a:lnTo>
                  <a:pt x="56842" y="52996"/>
                </a:lnTo>
                <a:close/>
                <a:moveTo>
                  <a:pt x="26893" y="66813"/>
                </a:moveTo>
                <a:lnTo>
                  <a:pt x="26893" y="66813"/>
                </a:lnTo>
                <a:cubicBezTo>
                  <a:pt x="35857" y="66813"/>
                  <a:pt x="38913" y="64164"/>
                  <a:pt x="38913" y="55646"/>
                </a:cubicBezTo>
                <a:cubicBezTo>
                  <a:pt x="38913" y="50157"/>
                  <a:pt x="35857" y="44479"/>
                  <a:pt x="26893" y="44479"/>
                </a:cubicBezTo>
                <a:cubicBezTo>
                  <a:pt x="20984" y="44479"/>
                  <a:pt x="14872" y="50157"/>
                  <a:pt x="14872" y="55646"/>
                </a:cubicBezTo>
                <a:cubicBezTo>
                  <a:pt x="14872" y="64164"/>
                  <a:pt x="20984" y="66813"/>
                  <a:pt x="26893" y="66813"/>
                </a:cubicBezTo>
                <a:close/>
                <a:moveTo>
                  <a:pt x="23837" y="52996"/>
                </a:moveTo>
                <a:lnTo>
                  <a:pt x="23837" y="52996"/>
                </a:lnTo>
                <a:cubicBezTo>
                  <a:pt x="33005" y="52996"/>
                  <a:pt x="33005" y="52996"/>
                  <a:pt x="33005" y="52996"/>
                </a:cubicBezTo>
                <a:cubicBezTo>
                  <a:pt x="33005" y="61324"/>
                  <a:pt x="33005" y="61324"/>
                  <a:pt x="33005" y="61324"/>
                </a:cubicBezTo>
                <a:cubicBezTo>
                  <a:pt x="23837" y="61324"/>
                  <a:pt x="23837" y="61324"/>
                  <a:pt x="23837" y="61324"/>
                </a:cubicBezTo>
                <a:lnTo>
                  <a:pt x="23837" y="52996"/>
                </a:lnTo>
                <a:close/>
                <a:moveTo>
                  <a:pt x="59898" y="97476"/>
                </a:moveTo>
                <a:lnTo>
                  <a:pt x="59898" y="97476"/>
                </a:lnTo>
                <a:cubicBezTo>
                  <a:pt x="66010" y="97476"/>
                  <a:pt x="71918" y="91987"/>
                  <a:pt x="71918" y="86309"/>
                </a:cubicBezTo>
                <a:cubicBezTo>
                  <a:pt x="71918" y="80820"/>
                  <a:pt x="66010" y="75331"/>
                  <a:pt x="59898" y="75331"/>
                </a:cubicBezTo>
                <a:cubicBezTo>
                  <a:pt x="53989" y="75331"/>
                  <a:pt x="47877" y="80820"/>
                  <a:pt x="47877" y="86309"/>
                </a:cubicBezTo>
                <a:cubicBezTo>
                  <a:pt x="47877" y="91987"/>
                  <a:pt x="53989" y="97476"/>
                  <a:pt x="59898" y="97476"/>
                </a:cubicBezTo>
                <a:close/>
                <a:moveTo>
                  <a:pt x="56842" y="83659"/>
                </a:moveTo>
                <a:lnTo>
                  <a:pt x="56842" y="83659"/>
                </a:lnTo>
                <a:cubicBezTo>
                  <a:pt x="62954" y="83659"/>
                  <a:pt x="62954" y="83659"/>
                  <a:pt x="62954" y="83659"/>
                </a:cubicBezTo>
                <a:cubicBezTo>
                  <a:pt x="62954" y="89148"/>
                  <a:pt x="62954" y="89148"/>
                  <a:pt x="62954" y="89148"/>
                </a:cubicBezTo>
                <a:cubicBezTo>
                  <a:pt x="56842" y="89148"/>
                  <a:pt x="56842" y="89148"/>
                  <a:pt x="56842" y="89148"/>
                </a:cubicBezTo>
                <a:lnTo>
                  <a:pt x="56842" y="83659"/>
                </a:lnTo>
                <a:close/>
                <a:moveTo>
                  <a:pt x="26893" y="97476"/>
                </a:moveTo>
                <a:lnTo>
                  <a:pt x="26893" y="97476"/>
                </a:lnTo>
                <a:cubicBezTo>
                  <a:pt x="35857" y="97476"/>
                  <a:pt x="38913" y="91987"/>
                  <a:pt x="38913" y="86309"/>
                </a:cubicBezTo>
                <a:cubicBezTo>
                  <a:pt x="38913" y="80820"/>
                  <a:pt x="35857" y="75331"/>
                  <a:pt x="26893" y="75331"/>
                </a:cubicBezTo>
                <a:cubicBezTo>
                  <a:pt x="20984" y="75331"/>
                  <a:pt x="14872" y="80820"/>
                  <a:pt x="14872" y="86309"/>
                </a:cubicBezTo>
                <a:cubicBezTo>
                  <a:pt x="14872" y="91987"/>
                  <a:pt x="20984" y="97476"/>
                  <a:pt x="26893" y="97476"/>
                </a:cubicBezTo>
                <a:close/>
                <a:moveTo>
                  <a:pt x="23837" y="83659"/>
                </a:moveTo>
                <a:lnTo>
                  <a:pt x="23837" y="83659"/>
                </a:lnTo>
                <a:cubicBezTo>
                  <a:pt x="33005" y="83659"/>
                  <a:pt x="33005" y="83659"/>
                  <a:pt x="33005" y="83659"/>
                </a:cubicBezTo>
                <a:cubicBezTo>
                  <a:pt x="33005" y="89148"/>
                  <a:pt x="33005" y="89148"/>
                  <a:pt x="33005" y="89148"/>
                </a:cubicBezTo>
                <a:cubicBezTo>
                  <a:pt x="23837" y="89148"/>
                  <a:pt x="23837" y="89148"/>
                  <a:pt x="23837" y="89148"/>
                </a:cubicBezTo>
                <a:lnTo>
                  <a:pt x="23837" y="83659"/>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5" name="Shape 4717"/>
          <p:cNvSpPr/>
          <p:nvPr/>
        </p:nvSpPr>
        <p:spPr>
          <a:xfrm>
            <a:off x="3587013" y="2556716"/>
            <a:ext cx="305130" cy="305210"/>
          </a:xfrm>
          <a:custGeom>
            <a:avLst/>
            <a:gdLst/>
            <a:ahLst/>
            <a:cxnLst/>
            <a:rect l="0" t="0" r="0" b="0"/>
            <a:pathLst>
              <a:path w="120000" h="120000" extrusionOk="0">
                <a:moveTo>
                  <a:pt x="94826" y="44479"/>
                </a:moveTo>
                <a:lnTo>
                  <a:pt x="94826" y="44479"/>
                </a:lnTo>
                <a:cubicBezTo>
                  <a:pt x="86498" y="44479"/>
                  <a:pt x="83659" y="50157"/>
                  <a:pt x="83659" y="55646"/>
                </a:cubicBezTo>
                <a:cubicBezTo>
                  <a:pt x="83659" y="64164"/>
                  <a:pt x="86498" y="66813"/>
                  <a:pt x="94826" y="66813"/>
                </a:cubicBezTo>
                <a:cubicBezTo>
                  <a:pt x="100315" y="66813"/>
                  <a:pt x="105993" y="64164"/>
                  <a:pt x="105993" y="55646"/>
                </a:cubicBezTo>
                <a:cubicBezTo>
                  <a:pt x="105993" y="50157"/>
                  <a:pt x="100315" y="44479"/>
                  <a:pt x="94826" y="44479"/>
                </a:cubicBezTo>
                <a:close/>
                <a:moveTo>
                  <a:pt x="97665" y="61324"/>
                </a:moveTo>
                <a:lnTo>
                  <a:pt x="97665" y="61324"/>
                </a:lnTo>
                <a:cubicBezTo>
                  <a:pt x="89148" y="61324"/>
                  <a:pt x="89148" y="61324"/>
                  <a:pt x="89148" y="61324"/>
                </a:cubicBezTo>
                <a:cubicBezTo>
                  <a:pt x="89148" y="52996"/>
                  <a:pt x="89148" y="52996"/>
                  <a:pt x="89148" y="52996"/>
                </a:cubicBezTo>
                <a:cubicBezTo>
                  <a:pt x="97665" y="52996"/>
                  <a:pt x="97665" y="52996"/>
                  <a:pt x="97665" y="52996"/>
                </a:cubicBezTo>
                <a:lnTo>
                  <a:pt x="97665" y="61324"/>
                </a:lnTo>
                <a:close/>
                <a:moveTo>
                  <a:pt x="100315" y="97476"/>
                </a:moveTo>
                <a:lnTo>
                  <a:pt x="100315" y="97476"/>
                </a:lnTo>
                <a:cubicBezTo>
                  <a:pt x="86498" y="97476"/>
                  <a:pt x="86498" y="97476"/>
                  <a:pt x="86498" y="97476"/>
                </a:cubicBezTo>
                <a:cubicBezTo>
                  <a:pt x="83659" y="97476"/>
                  <a:pt x="83659" y="100315"/>
                  <a:pt x="83659" y="100315"/>
                </a:cubicBezTo>
                <a:cubicBezTo>
                  <a:pt x="83659" y="103154"/>
                  <a:pt x="83659" y="105993"/>
                  <a:pt x="86498" y="105993"/>
                </a:cubicBezTo>
                <a:cubicBezTo>
                  <a:pt x="100315" y="105993"/>
                  <a:pt x="100315" y="105993"/>
                  <a:pt x="100315" y="105993"/>
                </a:cubicBezTo>
                <a:cubicBezTo>
                  <a:pt x="103154" y="105993"/>
                  <a:pt x="105993" y="103154"/>
                  <a:pt x="105993" y="100315"/>
                </a:cubicBezTo>
                <a:cubicBezTo>
                  <a:pt x="105993" y="100315"/>
                  <a:pt x="103154" y="97476"/>
                  <a:pt x="100315" y="97476"/>
                </a:cubicBezTo>
                <a:close/>
                <a:moveTo>
                  <a:pt x="67003" y="44479"/>
                </a:moveTo>
                <a:lnTo>
                  <a:pt x="67003" y="44479"/>
                </a:lnTo>
                <a:cubicBezTo>
                  <a:pt x="22334" y="44479"/>
                  <a:pt x="22334" y="44479"/>
                  <a:pt x="22334" y="44479"/>
                </a:cubicBezTo>
                <a:cubicBezTo>
                  <a:pt x="19495" y="44479"/>
                  <a:pt x="16845" y="50157"/>
                  <a:pt x="16845" y="52996"/>
                </a:cubicBezTo>
                <a:cubicBezTo>
                  <a:pt x="16845" y="97476"/>
                  <a:pt x="16845" y="97476"/>
                  <a:pt x="16845" y="97476"/>
                </a:cubicBezTo>
                <a:cubicBezTo>
                  <a:pt x="16845" y="100315"/>
                  <a:pt x="19495" y="105993"/>
                  <a:pt x="22334" y="105993"/>
                </a:cubicBezTo>
                <a:cubicBezTo>
                  <a:pt x="67003" y="105993"/>
                  <a:pt x="67003" y="105993"/>
                  <a:pt x="67003" y="105993"/>
                </a:cubicBezTo>
                <a:cubicBezTo>
                  <a:pt x="72492" y="105993"/>
                  <a:pt x="75331" y="100315"/>
                  <a:pt x="75331" y="97476"/>
                </a:cubicBezTo>
                <a:cubicBezTo>
                  <a:pt x="75331" y="52996"/>
                  <a:pt x="75331" y="52996"/>
                  <a:pt x="75331" y="52996"/>
                </a:cubicBezTo>
                <a:cubicBezTo>
                  <a:pt x="75331" y="50157"/>
                  <a:pt x="72492" y="44479"/>
                  <a:pt x="67003" y="44479"/>
                </a:cubicBezTo>
                <a:close/>
                <a:moveTo>
                  <a:pt x="67003" y="94826"/>
                </a:moveTo>
                <a:lnTo>
                  <a:pt x="67003" y="94826"/>
                </a:lnTo>
                <a:cubicBezTo>
                  <a:pt x="67003" y="94826"/>
                  <a:pt x="67003" y="97476"/>
                  <a:pt x="64164" y="97476"/>
                </a:cubicBezTo>
                <a:cubicBezTo>
                  <a:pt x="28012" y="97476"/>
                  <a:pt x="28012" y="97476"/>
                  <a:pt x="28012" y="97476"/>
                </a:cubicBezTo>
                <a:cubicBezTo>
                  <a:pt x="25173" y="97476"/>
                  <a:pt x="22334" y="94826"/>
                  <a:pt x="22334" y="94826"/>
                </a:cubicBezTo>
                <a:cubicBezTo>
                  <a:pt x="22334" y="55646"/>
                  <a:pt x="22334" y="55646"/>
                  <a:pt x="22334" y="55646"/>
                </a:cubicBezTo>
                <a:cubicBezTo>
                  <a:pt x="22334" y="55646"/>
                  <a:pt x="25173" y="52996"/>
                  <a:pt x="28012" y="52996"/>
                </a:cubicBezTo>
                <a:cubicBezTo>
                  <a:pt x="64164" y="52996"/>
                  <a:pt x="64164" y="52996"/>
                  <a:pt x="64164" y="52996"/>
                </a:cubicBezTo>
                <a:cubicBezTo>
                  <a:pt x="67003" y="52996"/>
                  <a:pt x="67003" y="55646"/>
                  <a:pt x="67003" y="55646"/>
                </a:cubicBezTo>
                <a:lnTo>
                  <a:pt x="67003" y="94826"/>
                </a:lnTo>
                <a:close/>
                <a:moveTo>
                  <a:pt x="100315" y="86309"/>
                </a:moveTo>
                <a:lnTo>
                  <a:pt x="100315" y="86309"/>
                </a:lnTo>
                <a:cubicBezTo>
                  <a:pt x="86498" y="86309"/>
                  <a:pt x="86498" y="86309"/>
                  <a:pt x="86498" y="86309"/>
                </a:cubicBezTo>
                <a:cubicBezTo>
                  <a:pt x="83659" y="86309"/>
                  <a:pt x="83659" y="89148"/>
                  <a:pt x="83659" y="89148"/>
                </a:cubicBezTo>
                <a:cubicBezTo>
                  <a:pt x="83659" y="91987"/>
                  <a:pt x="83659" y="94826"/>
                  <a:pt x="86498" y="94826"/>
                </a:cubicBezTo>
                <a:cubicBezTo>
                  <a:pt x="100315" y="94826"/>
                  <a:pt x="100315" y="94826"/>
                  <a:pt x="100315" y="94826"/>
                </a:cubicBezTo>
                <a:cubicBezTo>
                  <a:pt x="103154" y="94826"/>
                  <a:pt x="105993" y="91987"/>
                  <a:pt x="105993" y="89148"/>
                </a:cubicBezTo>
                <a:cubicBezTo>
                  <a:pt x="105993" y="89148"/>
                  <a:pt x="103154" y="86309"/>
                  <a:pt x="100315" y="86309"/>
                </a:cubicBezTo>
                <a:close/>
                <a:moveTo>
                  <a:pt x="105993" y="30662"/>
                </a:moveTo>
                <a:lnTo>
                  <a:pt x="105993" y="30662"/>
                </a:lnTo>
                <a:cubicBezTo>
                  <a:pt x="69842" y="30662"/>
                  <a:pt x="69842" y="30662"/>
                  <a:pt x="69842" y="30662"/>
                </a:cubicBezTo>
                <a:cubicBezTo>
                  <a:pt x="103154" y="8328"/>
                  <a:pt x="103154" y="8328"/>
                  <a:pt x="103154" y="8328"/>
                </a:cubicBezTo>
                <a:cubicBezTo>
                  <a:pt x="105993" y="8328"/>
                  <a:pt x="105993" y="5678"/>
                  <a:pt x="103154" y="2839"/>
                </a:cubicBezTo>
                <a:cubicBezTo>
                  <a:pt x="103154" y="0"/>
                  <a:pt x="100315" y="0"/>
                  <a:pt x="100315" y="2839"/>
                </a:cubicBezTo>
                <a:cubicBezTo>
                  <a:pt x="100315" y="2839"/>
                  <a:pt x="64164" y="25173"/>
                  <a:pt x="61324" y="27823"/>
                </a:cubicBezTo>
                <a:cubicBezTo>
                  <a:pt x="22334" y="2839"/>
                  <a:pt x="22334" y="2839"/>
                  <a:pt x="22334" y="2839"/>
                </a:cubicBezTo>
                <a:cubicBezTo>
                  <a:pt x="19495" y="0"/>
                  <a:pt x="16845" y="0"/>
                  <a:pt x="16845" y="2839"/>
                </a:cubicBezTo>
                <a:cubicBezTo>
                  <a:pt x="16845" y="5678"/>
                  <a:pt x="16845" y="8328"/>
                  <a:pt x="16845" y="8328"/>
                </a:cubicBezTo>
                <a:cubicBezTo>
                  <a:pt x="50157" y="30662"/>
                  <a:pt x="50157" y="30662"/>
                  <a:pt x="50157" y="30662"/>
                </a:cubicBezTo>
                <a:cubicBezTo>
                  <a:pt x="16845" y="30662"/>
                  <a:pt x="16845" y="30662"/>
                  <a:pt x="16845" y="30662"/>
                </a:cubicBezTo>
                <a:cubicBezTo>
                  <a:pt x="8517" y="30662"/>
                  <a:pt x="0" y="36340"/>
                  <a:pt x="0" y="44479"/>
                </a:cubicBezTo>
                <a:cubicBezTo>
                  <a:pt x="0" y="105993"/>
                  <a:pt x="0" y="105993"/>
                  <a:pt x="0" y="105993"/>
                </a:cubicBezTo>
                <a:cubicBezTo>
                  <a:pt x="0" y="114321"/>
                  <a:pt x="8517" y="119810"/>
                  <a:pt x="16845" y="119810"/>
                </a:cubicBezTo>
                <a:cubicBezTo>
                  <a:pt x="105993" y="119810"/>
                  <a:pt x="105993" y="119810"/>
                  <a:pt x="105993" y="119810"/>
                </a:cubicBezTo>
                <a:cubicBezTo>
                  <a:pt x="114321" y="119810"/>
                  <a:pt x="119810" y="114321"/>
                  <a:pt x="119810" y="105993"/>
                </a:cubicBezTo>
                <a:cubicBezTo>
                  <a:pt x="119810" y="44479"/>
                  <a:pt x="119810" y="44479"/>
                  <a:pt x="119810" y="44479"/>
                </a:cubicBezTo>
                <a:cubicBezTo>
                  <a:pt x="119810" y="36340"/>
                  <a:pt x="114321" y="30662"/>
                  <a:pt x="105993" y="30662"/>
                </a:cubicBezTo>
                <a:close/>
                <a:moveTo>
                  <a:pt x="111482" y="105993"/>
                </a:moveTo>
                <a:lnTo>
                  <a:pt x="111482" y="105993"/>
                </a:lnTo>
                <a:cubicBezTo>
                  <a:pt x="111482" y="108643"/>
                  <a:pt x="108832" y="111482"/>
                  <a:pt x="105993" y="111482"/>
                </a:cubicBezTo>
                <a:cubicBezTo>
                  <a:pt x="16845" y="111482"/>
                  <a:pt x="16845" y="111482"/>
                  <a:pt x="16845" y="111482"/>
                </a:cubicBezTo>
                <a:cubicBezTo>
                  <a:pt x="11167" y="111482"/>
                  <a:pt x="8517" y="108643"/>
                  <a:pt x="8517" y="105993"/>
                </a:cubicBezTo>
                <a:cubicBezTo>
                  <a:pt x="8517" y="44479"/>
                  <a:pt x="8517" y="44479"/>
                  <a:pt x="8517" y="44479"/>
                </a:cubicBezTo>
                <a:cubicBezTo>
                  <a:pt x="8517" y="41829"/>
                  <a:pt x="11167" y="38990"/>
                  <a:pt x="16845" y="38990"/>
                </a:cubicBezTo>
                <a:cubicBezTo>
                  <a:pt x="105993" y="38990"/>
                  <a:pt x="105993" y="38990"/>
                  <a:pt x="105993" y="38990"/>
                </a:cubicBezTo>
                <a:cubicBezTo>
                  <a:pt x="108832" y="38990"/>
                  <a:pt x="111482" y="41829"/>
                  <a:pt x="111482" y="44479"/>
                </a:cubicBezTo>
                <a:lnTo>
                  <a:pt x="111482"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6" name="Shape 4718"/>
          <p:cNvSpPr/>
          <p:nvPr/>
        </p:nvSpPr>
        <p:spPr>
          <a:xfrm>
            <a:off x="3100216" y="2577886"/>
            <a:ext cx="305130" cy="262868"/>
          </a:xfrm>
          <a:custGeom>
            <a:avLst/>
            <a:gdLst/>
            <a:ahLst/>
            <a:cxnLst/>
            <a:rect l="0" t="0" r="0" b="0"/>
            <a:pathLst>
              <a:path w="120000" h="120000" extrusionOk="0">
                <a:moveTo>
                  <a:pt x="41829" y="51868"/>
                </a:moveTo>
                <a:lnTo>
                  <a:pt x="41829" y="51868"/>
                </a:lnTo>
                <a:cubicBezTo>
                  <a:pt x="19495" y="51868"/>
                  <a:pt x="19495" y="51868"/>
                  <a:pt x="19495" y="51868"/>
                </a:cubicBezTo>
                <a:cubicBezTo>
                  <a:pt x="16656" y="51868"/>
                  <a:pt x="13817" y="54945"/>
                  <a:pt x="13817" y="54945"/>
                </a:cubicBezTo>
                <a:cubicBezTo>
                  <a:pt x="13817" y="58241"/>
                  <a:pt x="16656" y="61538"/>
                  <a:pt x="19495" y="61538"/>
                </a:cubicBezTo>
                <a:cubicBezTo>
                  <a:pt x="41829" y="61538"/>
                  <a:pt x="41829" y="61538"/>
                  <a:pt x="41829" y="61538"/>
                </a:cubicBezTo>
                <a:cubicBezTo>
                  <a:pt x="41829" y="61538"/>
                  <a:pt x="44479" y="58241"/>
                  <a:pt x="44479" y="54945"/>
                </a:cubicBezTo>
                <a:lnTo>
                  <a:pt x="41829" y="51868"/>
                </a:lnTo>
                <a:close/>
                <a:moveTo>
                  <a:pt x="41829" y="87472"/>
                </a:moveTo>
                <a:lnTo>
                  <a:pt x="41829" y="87472"/>
                </a:lnTo>
                <a:cubicBezTo>
                  <a:pt x="19495" y="87472"/>
                  <a:pt x="19495" y="87472"/>
                  <a:pt x="19495" y="87472"/>
                </a:cubicBezTo>
                <a:cubicBezTo>
                  <a:pt x="16656" y="87472"/>
                  <a:pt x="13817" y="87472"/>
                  <a:pt x="13817" y="90549"/>
                </a:cubicBezTo>
                <a:cubicBezTo>
                  <a:pt x="13817" y="93846"/>
                  <a:pt x="16656" y="93846"/>
                  <a:pt x="19495" y="93846"/>
                </a:cubicBezTo>
                <a:cubicBezTo>
                  <a:pt x="41829" y="93846"/>
                  <a:pt x="41829" y="93846"/>
                  <a:pt x="41829" y="93846"/>
                </a:cubicBezTo>
                <a:cubicBezTo>
                  <a:pt x="41829" y="93846"/>
                  <a:pt x="44479" y="93846"/>
                  <a:pt x="44479" y="90549"/>
                </a:cubicBezTo>
                <a:cubicBezTo>
                  <a:pt x="44479" y="87472"/>
                  <a:pt x="41829" y="87472"/>
                  <a:pt x="41829" y="87472"/>
                </a:cubicBezTo>
                <a:close/>
                <a:moveTo>
                  <a:pt x="41829" y="67912"/>
                </a:moveTo>
                <a:lnTo>
                  <a:pt x="41829" y="67912"/>
                </a:lnTo>
                <a:cubicBezTo>
                  <a:pt x="19495" y="67912"/>
                  <a:pt x="19495" y="67912"/>
                  <a:pt x="19495" y="67912"/>
                </a:cubicBezTo>
                <a:cubicBezTo>
                  <a:pt x="16656" y="67912"/>
                  <a:pt x="13817" y="71208"/>
                  <a:pt x="13817" y="74505"/>
                </a:cubicBezTo>
                <a:cubicBezTo>
                  <a:pt x="13817" y="74505"/>
                  <a:pt x="16656" y="77802"/>
                  <a:pt x="19495" y="77802"/>
                </a:cubicBezTo>
                <a:cubicBezTo>
                  <a:pt x="41829" y="77802"/>
                  <a:pt x="41829" y="77802"/>
                  <a:pt x="41829" y="77802"/>
                </a:cubicBezTo>
                <a:lnTo>
                  <a:pt x="44479" y="74505"/>
                </a:lnTo>
                <a:cubicBezTo>
                  <a:pt x="44479" y="71208"/>
                  <a:pt x="41829" y="67912"/>
                  <a:pt x="41829" y="67912"/>
                </a:cubicBezTo>
                <a:close/>
                <a:moveTo>
                  <a:pt x="77981" y="48571"/>
                </a:moveTo>
                <a:lnTo>
                  <a:pt x="77981" y="48571"/>
                </a:lnTo>
                <a:cubicBezTo>
                  <a:pt x="66813" y="48571"/>
                  <a:pt x="55646" y="58241"/>
                  <a:pt x="55646" y="74505"/>
                </a:cubicBezTo>
                <a:cubicBezTo>
                  <a:pt x="55646" y="87472"/>
                  <a:pt x="66813" y="100439"/>
                  <a:pt x="77981" y="100439"/>
                </a:cubicBezTo>
                <a:cubicBezTo>
                  <a:pt x="89148" y="100439"/>
                  <a:pt x="100315" y="87472"/>
                  <a:pt x="100315" y="74505"/>
                </a:cubicBezTo>
                <a:cubicBezTo>
                  <a:pt x="100315" y="58241"/>
                  <a:pt x="89148" y="48571"/>
                  <a:pt x="77981" y="48571"/>
                </a:cubicBezTo>
                <a:close/>
                <a:moveTo>
                  <a:pt x="77981" y="90549"/>
                </a:moveTo>
                <a:lnTo>
                  <a:pt x="77981" y="90549"/>
                </a:lnTo>
                <a:cubicBezTo>
                  <a:pt x="69652" y="90549"/>
                  <a:pt x="63974" y="84175"/>
                  <a:pt x="63974" y="74505"/>
                </a:cubicBezTo>
                <a:cubicBezTo>
                  <a:pt x="63974" y="64835"/>
                  <a:pt x="69652" y="54945"/>
                  <a:pt x="77981" y="54945"/>
                </a:cubicBezTo>
                <a:cubicBezTo>
                  <a:pt x="86309" y="54945"/>
                  <a:pt x="91798" y="64835"/>
                  <a:pt x="91798" y="74505"/>
                </a:cubicBezTo>
                <a:cubicBezTo>
                  <a:pt x="91798" y="84175"/>
                  <a:pt x="86309" y="90549"/>
                  <a:pt x="77981" y="90549"/>
                </a:cubicBezTo>
                <a:close/>
                <a:moveTo>
                  <a:pt x="102965" y="25934"/>
                </a:moveTo>
                <a:lnTo>
                  <a:pt x="102965" y="25934"/>
                </a:lnTo>
                <a:cubicBezTo>
                  <a:pt x="97476" y="25934"/>
                  <a:pt x="97476" y="25934"/>
                  <a:pt x="97476" y="25934"/>
                </a:cubicBezTo>
                <a:cubicBezTo>
                  <a:pt x="55646" y="0"/>
                  <a:pt x="55646" y="0"/>
                  <a:pt x="55646" y="0"/>
                </a:cubicBezTo>
                <a:cubicBezTo>
                  <a:pt x="55646" y="0"/>
                  <a:pt x="52807" y="0"/>
                  <a:pt x="52807" y="3296"/>
                </a:cubicBezTo>
                <a:cubicBezTo>
                  <a:pt x="50157" y="3296"/>
                  <a:pt x="52807" y="6593"/>
                  <a:pt x="52807" y="6593"/>
                </a:cubicBezTo>
                <a:cubicBezTo>
                  <a:pt x="80630" y="25934"/>
                  <a:pt x="80630" y="25934"/>
                  <a:pt x="80630" y="25934"/>
                </a:cubicBezTo>
                <a:cubicBezTo>
                  <a:pt x="13817" y="25934"/>
                  <a:pt x="13817" y="25934"/>
                  <a:pt x="13817" y="25934"/>
                </a:cubicBezTo>
                <a:cubicBezTo>
                  <a:pt x="5488" y="25934"/>
                  <a:pt x="0" y="32527"/>
                  <a:pt x="0" y="41978"/>
                </a:cubicBezTo>
                <a:cubicBezTo>
                  <a:pt x="0" y="103516"/>
                  <a:pt x="0" y="103516"/>
                  <a:pt x="0" y="103516"/>
                </a:cubicBezTo>
                <a:cubicBezTo>
                  <a:pt x="0" y="113406"/>
                  <a:pt x="5488" y="119780"/>
                  <a:pt x="13817" y="119780"/>
                </a:cubicBezTo>
                <a:cubicBezTo>
                  <a:pt x="102965" y="119780"/>
                  <a:pt x="102965" y="119780"/>
                  <a:pt x="102965" y="119780"/>
                </a:cubicBezTo>
                <a:cubicBezTo>
                  <a:pt x="111293" y="119780"/>
                  <a:pt x="119810" y="113406"/>
                  <a:pt x="119810" y="103516"/>
                </a:cubicBezTo>
                <a:cubicBezTo>
                  <a:pt x="119810" y="41978"/>
                  <a:pt x="119810" y="41978"/>
                  <a:pt x="119810" y="41978"/>
                </a:cubicBezTo>
                <a:cubicBezTo>
                  <a:pt x="119810" y="32527"/>
                  <a:pt x="111293" y="25934"/>
                  <a:pt x="102965" y="25934"/>
                </a:cubicBezTo>
                <a:close/>
                <a:moveTo>
                  <a:pt x="111293" y="103516"/>
                </a:moveTo>
                <a:lnTo>
                  <a:pt x="111293" y="103516"/>
                </a:lnTo>
                <a:cubicBezTo>
                  <a:pt x="111293" y="106813"/>
                  <a:pt x="108643" y="113406"/>
                  <a:pt x="102965" y="113406"/>
                </a:cubicBezTo>
                <a:cubicBezTo>
                  <a:pt x="13817" y="113406"/>
                  <a:pt x="13817" y="113406"/>
                  <a:pt x="13817" y="113406"/>
                </a:cubicBezTo>
                <a:cubicBezTo>
                  <a:pt x="10977" y="113406"/>
                  <a:pt x="8328" y="106813"/>
                  <a:pt x="8328" y="103516"/>
                </a:cubicBezTo>
                <a:cubicBezTo>
                  <a:pt x="8328" y="41978"/>
                  <a:pt x="8328" y="41978"/>
                  <a:pt x="8328" y="41978"/>
                </a:cubicBezTo>
                <a:cubicBezTo>
                  <a:pt x="8328" y="38901"/>
                  <a:pt x="10977" y="35604"/>
                  <a:pt x="13817" y="35604"/>
                </a:cubicBezTo>
                <a:cubicBezTo>
                  <a:pt x="102965" y="35604"/>
                  <a:pt x="102965" y="35604"/>
                  <a:pt x="102965" y="35604"/>
                </a:cubicBezTo>
                <a:cubicBezTo>
                  <a:pt x="108643" y="35604"/>
                  <a:pt x="111293" y="38901"/>
                  <a:pt x="111293" y="41978"/>
                </a:cubicBezTo>
                <a:lnTo>
                  <a:pt x="111293" y="103516"/>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7" name="Shape 4719"/>
          <p:cNvSpPr/>
          <p:nvPr/>
        </p:nvSpPr>
        <p:spPr>
          <a:xfrm>
            <a:off x="2646930" y="2569066"/>
            <a:ext cx="225762" cy="284040"/>
          </a:xfrm>
          <a:custGeom>
            <a:avLst/>
            <a:gdLst/>
            <a:ahLst/>
            <a:cxnLst/>
            <a:rect l="0" t="0" r="0" b="0"/>
            <a:pathLst>
              <a:path w="120000" h="120000" extrusionOk="0">
                <a:moveTo>
                  <a:pt x="100972" y="0"/>
                </a:moveTo>
                <a:lnTo>
                  <a:pt x="100972" y="0"/>
                </a:lnTo>
                <a:cubicBezTo>
                  <a:pt x="18773" y="0"/>
                  <a:pt x="18773" y="0"/>
                  <a:pt x="18773" y="0"/>
                </a:cubicBezTo>
                <a:cubicBezTo>
                  <a:pt x="7610" y="0"/>
                  <a:pt x="0" y="5908"/>
                  <a:pt x="0" y="14872"/>
                </a:cubicBezTo>
                <a:cubicBezTo>
                  <a:pt x="0" y="119796"/>
                  <a:pt x="0" y="119796"/>
                  <a:pt x="0" y="119796"/>
                </a:cubicBezTo>
                <a:cubicBezTo>
                  <a:pt x="11416" y="119796"/>
                  <a:pt x="7610" y="119796"/>
                  <a:pt x="18773" y="119796"/>
                </a:cubicBezTo>
                <a:cubicBezTo>
                  <a:pt x="100972" y="119796"/>
                  <a:pt x="100972" y="119796"/>
                  <a:pt x="100972" y="119796"/>
                </a:cubicBezTo>
                <a:cubicBezTo>
                  <a:pt x="112135" y="119796"/>
                  <a:pt x="104778" y="119796"/>
                  <a:pt x="119746" y="119796"/>
                </a:cubicBezTo>
                <a:cubicBezTo>
                  <a:pt x="119746" y="14872"/>
                  <a:pt x="119746" y="14872"/>
                  <a:pt x="119746" y="14872"/>
                </a:cubicBezTo>
                <a:cubicBezTo>
                  <a:pt x="119746" y="5908"/>
                  <a:pt x="112135" y="0"/>
                  <a:pt x="100972" y="0"/>
                </a:cubicBezTo>
                <a:close/>
                <a:moveTo>
                  <a:pt x="18773" y="110831"/>
                </a:moveTo>
                <a:lnTo>
                  <a:pt x="18773" y="110831"/>
                </a:lnTo>
                <a:cubicBezTo>
                  <a:pt x="11416" y="110831"/>
                  <a:pt x="11416" y="110831"/>
                  <a:pt x="11416" y="110831"/>
                </a:cubicBezTo>
                <a:cubicBezTo>
                  <a:pt x="11416" y="101867"/>
                  <a:pt x="11416" y="101867"/>
                  <a:pt x="11416" y="101867"/>
                </a:cubicBezTo>
                <a:cubicBezTo>
                  <a:pt x="18773" y="101867"/>
                  <a:pt x="18773" y="101867"/>
                  <a:pt x="18773" y="101867"/>
                </a:cubicBezTo>
                <a:lnTo>
                  <a:pt x="18773" y="110831"/>
                </a:lnTo>
                <a:close/>
                <a:moveTo>
                  <a:pt x="18773" y="95959"/>
                </a:moveTo>
                <a:lnTo>
                  <a:pt x="18773" y="95959"/>
                </a:lnTo>
                <a:cubicBezTo>
                  <a:pt x="11416" y="95959"/>
                  <a:pt x="11416" y="95959"/>
                  <a:pt x="11416" y="95959"/>
                </a:cubicBezTo>
                <a:cubicBezTo>
                  <a:pt x="11416" y="86791"/>
                  <a:pt x="11416" y="86791"/>
                  <a:pt x="11416" y="86791"/>
                </a:cubicBezTo>
                <a:cubicBezTo>
                  <a:pt x="18773" y="86791"/>
                  <a:pt x="18773" y="86791"/>
                  <a:pt x="18773" y="86791"/>
                </a:cubicBezTo>
                <a:lnTo>
                  <a:pt x="18773" y="95959"/>
                </a:lnTo>
                <a:close/>
                <a:moveTo>
                  <a:pt x="18773" y="77826"/>
                </a:moveTo>
                <a:lnTo>
                  <a:pt x="18773" y="77826"/>
                </a:lnTo>
                <a:cubicBezTo>
                  <a:pt x="11416" y="77826"/>
                  <a:pt x="11416" y="77826"/>
                  <a:pt x="11416" y="77826"/>
                </a:cubicBezTo>
                <a:cubicBezTo>
                  <a:pt x="11416" y="71918"/>
                  <a:pt x="11416" y="71918"/>
                  <a:pt x="11416" y="71918"/>
                </a:cubicBezTo>
                <a:cubicBezTo>
                  <a:pt x="18773" y="71918"/>
                  <a:pt x="18773" y="71918"/>
                  <a:pt x="18773" y="71918"/>
                </a:cubicBezTo>
                <a:lnTo>
                  <a:pt x="18773" y="77826"/>
                </a:lnTo>
                <a:close/>
                <a:moveTo>
                  <a:pt x="18773" y="62954"/>
                </a:moveTo>
                <a:lnTo>
                  <a:pt x="18773" y="62954"/>
                </a:lnTo>
                <a:cubicBezTo>
                  <a:pt x="11416" y="62954"/>
                  <a:pt x="11416" y="62954"/>
                  <a:pt x="11416" y="62954"/>
                </a:cubicBezTo>
                <a:cubicBezTo>
                  <a:pt x="11416" y="53786"/>
                  <a:pt x="11416" y="53786"/>
                  <a:pt x="11416" y="53786"/>
                </a:cubicBezTo>
                <a:cubicBezTo>
                  <a:pt x="18773" y="53786"/>
                  <a:pt x="18773" y="53786"/>
                  <a:pt x="18773" y="53786"/>
                </a:cubicBezTo>
                <a:lnTo>
                  <a:pt x="18773" y="62954"/>
                </a:lnTo>
                <a:close/>
                <a:moveTo>
                  <a:pt x="18773" y="47877"/>
                </a:moveTo>
                <a:lnTo>
                  <a:pt x="18773" y="47877"/>
                </a:lnTo>
                <a:cubicBezTo>
                  <a:pt x="11416" y="47877"/>
                  <a:pt x="11416" y="47877"/>
                  <a:pt x="11416" y="47877"/>
                </a:cubicBezTo>
                <a:cubicBezTo>
                  <a:pt x="11416" y="38913"/>
                  <a:pt x="11416" y="38913"/>
                  <a:pt x="11416" y="38913"/>
                </a:cubicBezTo>
                <a:cubicBezTo>
                  <a:pt x="18773" y="38913"/>
                  <a:pt x="18773" y="38913"/>
                  <a:pt x="18773" y="38913"/>
                </a:cubicBezTo>
                <a:lnTo>
                  <a:pt x="18773" y="47877"/>
                </a:lnTo>
                <a:close/>
                <a:moveTo>
                  <a:pt x="18773" y="29949"/>
                </a:moveTo>
                <a:lnTo>
                  <a:pt x="18773" y="29949"/>
                </a:lnTo>
                <a:cubicBezTo>
                  <a:pt x="11416" y="29949"/>
                  <a:pt x="11416" y="29949"/>
                  <a:pt x="11416" y="29949"/>
                </a:cubicBezTo>
                <a:cubicBezTo>
                  <a:pt x="11416" y="23837"/>
                  <a:pt x="11416" y="23837"/>
                  <a:pt x="11416" y="23837"/>
                </a:cubicBezTo>
                <a:cubicBezTo>
                  <a:pt x="18773" y="23837"/>
                  <a:pt x="18773" y="23837"/>
                  <a:pt x="18773" y="23837"/>
                </a:cubicBezTo>
                <a:lnTo>
                  <a:pt x="18773" y="29949"/>
                </a:lnTo>
                <a:close/>
                <a:moveTo>
                  <a:pt x="89809" y="107979"/>
                </a:moveTo>
                <a:lnTo>
                  <a:pt x="89809" y="107979"/>
                </a:lnTo>
                <a:lnTo>
                  <a:pt x="86004" y="110831"/>
                </a:lnTo>
                <a:cubicBezTo>
                  <a:pt x="33742" y="110831"/>
                  <a:pt x="33742" y="110831"/>
                  <a:pt x="33742" y="110831"/>
                </a:cubicBezTo>
                <a:lnTo>
                  <a:pt x="29936" y="107979"/>
                </a:lnTo>
                <a:cubicBezTo>
                  <a:pt x="29936" y="65806"/>
                  <a:pt x="29936" y="65806"/>
                  <a:pt x="29936" y="65806"/>
                </a:cubicBezTo>
                <a:lnTo>
                  <a:pt x="33742" y="62954"/>
                </a:lnTo>
                <a:cubicBezTo>
                  <a:pt x="86004" y="62954"/>
                  <a:pt x="86004" y="62954"/>
                  <a:pt x="86004" y="62954"/>
                </a:cubicBezTo>
                <a:lnTo>
                  <a:pt x="89809" y="65806"/>
                </a:lnTo>
                <a:lnTo>
                  <a:pt x="89809" y="107979"/>
                </a:lnTo>
                <a:close/>
                <a:moveTo>
                  <a:pt x="89809" y="50933"/>
                </a:moveTo>
                <a:lnTo>
                  <a:pt x="89809" y="50933"/>
                </a:lnTo>
                <a:cubicBezTo>
                  <a:pt x="89809" y="53786"/>
                  <a:pt x="86004" y="53786"/>
                  <a:pt x="86004" y="53786"/>
                </a:cubicBezTo>
                <a:cubicBezTo>
                  <a:pt x="33742" y="53786"/>
                  <a:pt x="33742" y="53786"/>
                  <a:pt x="33742" y="53786"/>
                </a:cubicBezTo>
                <a:cubicBezTo>
                  <a:pt x="33742" y="53786"/>
                  <a:pt x="29936" y="53786"/>
                  <a:pt x="29936" y="50933"/>
                </a:cubicBezTo>
                <a:cubicBezTo>
                  <a:pt x="29936" y="11816"/>
                  <a:pt x="29936" y="11816"/>
                  <a:pt x="29936" y="11816"/>
                </a:cubicBezTo>
                <a:cubicBezTo>
                  <a:pt x="29936" y="8964"/>
                  <a:pt x="33742" y="5908"/>
                  <a:pt x="33742" y="5908"/>
                </a:cubicBezTo>
                <a:cubicBezTo>
                  <a:pt x="86004" y="5908"/>
                  <a:pt x="86004" y="5908"/>
                  <a:pt x="86004" y="5908"/>
                </a:cubicBezTo>
                <a:cubicBezTo>
                  <a:pt x="86004" y="5908"/>
                  <a:pt x="89809" y="8964"/>
                  <a:pt x="89809" y="11816"/>
                </a:cubicBezTo>
                <a:lnTo>
                  <a:pt x="89809" y="50933"/>
                </a:lnTo>
                <a:close/>
                <a:moveTo>
                  <a:pt x="108329" y="110831"/>
                </a:moveTo>
                <a:lnTo>
                  <a:pt x="108329" y="110831"/>
                </a:lnTo>
                <a:cubicBezTo>
                  <a:pt x="100972" y="110831"/>
                  <a:pt x="100972" y="110831"/>
                  <a:pt x="100972" y="110831"/>
                </a:cubicBezTo>
                <a:cubicBezTo>
                  <a:pt x="100972" y="101867"/>
                  <a:pt x="100972" y="101867"/>
                  <a:pt x="100972" y="101867"/>
                </a:cubicBezTo>
                <a:cubicBezTo>
                  <a:pt x="108329" y="101867"/>
                  <a:pt x="108329" y="101867"/>
                  <a:pt x="108329" y="101867"/>
                </a:cubicBezTo>
                <a:lnTo>
                  <a:pt x="108329" y="110831"/>
                </a:lnTo>
                <a:close/>
                <a:moveTo>
                  <a:pt x="108329" y="95959"/>
                </a:moveTo>
                <a:lnTo>
                  <a:pt x="108329" y="95959"/>
                </a:lnTo>
                <a:cubicBezTo>
                  <a:pt x="100972" y="95959"/>
                  <a:pt x="100972" y="95959"/>
                  <a:pt x="100972" y="95959"/>
                </a:cubicBezTo>
                <a:cubicBezTo>
                  <a:pt x="100972" y="86791"/>
                  <a:pt x="100972" y="86791"/>
                  <a:pt x="100972" y="86791"/>
                </a:cubicBezTo>
                <a:cubicBezTo>
                  <a:pt x="108329" y="86791"/>
                  <a:pt x="108329" y="86791"/>
                  <a:pt x="108329" y="86791"/>
                </a:cubicBezTo>
                <a:lnTo>
                  <a:pt x="108329" y="95959"/>
                </a:lnTo>
                <a:close/>
                <a:moveTo>
                  <a:pt x="108329" y="77826"/>
                </a:moveTo>
                <a:lnTo>
                  <a:pt x="108329" y="77826"/>
                </a:lnTo>
                <a:cubicBezTo>
                  <a:pt x="100972" y="77826"/>
                  <a:pt x="100972" y="77826"/>
                  <a:pt x="100972" y="77826"/>
                </a:cubicBezTo>
                <a:cubicBezTo>
                  <a:pt x="100972" y="71918"/>
                  <a:pt x="100972" y="71918"/>
                  <a:pt x="100972" y="71918"/>
                </a:cubicBezTo>
                <a:cubicBezTo>
                  <a:pt x="108329" y="71918"/>
                  <a:pt x="108329" y="71918"/>
                  <a:pt x="108329" y="71918"/>
                </a:cubicBezTo>
                <a:lnTo>
                  <a:pt x="108329" y="77826"/>
                </a:lnTo>
                <a:close/>
                <a:moveTo>
                  <a:pt x="108329" y="62954"/>
                </a:moveTo>
                <a:lnTo>
                  <a:pt x="108329" y="62954"/>
                </a:lnTo>
                <a:cubicBezTo>
                  <a:pt x="100972" y="62954"/>
                  <a:pt x="100972" y="62954"/>
                  <a:pt x="100972" y="62954"/>
                </a:cubicBezTo>
                <a:cubicBezTo>
                  <a:pt x="100972" y="53786"/>
                  <a:pt x="100972" y="53786"/>
                  <a:pt x="100972" y="53786"/>
                </a:cubicBezTo>
                <a:cubicBezTo>
                  <a:pt x="108329" y="53786"/>
                  <a:pt x="108329" y="53786"/>
                  <a:pt x="108329" y="53786"/>
                </a:cubicBezTo>
                <a:lnTo>
                  <a:pt x="108329" y="62954"/>
                </a:lnTo>
                <a:close/>
                <a:moveTo>
                  <a:pt x="108329" y="47877"/>
                </a:moveTo>
                <a:lnTo>
                  <a:pt x="108329" y="47877"/>
                </a:lnTo>
                <a:cubicBezTo>
                  <a:pt x="100972" y="47877"/>
                  <a:pt x="100972" y="47877"/>
                  <a:pt x="100972" y="47877"/>
                </a:cubicBezTo>
                <a:cubicBezTo>
                  <a:pt x="100972" y="38913"/>
                  <a:pt x="100972" y="38913"/>
                  <a:pt x="100972" y="38913"/>
                </a:cubicBezTo>
                <a:cubicBezTo>
                  <a:pt x="108329" y="38913"/>
                  <a:pt x="108329" y="38913"/>
                  <a:pt x="108329" y="38913"/>
                </a:cubicBezTo>
                <a:lnTo>
                  <a:pt x="108329" y="47877"/>
                </a:lnTo>
                <a:close/>
                <a:moveTo>
                  <a:pt x="108329" y="29949"/>
                </a:moveTo>
                <a:lnTo>
                  <a:pt x="108329" y="29949"/>
                </a:lnTo>
                <a:cubicBezTo>
                  <a:pt x="100972" y="29949"/>
                  <a:pt x="100972" y="29949"/>
                  <a:pt x="100972" y="29949"/>
                </a:cubicBezTo>
                <a:cubicBezTo>
                  <a:pt x="100972" y="23837"/>
                  <a:pt x="100972" y="23837"/>
                  <a:pt x="100972" y="23837"/>
                </a:cubicBezTo>
                <a:cubicBezTo>
                  <a:pt x="108329" y="23837"/>
                  <a:pt x="108329" y="23837"/>
                  <a:pt x="108329" y="23837"/>
                </a:cubicBezTo>
                <a:lnTo>
                  <a:pt x="108329" y="29949"/>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8" name="Shape 4720"/>
          <p:cNvSpPr/>
          <p:nvPr/>
        </p:nvSpPr>
        <p:spPr>
          <a:xfrm>
            <a:off x="2116038" y="2577886"/>
            <a:ext cx="305130" cy="262868"/>
          </a:xfrm>
          <a:custGeom>
            <a:avLst/>
            <a:gdLst/>
            <a:ahLst/>
            <a:cxnLst/>
            <a:rect l="0" t="0" r="0" b="0"/>
            <a:pathLst>
              <a:path w="120000" h="120000" extrusionOk="0">
                <a:moveTo>
                  <a:pt x="111482" y="51868"/>
                </a:moveTo>
                <a:lnTo>
                  <a:pt x="111482" y="51868"/>
                </a:lnTo>
                <a:cubicBezTo>
                  <a:pt x="89148" y="67912"/>
                  <a:pt x="89148" y="67912"/>
                  <a:pt x="89148" y="67912"/>
                </a:cubicBezTo>
                <a:cubicBezTo>
                  <a:pt x="89148" y="64835"/>
                  <a:pt x="89148" y="58241"/>
                  <a:pt x="83659" y="54945"/>
                </a:cubicBezTo>
                <a:cubicBezTo>
                  <a:pt x="91987" y="51868"/>
                  <a:pt x="97665" y="41978"/>
                  <a:pt x="97665" y="29230"/>
                </a:cubicBezTo>
                <a:cubicBezTo>
                  <a:pt x="97665" y="12967"/>
                  <a:pt x="86498" y="0"/>
                  <a:pt x="72492" y="0"/>
                </a:cubicBezTo>
                <a:cubicBezTo>
                  <a:pt x="58675" y="0"/>
                  <a:pt x="44668" y="12967"/>
                  <a:pt x="44668" y="29230"/>
                </a:cubicBezTo>
                <a:cubicBezTo>
                  <a:pt x="44668" y="38901"/>
                  <a:pt x="47507" y="45494"/>
                  <a:pt x="52996" y="51868"/>
                </a:cubicBezTo>
                <a:cubicBezTo>
                  <a:pt x="39179" y="51868"/>
                  <a:pt x="39179" y="51868"/>
                  <a:pt x="39179" y="51868"/>
                </a:cubicBezTo>
                <a:cubicBezTo>
                  <a:pt x="44668" y="48571"/>
                  <a:pt x="44668" y="41978"/>
                  <a:pt x="44668" y="35604"/>
                </a:cubicBezTo>
                <a:cubicBezTo>
                  <a:pt x="44668" y="19560"/>
                  <a:pt x="36340" y="9670"/>
                  <a:pt x="22334" y="9670"/>
                </a:cubicBezTo>
                <a:cubicBezTo>
                  <a:pt x="11167" y="9670"/>
                  <a:pt x="0" y="19560"/>
                  <a:pt x="0" y="35604"/>
                </a:cubicBezTo>
                <a:cubicBezTo>
                  <a:pt x="0" y="41978"/>
                  <a:pt x="2839" y="48571"/>
                  <a:pt x="8328" y="54945"/>
                </a:cubicBezTo>
                <a:cubicBezTo>
                  <a:pt x="2839" y="58241"/>
                  <a:pt x="0" y="61538"/>
                  <a:pt x="0" y="67912"/>
                </a:cubicBezTo>
                <a:cubicBezTo>
                  <a:pt x="0" y="103516"/>
                  <a:pt x="0" y="103516"/>
                  <a:pt x="0" y="103516"/>
                </a:cubicBezTo>
                <a:cubicBezTo>
                  <a:pt x="0" y="113406"/>
                  <a:pt x="8328" y="119780"/>
                  <a:pt x="16845" y="119780"/>
                </a:cubicBezTo>
                <a:cubicBezTo>
                  <a:pt x="75331" y="119780"/>
                  <a:pt x="75331" y="119780"/>
                  <a:pt x="75331" y="119780"/>
                </a:cubicBezTo>
                <a:cubicBezTo>
                  <a:pt x="83659" y="119780"/>
                  <a:pt x="89148" y="113406"/>
                  <a:pt x="89148" y="103516"/>
                </a:cubicBezTo>
                <a:cubicBezTo>
                  <a:pt x="89148" y="100439"/>
                  <a:pt x="89148" y="100439"/>
                  <a:pt x="89148" y="100439"/>
                </a:cubicBezTo>
                <a:cubicBezTo>
                  <a:pt x="111482" y="119780"/>
                  <a:pt x="111482" y="119780"/>
                  <a:pt x="111482" y="119780"/>
                </a:cubicBezTo>
                <a:cubicBezTo>
                  <a:pt x="117160" y="119780"/>
                  <a:pt x="119810" y="116483"/>
                  <a:pt x="119810" y="113406"/>
                </a:cubicBezTo>
                <a:cubicBezTo>
                  <a:pt x="119810" y="61538"/>
                  <a:pt x="119810" y="61538"/>
                  <a:pt x="119810" y="61538"/>
                </a:cubicBezTo>
                <a:cubicBezTo>
                  <a:pt x="119810" y="54945"/>
                  <a:pt x="117160" y="51868"/>
                  <a:pt x="111482" y="51868"/>
                </a:cubicBezTo>
                <a:close/>
                <a:moveTo>
                  <a:pt x="8328" y="35604"/>
                </a:moveTo>
                <a:lnTo>
                  <a:pt x="8328" y="35604"/>
                </a:lnTo>
                <a:cubicBezTo>
                  <a:pt x="8328" y="25934"/>
                  <a:pt x="14006" y="16263"/>
                  <a:pt x="22334" y="16263"/>
                </a:cubicBezTo>
                <a:cubicBezTo>
                  <a:pt x="30662" y="16263"/>
                  <a:pt x="39179" y="25934"/>
                  <a:pt x="39179" y="35604"/>
                </a:cubicBezTo>
                <a:cubicBezTo>
                  <a:pt x="39179" y="45494"/>
                  <a:pt x="30662" y="51868"/>
                  <a:pt x="22334" y="51868"/>
                </a:cubicBezTo>
                <a:cubicBezTo>
                  <a:pt x="14006" y="51868"/>
                  <a:pt x="8328" y="45494"/>
                  <a:pt x="8328" y="35604"/>
                </a:cubicBezTo>
                <a:close/>
                <a:moveTo>
                  <a:pt x="83659" y="103516"/>
                </a:moveTo>
                <a:lnTo>
                  <a:pt x="83659" y="103516"/>
                </a:lnTo>
                <a:cubicBezTo>
                  <a:pt x="83659" y="106813"/>
                  <a:pt x="77981" y="113406"/>
                  <a:pt x="75331" y="113406"/>
                </a:cubicBezTo>
                <a:cubicBezTo>
                  <a:pt x="16845" y="113406"/>
                  <a:pt x="16845" y="113406"/>
                  <a:pt x="16845" y="113406"/>
                </a:cubicBezTo>
                <a:cubicBezTo>
                  <a:pt x="11167" y="113406"/>
                  <a:pt x="8328" y="106813"/>
                  <a:pt x="8328" y="103516"/>
                </a:cubicBezTo>
                <a:cubicBezTo>
                  <a:pt x="8328" y="67912"/>
                  <a:pt x="8328" y="67912"/>
                  <a:pt x="8328" y="67912"/>
                </a:cubicBezTo>
                <a:cubicBezTo>
                  <a:pt x="8328" y="64835"/>
                  <a:pt x="11167" y="61538"/>
                  <a:pt x="16845" y="61538"/>
                </a:cubicBezTo>
                <a:cubicBezTo>
                  <a:pt x="75331" y="61538"/>
                  <a:pt x="75331" y="61538"/>
                  <a:pt x="75331" y="61538"/>
                </a:cubicBezTo>
                <a:cubicBezTo>
                  <a:pt x="77981" y="61538"/>
                  <a:pt x="83659" y="64835"/>
                  <a:pt x="83659" y="67912"/>
                </a:cubicBezTo>
                <a:lnTo>
                  <a:pt x="83659" y="103516"/>
                </a:lnTo>
                <a:close/>
                <a:moveTo>
                  <a:pt x="72492" y="51868"/>
                </a:moveTo>
                <a:lnTo>
                  <a:pt x="72492" y="51868"/>
                </a:lnTo>
                <a:cubicBezTo>
                  <a:pt x="61324" y="51868"/>
                  <a:pt x="52996" y="41978"/>
                  <a:pt x="52996" y="29230"/>
                </a:cubicBezTo>
                <a:cubicBezTo>
                  <a:pt x="52996" y="19560"/>
                  <a:pt x="61324" y="9670"/>
                  <a:pt x="72492" y="9670"/>
                </a:cubicBezTo>
                <a:cubicBezTo>
                  <a:pt x="80820" y="9670"/>
                  <a:pt x="89148" y="19560"/>
                  <a:pt x="89148" y="29230"/>
                </a:cubicBezTo>
                <a:cubicBezTo>
                  <a:pt x="89148" y="41978"/>
                  <a:pt x="80820" y="51868"/>
                  <a:pt x="72492" y="51868"/>
                </a:cubicBezTo>
                <a:close/>
                <a:moveTo>
                  <a:pt x="111482" y="113406"/>
                </a:moveTo>
                <a:lnTo>
                  <a:pt x="111482" y="113406"/>
                </a:lnTo>
                <a:cubicBezTo>
                  <a:pt x="89148" y="90549"/>
                  <a:pt x="89148" y="90549"/>
                  <a:pt x="89148" y="90549"/>
                </a:cubicBezTo>
                <a:cubicBezTo>
                  <a:pt x="89148" y="87472"/>
                  <a:pt x="89148" y="80879"/>
                  <a:pt x="89148" y="77802"/>
                </a:cubicBezTo>
                <a:cubicBezTo>
                  <a:pt x="111482" y="61538"/>
                  <a:pt x="111482" y="61538"/>
                  <a:pt x="111482" y="61538"/>
                </a:cubicBezTo>
                <a:cubicBezTo>
                  <a:pt x="111482" y="67912"/>
                  <a:pt x="111482" y="110109"/>
                  <a:pt x="111482" y="11340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9" name="Shape 4721"/>
          <p:cNvSpPr/>
          <p:nvPr/>
        </p:nvSpPr>
        <p:spPr>
          <a:xfrm>
            <a:off x="1629239" y="2556716"/>
            <a:ext cx="305130" cy="305210"/>
          </a:xfrm>
          <a:custGeom>
            <a:avLst/>
            <a:gdLst/>
            <a:ahLst/>
            <a:cxnLst/>
            <a:rect l="0" t="0" r="0" b="0"/>
            <a:pathLst>
              <a:path w="120000" h="120000" extrusionOk="0">
                <a:moveTo>
                  <a:pt x="102965" y="0"/>
                </a:moveTo>
                <a:lnTo>
                  <a:pt x="102965" y="0"/>
                </a:lnTo>
                <a:cubicBezTo>
                  <a:pt x="13817" y="0"/>
                  <a:pt x="13817" y="0"/>
                  <a:pt x="13817" y="0"/>
                </a:cubicBezTo>
                <a:cubicBezTo>
                  <a:pt x="5488" y="0"/>
                  <a:pt x="0" y="8328"/>
                  <a:pt x="0" y="16656"/>
                </a:cubicBezTo>
                <a:cubicBezTo>
                  <a:pt x="0" y="105993"/>
                  <a:pt x="0" y="105993"/>
                  <a:pt x="0" y="105993"/>
                </a:cubicBezTo>
                <a:cubicBezTo>
                  <a:pt x="0" y="114321"/>
                  <a:pt x="5488" y="119810"/>
                  <a:pt x="13817" y="119810"/>
                </a:cubicBezTo>
                <a:cubicBezTo>
                  <a:pt x="102965" y="119810"/>
                  <a:pt x="102965" y="119810"/>
                  <a:pt x="102965" y="119810"/>
                </a:cubicBezTo>
                <a:cubicBezTo>
                  <a:pt x="111293" y="119810"/>
                  <a:pt x="119810" y="114321"/>
                  <a:pt x="119810" y="105993"/>
                </a:cubicBezTo>
                <a:cubicBezTo>
                  <a:pt x="119810" y="16656"/>
                  <a:pt x="119810" y="16656"/>
                  <a:pt x="119810" y="16656"/>
                </a:cubicBezTo>
                <a:cubicBezTo>
                  <a:pt x="119810" y="8328"/>
                  <a:pt x="111293" y="0"/>
                  <a:pt x="102965" y="0"/>
                </a:cubicBezTo>
                <a:close/>
                <a:moveTo>
                  <a:pt x="30662" y="8328"/>
                </a:moveTo>
                <a:lnTo>
                  <a:pt x="30662" y="8328"/>
                </a:lnTo>
                <a:cubicBezTo>
                  <a:pt x="30662" y="8328"/>
                  <a:pt x="86309" y="8328"/>
                  <a:pt x="89148" y="8328"/>
                </a:cubicBezTo>
                <a:cubicBezTo>
                  <a:pt x="89148" y="41829"/>
                  <a:pt x="89148" y="41829"/>
                  <a:pt x="89148" y="41829"/>
                </a:cubicBezTo>
                <a:cubicBezTo>
                  <a:pt x="89148" y="44479"/>
                  <a:pt x="86309" y="44479"/>
                  <a:pt x="86309" y="44479"/>
                </a:cubicBezTo>
                <a:cubicBezTo>
                  <a:pt x="33312" y="44479"/>
                  <a:pt x="33312" y="44479"/>
                  <a:pt x="33312" y="44479"/>
                </a:cubicBezTo>
                <a:cubicBezTo>
                  <a:pt x="30662" y="44479"/>
                  <a:pt x="30662" y="44479"/>
                  <a:pt x="30662" y="41829"/>
                </a:cubicBezTo>
                <a:lnTo>
                  <a:pt x="30662" y="8328"/>
                </a:lnTo>
                <a:close/>
                <a:moveTo>
                  <a:pt x="111293" y="105993"/>
                </a:moveTo>
                <a:lnTo>
                  <a:pt x="111293" y="105993"/>
                </a:lnTo>
                <a:cubicBezTo>
                  <a:pt x="111293" y="108643"/>
                  <a:pt x="108643" y="111482"/>
                  <a:pt x="102965" y="111482"/>
                </a:cubicBezTo>
                <a:cubicBezTo>
                  <a:pt x="13817" y="111482"/>
                  <a:pt x="13817" y="111482"/>
                  <a:pt x="13817" y="111482"/>
                </a:cubicBezTo>
                <a:cubicBezTo>
                  <a:pt x="10977" y="111482"/>
                  <a:pt x="8328" y="108643"/>
                  <a:pt x="8328" y="105993"/>
                </a:cubicBezTo>
                <a:cubicBezTo>
                  <a:pt x="8328" y="16656"/>
                  <a:pt x="8328" y="16656"/>
                  <a:pt x="8328" y="16656"/>
                </a:cubicBezTo>
                <a:cubicBezTo>
                  <a:pt x="8328" y="11167"/>
                  <a:pt x="10977" y="8328"/>
                  <a:pt x="13817" y="8328"/>
                </a:cubicBezTo>
                <a:cubicBezTo>
                  <a:pt x="22145" y="8328"/>
                  <a:pt x="22145" y="8328"/>
                  <a:pt x="22145" y="8328"/>
                </a:cubicBezTo>
                <a:cubicBezTo>
                  <a:pt x="22145" y="44479"/>
                  <a:pt x="22145" y="44479"/>
                  <a:pt x="22145" y="44479"/>
                </a:cubicBezTo>
                <a:cubicBezTo>
                  <a:pt x="22145" y="50157"/>
                  <a:pt x="24984" y="52996"/>
                  <a:pt x="30662" y="52996"/>
                </a:cubicBezTo>
                <a:cubicBezTo>
                  <a:pt x="89148" y="52996"/>
                  <a:pt x="89148" y="52996"/>
                  <a:pt x="89148" y="52996"/>
                </a:cubicBezTo>
                <a:cubicBezTo>
                  <a:pt x="91798" y="52996"/>
                  <a:pt x="97476" y="50157"/>
                  <a:pt x="97476" y="44479"/>
                </a:cubicBezTo>
                <a:cubicBezTo>
                  <a:pt x="97476" y="8328"/>
                  <a:pt x="97476" y="8328"/>
                  <a:pt x="97476" y="8328"/>
                </a:cubicBezTo>
                <a:cubicBezTo>
                  <a:pt x="102965" y="8328"/>
                  <a:pt x="102965" y="8328"/>
                  <a:pt x="102965" y="8328"/>
                </a:cubicBezTo>
                <a:cubicBezTo>
                  <a:pt x="108643" y="8328"/>
                  <a:pt x="111293" y="11167"/>
                  <a:pt x="111293" y="16656"/>
                </a:cubicBezTo>
                <a:lnTo>
                  <a:pt x="111293" y="105993"/>
                </a:lnTo>
                <a:close/>
                <a:moveTo>
                  <a:pt x="69463" y="38990"/>
                </a:moveTo>
                <a:lnTo>
                  <a:pt x="69463" y="38990"/>
                </a:lnTo>
                <a:cubicBezTo>
                  <a:pt x="72492" y="38990"/>
                  <a:pt x="75141" y="36340"/>
                  <a:pt x="75141" y="33501"/>
                </a:cubicBezTo>
                <a:cubicBezTo>
                  <a:pt x="75141" y="19495"/>
                  <a:pt x="75141" y="19495"/>
                  <a:pt x="75141" y="19495"/>
                </a:cubicBezTo>
                <a:cubicBezTo>
                  <a:pt x="75141" y="16656"/>
                  <a:pt x="72492" y="16656"/>
                  <a:pt x="69463" y="16656"/>
                </a:cubicBezTo>
                <a:cubicBezTo>
                  <a:pt x="69463" y="16656"/>
                  <a:pt x="66813" y="16656"/>
                  <a:pt x="66813" y="19495"/>
                </a:cubicBezTo>
                <a:cubicBezTo>
                  <a:pt x="66813" y="33501"/>
                  <a:pt x="66813" y="33501"/>
                  <a:pt x="66813" y="33501"/>
                </a:cubicBezTo>
                <a:cubicBezTo>
                  <a:pt x="66813" y="36340"/>
                  <a:pt x="69463" y="38990"/>
                  <a:pt x="69463" y="3899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0" name="Shape 4722"/>
          <p:cNvSpPr/>
          <p:nvPr/>
        </p:nvSpPr>
        <p:spPr>
          <a:xfrm>
            <a:off x="1197117" y="2556716"/>
            <a:ext cx="185196" cy="305210"/>
          </a:xfrm>
          <a:custGeom>
            <a:avLst/>
            <a:gdLst/>
            <a:ahLst/>
            <a:cxnLst/>
            <a:rect l="0" t="0" r="0" b="0"/>
            <a:pathLst>
              <a:path w="120000" h="120000" extrusionOk="0">
                <a:moveTo>
                  <a:pt x="59843" y="30662"/>
                </a:moveTo>
                <a:lnTo>
                  <a:pt x="59843" y="30662"/>
                </a:lnTo>
                <a:cubicBezTo>
                  <a:pt x="55143" y="30662"/>
                  <a:pt x="55143" y="33501"/>
                  <a:pt x="55143" y="33501"/>
                </a:cubicBezTo>
                <a:cubicBezTo>
                  <a:pt x="55143" y="50157"/>
                  <a:pt x="55143" y="50157"/>
                  <a:pt x="55143" y="50157"/>
                </a:cubicBezTo>
                <a:cubicBezTo>
                  <a:pt x="55143" y="50157"/>
                  <a:pt x="55143" y="52996"/>
                  <a:pt x="59843" y="52996"/>
                </a:cubicBezTo>
                <a:cubicBezTo>
                  <a:pt x="64543" y="52996"/>
                  <a:pt x="64543" y="50157"/>
                  <a:pt x="64543" y="50157"/>
                </a:cubicBezTo>
                <a:cubicBezTo>
                  <a:pt x="64543" y="33501"/>
                  <a:pt x="64543" y="33501"/>
                  <a:pt x="64543" y="33501"/>
                </a:cubicBezTo>
                <a:cubicBezTo>
                  <a:pt x="64543" y="33501"/>
                  <a:pt x="64543" y="30662"/>
                  <a:pt x="59843" y="30662"/>
                </a:cubicBezTo>
                <a:close/>
                <a:moveTo>
                  <a:pt x="96814" y="16656"/>
                </a:moveTo>
                <a:lnTo>
                  <a:pt x="96814" y="16656"/>
                </a:lnTo>
                <a:cubicBezTo>
                  <a:pt x="64543" y="16656"/>
                  <a:pt x="64543" y="16656"/>
                  <a:pt x="64543" y="16656"/>
                </a:cubicBezTo>
                <a:cubicBezTo>
                  <a:pt x="64543" y="0"/>
                  <a:pt x="64543" y="0"/>
                  <a:pt x="64543" y="0"/>
                </a:cubicBezTo>
                <a:cubicBezTo>
                  <a:pt x="41357" y="0"/>
                  <a:pt x="41357" y="0"/>
                  <a:pt x="41357" y="0"/>
                </a:cubicBezTo>
                <a:cubicBezTo>
                  <a:pt x="36657" y="0"/>
                  <a:pt x="36657" y="2839"/>
                  <a:pt x="36657" y="5678"/>
                </a:cubicBezTo>
                <a:cubicBezTo>
                  <a:pt x="36657" y="5678"/>
                  <a:pt x="36657" y="8328"/>
                  <a:pt x="41357" y="8328"/>
                </a:cubicBezTo>
                <a:cubicBezTo>
                  <a:pt x="55143" y="8328"/>
                  <a:pt x="55143" y="8328"/>
                  <a:pt x="55143" y="8328"/>
                </a:cubicBezTo>
                <a:cubicBezTo>
                  <a:pt x="55143" y="16656"/>
                  <a:pt x="55143" y="16656"/>
                  <a:pt x="55143" y="16656"/>
                </a:cubicBezTo>
                <a:cubicBezTo>
                  <a:pt x="22872" y="16656"/>
                  <a:pt x="22872" y="16656"/>
                  <a:pt x="22872" y="16656"/>
                </a:cubicBezTo>
                <a:cubicBezTo>
                  <a:pt x="9086" y="16656"/>
                  <a:pt x="0" y="22334"/>
                  <a:pt x="0" y="30662"/>
                </a:cubicBezTo>
                <a:cubicBezTo>
                  <a:pt x="0" y="105993"/>
                  <a:pt x="0" y="105993"/>
                  <a:pt x="0" y="105993"/>
                </a:cubicBezTo>
                <a:cubicBezTo>
                  <a:pt x="0" y="114321"/>
                  <a:pt x="9086" y="119810"/>
                  <a:pt x="22872" y="119810"/>
                </a:cubicBezTo>
                <a:cubicBezTo>
                  <a:pt x="96814" y="119810"/>
                  <a:pt x="96814" y="119810"/>
                  <a:pt x="96814" y="119810"/>
                </a:cubicBezTo>
                <a:cubicBezTo>
                  <a:pt x="110600" y="119810"/>
                  <a:pt x="119686" y="114321"/>
                  <a:pt x="119686" y="105993"/>
                </a:cubicBezTo>
                <a:cubicBezTo>
                  <a:pt x="119686" y="30662"/>
                  <a:pt x="119686" y="30662"/>
                  <a:pt x="119686" y="30662"/>
                </a:cubicBezTo>
                <a:cubicBezTo>
                  <a:pt x="119686" y="22334"/>
                  <a:pt x="110600" y="16656"/>
                  <a:pt x="96814" y="16656"/>
                </a:cubicBezTo>
                <a:close/>
                <a:moveTo>
                  <a:pt x="110600" y="105993"/>
                </a:moveTo>
                <a:lnTo>
                  <a:pt x="110600" y="105993"/>
                </a:lnTo>
                <a:cubicBezTo>
                  <a:pt x="110600" y="108643"/>
                  <a:pt x="101201" y="111482"/>
                  <a:pt x="96814" y="111482"/>
                </a:cubicBezTo>
                <a:cubicBezTo>
                  <a:pt x="22872" y="111482"/>
                  <a:pt x="22872" y="111482"/>
                  <a:pt x="22872" y="111482"/>
                </a:cubicBezTo>
                <a:cubicBezTo>
                  <a:pt x="18485" y="111482"/>
                  <a:pt x="9086" y="108643"/>
                  <a:pt x="9086" y="105993"/>
                </a:cubicBezTo>
                <a:cubicBezTo>
                  <a:pt x="9086" y="30662"/>
                  <a:pt x="9086" y="30662"/>
                  <a:pt x="9086" y="30662"/>
                </a:cubicBezTo>
                <a:cubicBezTo>
                  <a:pt x="9086" y="27823"/>
                  <a:pt x="18485" y="22334"/>
                  <a:pt x="22872" y="22334"/>
                </a:cubicBezTo>
                <a:cubicBezTo>
                  <a:pt x="96814" y="22334"/>
                  <a:pt x="96814" y="22334"/>
                  <a:pt x="96814" y="22334"/>
                </a:cubicBezTo>
                <a:cubicBezTo>
                  <a:pt x="101201" y="22334"/>
                  <a:pt x="110600" y="27823"/>
                  <a:pt x="110600" y="30662"/>
                </a:cubicBezTo>
                <a:lnTo>
                  <a:pt x="110600" y="10599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1" name="Shape 4723"/>
          <p:cNvSpPr/>
          <p:nvPr/>
        </p:nvSpPr>
        <p:spPr>
          <a:xfrm>
            <a:off x="5553607" y="2066264"/>
            <a:ext cx="291021" cy="306974"/>
          </a:xfrm>
          <a:custGeom>
            <a:avLst/>
            <a:gdLst/>
            <a:ahLst/>
            <a:cxnLst/>
            <a:rect l="0" t="0" r="0" b="0"/>
            <a:pathLst>
              <a:path w="120000" h="120000" extrusionOk="0">
                <a:moveTo>
                  <a:pt x="105298" y="0"/>
                </a:moveTo>
                <a:lnTo>
                  <a:pt x="105298" y="0"/>
                </a:lnTo>
                <a:cubicBezTo>
                  <a:pt x="14701" y="0"/>
                  <a:pt x="14701" y="0"/>
                  <a:pt x="14701" y="0"/>
                </a:cubicBezTo>
                <a:cubicBezTo>
                  <a:pt x="5761" y="0"/>
                  <a:pt x="0" y="5678"/>
                  <a:pt x="0" y="14006"/>
                </a:cubicBezTo>
                <a:cubicBezTo>
                  <a:pt x="0" y="80820"/>
                  <a:pt x="0" y="80820"/>
                  <a:pt x="0" y="80820"/>
                </a:cubicBezTo>
                <a:cubicBezTo>
                  <a:pt x="0" y="89148"/>
                  <a:pt x="5761" y="97665"/>
                  <a:pt x="14701" y="97665"/>
                </a:cubicBezTo>
                <a:cubicBezTo>
                  <a:pt x="46887" y="97665"/>
                  <a:pt x="46887" y="97665"/>
                  <a:pt x="46887" y="97665"/>
                </a:cubicBezTo>
                <a:cubicBezTo>
                  <a:pt x="46887" y="111482"/>
                  <a:pt x="46887" y="111482"/>
                  <a:pt x="46887" y="111482"/>
                </a:cubicBezTo>
                <a:cubicBezTo>
                  <a:pt x="37947" y="111482"/>
                  <a:pt x="37947" y="111482"/>
                  <a:pt x="37947" y="111482"/>
                </a:cubicBezTo>
                <a:cubicBezTo>
                  <a:pt x="35165" y="111482"/>
                  <a:pt x="35165" y="114321"/>
                  <a:pt x="35165" y="114321"/>
                </a:cubicBezTo>
                <a:cubicBezTo>
                  <a:pt x="35165" y="117160"/>
                  <a:pt x="35165" y="119810"/>
                  <a:pt x="37947" y="119810"/>
                </a:cubicBezTo>
                <a:cubicBezTo>
                  <a:pt x="84834" y="119810"/>
                  <a:pt x="84834" y="119810"/>
                  <a:pt x="84834" y="119810"/>
                </a:cubicBezTo>
                <a:cubicBezTo>
                  <a:pt x="87615" y="119810"/>
                  <a:pt x="87615" y="117160"/>
                  <a:pt x="87615" y="114321"/>
                </a:cubicBezTo>
                <a:cubicBezTo>
                  <a:pt x="87615" y="114321"/>
                  <a:pt x="87615" y="111482"/>
                  <a:pt x="84834" y="111482"/>
                </a:cubicBezTo>
                <a:cubicBezTo>
                  <a:pt x="76092" y="111482"/>
                  <a:pt x="76092" y="111482"/>
                  <a:pt x="76092" y="111482"/>
                </a:cubicBezTo>
                <a:cubicBezTo>
                  <a:pt x="76092" y="97665"/>
                  <a:pt x="76092" y="97665"/>
                  <a:pt x="76092" y="97665"/>
                </a:cubicBezTo>
                <a:cubicBezTo>
                  <a:pt x="105298" y="97665"/>
                  <a:pt x="105298" y="97665"/>
                  <a:pt x="105298" y="97665"/>
                </a:cubicBezTo>
                <a:cubicBezTo>
                  <a:pt x="114039" y="97665"/>
                  <a:pt x="119801" y="89148"/>
                  <a:pt x="119801" y="80820"/>
                </a:cubicBezTo>
                <a:cubicBezTo>
                  <a:pt x="119801" y="14006"/>
                  <a:pt x="119801" y="14006"/>
                  <a:pt x="119801" y="14006"/>
                </a:cubicBezTo>
                <a:cubicBezTo>
                  <a:pt x="119801" y="5678"/>
                  <a:pt x="114039" y="0"/>
                  <a:pt x="105298" y="0"/>
                </a:cubicBezTo>
                <a:close/>
                <a:moveTo>
                  <a:pt x="70132" y="111482"/>
                </a:moveTo>
                <a:lnTo>
                  <a:pt x="70132" y="111482"/>
                </a:lnTo>
                <a:cubicBezTo>
                  <a:pt x="52649" y="111482"/>
                  <a:pt x="52649" y="111482"/>
                  <a:pt x="52649" y="111482"/>
                </a:cubicBezTo>
                <a:cubicBezTo>
                  <a:pt x="52649" y="97665"/>
                  <a:pt x="52649" y="97665"/>
                  <a:pt x="52649" y="97665"/>
                </a:cubicBezTo>
                <a:cubicBezTo>
                  <a:pt x="70132" y="97665"/>
                  <a:pt x="70132" y="97665"/>
                  <a:pt x="70132" y="97665"/>
                </a:cubicBezTo>
                <a:lnTo>
                  <a:pt x="70132" y="111482"/>
                </a:lnTo>
                <a:close/>
                <a:moveTo>
                  <a:pt x="111059" y="80820"/>
                </a:moveTo>
                <a:lnTo>
                  <a:pt x="111059" y="80820"/>
                </a:lnTo>
                <a:cubicBezTo>
                  <a:pt x="111059" y="86498"/>
                  <a:pt x="108278" y="89148"/>
                  <a:pt x="105298" y="89148"/>
                </a:cubicBezTo>
                <a:cubicBezTo>
                  <a:pt x="14701" y="89148"/>
                  <a:pt x="14701" y="89148"/>
                  <a:pt x="14701" y="89148"/>
                </a:cubicBezTo>
                <a:cubicBezTo>
                  <a:pt x="11721" y="89148"/>
                  <a:pt x="5761" y="86498"/>
                  <a:pt x="5761" y="80820"/>
                </a:cubicBezTo>
                <a:cubicBezTo>
                  <a:pt x="5761" y="75331"/>
                  <a:pt x="5761" y="75331"/>
                  <a:pt x="5761" y="75331"/>
                </a:cubicBezTo>
                <a:cubicBezTo>
                  <a:pt x="111059" y="75331"/>
                  <a:pt x="111059" y="75331"/>
                  <a:pt x="111059" y="75331"/>
                </a:cubicBezTo>
                <a:lnTo>
                  <a:pt x="111059" y="80820"/>
                </a:lnTo>
                <a:close/>
                <a:moveTo>
                  <a:pt x="111059" y="67003"/>
                </a:moveTo>
                <a:lnTo>
                  <a:pt x="111059" y="67003"/>
                </a:lnTo>
                <a:cubicBezTo>
                  <a:pt x="5761" y="67003"/>
                  <a:pt x="5761" y="67003"/>
                  <a:pt x="5761" y="67003"/>
                </a:cubicBezTo>
                <a:cubicBezTo>
                  <a:pt x="5761" y="14006"/>
                  <a:pt x="5761" y="14006"/>
                  <a:pt x="5761" y="14006"/>
                </a:cubicBezTo>
                <a:cubicBezTo>
                  <a:pt x="5761" y="11167"/>
                  <a:pt x="11721" y="8328"/>
                  <a:pt x="14701" y="8328"/>
                </a:cubicBezTo>
                <a:cubicBezTo>
                  <a:pt x="105298" y="8328"/>
                  <a:pt x="105298" y="8328"/>
                  <a:pt x="105298" y="8328"/>
                </a:cubicBezTo>
                <a:cubicBezTo>
                  <a:pt x="108278" y="8328"/>
                  <a:pt x="111059" y="11167"/>
                  <a:pt x="111059" y="14006"/>
                </a:cubicBezTo>
                <a:lnTo>
                  <a:pt x="111059" y="6700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2" name="Shape 4724"/>
          <p:cNvSpPr/>
          <p:nvPr/>
        </p:nvSpPr>
        <p:spPr>
          <a:xfrm>
            <a:off x="5102085" y="2066264"/>
            <a:ext cx="211651" cy="306974"/>
          </a:xfrm>
          <a:custGeom>
            <a:avLst/>
            <a:gdLst/>
            <a:ahLst/>
            <a:cxnLst/>
            <a:rect l="0" t="0" r="0" b="0"/>
            <a:pathLst>
              <a:path w="120000" h="120000" extrusionOk="0">
                <a:moveTo>
                  <a:pt x="99909" y="0"/>
                </a:moveTo>
                <a:lnTo>
                  <a:pt x="99909" y="0"/>
                </a:lnTo>
                <a:cubicBezTo>
                  <a:pt x="19819" y="0"/>
                  <a:pt x="19819" y="0"/>
                  <a:pt x="19819" y="0"/>
                </a:cubicBezTo>
                <a:cubicBezTo>
                  <a:pt x="7873" y="0"/>
                  <a:pt x="0" y="5678"/>
                  <a:pt x="0" y="14006"/>
                </a:cubicBezTo>
                <a:cubicBezTo>
                  <a:pt x="0" y="103154"/>
                  <a:pt x="0" y="103154"/>
                  <a:pt x="0" y="103154"/>
                </a:cubicBezTo>
                <a:cubicBezTo>
                  <a:pt x="0" y="111482"/>
                  <a:pt x="7873" y="119810"/>
                  <a:pt x="19819" y="119810"/>
                </a:cubicBezTo>
                <a:cubicBezTo>
                  <a:pt x="99909" y="119810"/>
                  <a:pt x="99909" y="119810"/>
                  <a:pt x="99909" y="119810"/>
                </a:cubicBezTo>
                <a:cubicBezTo>
                  <a:pt x="111855" y="119810"/>
                  <a:pt x="119728" y="111482"/>
                  <a:pt x="119728" y="103154"/>
                </a:cubicBezTo>
                <a:cubicBezTo>
                  <a:pt x="119728" y="14006"/>
                  <a:pt x="119728" y="14006"/>
                  <a:pt x="119728" y="14006"/>
                </a:cubicBezTo>
                <a:cubicBezTo>
                  <a:pt x="119728" y="5678"/>
                  <a:pt x="111855" y="0"/>
                  <a:pt x="99909" y="0"/>
                </a:cubicBezTo>
                <a:close/>
                <a:moveTo>
                  <a:pt x="111855" y="103154"/>
                </a:moveTo>
                <a:lnTo>
                  <a:pt x="111855" y="103154"/>
                </a:lnTo>
                <a:cubicBezTo>
                  <a:pt x="111855" y="108643"/>
                  <a:pt x="103710" y="111482"/>
                  <a:pt x="99909" y="111482"/>
                </a:cubicBezTo>
                <a:cubicBezTo>
                  <a:pt x="19819" y="111482"/>
                  <a:pt x="19819" y="111482"/>
                  <a:pt x="19819" y="111482"/>
                </a:cubicBezTo>
                <a:cubicBezTo>
                  <a:pt x="16018" y="111482"/>
                  <a:pt x="7873" y="108643"/>
                  <a:pt x="7873" y="103154"/>
                </a:cubicBezTo>
                <a:cubicBezTo>
                  <a:pt x="7873" y="91987"/>
                  <a:pt x="7873" y="91987"/>
                  <a:pt x="7873" y="91987"/>
                </a:cubicBezTo>
                <a:cubicBezTo>
                  <a:pt x="111855" y="91987"/>
                  <a:pt x="111855" y="91987"/>
                  <a:pt x="111855" y="91987"/>
                </a:cubicBezTo>
                <a:lnTo>
                  <a:pt x="111855" y="103154"/>
                </a:lnTo>
                <a:close/>
                <a:moveTo>
                  <a:pt x="111855" y="86498"/>
                </a:moveTo>
                <a:lnTo>
                  <a:pt x="111855" y="86498"/>
                </a:lnTo>
                <a:cubicBezTo>
                  <a:pt x="7873" y="86498"/>
                  <a:pt x="7873" y="86498"/>
                  <a:pt x="7873" y="86498"/>
                </a:cubicBezTo>
                <a:cubicBezTo>
                  <a:pt x="7873" y="25173"/>
                  <a:pt x="7873" y="25173"/>
                  <a:pt x="7873" y="25173"/>
                </a:cubicBezTo>
                <a:cubicBezTo>
                  <a:pt x="111855" y="25173"/>
                  <a:pt x="111855" y="25173"/>
                  <a:pt x="111855" y="25173"/>
                </a:cubicBezTo>
                <a:lnTo>
                  <a:pt x="111855" y="86498"/>
                </a:lnTo>
                <a:close/>
                <a:moveTo>
                  <a:pt x="111855" y="19495"/>
                </a:moveTo>
                <a:lnTo>
                  <a:pt x="111855" y="19495"/>
                </a:lnTo>
                <a:cubicBezTo>
                  <a:pt x="7873" y="19495"/>
                  <a:pt x="7873" y="19495"/>
                  <a:pt x="7873" y="19495"/>
                </a:cubicBezTo>
                <a:cubicBezTo>
                  <a:pt x="7873" y="14006"/>
                  <a:pt x="7873" y="14006"/>
                  <a:pt x="7873" y="14006"/>
                </a:cubicBezTo>
                <a:cubicBezTo>
                  <a:pt x="7873" y="11167"/>
                  <a:pt x="16018" y="8328"/>
                  <a:pt x="19819" y="8328"/>
                </a:cubicBezTo>
                <a:cubicBezTo>
                  <a:pt x="99909" y="8328"/>
                  <a:pt x="99909" y="8328"/>
                  <a:pt x="99909" y="8328"/>
                </a:cubicBezTo>
                <a:cubicBezTo>
                  <a:pt x="103710" y="8328"/>
                  <a:pt x="111855" y="11167"/>
                  <a:pt x="111855" y="14006"/>
                </a:cubicBezTo>
                <a:lnTo>
                  <a:pt x="111855" y="19495"/>
                </a:lnTo>
                <a:close/>
                <a:moveTo>
                  <a:pt x="60000" y="108643"/>
                </a:moveTo>
                <a:lnTo>
                  <a:pt x="60000" y="108643"/>
                </a:lnTo>
                <a:cubicBezTo>
                  <a:pt x="63800" y="108643"/>
                  <a:pt x="67873" y="105993"/>
                  <a:pt x="67873" y="103154"/>
                </a:cubicBezTo>
                <a:cubicBezTo>
                  <a:pt x="67873" y="100315"/>
                  <a:pt x="63800" y="97665"/>
                  <a:pt x="60000" y="97665"/>
                </a:cubicBezTo>
                <a:cubicBezTo>
                  <a:pt x="55927" y="97665"/>
                  <a:pt x="51855" y="100315"/>
                  <a:pt x="51855" y="103154"/>
                </a:cubicBezTo>
                <a:cubicBezTo>
                  <a:pt x="51855" y="105993"/>
                  <a:pt x="55927" y="108643"/>
                  <a:pt x="60000" y="10864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3" name="Shape 4725"/>
          <p:cNvSpPr/>
          <p:nvPr/>
        </p:nvSpPr>
        <p:spPr>
          <a:xfrm>
            <a:off x="4634689" y="2066264"/>
            <a:ext cx="169321" cy="306974"/>
          </a:xfrm>
          <a:custGeom>
            <a:avLst/>
            <a:gdLst/>
            <a:ahLst/>
            <a:cxnLst/>
            <a:rect l="0" t="0" r="0" b="0"/>
            <a:pathLst>
              <a:path w="120000" h="120000" extrusionOk="0">
                <a:moveTo>
                  <a:pt x="59999" y="103154"/>
                </a:moveTo>
                <a:lnTo>
                  <a:pt x="59999" y="103154"/>
                </a:lnTo>
                <a:cubicBezTo>
                  <a:pt x="69830" y="103154"/>
                  <a:pt x="74915" y="100315"/>
                  <a:pt x="74915" y="97665"/>
                </a:cubicBezTo>
                <a:cubicBezTo>
                  <a:pt x="74915" y="91987"/>
                  <a:pt x="69830" y="89148"/>
                  <a:pt x="59999" y="89148"/>
                </a:cubicBezTo>
                <a:cubicBezTo>
                  <a:pt x="54915" y="89148"/>
                  <a:pt x="49830" y="91987"/>
                  <a:pt x="49830" y="97665"/>
                </a:cubicBezTo>
                <a:cubicBezTo>
                  <a:pt x="49830" y="100315"/>
                  <a:pt x="54915" y="103154"/>
                  <a:pt x="59999" y="103154"/>
                </a:cubicBezTo>
                <a:close/>
                <a:moveTo>
                  <a:pt x="94915" y="0"/>
                </a:moveTo>
                <a:lnTo>
                  <a:pt x="94915" y="0"/>
                </a:lnTo>
                <a:cubicBezTo>
                  <a:pt x="30169" y="0"/>
                  <a:pt x="30169" y="0"/>
                  <a:pt x="30169" y="0"/>
                </a:cubicBezTo>
                <a:cubicBezTo>
                  <a:pt x="14915" y="0"/>
                  <a:pt x="0" y="5678"/>
                  <a:pt x="0" y="14006"/>
                </a:cubicBezTo>
                <a:cubicBezTo>
                  <a:pt x="0" y="103154"/>
                  <a:pt x="0" y="103154"/>
                  <a:pt x="0" y="103154"/>
                </a:cubicBezTo>
                <a:cubicBezTo>
                  <a:pt x="0" y="111482"/>
                  <a:pt x="14915" y="119810"/>
                  <a:pt x="30169" y="119810"/>
                </a:cubicBezTo>
                <a:cubicBezTo>
                  <a:pt x="94915" y="119810"/>
                  <a:pt x="94915" y="119810"/>
                  <a:pt x="94915" y="119810"/>
                </a:cubicBezTo>
                <a:cubicBezTo>
                  <a:pt x="109830" y="119810"/>
                  <a:pt x="119661" y="111482"/>
                  <a:pt x="119661" y="103154"/>
                </a:cubicBezTo>
                <a:cubicBezTo>
                  <a:pt x="119661" y="14006"/>
                  <a:pt x="119661" y="14006"/>
                  <a:pt x="119661" y="14006"/>
                </a:cubicBezTo>
                <a:cubicBezTo>
                  <a:pt x="119661" y="5678"/>
                  <a:pt x="109830" y="0"/>
                  <a:pt x="94915" y="0"/>
                </a:cubicBezTo>
                <a:close/>
                <a:moveTo>
                  <a:pt x="109830" y="103154"/>
                </a:moveTo>
                <a:lnTo>
                  <a:pt x="109830" y="103154"/>
                </a:lnTo>
                <a:cubicBezTo>
                  <a:pt x="109830" y="108643"/>
                  <a:pt x="99661" y="111482"/>
                  <a:pt x="94915" y="111482"/>
                </a:cubicBezTo>
                <a:cubicBezTo>
                  <a:pt x="30169" y="111482"/>
                  <a:pt x="30169" y="111482"/>
                  <a:pt x="30169" y="111482"/>
                </a:cubicBezTo>
                <a:cubicBezTo>
                  <a:pt x="20000" y="111482"/>
                  <a:pt x="14915" y="108643"/>
                  <a:pt x="14915" y="103154"/>
                </a:cubicBezTo>
                <a:cubicBezTo>
                  <a:pt x="14915" y="80820"/>
                  <a:pt x="14915" y="80820"/>
                  <a:pt x="14915" y="80820"/>
                </a:cubicBezTo>
                <a:cubicBezTo>
                  <a:pt x="109830" y="80820"/>
                  <a:pt x="109830" y="80820"/>
                  <a:pt x="109830" y="80820"/>
                </a:cubicBezTo>
                <a:lnTo>
                  <a:pt x="109830" y="103154"/>
                </a:lnTo>
                <a:close/>
                <a:moveTo>
                  <a:pt x="109830" y="75331"/>
                </a:moveTo>
                <a:lnTo>
                  <a:pt x="109830" y="75331"/>
                </a:lnTo>
                <a:cubicBezTo>
                  <a:pt x="14915" y="75331"/>
                  <a:pt x="14915" y="75331"/>
                  <a:pt x="14915" y="75331"/>
                </a:cubicBezTo>
                <a:cubicBezTo>
                  <a:pt x="14915" y="25173"/>
                  <a:pt x="14915" y="25173"/>
                  <a:pt x="14915" y="25173"/>
                </a:cubicBezTo>
                <a:cubicBezTo>
                  <a:pt x="109830" y="25173"/>
                  <a:pt x="109830" y="25173"/>
                  <a:pt x="109830" y="25173"/>
                </a:cubicBezTo>
                <a:lnTo>
                  <a:pt x="109830" y="75331"/>
                </a:lnTo>
                <a:close/>
                <a:moveTo>
                  <a:pt x="109830" y="19495"/>
                </a:moveTo>
                <a:lnTo>
                  <a:pt x="109830" y="19495"/>
                </a:lnTo>
                <a:cubicBezTo>
                  <a:pt x="14915" y="19495"/>
                  <a:pt x="14915" y="19495"/>
                  <a:pt x="14915" y="19495"/>
                </a:cubicBezTo>
                <a:cubicBezTo>
                  <a:pt x="14915" y="14006"/>
                  <a:pt x="14915" y="14006"/>
                  <a:pt x="14915" y="14006"/>
                </a:cubicBezTo>
                <a:cubicBezTo>
                  <a:pt x="14915" y="11167"/>
                  <a:pt x="20000" y="8328"/>
                  <a:pt x="30169" y="8328"/>
                </a:cubicBezTo>
                <a:cubicBezTo>
                  <a:pt x="94915" y="8328"/>
                  <a:pt x="94915" y="8328"/>
                  <a:pt x="94915" y="8328"/>
                </a:cubicBezTo>
                <a:cubicBezTo>
                  <a:pt x="99661" y="8328"/>
                  <a:pt x="109830" y="11167"/>
                  <a:pt x="109830" y="14006"/>
                </a:cubicBezTo>
                <a:lnTo>
                  <a:pt x="109830" y="1949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4" name="Shape 4726"/>
          <p:cNvSpPr/>
          <p:nvPr/>
        </p:nvSpPr>
        <p:spPr>
          <a:xfrm>
            <a:off x="4110851" y="2066264"/>
            <a:ext cx="241636" cy="306974"/>
          </a:xfrm>
          <a:custGeom>
            <a:avLst/>
            <a:gdLst/>
            <a:ahLst/>
            <a:cxnLst/>
            <a:rect l="0" t="0" r="0" b="0"/>
            <a:pathLst>
              <a:path w="120000" h="120000" extrusionOk="0">
                <a:moveTo>
                  <a:pt x="91497" y="97665"/>
                </a:moveTo>
                <a:lnTo>
                  <a:pt x="91497" y="97665"/>
                </a:lnTo>
                <a:cubicBezTo>
                  <a:pt x="91497" y="97665"/>
                  <a:pt x="88143" y="97665"/>
                  <a:pt x="88143" y="100315"/>
                </a:cubicBezTo>
                <a:cubicBezTo>
                  <a:pt x="88143" y="103154"/>
                  <a:pt x="91497" y="103154"/>
                  <a:pt x="91497" y="103154"/>
                </a:cubicBezTo>
                <a:cubicBezTo>
                  <a:pt x="95089" y="103154"/>
                  <a:pt x="98682" y="103154"/>
                  <a:pt x="98682" y="100315"/>
                </a:cubicBezTo>
                <a:cubicBezTo>
                  <a:pt x="98682" y="97665"/>
                  <a:pt x="95089" y="97665"/>
                  <a:pt x="91497" y="97665"/>
                </a:cubicBezTo>
                <a:close/>
                <a:moveTo>
                  <a:pt x="74011" y="80820"/>
                </a:moveTo>
                <a:lnTo>
                  <a:pt x="74011" y="80820"/>
                </a:lnTo>
                <a:cubicBezTo>
                  <a:pt x="70419" y="80820"/>
                  <a:pt x="70419" y="83659"/>
                  <a:pt x="70419" y="86498"/>
                </a:cubicBezTo>
                <a:cubicBezTo>
                  <a:pt x="70419" y="86498"/>
                  <a:pt x="70419" y="89148"/>
                  <a:pt x="74011" y="89148"/>
                </a:cubicBezTo>
                <a:cubicBezTo>
                  <a:pt x="77604" y="89148"/>
                  <a:pt x="77604" y="86498"/>
                  <a:pt x="77604" y="86498"/>
                </a:cubicBezTo>
                <a:cubicBezTo>
                  <a:pt x="77604" y="83659"/>
                  <a:pt x="77604" y="80820"/>
                  <a:pt x="74011" y="80820"/>
                </a:cubicBezTo>
                <a:close/>
                <a:moveTo>
                  <a:pt x="70419" y="97665"/>
                </a:moveTo>
                <a:lnTo>
                  <a:pt x="70419" y="97665"/>
                </a:lnTo>
                <a:cubicBezTo>
                  <a:pt x="67065" y="97665"/>
                  <a:pt x="63473" y="97665"/>
                  <a:pt x="63473" y="100315"/>
                </a:cubicBezTo>
                <a:cubicBezTo>
                  <a:pt x="63473" y="103154"/>
                  <a:pt x="67065" y="103154"/>
                  <a:pt x="70419" y="103154"/>
                </a:cubicBezTo>
                <a:cubicBezTo>
                  <a:pt x="70419" y="103154"/>
                  <a:pt x="74011" y="103154"/>
                  <a:pt x="74011" y="100315"/>
                </a:cubicBezTo>
                <a:cubicBezTo>
                  <a:pt x="74011" y="97665"/>
                  <a:pt x="70419" y="97665"/>
                  <a:pt x="70419" y="97665"/>
                </a:cubicBezTo>
                <a:close/>
                <a:moveTo>
                  <a:pt x="42395" y="89148"/>
                </a:moveTo>
                <a:lnTo>
                  <a:pt x="42395" y="89148"/>
                </a:lnTo>
                <a:cubicBezTo>
                  <a:pt x="35209" y="89148"/>
                  <a:pt x="35209" y="89148"/>
                  <a:pt x="35209" y="89148"/>
                </a:cubicBezTo>
                <a:cubicBezTo>
                  <a:pt x="35209" y="86498"/>
                  <a:pt x="35209" y="86498"/>
                  <a:pt x="35209" y="86498"/>
                </a:cubicBezTo>
                <a:cubicBezTo>
                  <a:pt x="35209" y="83659"/>
                  <a:pt x="35209" y="80820"/>
                  <a:pt x="31616" y="80820"/>
                </a:cubicBezTo>
                <a:cubicBezTo>
                  <a:pt x="28263" y="80820"/>
                  <a:pt x="28263" y="83659"/>
                  <a:pt x="28263" y="86498"/>
                </a:cubicBezTo>
                <a:cubicBezTo>
                  <a:pt x="28263" y="89148"/>
                  <a:pt x="28263" y="89148"/>
                  <a:pt x="28263" y="89148"/>
                </a:cubicBezTo>
                <a:cubicBezTo>
                  <a:pt x="21077" y="89148"/>
                  <a:pt x="21077" y="89148"/>
                  <a:pt x="21077" y="89148"/>
                </a:cubicBezTo>
                <a:lnTo>
                  <a:pt x="17485" y="91987"/>
                </a:lnTo>
                <a:cubicBezTo>
                  <a:pt x="17485" y="94826"/>
                  <a:pt x="21077" y="97665"/>
                  <a:pt x="21077" y="97665"/>
                </a:cubicBezTo>
                <a:cubicBezTo>
                  <a:pt x="28263" y="97665"/>
                  <a:pt x="28263" y="97665"/>
                  <a:pt x="28263" y="97665"/>
                </a:cubicBezTo>
                <a:cubicBezTo>
                  <a:pt x="28263" y="100315"/>
                  <a:pt x="28263" y="100315"/>
                  <a:pt x="28263" y="100315"/>
                </a:cubicBezTo>
                <a:cubicBezTo>
                  <a:pt x="28263" y="103154"/>
                  <a:pt x="28263" y="103154"/>
                  <a:pt x="31616" y="103154"/>
                </a:cubicBezTo>
                <a:cubicBezTo>
                  <a:pt x="35209" y="103154"/>
                  <a:pt x="35209" y="103154"/>
                  <a:pt x="35209" y="100315"/>
                </a:cubicBezTo>
                <a:cubicBezTo>
                  <a:pt x="35209" y="97665"/>
                  <a:pt x="35209" y="97665"/>
                  <a:pt x="35209" y="97665"/>
                </a:cubicBezTo>
                <a:cubicBezTo>
                  <a:pt x="42395" y="97665"/>
                  <a:pt x="42395" y="97665"/>
                  <a:pt x="42395" y="97665"/>
                </a:cubicBezTo>
                <a:cubicBezTo>
                  <a:pt x="42395" y="97665"/>
                  <a:pt x="45748" y="94826"/>
                  <a:pt x="45748" y="91987"/>
                </a:cubicBezTo>
                <a:lnTo>
                  <a:pt x="42395" y="89148"/>
                </a:lnTo>
                <a:close/>
                <a:moveTo>
                  <a:pt x="102275" y="0"/>
                </a:moveTo>
                <a:lnTo>
                  <a:pt x="102275" y="0"/>
                </a:lnTo>
                <a:cubicBezTo>
                  <a:pt x="17485" y="0"/>
                  <a:pt x="17485" y="0"/>
                  <a:pt x="17485" y="0"/>
                </a:cubicBezTo>
                <a:cubicBezTo>
                  <a:pt x="6946" y="0"/>
                  <a:pt x="0" y="5678"/>
                  <a:pt x="0" y="14006"/>
                </a:cubicBezTo>
                <a:cubicBezTo>
                  <a:pt x="0" y="103154"/>
                  <a:pt x="0" y="103154"/>
                  <a:pt x="0" y="103154"/>
                </a:cubicBezTo>
                <a:cubicBezTo>
                  <a:pt x="0" y="111482"/>
                  <a:pt x="6946" y="119810"/>
                  <a:pt x="17485" y="119810"/>
                </a:cubicBezTo>
                <a:cubicBezTo>
                  <a:pt x="102275" y="119810"/>
                  <a:pt x="102275" y="119810"/>
                  <a:pt x="102275" y="119810"/>
                </a:cubicBezTo>
                <a:cubicBezTo>
                  <a:pt x="112814" y="119810"/>
                  <a:pt x="119760" y="111482"/>
                  <a:pt x="119760" y="103154"/>
                </a:cubicBezTo>
                <a:cubicBezTo>
                  <a:pt x="119760" y="14006"/>
                  <a:pt x="119760" y="14006"/>
                  <a:pt x="119760" y="14006"/>
                </a:cubicBezTo>
                <a:cubicBezTo>
                  <a:pt x="119760" y="5678"/>
                  <a:pt x="112814" y="0"/>
                  <a:pt x="102275" y="0"/>
                </a:cubicBezTo>
                <a:close/>
                <a:moveTo>
                  <a:pt x="112814" y="103154"/>
                </a:moveTo>
                <a:lnTo>
                  <a:pt x="112814" y="103154"/>
                </a:lnTo>
                <a:cubicBezTo>
                  <a:pt x="112814" y="108643"/>
                  <a:pt x="105628" y="111482"/>
                  <a:pt x="102275" y="111482"/>
                </a:cubicBezTo>
                <a:cubicBezTo>
                  <a:pt x="17485" y="111482"/>
                  <a:pt x="17485" y="111482"/>
                  <a:pt x="17485" y="111482"/>
                </a:cubicBezTo>
                <a:cubicBezTo>
                  <a:pt x="14131" y="111482"/>
                  <a:pt x="6946" y="108643"/>
                  <a:pt x="6946" y="103154"/>
                </a:cubicBezTo>
                <a:cubicBezTo>
                  <a:pt x="6946" y="14006"/>
                  <a:pt x="6946" y="14006"/>
                  <a:pt x="6946" y="14006"/>
                </a:cubicBezTo>
                <a:cubicBezTo>
                  <a:pt x="6946" y="11167"/>
                  <a:pt x="14131" y="8328"/>
                  <a:pt x="17485" y="8328"/>
                </a:cubicBezTo>
                <a:cubicBezTo>
                  <a:pt x="102275" y="8328"/>
                  <a:pt x="102275" y="8328"/>
                  <a:pt x="102275" y="8328"/>
                </a:cubicBezTo>
                <a:cubicBezTo>
                  <a:pt x="105628" y="8328"/>
                  <a:pt x="112814" y="11167"/>
                  <a:pt x="112814" y="14006"/>
                </a:cubicBezTo>
                <a:lnTo>
                  <a:pt x="112814" y="103154"/>
                </a:lnTo>
                <a:close/>
                <a:moveTo>
                  <a:pt x="98682" y="80820"/>
                </a:moveTo>
                <a:lnTo>
                  <a:pt x="98682" y="80820"/>
                </a:lnTo>
                <a:cubicBezTo>
                  <a:pt x="95089" y="80820"/>
                  <a:pt x="91497" y="83659"/>
                  <a:pt x="91497" y="86498"/>
                </a:cubicBezTo>
                <a:cubicBezTo>
                  <a:pt x="91497" y="86498"/>
                  <a:pt x="95089" y="89148"/>
                  <a:pt x="98682" y="89148"/>
                </a:cubicBezTo>
                <a:lnTo>
                  <a:pt x="102275" y="86498"/>
                </a:lnTo>
                <a:cubicBezTo>
                  <a:pt x="102275" y="83659"/>
                  <a:pt x="98682" y="80820"/>
                  <a:pt x="98682" y="80820"/>
                </a:cubicBezTo>
                <a:close/>
                <a:moveTo>
                  <a:pt x="91497" y="14006"/>
                </a:moveTo>
                <a:lnTo>
                  <a:pt x="91497" y="14006"/>
                </a:lnTo>
                <a:cubicBezTo>
                  <a:pt x="28263" y="14006"/>
                  <a:pt x="28263" y="14006"/>
                  <a:pt x="28263" y="14006"/>
                </a:cubicBezTo>
                <a:cubicBezTo>
                  <a:pt x="21077" y="14006"/>
                  <a:pt x="17485" y="19495"/>
                  <a:pt x="17485" y="22334"/>
                </a:cubicBezTo>
                <a:cubicBezTo>
                  <a:pt x="17485" y="67003"/>
                  <a:pt x="17485" y="67003"/>
                  <a:pt x="17485" y="67003"/>
                </a:cubicBezTo>
                <a:cubicBezTo>
                  <a:pt x="17485" y="69652"/>
                  <a:pt x="21077" y="75331"/>
                  <a:pt x="28263" y="75331"/>
                </a:cubicBezTo>
                <a:cubicBezTo>
                  <a:pt x="91497" y="75331"/>
                  <a:pt x="91497" y="75331"/>
                  <a:pt x="91497" y="75331"/>
                </a:cubicBezTo>
                <a:cubicBezTo>
                  <a:pt x="98682" y="75331"/>
                  <a:pt x="102275" y="69652"/>
                  <a:pt x="102275" y="67003"/>
                </a:cubicBezTo>
                <a:cubicBezTo>
                  <a:pt x="102275" y="22334"/>
                  <a:pt x="102275" y="22334"/>
                  <a:pt x="102275" y="22334"/>
                </a:cubicBezTo>
                <a:cubicBezTo>
                  <a:pt x="102275" y="19495"/>
                  <a:pt x="98682" y="14006"/>
                  <a:pt x="91497" y="14006"/>
                </a:cubicBezTo>
                <a:close/>
                <a:moveTo>
                  <a:pt x="91497" y="64164"/>
                </a:moveTo>
                <a:lnTo>
                  <a:pt x="91497" y="64164"/>
                </a:lnTo>
                <a:cubicBezTo>
                  <a:pt x="91497" y="64164"/>
                  <a:pt x="91497" y="67003"/>
                  <a:pt x="88143" y="67003"/>
                </a:cubicBezTo>
                <a:cubicBezTo>
                  <a:pt x="31616" y="67003"/>
                  <a:pt x="31616" y="67003"/>
                  <a:pt x="31616" y="67003"/>
                </a:cubicBezTo>
                <a:cubicBezTo>
                  <a:pt x="28263" y="67003"/>
                  <a:pt x="28263" y="64164"/>
                  <a:pt x="28263" y="64164"/>
                </a:cubicBezTo>
                <a:cubicBezTo>
                  <a:pt x="28263" y="25173"/>
                  <a:pt x="28263" y="25173"/>
                  <a:pt x="28263" y="25173"/>
                </a:cubicBezTo>
                <a:cubicBezTo>
                  <a:pt x="28263" y="25173"/>
                  <a:pt x="28263" y="22334"/>
                  <a:pt x="31616" y="22334"/>
                </a:cubicBezTo>
                <a:cubicBezTo>
                  <a:pt x="88143" y="22334"/>
                  <a:pt x="88143" y="22334"/>
                  <a:pt x="88143" y="22334"/>
                </a:cubicBezTo>
                <a:cubicBezTo>
                  <a:pt x="91497" y="22334"/>
                  <a:pt x="91497" y="25173"/>
                  <a:pt x="91497" y="25173"/>
                </a:cubicBezTo>
                <a:lnTo>
                  <a:pt x="91497" y="64164"/>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5" name="Shape 4727"/>
          <p:cNvSpPr/>
          <p:nvPr/>
        </p:nvSpPr>
        <p:spPr>
          <a:xfrm>
            <a:off x="3587013" y="2131538"/>
            <a:ext cx="305130" cy="169366"/>
          </a:xfrm>
          <a:custGeom>
            <a:avLst/>
            <a:gdLst/>
            <a:ahLst/>
            <a:cxnLst/>
            <a:rect l="0" t="0" r="0" b="0"/>
            <a:pathLst>
              <a:path w="120000" h="120000" extrusionOk="0">
                <a:moveTo>
                  <a:pt x="72492" y="49830"/>
                </a:moveTo>
                <a:lnTo>
                  <a:pt x="72492" y="49830"/>
                </a:lnTo>
                <a:cubicBezTo>
                  <a:pt x="69842" y="49830"/>
                  <a:pt x="67003" y="54915"/>
                  <a:pt x="67003" y="59661"/>
                </a:cubicBezTo>
                <a:cubicBezTo>
                  <a:pt x="67003" y="64745"/>
                  <a:pt x="69842" y="69830"/>
                  <a:pt x="72492" y="69830"/>
                </a:cubicBezTo>
                <a:cubicBezTo>
                  <a:pt x="75331" y="69830"/>
                  <a:pt x="77981" y="64745"/>
                  <a:pt x="77981" y="59661"/>
                </a:cubicBezTo>
                <a:cubicBezTo>
                  <a:pt x="77981" y="54915"/>
                  <a:pt x="75331" y="49830"/>
                  <a:pt x="72492" y="49830"/>
                </a:cubicBezTo>
                <a:close/>
                <a:moveTo>
                  <a:pt x="50157" y="54915"/>
                </a:moveTo>
                <a:lnTo>
                  <a:pt x="50157" y="54915"/>
                </a:lnTo>
                <a:cubicBezTo>
                  <a:pt x="39179" y="54915"/>
                  <a:pt x="39179" y="54915"/>
                  <a:pt x="39179" y="54915"/>
                </a:cubicBezTo>
                <a:cubicBezTo>
                  <a:pt x="39179" y="34915"/>
                  <a:pt x="39179" y="34915"/>
                  <a:pt x="39179" y="34915"/>
                </a:cubicBezTo>
                <a:cubicBezTo>
                  <a:pt x="39179" y="29830"/>
                  <a:pt x="36340" y="29830"/>
                  <a:pt x="33501" y="29830"/>
                </a:cubicBezTo>
                <a:cubicBezTo>
                  <a:pt x="33501" y="29830"/>
                  <a:pt x="30662" y="29830"/>
                  <a:pt x="30662" y="34915"/>
                </a:cubicBezTo>
                <a:cubicBezTo>
                  <a:pt x="30662" y="54915"/>
                  <a:pt x="30662" y="54915"/>
                  <a:pt x="30662" y="54915"/>
                </a:cubicBezTo>
                <a:cubicBezTo>
                  <a:pt x="19495" y="54915"/>
                  <a:pt x="19495" y="54915"/>
                  <a:pt x="19495" y="54915"/>
                </a:cubicBezTo>
                <a:cubicBezTo>
                  <a:pt x="16845" y="54915"/>
                  <a:pt x="16845" y="59661"/>
                  <a:pt x="16845" y="59661"/>
                </a:cubicBezTo>
                <a:cubicBezTo>
                  <a:pt x="16845" y="64745"/>
                  <a:pt x="16845" y="69830"/>
                  <a:pt x="19495" y="69830"/>
                </a:cubicBezTo>
                <a:cubicBezTo>
                  <a:pt x="30662" y="69830"/>
                  <a:pt x="30662" y="69830"/>
                  <a:pt x="30662" y="69830"/>
                </a:cubicBezTo>
                <a:cubicBezTo>
                  <a:pt x="30662" y="89830"/>
                  <a:pt x="30662" y="89830"/>
                  <a:pt x="30662" y="89830"/>
                </a:cubicBezTo>
                <a:lnTo>
                  <a:pt x="33501" y="94576"/>
                </a:lnTo>
                <a:cubicBezTo>
                  <a:pt x="36340" y="94576"/>
                  <a:pt x="39179" y="89830"/>
                  <a:pt x="39179" y="89830"/>
                </a:cubicBezTo>
                <a:cubicBezTo>
                  <a:pt x="39179" y="69830"/>
                  <a:pt x="39179" y="69830"/>
                  <a:pt x="39179" y="69830"/>
                </a:cubicBezTo>
                <a:cubicBezTo>
                  <a:pt x="50157" y="69830"/>
                  <a:pt x="50157" y="69830"/>
                  <a:pt x="50157" y="69830"/>
                </a:cubicBezTo>
                <a:cubicBezTo>
                  <a:pt x="50157" y="69830"/>
                  <a:pt x="52996" y="64745"/>
                  <a:pt x="52996" y="59661"/>
                </a:cubicBezTo>
                <a:lnTo>
                  <a:pt x="50157" y="54915"/>
                </a:lnTo>
                <a:close/>
                <a:moveTo>
                  <a:pt x="83659" y="74915"/>
                </a:moveTo>
                <a:lnTo>
                  <a:pt x="83659" y="74915"/>
                </a:lnTo>
                <a:cubicBezTo>
                  <a:pt x="81009" y="74915"/>
                  <a:pt x="77981" y="79661"/>
                  <a:pt x="77981" y="84745"/>
                </a:cubicBezTo>
                <a:cubicBezTo>
                  <a:pt x="77981" y="89830"/>
                  <a:pt x="81009" y="94576"/>
                  <a:pt x="83659" y="94576"/>
                </a:cubicBezTo>
                <a:cubicBezTo>
                  <a:pt x="86498" y="94576"/>
                  <a:pt x="89148" y="89830"/>
                  <a:pt x="89148" y="84745"/>
                </a:cubicBezTo>
                <a:cubicBezTo>
                  <a:pt x="89148" y="79661"/>
                  <a:pt x="86498" y="74915"/>
                  <a:pt x="83659" y="74915"/>
                </a:cubicBezTo>
                <a:close/>
                <a:moveTo>
                  <a:pt x="97665" y="0"/>
                </a:moveTo>
                <a:lnTo>
                  <a:pt x="97665" y="0"/>
                </a:lnTo>
                <a:cubicBezTo>
                  <a:pt x="22334" y="0"/>
                  <a:pt x="22334" y="0"/>
                  <a:pt x="22334" y="0"/>
                </a:cubicBezTo>
                <a:cubicBezTo>
                  <a:pt x="11167" y="0"/>
                  <a:pt x="0" y="19661"/>
                  <a:pt x="0" y="39661"/>
                </a:cubicBezTo>
                <a:cubicBezTo>
                  <a:pt x="0" y="79661"/>
                  <a:pt x="0" y="79661"/>
                  <a:pt x="0" y="79661"/>
                </a:cubicBezTo>
                <a:cubicBezTo>
                  <a:pt x="0" y="104745"/>
                  <a:pt x="11167" y="119661"/>
                  <a:pt x="22334" y="119661"/>
                </a:cubicBezTo>
                <a:cubicBezTo>
                  <a:pt x="97665" y="119661"/>
                  <a:pt x="97665" y="119661"/>
                  <a:pt x="97665" y="119661"/>
                </a:cubicBezTo>
                <a:cubicBezTo>
                  <a:pt x="108832" y="119661"/>
                  <a:pt x="119810" y="104745"/>
                  <a:pt x="119810" y="79661"/>
                </a:cubicBezTo>
                <a:cubicBezTo>
                  <a:pt x="119810" y="39661"/>
                  <a:pt x="119810" y="39661"/>
                  <a:pt x="119810" y="39661"/>
                </a:cubicBezTo>
                <a:cubicBezTo>
                  <a:pt x="119810" y="19661"/>
                  <a:pt x="108832" y="0"/>
                  <a:pt x="97665" y="0"/>
                </a:cubicBezTo>
                <a:close/>
                <a:moveTo>
                  <a:pt x="111482" y="79661"/>
                </a:moveTo>
                <a:lnTo>
                  <a:pt x="111482" y="79661"/>
                </a:lnTo>
                <a:cubicBezTo>
                  <a:pt x="111482" y="94576"/>
                  <a:pt x="105993" y="109830"/>
                  <a:pt x="97665" y="109830"/>
                </a:cubicBezTo>
                <a:cubicBezTo>
                  <a:pt x="22334" y="109830"/>
                  <a:pt x="22334" y="109830"/>
                  <a:pt x="22334" y="109830"/>
                </a:cubicBezTo>
                <a:cubicBezTo>
                  <a:pt x="14006" y="109830"/>
                  <a:pt x="8517" y="94576"/>
                  <a:pt x="8517" y="79661"/>
                </a:cubicBezTo>
                <a:cubicBezTo>
                  <a:pt x="8517" y="39661"/>
                  <a:pt x="8517" y="39661"/>
                  <a:pt x="8517" y="39661"/>
                </a:cubicBezTo>
                <a:cubicBezTo>
                  <a:pt x="8517" y="25084"/>
                  <a:pt x="14006" y="14915"/>
                  <a:pt x="22334" y="14915"/>
                </a:cubicBezTo>
                <a:cubicBezTo>
                  <a:pt x="97665" y="14915"/>
                  <a:pt x="97665" y="14915"/>
                  <a:pt x="97665" y="14915"/>
                </a:cubicBezTo>
                <a:cubicBezTo>
                  <a:pt x="105993" y="14915"/>
                  <a:pt x="111482" y="25084"/>
                  <a:pt x="111482" y="39661"/>
                </a:cubicBezTo>
                <a:lnTo>
                  <a:pt x="111482" y="79661"/>
                </a:lnTo>
                <a:close/>
                <a:moveTo>
                  <a:pt x="100315" y="54915"/>
                </a:moveTo>
                <a:lnTo>
                  <a:pt x="100315" y="54915"/>
                </a:lnTo>
                <a:cubicBezTo>
                  <a:pt x="97665" y="54915"/>
                  <a:pt x="94826" y="59661"/>
                  <a:pt x="94826" y="64745"/>
                </a:cubicBezTo>
                <a:cubicBezTo>
                  <a:pt x="94826" y="69830"/>
                  <a:pt x="97665" y="74915"/>
                  <a:pt x="100315" y="74915"/>
                </a:cubicBezTo>
                <a:cubicBezTo>
                  <a:pt x="103154" y="74915"/>
                  <a:pt x="105993" y="69830"/>
                  <a:pt x="105993" y="64745"/>
                </a:cubicBezTo>
                <a:cubicBezTo>
                  <a:pt x="105993" y="59661"/>
                  <a:pt x="103154" y="54915"/>
                  <a:pt x="100315" y="54915"/>
                </a:cubicBezTo>
                <a:close/>
                <a:moveTo>
                  <a:pt x="89148" y="29830"/>
                </a:moveTo>
                <a:lnTo>
                  <a:pt x="89148" y="29830"/>
                </a:lnTo>
                <a:cubicBezTo>
                  <a:pt x="86498" y="29830"/>
                  <a:pt x="83659" y="34915"/>
                  <a:pt x="83659" y="39661"/>
                </a:cubicBezTo>
                <a:cubicBezTo>
                  <a:pt x="83659" y="44745"/>
                  <a:pt x="86498" y="49830"/>
                  <a:pt x="89148" y="49830"/>
                </a:cubicBezTo>
                <a:cubicBezTo>
                  <a:pt x="91987" y="49830"/>
                  <a:pt x="94826" y="44745"/>
                  <a:pt x="94826" y="39661"/>
                </a:cubicBezTo>
                <a:cubicBezTo>
                  <a:pt x="94826" y="34915"/>
                  <a:pt x="91987" y="29830"/>
                  <a:pt x="89148" y="298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6" name="Shape 4728"/>
          <p:cNvSpPr/>
          <p:nvPr/>
        </p:nvSpPr>
        <p:spPr>
          <a:xfrm>
            <a:off x="3100216" y="2115662"/>
            <a:ext cx="305130" cy="206413"/>
          </a:xfrm>
          <a:custGeom>
            <a:avLst/>
            <a:gdLst/>
            <a:ahLst/>
            <a:cxnLst/>
            <a:rect l="0" t="0" r="0" b="0"/>
            <a:pathLst>
              <a:path w="120000" h="120000" extrusionOk="0">
                <a:moveTo>
                  <a:pt x="19495" y="74299"/>
                </a:moveTo>
                <a:lnTo>
                  <a:pt x="19495" y="74299"/>
                </a:lnTo>
                <a:cubicBezTo>
                  <a:pt x="16656" y="74299"/>
                  <a:pt x="13817" y="78504"/>
                  <a:pt x="13817" y="82710"/>
                </a:cubicBezTo>
                <a:cubicBezTo>
                  <a:pt x="13817" y="82710"/>
                  <a:pt x="16656" y="86635"/>
                  <a:pt x="19495" y="86635"/>
                </a:cubicBezTo>
                <a:lnTo>
                  <a:pt x="22145" y="82710"/>
                </a:lnTo>
                <a:cubicBezTo>
                  <a:pt x="22145" y="78504"/>
                  <a:pt x="19495" y="74299"/>
                  <a:pt x="19495" y="74299"/>
                </a:cubicBezTo>
                <a:close/>
                <a:moveTo>
                  <a:pt x="86309" y="20747"/>
                </a:moveTo>
                <a:lnTo>
                  <a:pt x="86309" y="20747"/>
                </a:lnTo>
                <a:cubicBezTo>
                  <a:pt x="33312" y="20747"/>
                  <a:pt x="33312" y="20747"/>
                  <a:pt x="33312" y="20747"/>
                </a:cubicBezTo>
                <a:cubicBezTo>
                  <a:pt x="30662" y="20747"/>
                  <a:pt x="30662" y="24672"/>
                  <a:pt x="30662" y="24672"/>
                </a:cubicBezTo>
                <a:cubicBezTo>
                  <a:pt x="30662" y="90841"/>
                  <a:pt x="30662" y="90841"/>
                  <a:pt x="30662" y="90841"/>
                </a:cubicBezTo>
                <a:cubicBezTo>
                  <a:pt x="30662" y="95046"/>
                  <a:pt x="30662" y="99252"/>
                  <a:pt x="33312" y="99252"/>
                </a:cubicBezTo>
                <a:cubicBezTo>
                  <a:pt x="86309" y="99252"/>
                  <a:pt x="86309" y="99252"/>
                  <a:pt x="86309" y="99252"/>
                </a:cubicBezTo>
                <a:cubicBezTo>
                  <a:pt x="86309" y="99252"/>
                  <a:pt x="89148" y="95046"/>
                  <a:pt x="89148" y="90841"/>
                </a:cubicBezTo>
                <a:cubicBezTo>
                  <a:pt x="89148" y="24672"/>
                  <a:pt x="89148" y="24672"/>
                  <a:pt x="89148" y="24672"/>
                </a:cubicBezTo>
                <a:lnTo>
                  <a:pt x="86309" y="20747"/>
                </a:lnTo>
                <a:close/>
                <a:moveTo>
                  <a:pt x="80630" y="82710"/>
                </a:moveTo>
                <a:lnTo>
                  <a:pt x="80630" y="82710"/>
                </a:lnTo>
                <a:cubicBezTo>
                  <a:pt x="80630" y="82710"/>
                  <a:pt x="80630" y="86635"/>
                  <a:pt x="77981" y="86635"/>
                </a:cubicBezTo>
                <a:cubicBezTo>
                  <a:pt x="41829" y="86635"/>
                  <a:pt x="41829" y="86635"/>
                  <a:pt x="41829" y="86635"/>
                </a:cubicBezTo>
                <a:cubicBezTo>
                  <a:pt x="38990" y="86635"/>
                  <a:pt x="36151" y="82710"/>
                  <a:pt x="36151" y="82710"/>
                </a:cubicBezTo>
                <a:cubicBezTo>
                  <a:pt x="36151" y="37289"/>
                  <a:pt x="36151" y="37289"/>
                  <a:pt x="36151" y="37289"/>
                </a:cubicBezTo>
                <a:cubicBezTo>
                  <a:pt x="36151" y="33084"/>
                  <a:pt x="38990" y="33084"/>
                  <a:pt x="41829" y="33084"/>
                </a:cubicBezTo>
                <a:cubicBezTo>
                  <a:pt x="77981" y="33084"/>
                  <a:pt x="77981" y="33084"/>
                  <a:pt x="77981" y="33084"/>
                </a:cubicBezTo>
                <a:cubicBezTo>
                  <a:pt x="80630" y="33084"/>
                  <a:pt x="80630" y="33084"/>
                  <a:pt x="80630" y="37289"/>
                </a:cubicBezTo>
                <a:lnTo>
                  <a:pt x="80630" y="82710"/>
                </a:lnTo>
                <a:close/>
                <a:moveTo>
                  <a:pt x="19495" y="53831"/>
                </a:moveTo>
                <a:lnTo>
                  <a:pt x="19495" y="53831"/>
                </a:lnTo>
                <a:cubicBezTo>
                  <a:pt x="16656" y="53831"/>
                  <a:pt x="13817" y="57757"/>
                  <a:pt x="13817" y="57757"/>
                </a:cubicBezTo>
                <a:cubicBezTo>
                  <a:pt x="13817" y="61962"/>
                  <a:pt x="16656" y="66168"/>
                  <a:pt x="19495" y="66168"/>
                </a:cubicBezTo>
                <a:cubicBezTo>
                  <a:pt x="19495" y="66168"/>
                  <a:pt x="22145" y="61962"/>
                  <a:pt x="22145" y="57757"/>
                </a:cubicBezTo>
                <a:lnTo>
                  <a:pt x="19495" y="53831"/>
                </a:lnTo>
                <a:close/>
                <a:moveTo>
                  <a:pt x="102965" y="0"/>
                </a:moveTo>
                <a:lnTo>
                  <a:pt x="102965" y="0"/>
                </a:lnTo>
                <a:cubicBezTo>
                  <a:pt x="13817" y="0"/>
                  <a:pt x="13817" y="0"/>
                  <a:pt x="13817" y="0"/>
                </a:cubicBezTo>
                <a:cubicBezTo>
                  <a:pt x="5488" y="0"/>
                  <a:pt x="0" y="8411"/>
                  <a:pt x="0" y="20747"/>
                </a:cubicBezTo>
                <a:cubicBezTo>
                  <a:pt x="0" y="99252"/>
                  <a:pt x="0" y="99252"/>
                  <a:pt x="0" y="99252"/>
                </a:cubicBezTo>
                <a:cubicBezTo>
                  <a:pt x="0" y="111588"/>
                  <a:pt x="5488" y="119719"/>
                  <a:pt x="13817" y="119719"/>
                </a:cubicBezTo>
                <a:cubicBezTo>
                  <a:pt x="102965" y="119719"/>
                  <a:pt x="102965" y="119719"/>
                  <a:pt x="102965" y="119719"/>
                </a:cubicBezTo>
                <a:cubicBezTo>
                  <a:pt x="111293" y="119719"/>
                  <a:pt x="119810" y="111588"/>
                  <a:pt x="119810" y="99252"/>
                </a:cubicBezTo>
                <a:cubicBezTo>
                  <a:pt x="119810" y="20747"/>
                  <a:pt x="119810" y="20747"/>
                  <a:pt x="119810" y="20747"/>
                </a:cubicBezTo>
                <a:cubicBezTo>
                  <a:pt x="119810" y="8411"/>
                  <a:pt x="111293" y="0"/>
                  <a:pt x="102965" y="0"/>
                </a:cubicBezTo>
                <a:close/>
                <a:moveTo>
                  <a:pt x="111293" y="99252"/>
                </a:moveTo>
                <a:lnTo>
                  <a:pt x="111293" y="99252"/>
                </a:lnTo>
                <a:cubicBezTo>
                  <a:pt x="111293" y="103177"/>
                  <a:pt x="108643" y="107383"/>
                  <a:pt x="102965" y="107383"/>
                </a:cubicBezTo>
                <a:cubicBezTo>
                  <a:pt x="13817" y="107383"/>
                  <a:pt x="13817" y="107383"/>
                  <a:pt x="13817" y="107383"/>
                </a:cubicBezTo>
                <a:cubicBezTo>
                  <a:pt x="10977" y="107383"/>
                  <a:pt x="8328" y="103177"/>
                  <a:pt x="8328" y="99252"/>
                </a:cubicBezTo>
                <a:cubicBezTo>
                  <a:pt x="8328" y="20747"/>
                  <a:pt x="8328" y="20747"/>
                  <a:pt x="8328" y="20747"/>
                </a:cubicBezTo>
                <a:cubicBezTo>
                  <a:pt x="8328" y="16542"/>
                  <a:pt x="10977" y="8411"/>
                  <a:pt x="13817" y="8411"/>
                </a:cubicBezTo>
                <a:cubicBezTo>
                  <a:pt x="102965" y="8411"/>
                  <a:pt x="102965" y="8411"/>
                  <a:pt x="102965" y="8411"/>
                </a:cubicBezTo>
                <a:cubicBezTo>
                  <a:pt x="108643" y="8411"/>
                  <a:pt x="111293" y="16542"/>
                  <a:pt x="111293" y="20747"/>
                </a:cubicBezTo>
                <a:lnTo>
                  <a:pt x="111293" y="99252"/>
                </a:lnTo>
                <a:close/>
                <a:moveTo>
                  <a:pt x="100315" y="53831"/>
                </a:moveTo>
                <a:lnTo>
                  <a:pt x="100315" y="53831"/>
                </a:lnTo>
                <a:cubicBezTo>
                  <a:pt x="97476" y="53831"/>
                  <a:pt x="97476" y="57757"/>
                  <a:pt x="97476" y="57757"/>
                </a:cubicBezTo>
                <a:cubicBezTo>
                  <a:pt x="97476" y="61962"/>
                  <a:pt x="97476" y="66168"/>
                  <a:pt x="100315" y="66168"/>
                </a:cubicBezTo>
                <a:cubicBezTo>
                  <a:pt x="102965" y="66168"/>
                  <a:pt x="102965" y="61962"/>
                  <a:pt x="102965" y="57757"/>
                </a:cubicBezTo>
                <a:cubicBezTo>
                  <a:pt x="102965" y="57757"/>
                  <a:pt x="102965" y="53831"/>
                  <a:pt x="100315" y="53831"/>
                </a:cubicBezTo>
                <a:close/>
                <a:moveTo>
                  <a:pt x="100315" y="74299"/>
                </a:moveTo>
                <a:lnTo>
                  <a:pt x="100315" y="74299"/>
                </a:lnTo>
                <a:cubicBezTo>
                  <a:pt x="97476" y="74299"/>
                  <a:pt x="97476" y="78504"/>
                  <a:pt x="97476" y="82710"/>
                </a:cubicBezTo>
                <a:cubicBezTo>
                  <a:pt x="97476" y="82710"/>
                  <a:pt x="97476" y="86635"/>
                  <a:pt x="100315" y="86635"/>
                </a:cubicBezTo>
                <a:cubicBezTo>
                  <a:pt x="102965" y="86635"/>
                  <a:pt x="102965" y="82710"/>
                  <a:pt x="102965" y="82710"/>
                </a:cubicBezTo>
                <a:cubicBezTo>
                  <a:pt x="102965" y="78504"/>
                  <a:pt x="102965" y="74299"/>
                  <a:pt x="100315" y="7429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7" name="Shape 4729"/>
          <p:cNvSpPr/>
          <p:nvPr/>
        </p:nvSpPr>
        <p:spPr>
          <a:xfrm>
            <a:off x="2613418" y="2087433"/>
            <a:ext cx="296312" cy="264633"/>
          </a:xfrm>
          <a:custGeom>
            <a:avLst/>
            <a:gdLst/>
            <a:ahLst/>
            <a:cxnLst/>
            <a:rect l="0" t="0" r="0" b="0"/>
            <a:pathLst>
              <a:path w="120000" h="120000" extrusionOk="0">
                <a:moveTo>
                  <a:pt x="105654" y="16263"/>
                </a:moveTo>
                <a:lnTo>
                  <a:pt x="105654" y="16263"/>
                </a:lnTo>
                <a:cubicBezTo>
                  <a:pt x="94216" y="16263"/>
                  <a:pt x="94216" y="16263"/>
                  <a:pt x="94216" y="16263"/>
                </a:cubicBezTo>
                <a:cubicBezTo>
                  <a:pt x="91308" y="6593"/>
                  <a:pt x="91308" y="6593"/>
                  <a:pt x="91308" y="6593"/>
                </a:cubicBezTo>
                <a:cubicBezTo>
                  <a:pt x="88400" y="3296"/>
                  <a:pt x="85492" y="0"/>
                  <a:pt x="82778" y="0"/>
                </a:cubicBezTo>
                <a:cubicBezTo>
                  <a:pt x="37027" y="0"/>
                  <a:pt x="37027" y="0"/>
                  <a:pt x="37027" y="0"/>
                </a:cubicBezTo>
                <a:cubicBezTo>
                  <a:pt x="34313" y="0"/>
                  <a:pt x="31405" y="3296"/>
                  <a:pt x="28497" y="6593"/>
                </a:cubicBezTo>
                <a:cubicBezTo>
                  <a:pt x="25589" y="16263"/>
                  <a:pt x="25589" y="16263"/>
                  <a:pt x="25589" y="16263"/>
                </a:cubicBezTo>
                <a:cubicBezTo>
                  <a:pt x="14151" y="16263"/>
                  <a:pt x="14151" y="16263"/>
                  <a:pt x="14151" y="16263"/>
                </a:cubicBezTo>
                <a:cubicBezTo>
                  <a:pt x="5621" y="16263"/>
                  <a:pt x="0" y="22857"/>
                  <a:pt x="0" y="32307"/>
                </a:cubicBezTo>
                <a:cubicBezTo>
                  <a:pt x="0" y="103736"/>
                  <a:pt x="0" y="103736"/>
                  <a:pt x="0" y="103736"/>
                </a:cubicBezTo>
                <a:cubicBezTo>
                  <a:pt x="0" y="113406"/>
                  <a:pt x="5621" y="119780"/>
                  <a:pt x="14151" y="119780"/>
                </a:cubicBezTo>
                <a:cubicBezTo>
                  <a:pt x="105654" y="119780"/>
                  <a:pt x="105654" y="119780"/>
                  <a:pt x="105654" y="119780"/>
                </a:cubicBezTo>
                <a:cubicBezTo>
                  <a:pt x="114184" y="119780"/>
                  <a:pt x="119806" y="113406"/>
                  <a:pt x="119806" y="103736"/>
                </a:cubicBezTo>
                <a:cubicBezTo>
                  <a:pt x="119806" y="32307"/>
                  <a:pt x="119806" y="32307"/>
                  <a:pt x="119806" y="32307"/>
                </a:cubicBezTo>
                <a:cubicBezTo>
                  <a:pt x="119806" y="22857"/>
                  <a:pt x="114184" y="16263"/>
                  <a:pt x="105654" y="16263"/>
                </a:cubicBezTo>
                <a:close/>
                <a:moveTo>
                  <a:pt x="114184" y="103736"/>
                </a:moveTo>
                <a:lnTo>
                  <a:pt x="114184" y="103736"/>
                </a:lnTo>
                <a:cubicBezTo>
                  <a:pt x="114184" y="106813"/>
                  <a:pt x="108368" y="110109"/>
                  <a:pt x="105654" y="110109"/>
                </a:cubicBezTo>
                <a:cubicBezTo>
                  <a:pt x="14151" y="110109"/>
                  <a:pt x="14151" y="110109"/>
                  <a:pt x="14151" y="110109"/>
                </a:cubicBezTo>
                <a:cubicBezTo>
                  <a:pt x="11437" y="110109"/>
                  <a:pt x="5621" y="106813"/>
                  <a:pt x="5621" y="103736"/>
                </a:cubicBezTo>
                <a:cubicBezTo>
                  <a:pt x="5621" y="32307"/>
                  <a:pt x="5621" y="32307"/>
                  <a:pt x="5621" y="32307"/>
                </a:cubicBezTo>
                <a:cubicBezTo>
                  <a:pt x="5621" y="29230"/>
                  <a:pt x="11437" y="25934"/>
                  <a:pt x="14151" y="25934"/>
                </a:cubicBezTo>
                <a:cubicBezTo>
                  <a:pt x="28497" y="25934"/>
                  <a:pt x="28497" y="25934"/>
                  <a:pt x="28497" y="25934"/>
                </a:cubicBezTo>
                <a:cubicBezTo>
                  <a:pt x="34313" y="16263"/>
                  <a:pt x="34313" y="16263"/>
                  <a:pt x="34313" y="16263"/>
                </a:cubicBezTo>
                <a:cubicBezTo>
                  <a:pt x="37027" y="9890"/>
                  <a:pt x="37027" y="6593"/>
                  <a:pt x="39935" y="6593"/>
                </a:cubicBezTo>
                <a:cubicBezTo>
                  <a:pt x="79870" y="6593"/>
                  <a:pt x="79870" y="6593"/>
                  <a:pt x="79870" y="6593"/>
                </a:cubicBezTo>
                <a:cubicBezTo>
                  <a:pt x="82778" y="6593"/>
                  <a:pt x="82778" y="9890"/>
                  <a:pt x="85492" y="16263"/>
                </a:cubicBezTo>
                <a:cubicBezTo>
                  <a:pt x="91308" y="25934"/>
                  <a:pt x="91308" y="25934"/>
                  <a:pt x="91308" y="25934"/>
                </a:cubicBezTo>
                <a:cubicBezTo>
                  <a:pt x="105654" y="25934"/>
                  <a:pt x="105654" y="25934"/>
                  <a:pt x="105654" y="25934"/>
                </a:cubicBezTo>
                <a:cubicBezTo>
                  <a:pt x="108368" y="25934"/>
                  <a:pt x="114184" y="29230"/>
                  <a:pt x="114184" y="32307"/>
                </a:cubicBezTo>
                <a:lnTo>
                  <a:pt x="114184" y="103736"/>
                </a:lnTo>
                <a:close/>
                <a:moveTo>
                  <a:pt x="59903" y="32307"/>
                </a:moveTo>
                <a:lnTo>
                  <a:pt x="59903" y="32307"/>
                </a:lnTo>
                <a:cubicBezTo>
                  <a:pt x="42843" y="32307"/>
                  <a:pt x="28497" y="48571"/>
                  <a:pt x="28497" y="68131"/>
                </a:cubicBezTo>
                <a:cubicBezTo>
                  <a:pt x="28497" y="87472"/>
                  <a:pt x="42843" y="103736"/>
                  <a:pt x="59903" y="103736"/>
                </a:cubicBezTo>
                <a:cubicBezTo>
                  <a:pt x="77156" y="103736"/>
                  <a:pt x="91308" y="87472"/>
                  <a:pt x="91308" y="68131"/>
                </a:cubicBezTo>
                <a:cubicBezTo>
                  <a:pt x="91308" y="48571"/>
                  <a:pt x="77156" y="32307"/>
                  <a:pt x="59903" y="32307"/>
                </a:cubicBezTo>
                <a:close/>
                <a:moveTo>
                  <a:pt x="59903" y="93846"/>
                </a:moveTo>
                <a:lnTo>
                  <a:pt x="59903" y="93846"/>
                </a:lnTo>
                <a:cubicBezTo>
                  <a:pt x="48465" y="93846"/>
                  <a:pt x="37027" y="80879"/>
                  <a:pt x="37027" y="68131"/>
                </a:cubicBezTo>
                <a:cubicBezTo>
                  <a:pt x="37027" y="55164"/>
                  <a:pt x="48465" y="42197"/>
                  <a:pt x="59903" y="42197"/>
                </a:cubicBezTo>
                <a:cubicBezTo>
                  <a:pt x="71340" y="42197"/>
                  <a:pt x="82778" y="55164"/>
                  <a:pt x="82778" y="68131"/>
                </a:cubicBezTo>
                <a:cubicBezTo>
                  <a:pt x="82778" y="80879"/>
                  <a:pt x="71340" y="93846"/>
                  <a:pt x="59903" y="9384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8" name="Shape 4730"/>
          <p:cNvSpPr/>
          <p:nvPr/>
        </p:nvSpPr>
        <p:spPr>
          <a:xfrm>
            <a:off x="2195406" y="2066264"/>
            <a:ext cx="135810" cy="306974"/>
          </a:xfrm>
          <a:custGeom>
            <a:avLst/>
            <a:gdLst/>
            <a:ahLst/>
            <a:cxnLst/>
            <a:rect l="0" t="0" r="0" b="0"/>
            <a:pathLst>
              <a:path w="120000" h="120000" extrusionOk="0">
                <a:moveTo>
                  <a:pt x="119572" y="30662"/>
                </a:moveTo>
                <a:lnTo>
                  <a:pt x="119572" y="30662"/>
                </a:lnTo>
                <a:cubicBezTo>
                  <a:pt x="119572" y="14006"/>
                  <a:pt x="88398" y="0"/>
                  <a:pt x="56797" y="0"/>
                </a:cubicBezTo>
                <a:cubicBezTo>
                  <a:pt x="25195" y="0"/>
                  <a:pt x="0" y="14006"/>
                  <a:pt x="0" y="30662"/>
                </a:cubicBezTo>
                <a:cubicBezTo>
                  <a:pt x="0" y="44668"/>
                  <a:pt x="19217" y="55835"/>
                  <a:pt x="50391" y="58485"/>
                </a:cubicBezTo>
                <a:lnTo>
                  <a:pt x="50391" y="58485"/>
                </a:lnTo>
                <a:cubicBezTo>
                  <a:pt x="50391" y="114321"/>
                  <a:pt x="50391" y="114321"/>
                  <a:pt x="50391" y="114321"/>
                </a:cubicBezTo>
                <a:cubicBezTo>
                  <a:pt x="50391" y="117160"/>
                  <a:pt x="56797" y="119810"/>
                  <a:pt x="56797" y="119810"/>
                </a:cubicBezTo>
                <a:cubicBezTo>
                  <a:pt x="63202" y="119810"/>
                  <a:pt x="69181" y="117160"/>
                  <a:pt x="69181" y="114321"/>
                </a:cubicBezTo>
                <a:cubicBezTo>
                  <a:pt x="69181" y="58485"/>
                  <a:pt x="69181" y="58485"/>
                  <a:pt x="69181" y="58485"/>
                </a:cubicBezTo>
                <a:lnTo>
                  <a:pt x="69181" y="58485"/>
                </a:lnTo>
                <a:cubicBezTo>
                  <a:pt x="94377" y="55835"/>
                  <a:pt x="119572" y="44668"/>
                  <a:pt x="119572" y="30662"/>
                </a:cubicBezTo>
                <a:close/>
                <a:moveTo>
                  <a:pt x="56797" y="52996"/>
                </a:moveTo>
                <a:lnTo>
                  <a:pt x="56797" y="52996"/>
                </a:lnTo>
                <a:cubicBezTo>
                  <a:pt x="38007" y="52996"/>
                  <a:pt x="19217" y="41829"/>
                  <a:pt x="19217" y="30662"/>
                </a:cubicBezTo>
                <a:cubicBezTo>
                  <a:pt x="19217" y="16845"/>
                  <a:pt x="38007" y="8328"/>
                  <a:pt x="56797" y="8328"/>
                </a:cubicBezTo>
                <a:cubicBezTo>
                  <a:pt x="81992" y="8328"/>
                  <a:pt x="100782" y="16845"/>
                  <a:pt x="100782" y="30662"/>
                </a:cubicBezTo>
                <a:cubicBezTo>
                  <a:pt x="100782" y="41829"/>
                  <a:pt x="81992" y="52996"/>
                  <a:pt x="56797" y="5299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9" name="Shape 4731"/>
          <p:cNvSpPr/>
          <p:nvPr/>
        </p:nvSpPr>
        <p:spPr>
          <a:xfrm>
            <a:off x="1742120" y="2066264"/>
            <a:ext cx="77605" cy="306974"/>
          </a:xfrm>
          <a:custGeom>
            <a:avLst/>
            <a:gdLst/>
            <a:ahLst/>
            <a:cxnLst/>
            <a:rect l="0" t="0" r="0" b="0"/>
            <a:pathLst>
              <a:path w="120000" h="120000" extrusionOk="0">
                <a:moveTo>
                  <a:pt x="32392" y="0"/>
                </a:moveTo>
                <a:lnTo>
                  <a:pt x="32392" y="0"/>
                </a:lnTo>
                <a:cubicBezTo>
                  <a:pt x="22085" y="0"/>
                  <a:pt x="22085" y="0"/>
                  <a:pt x="11042" y="0"/>
                </a:cubicBezTo>
                <a:lnTo>
                  <a:pt x="0" y="2839"/>
                </a:lnTo>
                <a:cubicBezTo>
                  <a:pt x="0" y="114321"/>
                  <a:pt x="0" y="114321"/>
                  <a:pt x="0" y="114321"/>
                </a:cubicBezTo>
                <a:cubicBezTo>
                  <a:pt x="0" y="117160"/>
                  <a:pt x="11042" y="119810"/>
                  <a:pt x="11042" y="119810"/>
                </a:cubicBezTo>
                <a:cubicBezTo>
                  <a:pt x="22085" y="119810"/>
                  <a:pt x="32392" y="117160"/>
                  <a:pt x="32392" y="114321"/>
                </a:cubicBezTo>
                <a:cubicBezTo>
                  <a:pt x="32392" y="67003"/>
                  <a:pt x="32392" y="67003"/>
                  <a:pt x="32392" y="67003"/>
                </a:cubicBezTo>
                <a:cubicBezTo>
                  <a:pt x="32392" y="67003"/>
                  <a:pt x="54478" y="67003"/>
                  <a:pt x="119263" y="67003"/>
                </a:cubicBezTo>
                <a:cubicBezTo>
                  <a:pt x="119263" y="22334"/>
                  <a:pt x="32392" y="0"/>
                  <a:pt x="32392" y="0"/>
                </a:cubicBezTo>
                <a:close/>
                <a:moveTo>
                  <a:pt x="32392" y="11167"/>
                </a:moveTo>
                <a:lnTo>
                  <a:pt x="32392" y="11167"/>
                </a:lnTo>
                <a:cubicBezTo>
                  <a:pt x="32392" y="11167"/>
                  <a:pt x="86871" y="36151"/>
                  <a:pt x="86871" y="58485"/>
                </a:cubicBezTo>
                <a:cubicBezTo>
                  <a:pt x="43435" y="58485"/>
                  <a:pt x="32392" y="58485"/>
                  <a:pt x="32392" y="58485"/>
                </a:cubicBezTo>
                <a:lnTo>
                  <a:pt x="32392" y="1116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0" name="Shape 4732"/>
          <p:cNvSpPr/>
          <p:nvPr/>
        </p:nvSpPr>
        <p:spPr>
          <a:xfrm>
            <a:off x="1239447" y="2066264"/>
            <a:ext cx="100535" cy="306974"/>
          </a:xfrm>
          <a:custGeom>
            <a:avLst/>
            <a:gdLst/>
            <a:ahLst/>
            <a:cxnLst/>
            <a:rect l="0" t="0" r="0" b="0"/>
            <a:pathLst>
              <a:path w="120000" h="120000" extrusionOk="0">
                <a:moveTo>
                  <a:pt x="102028" y="0"/>
                </a:moveTo>
                <a:lnTo>
                  <a:pt x="102028" y="0"/>
                </a:lnTo>
                <a:lnTo>
                  <a:pt x="93913" y="2839"/>
                </a:lnTo>
                <a:cubicBezTo>
                  <a:pt x="93913" y="30662"/>
                  <a:pt x="93913" y="30662"/>
                  <a:pt x="93913" y="30662"/>
                </a:cubicBezTo>
                <a:cubicBezTo>
                  <a:pt x="93913" y="36151"/>
                  <a:pt x="85217" y="39179"/>
                  <a:pt x="68405" y="39179"/>
                </a:cubicBezTo>
                <a:cubicBezTo>
                  <a:pt x="68405" y="2839"/>
                  <a:pt x="68405" y="2839"/>
                  <a:pt x="68405" y="2839"/>
                </a:cubicBezTo>
                <a:cubicBezTo>
                  <a:pt x="68405" y="2839"/>
                  <a:pt x="68405" y="0"/>
                  <a:pt x="59710" y="0"/>
                </a:cubicBezTo>
                <a:cubicBezTo>
                  <a:pt x="51014" y="0"/>
                  <a:pt x="51014" y="2839"/>
                  <a:pt x="51014" y="2839"/>
                </a:cubicBezTo>
                <a:cubicBezTo>
                  <a:pt x="51014" y="39179"/>
                  <a:pt x="51014" y="39179"/>
                  <a:pt x="51014" y="39179"/>
                </a:cubicBezTo>
                <a:cubicBezTo>
                  <a:pt x="34202" y="39179"/>
                  <a:pt x="25507" y="36151"/>
                  <a:pt x="25507" y="30662"/>
                </a:cubicBezTo>
                <a:cubicBezTo>
                  <a:pt x="25507" y="2839"/>
                  <a:pt x="25507" y="2839"/>
                  <a:pt x="25507" y="2839"/>
                </a:cubicBezTo>
                <a:lnTo>
                  <a:pt x="16811" y="0"/>
                </a:lnTo>
                <a:cubicBezTo>
                  <a:pt x="8695" y="0"/>
                  <a:pt x="0" y="2839"/>
                  <a:pt x="0" y="2839"/>
                </a:cubicBezTo>
                <a:cubicBezTo>
                  <a:pt x="0" y="30662"/>
                  <a:pt x="0" y="30662"/>
                  <a:pt x="0" y="30662"/>
                </a:cubicBezTo>
                <a:cubicBezTo>
                  <a:pt x="0" y="39179"/>
                  <a:pt x="25507" y="47318"/>
                  <a:pt x="51014" y="47318"/>
                </a:cubicBezTo>
                <a:cubicBezTo>
                  <a:pt x="51014" y="114321"/>
                  <a:pt x="51014" y="114321"/>
                  <a:pt x="51014" y="114321"/>
                </a:cubicBezTo>
                <a:cubicBezTo>
                  <a:pt x="51014" y="117160"/>
                  <a:pt x="51014" y="119810"/>
                  <a:pt x="59710" y="119810"/>
                </a:cubicBezTo>
                <a:cubicBezTo>
                  <a:pt x="68405" y="119810"/>
                  <a:pt x="68405" y="117160"/>
                  <a:pt x="68405" y="114321"/>
                </a:cubicBezTo>
                <a:cubicBezTo>
                  <a:pt x="68405" y="47318"/>
                  <a:pt x="68405" y="47318"/>
                  <a:pt x="68405" y="47318"/>
                </a:cubicBezTo>
                <a:cubicBezTo>
                  <a:pt x="93913" y="47318"/>
                  <a:pt x="119420" y="39179"/>
                  <a:pt x="119420" y="30662"/>
                </a:cubicBezTo>
                <a:cubicBezTo>
                  <a:pt x="119420" y="2839"/>
                  <a:pt x="119420" y="2839"/>
                  <a:pt x="119420" y="2839"/>
                </a:cubicBezTo>
                <a:cubicBezTo>
                  <a:pt x="119420" y="2839"/>
                  <a:pt x="110724" y="0"/>
                  <a:pt x="102028" y="0"/>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1" name="Shape 4733"/>
          <p:cNvSpPr/>
          <p:nvPr/>
        </p:nvSpPr>
        <p:spPr>
          <a:xfrm>
            <a:off x="5647087" y="1579337"/>
            <a:ext cx="114644" cy="296389"/>
          </a:xfrm>
          <a:custGeom>
            <a:avLst/>
            <a:gdLst/>
            <a:ahLst/>
            <a:cxnLst/>
            <a:rect l="0" t="0" r="0" b="0"/>
            <a:pathLst>
              <a:path w="120000" h="120000" extrusionOk="0">
                <a:moveTo>
                  <a:pt x="89620" y="45557"/>
                </a:moveTo>
                <a:lnTo>
                  <a:pt x="89620" y="45557"/>
                </a:lnTo>
                <a:lnTo>
                  <a:pt x="89620" y="45557"/>
                </a:lnTo>
                <a:cubicBezTo>
                  <a:pt x="89620" y="2714"/>
                  <a:pt x="89620" y="2714"/>
                  <a:pt x="89620" y="2714"/>
                </a:cubicBezTo>
                <a:cubicBezTo>
                  <a:pt x="89620" y="0"/>
                  <a:pt x="82025" y="0"/>
                  <a:pt x="82025" y="0"/>
                </a:cubicBezTo>
                <a:cubicBezTo>
                  <a:pt x="37468" y="0"/>
                  <a:pt x="37468" y="0"/>
                  <a:pt x="37468" y="0"/>
                </a:cubicBezTo>
                <a:cubicBezTo>
                  <a:pt x="37468" y="0"/>
                  <a:pt x="29873" y="0"/>
                  <a:pt x="29873" y="2714"/>
                </a:cubicBezTo>
                <a:cubicBezTo>
                  <a:pt x="29873" y="45557"/>
                  <a:pt x="29873" y="45557"/>
                  <a:pt x="29873" y="45557"/>
                </a:cubicBezTo>
                <a:lnTo>
                  <a:pt x="29873" y="45557"/>
                </a:lnTo>
                <a:cubicBezTo>
                  <a:pt x="7594" y="45557"/>
                  <a:pt x="0" y="51179"/>
                  <a:pt x="0" y="59903"/>
                </a:cubicBezTo>
                <a:cubicBezTo>
                  <a:pt x="0" y="119806"/>
                  <a:pt x="0" y="119806"/>
                  <a:pt x="0" y="119806"/>
                </a:cubicBezTo>
                <a:cubicBezTo>
                  <a:pt x="119493" y="119806"/>
                  <a:pt x="119493" y="119806"/>
                  <a:pt x="119493" y="119806"/>
                </a:cubicBezTo>
                <a:cubicBezTo>
                  <a:pt x="119493" y="59903"/>
                  <a:pt x="119493" y="59903"/>
                  <a:pt x="119493" y="59903"/>
                </a:cubicBezTo>
                <a:cubicBezTo>
                  <a:pt x="119493" y="51179"/>
                  <a:pt x="111898" y="45557"/>
                  <a:pt x="89620" y="45557"/>
                </a:cubicBezTo>
                <a:close/>
                <a:moveTo>
                  <a:pt x="52151" y="5621"/>
                </a:moveTo>
                <a:lnTo>
                  <a:pt x="52151" y="5621"/>
                </a:lnTo>
                <a:cubicBezTo>
                  <a:pt x="67341" y="5621"/>
                  <a:pt x="67341" y="5621"/>
                  <a:pt x="67341" y="5621"/>
                </a:cubicBezTo>
                <a:cubicBezTo>
                  <a:pt x="67341" y="14151"/>
                  <a:pt x="67341" y="14151"/>
                  <a:pt x="67341" y="14151"/>
                </a:cubicBezTo>
                <a:cubicBezTo>
                  <a:pt x="52151" y="14151"/>
                  <a:pt x="52151" y="14151"/>
                  <a:pt x="52151" y="14151"/>
                </a:cubicBezTo>
                <a:lnTo>
                  <a:pt x="52151" y="5621"/>
                </a:lnTo>
                <a:close/>
                <a:moveTo>
                  <a:pt x="52151" y="22681"/>
                </a:moveTo>
                <a:lnTo>
                  <a:pt x="52151" y="22681"/>
                </a:lnTo>
                <a:cubicBezTo>
                  <a:pt x="67341" y="22681"/>
                  <a:pt x="67341" y="22681"/>
                  <a:pt x="67341" y="22681"/>
                </a:cubicBezTo>
                <a:cubicBezTo>
                  <a:pt x="67341" y="45557"/>
                  <a:pt x="67341" y="45557"/>
                  <a:pt x="67341" y="45557"/>
                </a:cubicBezTo>
                <a:cubicBezTo>
                  <a:pt x="52151" y="45557"/>
                  <a:pt x="52151" y="45557"/>
                  <a:pt x="52151" y="45557"/>
                </a:cubicBezTo>
                <a:lnTo>
                  <a:pt x="52151" y="22681"/>
                </a:lnTo>
                <a:close/>
                <a:moveTo>
                  <a:pt x="97215" y="113990"/>
                </a:moveTo>
                <a:lnTo>
                  <a:pt x="97215" y="113990"/>
                </a:lnTo>
                <a:cubicBezTo>
                  <a:pt x="22784" y="113990"/>
                  <a:pt x="22784" y="113990"/>
                  <a:pt x="22784" y="113990"/>
                </a:cubicBezTo>
                <a:cubicBezTo>
                  <a:pt x="22784" y="59903"/>
                  <a:pt x="22784" y="59903"/>
                  <a:pt x="22784" y="59903"/>
                </a:cubicBezTo>
                <a:cubicBezTo>
                  <a:pt x="22784" y="56995"/>
                  <a:pt x="29873" y="51179"/>
                  <a:pt x="37468" y="51179"/>
                </a:cubicBezTo>
                <a:cubicBezTo>
                  <a:pt x="82025" y="51179"/>
                  <a:pt x="82025" y="51179"/>
                  <a:pt x="82025" y="51179"/>
                </a:cubicBezTo>
                <a:cubicBezTo>
                  <a:pt x="89620" y="51179"/>
                  <a:pt x="97215" y="56995"/>
                  <a:pt x="97215" y="59903"/>
                </a:cubicBezTo>
                <a:lnTo>
                  <a:pt x="97215" y="11399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2" name="Shape 4734"/>
          <p:cNvSpPr/>
          <p:nvPr/>
        </p:nvSpPr>
        <p:spPr>
          <a:xfrm>
            <a:off x="5080920" y="1593451"/>
            <a:ext cx="253982" cy="269925"/>
          </a:xfrm>
          <a:custGeom>
            <a:avLst/>
            <a:gdLst/>
            <a:ahLst/>
            <a:cxnLst/>
            <a:rect l="0" t="0" r="0" b="0"/>
            <a:pathLst>
              <a:path w="120000" h="120000" extrusionOk="0">
                <a:moveTo>
                  <a:pt x="119774" y="9428"/>
                </a:moveTo>
                <a:lnTo>
                  <a:pt x="119774" y="9428"/>
                </a:lnTo>
                <a:cubicBezTo>
                  <a:pt x="119774" y="6214"/>
                  <a:pt x="119774" y="6214"/>
                  <a:pt x="119774" y="6214"/>
                </a:cubicBezTo>
                <a:cubicBezTo>
                  <a:pt x="119774" y="3214"/>
                  <a:pt x="119774" y="3214"/>
                  <a:pt x="116384" y="0"/>
                </a:cubicBezTo>
                <a:lnTo>
                  <a:pt x="116384" y="0"/>
                </a:lnTo>
                <a:cubicBezTo>
                  <a:pt x="3163" y="0"/>
                  <a:pt x="3163" y="0"/>
                  <a:pt x="3163" y="0"/>
                </a:cubicBezTo>
                <a:cubicBezTo>
                  <a:pt x="3163" y="0"/>
                  <a:pt x="3163" y="0"/>
                  <a:pt x="0" y="3214"/>
                </a:cubicBezTo>
                <a:cubicBezTo>
                  <a:pt x="0" y="3214"/>
                  <a:pt x="0" y="6214"/>
                  <a:pt x="0" y="9428"/>
                </a:cubicBezTo>
                <a:cubicBezTo>
                  <a:pt x="56497" y="72428"/>
                  <a:pt x="56497" y="72428"/>
                  <a:pt x="56497" y="72428"/>
                </a:cubicBezTo>
                <a:cubicBezTo>
                  <a:pt x="56497" y="110357"/>
                  <a:pt x="56497" y="110357"/>
                  <a:pt x="56497" y="110357"/>
                </a:cubicBezTo>
                <a:cubicBezTo>
                  <a:pt x="39774" y="110357"/>
                  <a:pt x="39774" y="110357"/>
                  <a:pt x="39774" y="110357"/>
                </a:cubicBezTo>
                <a:cubicBezTo>
                  <a:pt x="36610" y="110357"/>
                  <a:pt x="36610" y="113571"/>
                  <a:pt x="36610" y="113571"/>
                </a:cubicBezTo>
                <a:cubicBezTo>
                  <a:pt x="36610" y="116785"/>
                  <a:pt x="36610" y="119785"/>
                  <a:pt x="39774" y="119785"/>
                </a:cubicBezTo>
                <a:cubicBezTo>
                  <a:pt x="82937" y="119785"/>
                  <a:pt x="82937" y="119785"/>
                  <a:pt x="82937" y="119785"/>
                </a:cubicBezTo>
                <a:cubicBezTo>
                  <a:pt x="86553" y="119785"/>
                  <a:pt x="89717" y="116785"/>
                  <a:pt x="89717" y="113571"/>
                </a:cubicBezTo>
                <a:cubicBezTo>
                  <a:pt x="89717" y="113571"/>
                  <a:pt x="86553" y="110357"/>
                  <a:pt x="82937" y="110357"/>
                </a:cubicBezTo>
                <a:cubicBezTo>
                  <a:pt x="66440" y="110357"/>
                  <a:pt x="66440" y="110357"/>
                  <a:pt x="66440" y="110357"/>
                </a:cubicBezTo>
                <a:cubicBezTo>
                  <a:pt x="66440" y="72428"/>
                  <a:pt x="66440" y="72428"/>
                  <a:pt x="66440" y="72428"/>
                </a:cubicBezTo>
                <a:lnTo>
                  <a:pt x="119774" y="9428"/>
                </a:lnTo>
                <a:close/>
                <a:moveTo>
                  <a:pt x="63050" y="63000"/>
                </a:moveTo>
                <a:lnTo>
                  <a:pt x="63050" y="63000"/>
                </a:lnTo>
                <a:cubicBezTo>
                  <a:pt x="13107" y="9428"/>
                  <a:pt x="13107" y="9428"/>
                  <a:pt x="13107" y="9428"/>
                </a:cubicBezTo>
                <a:cubicBezTo>
                  <a:pt x="106440" y="9428"/>
                  <a:pt x="106440" y="9428"/>
                  <a:pt x="106440" y="9428"/>
                </a:cubicBezTo>
                <a:lnTo>
                  <a:pt x="63050" y="6300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3" name="Shape 4735"/>
          <p:cNvSpPr/>
          <p:nvPr/>
        </p:nvSpPr>
        <p:spPr>
          <a:xfrm>
            <a:off x="4571193" y="1607565"/>
            <a:ext cx="305130" cy="241697"/>
          </a:xfrm>
          <a:custGeom>
            <a:avLst/>
            <a:gdLst/>
            <a:ahLst/>
            <a:cxnLst/>
            <a:rect l="0" t="0" r="0" b="0"/>
            <a:pathLst>
              <a:path w="120000" h="120000" extrusionOk="0">
                <a:moveTo>
                  <a:pt x="114132" y="112828"/>
                </a:moveTo>
                <a:lnTo>
                  <a:pt x="114132" y="112828"/>
                </a:lnTo>
                <a:cubicBezTo>
                  <a:pt x="2649" y="112828"/>
                  <a:pt x="2649" y="112828"/>
                  <a:pt x="2649" y="112828"/>
                </a:cubicBezTo>
                <a:cubicBezTo>
                  <a:pt x="2649" y="112828"/>
                  <a:pt x="0" y="112828"/>
                  <a:pt x="0" y="116175"/>
                </a:cubicBezTo>
                <a:cubicBezTo>
                  <a:pt x="0" y="119760"/>
                  <a:pt x="2649" y="119760"/>
                  <a:pt x="2649" y="119760"/>
                </a:cubicBezTo>
                <a:cubicBezTo>
                  <a:pt x="114132" y="119760"/>
                  <a:pt x="114132" y="119760"/>
                  <a:pt x="114132" y="119760"/>
                </a:cubicBezTo>
                <a:cubicBezTo>
                  <a:pt x="116971" y="119760"/>
                  <a:pt x="119810" y="119760"/>
                  <a:pt x="119810" y="116175"/>
                </a:cubicBezTo>
                <a:cubicBezTo>
                  <a:pt x="119810" y="112828"/>
                  <a:pt x="116971" y="112828"/>
                  <a:pt x="114132" y="112828"/>
                </a:cubicBezTo>
                <a:close/>
                <a:moveTo>
                  <a:pt x="63974" y="17689"/>
                </a:moveTo>
                <a:lnTo>
                  <a:pt x="63974" y="17689"/>
                </a:lnTo>
                <a:cubicBezTo>
                  <a:pt x="63974" y="7171"/>
                  <a:pt x="63974" y="7171"/>
                  <a:pt x="63974" y="7171"/>
                </a:cubicBezTo>
                <a:cubicBezTo>
                  <a:pt x="69652" y="7171"/>
                  <a:pt x="69652" y="7171"/>
                  <a:pt x="69652" y="7171"/>
                </a:cubicBezTo>
                <a:cubicBezTo>
                  <a:pt x="72492" y="7171"/>
                  <a:pt x="75141" y="7171"/>
                  <a:pt x="75141" y="3585"/>
                </a:cubicBezTo>
                <a:cubicBezTo>
                  <a:pt x="75141" y="0"/>
                  <a:pt x="72492" y="0"/>
                  <a:pt x="69652" y="0"/>
                </a:cubicBezTo>
                <a:cubicBezTo>
                  <a:pt x="47318" y="0"/>
                  <a:pt x="47318" y="0"/>
                  <a:pt x="47318" y="0"/>
                </a:cubicBezTo>
                <a:cubicBezTo>
                  <a:pt x="47318" y="0"/>
                  <a:pt x="44479" y="0"/>
                  <a:pt x="44479" y="3585"/>
                </a:cubicBezTo>
                <a:cubicBezTo>
                  <a:pt x="44479" y="7171"/>
                  <a:pt x="47318" y="7171"/>
                  <a:pt x="47318" y="7171"/>
                </a:cubicBezTo>
                <a:cubicBezTo>
                  <a:pt x="55646" y="7171"/>
                  <a:pt x="55646" y="7171"/>
                  <a:pt x="55646" y="7171"/>
                </a:cubicBezTo>
                <a:lnTo>
                  <a:pt x="55646" y="17689"/>
                </a:lnTo>
                <a:cubicBezTo>
                  <a:pt x="24984" y="21274"/>
                  <a:pt x="0" y="52828"/>
                  <a:pt x="0" y="91553"/>
                </a:cubicBezTo>
                <a:cubicBezTo>
                  <a:pt x="0" y="95139"/>
                  <a:pt x="0" y="95139"/>
                  <a:pt x="0" y="98725"/>
                </a:cubicBezTo>
                <a:lnTo>
                  <a:pt x="2649" y="102071"/>
                </a:lnTo>
                <a:cubicBezTo>
                  <a:pt x="114132" y="102071"/>
                  <a:pt x="114132" y="102071"/>
                  <a:pt x="114132" y="102071"/>
                </a:cubicBezTo>
                <a:cubicBezTo>
                  <a:pt x="116971" y="102071"/>
                  <a:pt x="119810" y="98725"/>
                  <a:pt x="119810" y="98725"/>
                </a:cubicBezTo>
                <a:cubicBezTo>
                  <a:pt x="119810" y="95139"/>
                  <a:pt x="119810" y="95139"/>
                  <a:pt x="119810" y="91553"/>
                </a:cubicBezTo>
                <a:cubicBezTo>
                  <a:pt x="119810" y="52828"/>
                  <a:pt x="94637" y="21274"/>
                  <a:pt x="63974" y="17689"/>
                </a:cubicBezTo>
                <a:close/>
                <a:moveTo>
                  <a:pt x="8328" y="91553"/>
                </a:moveTo>
                <a:lnTo>
                  <a:pt x="8328" y="91553"/>
                </a:lnTo>
                <a:cubicBezTo>
                  <a:pt x="8328" y="56414"/>
                  <a:pt x="30662" y="28207"/>
                  <a:pt x="58485" y="28207"/>
                </a:cubicBezTo>
                <a:cubicBezTo>
                  <a:pt x="89148" y="28207"/>
                  <a:pt x="111293" y="56414"/>
                  <a:pt x="111293" y="91553"/>
                </a:cubicBezTo>
                <a:lnTo>
                  <a:pt x="8328" y="9155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4" name="Shape 4736"/>
          <p:cNvSpPr/>
          <p:nvPr/>
        </p:nvSpPr>
        <p:spPr>
          <a:xfrm>
            <a:off x="4110851" y="1579337"/>
            <a:ext cx="241636" cy="296389"/>
          </a:xfrm>
          <a:custGeom>
            <a:avLst/>
            <a:gdLst/>
            <a:ahLst/>
            <a:cxnLst/>
            <a:rect l="0" t="0" r="0" b="0"/>
            <a:pathLst>
              <a:path w="120000" h="120000" extrusionOk="0">
                <a:moveTo>
                  <a:pt x="105628" y="25589"/>
                </a:moveTo>
                <a:lnTo>
                  <a:pt x="105628" y="25589"/>
                </a:lnTo>
                <a:cubicBezTo>
                  <a:pt x="84550" y="31405"/>
                  <a:pt x="81197" y="42649"/>
                  <a:pt x="84550" y="51179"/>
                </a:cubicBezTo>
                <a:cubicBezTo>
                  <a:pt x="67065" y="37027"/>
                  <a:pt x="70419" y="22681"/>
                  <a:pt x="70419" y="0"/>
                </a:cubicBezTo>
                <a:cubicBezTo>
                  <a:pt x="21077" y="14151"/>
                  <a:pt x="31616" y="54087"/>
                  <a:pt x="31616" y="68432"/>
                </a:cubicBezTo>
                <a:cubicBezTo>
                  <a:pt x="21077" y="59903"/>
                  <a:pt x="17485" y="39741"/>
                  <a:pt x="17485" y="39741"/>
                </a:cubicBezTo>
                <a:cubicBezTo>
                  <a:pt x="3353" y="45557"/>
                  <a:pt x="0" y="59903"/>
                  <a:pt x="0" y="71147"/>
                </a:cubicBezTo>
                <a:cubicBezTo>
                  <a:pt x="0" y="99838"/>
                  <a:pt x="24670" y="119806"/>
                  <a:pt x="59880" y="119806"/>
                </a:cubicBezTo>
                <a:cubicBezTo>
                  <a:pt x="95089" y="119806"/>
                  <a:pt x="119760" y="99838"/>
                  <a:pt x="119760" y="71147"/>
                </a:cubicBezTo>
                <a:cubicBezTo>
                  <a:pt x="119760" y="54087"/>
                  <a:pt x="105628" y="48465"/>
                  <a:pt x="105628" y="25589"/>
                </a:cubicBezTo>
                <a:close/>
                <a:moveTo>
                  <a:pt x="63473" y="113990"/>
                </a:moveTo>
                <a:lnTo>
                  <a:pt x="63473" y="113990"/>
                </a:lnTo>
                <a:cubicBezTo>
                  <a:pt x="31616" y="113990"/>
                  <a:pt x="6946" y="94022"/>
                  <a:pt x="6946" y="68432"/>
                </a:cubicBezTo>
                <a:cubicBezTo>
                  <a:pt x="6946" y="65525"/>
                  <a:pt x="6946" y="59903"/>
                  <a:pt x="14131" y="56995"/>
                </a:cubicBezTo>
                <a:cubicBezTo>
                  <a:pt x="14131" y="59903"/>
                  <a:pt x="21077" y="79870"/>
                  <a:pt x="42395" y="76962"/>
                </a:cubicBezTo>
                <a:cubicBezTo>
                  <a:pt x="42395" y="62617"/>
                  <a:pt x="35209" y="22681"/>
                  <a:pt x="59880" y="11243"/>
                </a:cubicBezTo>
                <a:cubicBezTo>
                  <a:pt x="59880" y="31405"/>
                  <a:pt x="63473" y="59903"/>
                  <a:pt x="91497" y="62617"/>
                </a:cubicBezTo>
                <a:cubicBezTo>
                  <a:pt x="91497" y="54087"/>
                  <a:pt x="91497" y="42649"/>
                  <a:pt x="98682" y="39741"/>
                </a:cubicBezTo>
                <a:cubicBezTo>
                  <a:pt x="98682" y="51179"/>
                  <a:pt x="112814" y="59903"/>
                  <a:pt x="112814" y="71147"/>
                </a:cubicBezTo>
                <a:cubicBezTo>
                  <a:pt x="112814" y="94022"/>
                  <a:pt x="84550" y="113990"/>
                  <a:pt x="63473" y="11399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5" name="Shape 4737"/>
          <p:cNvSpPr/>
          <p:nvPr/>
        </p:nvSpPr>
        <p:spPr>
          <a:xfrm>
            <a:off x="3616997" y="1579337"/>
            <a:ext cx="248691" cy="296389"/>
          </a:xfrm>
          <a:custGeom>
            <a:avLst/>
            <a:gdLst/>
            <a:ahLst/>
            <a:cxnLst/>
            <a:rect l="0" t="0" r="0" b="0"/>
            <a:pathLst>
              <a:path w="120000" h="120000" extrusionOk="0">
                <a:moveTo>
                  <a:pt x="61508" y="0"/>
                </a:moveTo>
                <a:lnTo>
                  <a:pt x="61508" y="0"/>
                </a:lnTo>
                <a:cubicBezTo>
                  <a:pt x="37601" y="17059"/>
                  <a:pt x="0" y="42649"/>
                  <a:pt x="0" y="71147"/>
                </a:cubicBezTo>
                <a:cubicBezTo>
                  <a:pt x="0" y="99838"/>
                  <a:pt x="27388" y="119806"/>
                  <a:pt x="61508" y="119806"/>
                </a:cubicBezTo>
                <a:cubicBezTo>
                  <a:pt x="92379" y="119806"/>
                  <a:pt x="119767" y="99838"/>
                  <a:pt x="119767" y="71147"/>
                </a:cubicBezTo>
                <a:cubicBezTo>
                  <a:pt x="119767" y="42649"/>
                  <a:pt x="81934" y="17059"/>
                  <a:pt x="61508" y="0"/>
                </a:cubicBezTo>
                <a:close/>
                <a:moveTo>
                  <a:pt x="61508" y="113990"/>
                </a:moveTo>
                <a:lnTo>
                  <a:pt x="61508" y="113990"/>
                </a:lnTo>
                <a:cubicBezTo>
                  <a:pt x="34352" y="113990"/>
                  <a:pt x="10212" y="94022"/>
                  <a:pt x="10212" y="71147"/>
                </a:cubicBezTo>
                <a:cubicBezTo>
                  <a:pt x="10212" y="48465"/>
                  <a:pt x="41083" y="25589"/>
                  <a:pt x="61508" y="11243"/>
                </a:cubicBezTo>
                <a:cubicBezTo>
                  <a:pt x="78684" y="25589"/>
                  <a:pt x="109323" y="48465"/>
                  <a:pt x="109323" y="71147"/>
                </a:cubicBezTo>
                <a:cubicBezTo>
                  <a:pt x="109323" y="94022"/>
                  <a:pt x="88897" y="113990"/>
                  <a:pt x="61508" y="113990"/>
                </a:cubicBezTo>
                <a:close/>
                <a:moveTo>
                  <a:pt x="61508" y="37027"/>
                </a:moveTo>
                <a:lnTo>
                  <a:pt x="61508" y="37027"/>
                </a:lnTo>
                <a:cubicBezTo>
                  <a:pt x="47814" y="48465"/>
                  <a:pt x="27388" y="59903"/>
                  <a:pt x="27388" y="74054"/>
                </a:cubicBezTo>
                <a:cubicBezTo>
                  <a:pt x="27388" y="91308"/>
                  <a:pt x="44564" y="102746"/>
                  <a:pt x="61508" y="102746"/>
                </a:cubicBezTo>
                <a:cubicBezTo>
                  <a:pt x="78684" y="102746"/>
                  <a:pt x="92379" y="91308"/>
                  <a:pt x="92379" y="74054"/>
                </a:cubicBezTo>
                <a:cubicBezTo>
                  <a:pt x="92379" y="59903"/>
                  <a:pt x="71953" y="48465"/>
                  <a:pt x="61508" y="37027"/>
                </a:cubicBezTo>
                <a:close/>
                <a:moveTo>
                  <a:pt x="61508" y="94022"/>
                </a:moveTo>
                <a:lnTo>
                  <a:pt x="61508" y="94022"/>
                </a:lnTo>
                <a:cubicBezTo>
                  <a:pt x="47814" y="94022"/>
                  <a:pt x="37601" y="85492"/>
                  <a:pt x="37601" y="74054"/>
                </a:cubicBezTo>
                <a:cubicBezTo>
                  <a:pt x="37601" y="62617"/>
                  <a:pt x="51295" y="54087"/>
                  <a:pt x="61508" y="45557"/>
                </a:cubicBezTo>
                <a:cubicBezTo>
                  <a:pt x="68471" y="54087"/>
                  <a:pt x="81934" y="62617"/>
                  <a:pt x="81934" y="74054"/>
                </a:cubicBezTo>
                <a:cubicBezTo>
                  <a:pt x="81934" y="85492"/>
                  <a:pt x="71953" y="94022"/>
                  <a:pt x="61508" y="9402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6" name="Shape 4738"/>
          <p:cNvSpPr/>
          <p:nvPr/>
        </p:nvSpPr>
        <p:spPr>
          <a:xfrm>
            <a:off x="3100216" y="1579337"/>
            <a:ext cx="305130" cy="296389"/>
          </a:xfrm>
          <a:custGeom>
            <a:avLst/>
            <a:gdLst/>
            <a:ahLst/>
            <a:cxnLst/>
            <a:rect l="0" t="0" r="0" b="0"/>
            <a:pathLst>
              <a:path w="120000" h="120000" extrusionOk="0">
                <a:moveTo>
                  <a:pt x="58485" y="17059"/>
                </a:moveTo>
                <a:lnTo>
                  <a:pt x="58485" y="17059"/>
                </a:lnTo>
                <a:cubicBezTo>
                  <a:pt x="44479" y="17059"/>
                  <a:pt x="33312" y="31405"/>
                  <a:pt x="33312" y="45557"/>
                </a:cubicBezTo>
                <a:cubicBezTo>
                  <a:pt x="33312" y="59903"/>
                  <a:pt x="44479" y="71147"/>
                  <a:pt x="58485" y="71147"/>
                </a:cubicBezTo>
                <a:cubicBezTo>
                  <a:pt x="72492" y="71147"/>
                  <a:pt x="86309" y="59903"/>
                  <a:pt x="86309" y="45557"/>
                </a:cubicBezTo>
                <a:cubicBezTo>
                  <a:pt x="86309" y="31405"/>
                  <a:pt x="72492" y="17059"/>
                  <a:pt x="58485" y="17059"/>
                </a:cubicBezTo>
                <a:close/>
                <a:moveTo>
                  <a:pt x="58485" y="62617"/>
                </a:moveTo>
                <a:lnTo>
                  <a:pt x="58485" y="62617"/>
                </a:lnTo>
                <a:cubicBezTo>
                  <a:pt x="50157" y="62617"/>
                  <a:pt x="41829" y="54087"/>
                  <a:pt x="41829" y="45557"/>
                </a:cubicBezTo>
                <a:cubicBezTo>
                  <a:pt x="41829" y="34119"/>
                  <a:pt x="50157" y="25589"/>
                  <a:pt x="58485" y="25589"/>
                </a:cubicBezTo>
                <a:cubicBezTo>
                  <a:pt x="69652" y="25589"/>
                  <a:pt x="77981" y="34119"/>
                  <a:pt x="77981" y="45557"/>
                </a:cubicBezTo>
                <a:cubicBezTo>
                  <a:pt x="77981" y="54087"/>
                  <a:pt x="69652" y="62617"/>
                  <a:pt x="58485" y="62617"/>
                </a:cubicBezTo>
                <a:close/>
                <a:moveTo>
                  <a:pt x="100315" y="65525"/>
                </a:moveTo>
                <a:lnTo>
                  <a:pt x="100315" y="65525"/>
                </a:lnTo>
                <a:cubicBezTo>
                  <a:pt x="102965" y="59903"/>
                  <a:pt x="105804" y="51179"/>
                  <a:pt x="105804" y="45557"/>
                </a:cubicBezTo>
                <a:cubicBezTo>
                  <a:pt x="105804" y="19967"/>
                  <a:pt x="83470" y="0"/>
                  <a:pt x="58485" y="0"/>
                </a:cubicBezTo>
                <a:cubicBezTo>
                  <a:pt x="33312" y="0"/>
                  <a:pt x="13817" y="19967"/>
                  <a:pt x="13817" y="45557"/>
                </a:cubicBezTo>
                <a:cubicBezTo>
                  <a:pt x="13817" y="51179"/>
                  <a:pt x="16656" y="59903"/>
                  <a:pt x="19495" y="65525"/>
                </a:cubicBezTo>
                <a:cubicBezTo>
                  <a:pt x="0" y="96930"/>
                  <a:pt x="0" y="96930"/>
                  <a:pt x="0" y="96930"/>
                </a:cubicBezTo>
                <a:cubicBezTo>
                  <a:pt x="0" y="96930"/>
                  <a:pt x="10977" y="99838"/>
                  <a:pt x="22145" y="102746"/>
                </a:cubicBezTo>
                <a:cubicBezTo>
                  <a:pt x="30662" y="111276"/>
                  <a:pt x="38990" y="119806"/>
                  <a:pt x="38990" y="119806"/>
                </a:cubicBezTo>
                <a:cubicBezTo>
                  <a:pt x="55646" y="91308"/>
                  <a:pt x="55646" y="91308"/>
                  <a:pt x="55646" y="91308"/>
                </a:cubicBezTo>
                <a:cubicBezTo>
                  <a:pt x="58485" y="91308"/>
                  <a:pt x="58485" y="91308"/>
                  <a:pt x="58485" y="91308"/>
                </a:cubicBezTo>
                <a:cubicBezTo>
                  <a:pt x="61324" y="91308"/>
                  <a:pt x="61324" y="91308"/>
                  <a:pt x="61324" y="91308"/>
                </a:cubicBezTo>
                <a:cubicBezTo>
                  <a:pt x="77981" y="119806"/>
                  <a:pt x="77981" y="119806"/>
                  <a:pt x="77981" y="119806"/>
                </a:cubicBezTo>
                <a:cubicBezTo>
                  <a:pt x="77981" y="119806"/>
                  <a:pt x="86309" y="111276"/>
                  <a:pt x="94637" y="102746"/>
                </a:cubicBezTo>
                <a:cubicBezTo>
                  <a:pt x="105804" y="99838"/>
                  <a:pt x="119810" y="96930"/>
                  <a:pt x="119810" y="96930"/>
                </a:cubicBezTo>
                <a:lnTo>
                  <a:pt x="100315" y="65525"/>
                </a:lnTo>
                <a:close/>
                <a:moveTo>
                  <a:pt x="38990" y="105460"/>
                </a:moveTo>
                <a:lnTo>
                  <a:pt x="38990" y="105460"/>
                </a:lnTo>
                <a:cubicBezTo>
                  <a:pt x="38990" y="105460"/>
                  <a:pt x="33312" y="102746"/>
                  <a:pt x="27823" y="96930"/>
                </a:cubicBezTo>
                <a:cubicBezTo>
                  <a:pt x="19495" y="94022"/>
                  <a:pt x="10977" y="91308"/>
                  <a:pt x="10977" y="91308"/>
                </a:cubicBezTo>
                <a:cubicBezTo>
                  <a:pt x="22145" y="74054"/>
                  <a:pt x="22145" y="74054"/>
                  <a:pt x="22145" y="74054"/>
                </a:cubicBezTo>
                <a:cubicBezTo>
                  <a:pt x="27823" y="79870"/>
                  <a:pt x="38990" y="88400"/>
                  <a:pt x="47318" y="88400"/>
                </a:cubicBezTo>
                <a:lnTo>
                  <a:pt x="38990" y="105460"/>
                </a:lnTo>
                <a:close/>
                <a:moveTo>
                  <a:pt x="58485" y="82584"/>
                </a:moveTo>
                <a:lnTo>
                  <a:pt x="58485" y="82584"/>
                </a:lnTo>
                <a:cubicBezTo>
                  <a:pt x="38990" y="82584"/>
                  <a:pt x="22145" y="65525"/>
                  <a:pt x="22145" y="45557"/>
                </a:cubicBezTo>
                <a:cubicBezTo>
                  <a:pt x="22145" y="22681"/>
                  <a:pt x="38990" y="5621"/>
                  <a:pt x="58485" y="5621"/>
                </a:cubicBezTo>
                <a:cubicBezTo>
                  <a:pt x="80630" y="5621"/>
                  <a:pt x="97476" y="22681"/>
                  <a:pt x="97476" y="45557"/>
                </a:cubicBezTo>
                <a:cubicBezTo>
                  <a:pt x="97476" y="65525"/>
                  <a:pt x="80630" y="82584"/>
                  <a:pt x="58485" y="82584"/>
                </a:cubicBezTo>
                <a:close/>
                <a:moveTo>
                  <a:pt x="91798" y="96930"/>
                </a:moveTo>
                <a:lnTo>
                  <a:pt x="91798" y="96930"/>
                </a:lnTo>
                <a:cubicBezTo>
                  <a:pt x="86309" y="102746"/>
                  <a:pt x="80630" y="105460"/>
                  <a:pt x="80630" y="105460"/>
                </a:cubicBezTo>
                <a:cubicBezTo>
                  <a:pt x="69652" y="88400"/>
                  <a:pt x="69652" y="88400"/>
                  <a:pt x="69652" y="88400"/>
                </a:cubicBezTo>
                <a:cubicBezTo>
                  <a:pt x="80630" y="88400"/>
                  <a:pt x="89148" y="79870"/>
                  <a:pt x="94637" y="74054"/>
                </a:cubicBezTo>
                <a:cubicBezTo>
                  <a:pt x="105804" y="91308"/>
                  <a:pt x="105804" y="91308"/>
                  <a:pt x="105804" y="91308"/>
                </a:cubicBezTo>
                <a:cubicBezTo>
                  <a:pt x="105804" y="91308"/>
                  <a:pt x="100315" y="94022"/>
                  <a:pt x="91798" y="969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7" name="Shape 4739"/>
          <p:cNvSpPr/>
          <p:nvPr/>
        </p:nvSpPr>
        <p:spPr>
          <a:xfrm>
            <a:off x="2604599" y="1586395"/>
            <a:ext cx="310423" cy="284040"/>
          </a:xfrm>
          <a:custGeom>
            <a:avLst/>
            <a:gdLst/>
            <a:ahLst/>
            <a:cxnLst/>
            <a:rect l="0" t="0" r="0" b="0"/>
            <a:pathLst>
              <a:path w="120000" h="120000" extrusionOk="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8" name="Shape 4740"/>
          <p:cNvSpPr/>
          <p:nvPr/>
        </p:nvSpPr>
        <p:spPr>
          <a:xfrm>
            <a:off x="2116038" y="1579337"/>
            <a:ext cx="305130" cy="296389"/>
          </a:xfrm>
          <a:custGeom>
            <a:avLst/>
            <a:gdLst/>
            <a:ahLst/>
            <a:cxnLst/>
            <a:rect l="0" t="0" r="0" b="0"/>
            <a:pathLst>
              <a:path w="120000" h="120000" extrusionOk="0">
                <a:moveTo>
                  <a:pt x="33501" y="37027"/>
                </a:moveTo>
                <a:lnTo>
                  <a:pt x="33501" y="37027"/>
                </a:lnTo>
                <a:lnTo>
                  <a:pt x="30662" y="39741"/>
                </a:lnTo>
                <a:cubicBezTo>
                  <a:pt x="30662" y="79870"/>
                  <a:pt x="30662" y="79870"/>
                  <a:pt x="30662" y="79870"/>
                </a:cubicBezTo>
                <a:lnTo>
                  <a:pt x="33501" y="82584"/>
                </a:lnTo>
                <a:cubicBezTo>
                  <a:pt x="36340" y="82584"/>
                  <a:pt x="39179" y="79870"/>
                  <a:pt x="39179" y="79870"/>
                </a:cubicBezTo>
                <a:cubicBezTo>
                  <a:pt x="39179" y="39741"/>
                  <a:pt x="39179" y="39741"/>
                  <a:pt x="39179" y="39741"/>
                </a:cubicBezTo>
                <a:cubicBezTo>
                  <a:pt x="39179" y="39741"/>
                  <a:pt x="36340" y="37027"/>
                  <a:pt x="33501" y="37027"/>
                </a:cubicBezTo>
                <a:close/>
                <a:moveTo>
                  <a:pt x="64164" y="48465"/>
                </a:moveTo>
                <a:lnTo>
                  <a:pt x="64164" y="48465"/>
                </a:lnTo>
                <a:cubicBezTo>
                  <a:pt x="61324" y="48465"/>
                  <a:pt x="61324" y="51179"/>
                  <a:pt x="61324" y="51179"/>
                </a:cubicBezTo>
                <a:cubicBezTo>
                  <a:pt x="61324" y="74054"/>
                  <a:pt x="61324" y="74054"/>
                  <a:pt x="61324" y="74054"/>
                </a:cubicBezTo>
                <a:cubicBezTo>
                  <a:pt x="61324" y="76962"/>
                  <a:pt x="61324" y="79870"/>
                  <a:pt x="64164" y="79870"/>
                </a:cubicBezTo>
                <a:cubicBezTo>
                  <a:pt x="67003" y="79870"/>
                  <a:pt x="67003" y="76962"/>
                  <a:pt x="67003" y="74054"/>
                </a:cubicBezTo>
                <a:cubicBezTo>
                  <a:pt x="67003" y="51179"/>
                  <a:pt x="67003" y="51179"/>
                  <a:pt x="67003" y="51179"/>
                </a:cubicBezTo>
                <a:cubicBezTo>
                  <a:pt x="67003" y="51179"/>
                  <a:pt x="67003" y="48465"/>
                  <a:pt x="64164" y="48465"/>
                </a:cubicBezTo>
                <a:close/>
                <a:moveTo>
                  <a:pt x="89148" y="0"/>
                </a:moveTo>
                <a:lnTo>
                  <a:pt x="89148" y="0"/>
                </a:lnTo>
                <a:cubicBezTo>
                  <a:pt x="61324" y="22681"/>
                  <a:pt x="61324" y="22681"/>
                  <a:pt x="61324" y="22681"/>
                </a:cubicBezTo>
                <a:cubicBezTo>
                  <a:pt x="30662" y="11243"/>
                  <a:pt x="30662" y="11243"/>
                  <a:pt x="30662" y="11243"/>
                </a:cubicBezTo>
                <a:cubicBezTo>
                  <a:pt x="0" y="28497"/>
                  <a:pt x="0" y="28497"/>
                  <a:pt x="0" y="28497"/>
                </a:cubicBezTo>
                <a:cubicBezTo>
                  <a:pt x="0" y="119806"/>
                  <a:pt x="0" y="119806"/>
                  <a:pt x="0" y="119806"/>
                </a:cubicBezTo>
                <a:cubicBezTo>
                  <a:pt x="30662" y="102746"/>
                  <a:pt x="30662" y="102746"/>
                  <a:pt x="30662" y="102746"/>
                </a:cubicBezTo>
                <a:cubicBezTo>
                  <a:pt x="61324" y="113990"/>
                  <a:pt x="61324" y="113990"/>
                  <a:pt x="61324" y="113990"/>
                </a:cubicBezTo>
                <a:cubicBezTo>
                  <a:pt x="89148" y="91308"/>
                  <a:pt x="89148" y="91308"/>
                  <a:pt x="89148" y="91308"/>
                </a:cubicBezTo>
                <a:cubicBezTo>
                  <a:pt x="119810" y="113990"/>
                  <a:pt x="119810" y="113990"/>
                  <a:pt x="119810" y="113990"/>
                </a:cubicBezTo>
                <a:cubicBezTo>
                  <a:pt x="119810" y="22681"/>
                  <a:pt x="119810" y="22681"/>
                  <a:pt x="119810" y="22681"/>
                </a:cubicBezTo>
                <a:lnTo>
                  <a:pt x="89148" y="0"/>
                </a:lnTo>
                <a:close/>
                <a:moveTo>
                  <a:pt x="111482" y="99838"/>
                </a:moveTo>
                <a:lnTo>
                  <a:pt x="111482" y="99838"/>
                </a:lnTo>
                <a:cubicBezTo>
                  <a:pt x="89148" y="82584"/>
                  <a:pt x="89148" y="82584"/>
                  <a:pt x="89148" y="82584"/>
                </a:cubicBezTo>
                <a:cubicBezTo>
                  <a:pt x="61324" y="105460"/>
                  <a:pt x="61324" y="105460"/>
                  <a:pt x="61324" y="105460"/>
                </a:cubicBezTo>
                <a:cubicBezTo>
                  <a:pt x="30662" y="94022"/>
                  <a:pt x="30662" y="94022"/>
                  <a:pt x="30662" y="94022"/>
                </a:cubicBezTo>
                <a:cubicBezTo>
                  <a:pt x="8328" y="108368"/>
                  <a:pt x="8328" y="108368"/>
                  <a:pt x="8328" y="108368"/>
                </a:cubicBezTo>
                <a:cubicBezTo>
                  <a:pt x="8328" y="31405"/>
                  <a:pt x="8328" y="31405"/>
                  <a:pt x="8328" y="31405"/>
                </a:cubicBezTo>
                <a:cubicBezTo>
                  <a:pt x="30662" y="17059"/>
                  <a:pt x="30662" y="17059"/>
                  <a:pt x="30662" y="17059"/>
                </a:cubicBezTo>
                <a:cubicBezTo>
                  <a:pt x="61324" y="28497"/>
                  <a:pt x="61324" y="28497"/>
                  <a:pt x="61324" y="28497"/>
                </a:cubicBezTo>
                <a:cubicBezTo>
                  <a:pt x="89148" y="5621"/>
                  <a:pt x="89148" y="5621"/>
                  <a:pt x="89148" y="5621"/>
                </a:cubicBezTo>
                <a:cubicBezTo>
                  <a:pt x="111482" y="22681"/>
                  <a:pt x="111482" y="22681"/>
                  <a:pt x="111482" y="22681"/>
                </a:cubicBezTo>
                <a:lnTo>
                  <a:pt x="111482" y="99838"/>
                </a:lnTo>
                <a:close/>
                <a:moveTo>
                  <a:pt x="89148" y="62617"/>
                </a:moveTo>
                <a:lnTo>
                  <a:pt x="89148" y="62617"/>
                </a:lnTo>
                <a:cubicBezTo>
                  <a:pt x="89148" y="65525"/>
                  <a:pt x="91987" y="68432"/>
                  <a:pt x="94826" y="68432"/>
                </a:cubicBezTo>
                <a:cubicBezTo>
                  <a:pt x="94826" y="68432"/>
                  <a:pt x="97665" y="65525"/>
                  <a:pt x="97665" y="62617"/>
                </a:cubicBezTo>
                <a:cubicBezTo>
                  <a:pt x="97665" y="34119"/>
                  <a:pt x="97665" y="34119"/>
                  <a:pt x="97665" y="34119"/>
                </a:cubicBezTo>
                <a:cubicBezTo>
                  <a:pt x="97665" y="31405"/>
                  <a:pt x="94826" y="28497"/>
                  <a:pt x="94826" y="28497"/>
                </a:cubicBezTo>
                <a:cubicBezTo>
                  <a:pt x="91987" y="28497"/>
                  <a:pt x="89148" y="31405"/>
                  <a:pt x="89148" y="34119"/>
                </a:cubicBezTo>
                <a:lnTo>
                  <a:pt x="89148" y="6261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9" name="Shape 4741"/>
          <p:cNvSpPr/>
          <p:nvPr/>
        </p:nvSpPr>
        <p:spPr>
          <a:xfrm>
            <a:off x="1657459" y="1579337"/>
            <a:ext cx="246926" cy="296389"/>
          </a:xfrm>
          <a:custGeom>
            <a:avLst/>
            <a:gdLst/>
            <a:ahLst/>
            <a:cxnLst/>
            <a:rect l="0" t="0" r="0" b="0"/>
            <a:pathLst>
              <a:path w="120000" h="120000" extrusionOk="0">
                <a:moveTo>
                  <a:pt x="116286" y="45557"/>
                </a:moveTo>
                <a:lnTo>
                  <a:pt x="116286" y="45557"/>
                </a:lnTo>
                <a:cubicBezTo>
                  <a:pt x="102591" y="22681"/>
                  <a:pt x="102591" y="22681"/>
                  <a:pt x="102591" y="22681"/>
                </a:cubicBezTo>
                <a:cubicBezTo>
                  <a:pt x="102591" y="22681"/>
                  <a:pt x="102591" y="22681"/>
                  <a:pt x="99110" y="22681"/>
                </a:cubicBezTo>
                <a:cubicBezTo>
                  <a:pt x="71721" y="22681"/>
                  <a:pt x="71721" y="22681"/>
                  <a:pt x="71721" y="22681"/>
                </a:cubicBezTo>
                <a:cubicBezTo>
                  <a:pt x="71721" y="14151"/>
                  <a:pt x="71721" y="14151"/>
                  <a:pt x="71721" y="14151"/>
                </a:cubicBezTo>
                <a:cubicBezTo>
                  <a:pt x="71721" y="5621"/>
                  <a:pt x="64990" y="0"/>
                  <a:pt x="54777" y="0"/>
                </a:cubicBezTo>
                <a:cubicBezTo>
                  <a:pt x="44564" y="0"/>
                  <a:pt x="44564" y="0"/>
                  <a:pt x="44564" y="0"/>
                </a:cubicBezTo>
                <a:cubicBezTo>
                  <a:pt x="34352" y="0"/>
                  <a:pt x="27388" y="5621"/>
                  <a:pt x="27388" y="14151"/>
                </a:cubicBezTo>
                <a:cubicBezTo>
                  <a:pt x="27388" y="22681"/>
                  <a:pt x="27388" y="22681"/>
                  <a:pt x="27388" y="22681"/>
                </a:cubicBezTo>
                <a:cubicBezTo>
                  <a:pt x="10444" y="22681"/>
                  <a:pt x="10444" y="22681"/>
                  <a:pt x="10444" y="22681"/>
                </a:cubicBezTo>
                <a:cubicBezTo>
                  <a:pt x="3481" y="22681"/>
                  <a:pt x="0" y="25589"/>
                  <a:pt x="0" y="28497"/>
                </a:cubicBezTo>
                <a:cubicBezTo>
                  <a:pt x="0" y="68432"/>
                  <a:pt x="0" y="68432"/>
                  <a:pt x="0" y="68432"/>
                </a:cubicBezTo>
                <a:cubicBezTo>
                  <a:pt x="0" y="71147"/>
                  <a:pt x="3481" y="74054"/>
                  <a:pt x="10444" y="74054"/>
                </a:cubicBezTo>
                <a:cubicBezTo>
                  <a:pt x="27388" y="74054"/>
                  <a:pt x="27388" y="74054"/>
                  <a:pt x="27388" y="74054"/>
                </a:cubicBezTo>
                <a:cubicBezTo>
                  <a:pt x="27388" y="105460"/>
                  <a:pt x="27388" y="105460"/>
                  <a:pt x="27388" y="105460"/>
                </a:cubicBezTo>
                <a:cubicBezTo>
                  <a:pt x="27388" y="113990"/>
                  <a:pt x="34352" y="119806"/>
                  <a:pt x="44564" y="119806"/>
                </a:cubicBezTo>
                <a:cubicBezTo>
                  <a:pt x="54777" y="119806"/>
                  <a:pt x="54777" y="119806"/>
                  <a:pt x="54777" y="119806"/>
                </a:cubicBezTo>
                <a:cubicBezTo>
                  <a:pt x="64990" y="119806"/>
                  <a:pt x="71721" y="113990"/>
                  <a:pt x="71721" y="105460"/>
                </a:cubicBezTo>
                <a:cubicBezTo>
                  <a:pt x="71721" y="74054"/>
                  <a:pt x="71721" y="74054"/>
                  <a:pt x="71721" y="74054"/>
                </a:cubicBezTo>
                <a:cubicBezTo>
                  <a:pt x="99110" y="74054"/>
                  <a:pt x="99110" y="74054"/>
                  <a:pt x="99110" y="74054"/>
                </a:cubicBezTo>
                <a:lnTo>
                  <a:pt x="99110" y="74054"/>
                </a:lnTo>
                <a:cubicBezTo>
                  <a:pt x="102591" y="74054"/>
                  <a:pt x="102591" y="74054"/>
                  <a:pt x="102591" y="74054"/>
                </a:cubicBezTo>
                <a:cubicBezTo>
                  <a:pt x="116286" y="51179"/>
                  <a:pt x="116286" y="51179"/>
                  <a:pt x="116286" y="51179"/>
                </a:cubicBezTo>
                <a:cubicBezTo>
                  <a:pt x="119767" y="48465"/>
                  <a:pt x="119767" y="48465"/>
                  <a:pt x="119767" y="48465"/>
                </a:cubicBezTo>
                <a:cubicBezTo>
                  <a:pt x="119767" y="48465"/>
                  <a:pt x="119767" y="45557"/>
                  <a:pt x="116286" y="45557"/>
                </a:cubicBezTo>
                <a:close/>
                <a:moveTo>
                  <a:pt x="37601" y="14151"/>
                </a:moveTo>
                <a:lnTo>
                  <a:pt x="37601" y="14151"/>
                </a:lnTo>
                <a:cubicBezTo>
                  <a:pt x="37601" y="11243"/>
                  <a:pt x="41083" y="5621"/>
                  <a:pt x="44564" y="5621"/>
                </a:cubicBezTo>
                <a:cubicBezTo>
                  <a:pt x="54777" y="5621"/>
                  <a:pt x="54777" y="5621"/>
                  <a:pt x="54777" y="5621"/>
                </a:cubicBezTo>
                <a:cubicBezTo>
                  <a:pt x="58259" y="5621"/>
                  <a:pt x="64990" y="11243"/>
                  <a:pt x="64990" y="14151"/>
                </a:cubicBezTo>
                <a:cubicBezTo>
                  <a:pt x="64990" y="22681"/>
                  <a:pt x="64990" y="22681"/>
                  <a:pt x="64990" y="22681"/>
                </a:cubicBezTo>
                <a:cubicBezTo>
                  <a:pt x="37601" y="22681"/>
                  <a:pt x="37601" y="22681"/>
                  <a:pt x="37601" y="22681"/>
                </a:cubicBezTo>
                <a:lnTo>
                  <a:pt x="37601" y="14151"/>
                </a:lnTo>
                <a:close/>
                <a:moveTo>
                  <a:pt x="64990" y="105460"/>
                </a:moveTo>
                <a:lnTo>
                  <a:pt x="64990" y="105460"/>
                </a:lnTo>
                <a:cubicBezTo>
                  <a:pt x="64990" y="108368"/>
                  <a:pt x="58259" y="113990"/>
                  <a:pt x="54777" y="113990"/>
                </a:cubicBezTo>
                <a:cubicBezTo>
                  <a:pt x="44564" y="113990"/>
                  <a:pt x="44564" y="113990"/>
                  <a:pt x="44564" y="113990"/>
                </a:cubicBezTo>
                <a:cubicBezTo>
                  <a:pt x="41083" y="113990"/>
                  <a:pt x="37601" y="108368"/>
                  <a:pt x="37601" y="105460"/>
                </a:cubicBezTo>
                <a:cubicBezTo>
                  <a:pt x="37601" y="74054"/>
                  <a:pt x="37601" y="74054"/>
                  <a:pt x="37601" y="74054"/>
                </a:cubicBezTo>
                <a:cubicBezTo>
                  <a:pt x="64990" y="74054"/>
                  <a:pt x="64990" y="74054"/>
                  <a:pt x="64990" y="74054"/>
                </a:cubicBezTo>
                <a:lnTo>
                  <a:pt x="64990" y="105460"/>
                </a:lnTo>
                <a:close/>
                <a:moveTo>
                  <a:pt x="99110" y="65525"/>
                </a:moveTo>
                <a:lnTo>
                  <a:pt x="99110" y="65525"/>
                </a:lnTo>
                <a:cubicBezTo>
                  <a:pt x="99110" y="68432"/>
                  <a:pt x="95860" y="68432"/>
                  <a:pt x="95860" y="68432"/>
                </a:cubicBezTo>
                <a:cubicBezTo>
                  <a:pt x="13694" y="68432"/>
                  <a:pt x="13694" y="68432"/>
                  <a:pt x="13694" y="68432"/>
                </a:cubicBezTo>
                <a:cubicBezTo>
                  <a:pt x="10444" y="68432"/>
                  <a:pt x="10444" y="65525"/>
                  <a:pt x="10444" y="62617"/>
                </a:cubicBezTo>
                <a:cubicBezTo>
                  <a:pt x="10444" y="34119"/>
                  <a:pt x="10444" y="34119"/>
                  <a:pt x="10444" y="34119"/>
                </a:cubicBezTo>
                <a:cubicBezTo>
                  <a:pt x="10444" y="31405"/>
                  <a:pt x="10444" y="28497"/>
                  <a:pt x="13694" y="28497"/>
                </a:cubicBezTo>
                <a:cubicBezTo>
                  <a:pt x="95860" y="28497"/>
                  <a:pt x="95860" y="28497"/>
                  <a:pt x="95860" y="28497"/>
                </a:cubicBezTo>
                <a:cubicBezTo>
                  <a:pt x="95860" y="28497"/>
                  <a:pt x="99110" y="28497"/>
                  <a:pt x="99110" y="31405"/>
                </a:cubicBezTo>
                <a:cubicBezTo>
                  <a:pt x="109555" y="48465"/>
                  <a:pt x="109555" y="48465"/>
                  <a:pt x="109555" y="48465"/>
                </a:cubicBezTo>
                <a:lnTo>
                  <a:pt x="99110" y="6552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70" name="Shape 4742"/>
          <p:cNvSpPr/>
          <p:nvPr/>
        </p:nvSpPr>
        <p:spPr>
          <a:xfrm>
            <a:off x="1175952" y="1579337"/>
            <a:ext cx="227526" cy="296389"/>
          </a:xfrm>
          <a:custGeom>
            <a:avLst/>
            <a:gdLst/>
            <a:ahLst/>
            <a:cxnLst/>
            <a:rect l="0" t="0" r="0" b="0"/>
            <a:pathLst>
              <a:path w="120000" h="120000" extrusionOk="0">
                <a:moveTo>
                  <a:pt x="60000" y="0"/>
                </a:moveTo>
                <a:lnTo>
                  <a:pt x="60000" y="0"/>
                </a:lnTo>
                <a:cubicBezTo>
                  <a:pt x="26440" y="0"/>
                  <a:pt x="0" y="19967"/>
                  <a:pt x="0" y="45557"/>
                </a:cubicBezTo>
                <a:cubicBezTo>
                  <a:pt x="0" y="62617"/>
                  <a:pt x="48813" y="119806"/>
                  <a:pt x="60000" y="119806"/>
                </a:cubicBezTo>
                <a:cubicBezTo>
                  <a:pt x="71186" y="119806"/>
                  <a:pt x="119745" y="62617"/>
                  <a:pt x="119745" y="45557"/>
                </a:cubicBezTo>
                <a:cubicBezTo>
                  <a:pt x="119745" y="19967"/>
                  <a:pt x="93559" y="0"/>
                  <a:pt x="60000" y="0"/>
                </a:cubicBezTo>
                <a:close/>
                <a:moveTo>
                  <a:pt x="60000" y="108368"/>
                </a:moveTo>
                <a:lnTo>
                  <a:pt x="60000" y="108368"/>
                </a:lnTo>
                <a:cubicBezTo>
                  <a:pt x="52627" y="108368"/>
                  <a:pt x="11440" y="59903"/>
                  <a:pt x="11440" y="45557"/>
                </a:cubicBezTo>
                <a:cubicBezTo>
                  <a:pt x="11440" y="22681"/>
                  <a:pt x="33813" y="5621"/>
                  <a:pt x="60000" y="5621"/>
                </a:cubicBezTo>
                <a:cubicBezTo>
                  <a:pt x="86186" y="5621"/>
                  <a:pt x="108559" y="22681"/>
                  <a:pt x="108559" y="45557"/>
                </a:cubicBezTo>
                <a:cubicBezTo>
                  <a:pt x="108559" y="59903"/>
                  <a:pt x="67627" y="108368"/>
                  <a:pt x="60000" y="108368"/>
                </a:cubicBezTo>
                <a:close/>
                <a:moveTo>
                  <a:pt x="60000" y="25589"/>
                </a:moveTo>
                <a:lnTo>
                  <a:pt x="60000" y="25589"/>
                </a:lnTo>
                <a:cubicBezTo>
                  <a:pt x="45000" y="25589"/>
                  <a:pt x="33813" y="34119"/>
                  <a:pt x="33813" y="45557"/>
                </a:cubicBezTo>
                <a:cubicBezTo>
                  <a:pt x="33813" y="54087"/>
                  <a:pt x="45000" y="62617"/>
                  <a:pt x="60000" y="62617"/>
                </a:cubicBezTo>
                <a:cubicBezTo>
                  <a:pt x="75000" y="62617"/>
                  <a:pt x="86186" y="54087"/>
                  <a:pt x="86186" y="45557"/>
                </a:cubicBezTo>
                <a:cubicBezTo>
                  <a:pt x="86186" y="34119"/>
                  <a:pt x="75000" y="25589"/>
                  <a:pt x="60000" y="25589"/>
                </a:cubicBezTo>
                <a:close/>
                <a:moveTo>
                  <a:pt x="60000" y="56995"/>
                </a:moveTo>
                <a:lnTo>
                  <a:pt x="60000" y="56995"/>
                </a:lnTo>
                <a:cubicBezTo>
                  <a:pt x="52627" y="56995"/>
                  <a:pt x="45000" y="51179"/>
                  <a:pt x="45000" y="45557"/>
                </a:cubicBezTo>
                <a:cubicBezTo>
                  <a:pt x="45000" y="37027"/>
                  <a:pt x="52627" y="34119"/>
                  <a:pt x="60000" y="34119"/>
                </a:cubicBezTo>
                <a:cubicBezTo>
                  <a:pt x="67627" y="34119"/>
                  <a:pt x="75000" y="37027"/>
                  <a:pt x="75000" y="45557"/>
                </a:cubicBezTo>
                <a:cubicBezTo>
                  <a:pt x="75000" y="51179"/>
                  <a:pt x="67627" y="56995"/>
                  <a:pt x="60000" y="5699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538000054"/>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6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8065036" y="255392"/>
            <a:ext cx="3732223" cy="246221"/>
            <a:chOff x="120249" y="6386369"/>
            <a:chExt cx="3732223" cy="246221"/>
          </a:xfrm>
        </p:grpSpPr>
        <p:sp>
          <p:nvSpPr>
            <p:cNvPr id="6" name="Rectangle 5"/>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7" name="Straight Arrow Connector 6"/>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p:cNvGrpSpPr/>
          <p:nvPr/>
        </p:nvGrpSpPr>
        <p:grpSpPr>
          <a:xfrm>
            <a:off x="284813" y="255392"/>
            <a:ext cx="824459" cy="824459"/>
            <a:chOff x="284813" y="255392"/>
            <a:chExt cx="824459" cy="824459"/>
          </a:xfrm>
        </p:grpSpPr>
        <p:sp>
          <p:nvSpPr>
            <p:cNvPr id="9" name="Frame 8"/>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11" name="Shape 4747"/>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 name="Shape 4748"/>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 name="Shape 4749"/>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 name="Shape 4750"/>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5" name="Shape 4751"/>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6" name="Shape 4752"/>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7" name="Shape 4753"/>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8" name="Shape 4754"/>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9" name="Shape 4755"/>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0" name="Shape 4756"/>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1" name="Shape 4757"/>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2" name="Shape 4758"/>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Shape 4759"/>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4" name="Shape 4760"/>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5" name="Shape 4761"/>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6" name="Shape 4762"/>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7" name="Shape 4763"/>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8" name="Shape 4764"/>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9" name="Shape 4765"/>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0" name="Shape 4766"/>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1" name="Shape 4767"/>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2" name="Shape 4768"/>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3" name="Shape 4769"/>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4" name="Shape 4770"/>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5" name="Shape 4771"/>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6" name="Shape 4772"/>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7" name="Shape 4773"/>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8" name="Shape 4774"/>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9" name="Shape 4775"/>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0" name="Shape 4776"/>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1" name="Shape 4777"/>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2" name="Shape 4778"/>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3" name="Shape 4779"/>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4" name="Shape 4780"/>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5" name="Shape 4781"/>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6" name="Shape 4782"/>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 name="Shape 4783"/>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 name="Shape 4784"/>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9" name="Shape 4785"/>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0" name="Shape 4786"/>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1" name="Shape 4787"/>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2" name="Shape 4788"/>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3" name="Shape 4789"/>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4" name="Shape 4790"/>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5" name="Shape 4791"/>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6" name="Shape 4792"/>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7" name="Shape 4793"/>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8" name="Shape 4794"/>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9" name="Shape 4795"/>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0" name="Shape 4796"/>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1" name="Shape 4797"/>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2" name="Shape 4798"/>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3" name="Shape 4799"/>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4" name="Shape 4800"/>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5" name="Shape 4801"/>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6" name="Shape 4802"/>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7" name="Shape 4803"/>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8" name="Shape 4804"/>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69" name="Shape 4805"/>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0" name="Shape 4806"/>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1" name="Shape 4807"/>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2" name="Shape 4808"/>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3" name="Shape 4809"/>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4" name="Shape 4810"/>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5" name="Shape 4811"/>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6" name="Shape 4812"/>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7" name="Shape 4813"/>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8" name="Shape 4814"/>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79" name="Shape 4815"/>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0" name="Shape 4816"/>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1" name="Shape 4817"/>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2" name="Shape 4818"/>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3" name="Shape 4819"/>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4" name="Shape 4820"/>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5" name="Shape 4821"/>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6" name="Shape 4822"/>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7" name="Shape 4823"/>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8" name="Shape 4824"/>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89" name="Shape 4825"/>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0" name="Shape 4826"/>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1" name="Shape 4827"/>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2" name="Shape 4828"/>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3" name="Shape 4829"/>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4" name="Shape 4830"/>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5" name="Shape 4831"/>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6" name="Shape 4832"/>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7" name="Shape 4833"/>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8" name="Shape 4834"/>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9" name="Shape 4835"/>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0" name="Shape 4836"/>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1" name="Shape 4837"/>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2" name="Shape 4838"/>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3" name="Shape 4839"/>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4" name="Shape 4840"/>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5" name="Shape 4841"/>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6" name="Shape 4842"/>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7" name="Shape 4843"/>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8" name="Shape 4844"/>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09" name="Shape 4845"/>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0" name="Shape 4846"/>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1" name="Shape 4847"/>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2" name="Shape 4848"/>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3" name="Shape 4849"/>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4" name="Shape 4850"/>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5" name="Shape 4851"/>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6" name="Shape 4852"/>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7" name="Shape 4853"/>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8" name="Shape 4854"/>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19" name="Shape 4855"/>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0" name="Shape 4856"/>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1" name="Shape 4857"/>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2" name="Shape 4858"/>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3" name="Shape 4859"/>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4" name="Shape 4860"/>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5" name="Shape 4861"/>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6" name="Shape 4862"/>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7" name="Shape 4863"/>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8" name="Shape 4864"/>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29" name="Shape 4865"/>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0" name="Shape 4866"/>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1" name="Shape 4867"/>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2" name="Shape 4868"/>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3" name="Shape 4869"/>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4" name="Shape 4870"/>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5" name="Shape 4871"/>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6" name="Shape 4872"/>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7" name="Shape 4873"/>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8" name="Shape 4874"/>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39" name="Shape 4875"/>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0" name="Shape 4876"/>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1" name="Shape 4877"/>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142" name="Shape 4878"/>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1431578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65036" y="255392"/>
            <a:ext cx="3732223" cy="246221"/>
            <a:chOff x="120249" y="6386369"/>
            <a:chExt cx="3732223" cy="246221"/>
          </a:xfrm>
        </p:grpSpPr>
        <p:sp>
          <p:nvSpPr>
            <p:cNvPr id="5" name="Rectangle 4"/>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6" name="Straight Arrow Connector 5"/>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5036695" y="1600200"/>
            <a:ext cx="7155305" cy="365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6">
            <a:extLst>
              <a:ext uri="{FF2B5EF4-FFF2-40B4-BE49-F238E27FC236}">
                <a16:creationId xmlns="" xmlns:a16="http://schemas.microsoft.com/office/drawing/2014/main" id="{BA3DC23B-4D0A-9749-A05B-35A16027E9CA}"/>
              </a:ext>
            </a:extLst>
          </p:cNvPr>
          <p:cNvSpPr txBox="1">
            <a:spLocks/>
          </p:cNvSpPr>
          <p:nvPr/>
        </p:nvSpPr>
        <p:spPr>
          <a:xfrm>
            <a:off x="5771788" y="3638162"/>
            <a:ext cx="530594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3" name="TextBox 12"/>
          <p:cNvSpPr txBox="1"/>
          <p:nvPr/>
        </p:nvSpPr>
        <p:spPr>
          <a:xfrm>
            <a:off x="5726244" y="2008686"/>
            <a:ext cx="4182830" cy="1323439"/>
          </a:xfrm>
          <a:prstGeom prst="rect">
            <a:avLst/>
          </a:prstGeom>
          <a:noFill/>
          <a:effectLst/>
        </p:spPr>
        <p:txBody>
          <a:bodyPr wrap="square" rtlCol="0">
            <a:spAutoFit/>
          </a:bodyPr>
          <a:lstStyle/>
          <a:p>
            <a:r>
              <a:rPr lang="en-US" sz="4000" b="1" spc="300" dirty="0" smtClean="0">
                <a:solidFill>
                  <a:schemeClr val="tx1">
                    <a:lumMod val="75000"/>
                    <a:lumOff val="25000"/>
                  </a:schemeClr>
                </a:solidFill>
                <a:latin typeface="Arial Black" panose="020B0A04020102020204" pitchFamily="34" charset="0"/>
                <a:cs typeface="Times New Roman" panose="02020603050405020304" pitchFamily="18" charset="0"/>
              </a:rPr>
              <a:t>ABOUT</a:t>
            </a:r>
          </a:p>
          <a:p>
            <a:r>
              <a:rPr lang="en-US" sz="4000" b="1" spc="300" dirty="0" smtClean="0">
                <a:solidFill>
                  <a:schemeClr val="tx1">
                    <a:lumMod val="75000"/>
                    <a:lumOff val="25000"/>
                  </a:schemeClr>
                </a:solidFill>
                <a:latin typeface="Arial Black" panose="020B0A04020102020204" pitchFamily="34" charset="0"/>
                <a:cs typeface="Times New Roman" panose="02020603050405020304" pitchFamily="18" charset="0"/>
              </a:rPr>
              <a:t>COMPANY.</a:t>
            </a:r>
            <a:endParaRPr lang="id-ID" sz="60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a:off x="5771788" y="4399543"/>
            <a:ext cx="530594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association.</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grpSp>
        <p:nvGrpSpPr>
          <p:cNvPr id="15" name="Group 14"/>
          <p:cNvGrpSpPr/>
          <p:nvPr/>
        </p:nvGrpSpPr>
        <p:grpSpPr>
          <a:xfrm>
            <a:off x="2049463" y="4798943"/>
            <a:ext cx="1977903" cy="458857"/>
            <a:chOff x="6096000" y="4837043"/>
            <a:chExt cx="1977903" cy="458857"/>
          </a:xfrm>
        </p:grpSpPr>
        <p:sp>
          <p:nvSpPr>
            <p:cNvPr id="16" name="Rectangle 15"/>
            <p:cNvSpPr/>
            <p:nvPr/>
          </p:nvSpPr>
          <p:spPr>
            <a:xfrm>
              <a:off x="6096000" y="4837043"/>
              <a:ext cx="1969036" cy="4588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096000" y="4898022"/>
              <a:ext cx="1977903" cy="338554"/>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OFFICES</a:t>
              </a:r>
              <a:endParaRPr lang="id-ID" sz="2800" b="1" spc="300" dirty="0">
                <a:solidFill>
                  <a:schemeClr val="bg1"/>
                </a:solidFill>
                <a:latin typeface="Arial Black" panose="020B0A04020102020204" pitchFamily="34" charset="0"/>
                <a:cs typeface="Times New Roman" panose="02020603050405020304" pitchFamily="18" charset="0"/>
              </a:endParaRPr>
            </a:p>
          </p:txBody>
        </p:sp>
      </p:grpSp>
      <p:grpSp>
        <p:nvGrpSpPr>
          <p:cNvPr id="18" name="Group 17"/>
          <p:cNvGrpSpPr/>
          <p:nvPr/>
        </p:nvGrpSpPr>
        <p:grpSpPr>
          <a:xfrm>
            <a:off x="2049463" y="5630913"/>
            <a:ext cx="4280779" cy="510521"/>
            <a:chOff x="6019165" y="5604529"/>
            <a:chExt cx="4280779" cy="510521"/>
          </a:xfrm>
        </p:grpSpPr>
        <p:grpSp>
          <p:nvGrpSpPr>
            <p:cNvPr id="19" name="Group 18"/>
            <p:cNvGrpSpPr/>
            <p:nvPr/>
          </p:nvGrpSpPr>
          <p:grpSpPr>
            <a:xfrm>
              <a:off x="6096000" y="6038850"/>
              <a:ext cx="4203944" cy="76200"/>
              <a:chOff x="6096000" y="5981700"/>
              <a:chExt cx="4203944" cy="76200"/>
            </a:xfrm>
          </p:grpSpPr>
          <p:sp>
            <p:nvSpPr>
              <p:cNvPr id="22" name="Rectangle 21"/>
              <p:cNvSpPr/>
              <p:nvPr/>
            </p:nvSpPr>
            <p:spPr>
              <a:xfrm>
                <a:off x="6096000" y="5981700"/>
                <a:ext cx="4203943"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8465502" y="5981700"/>
                <a:ext cx="1834442"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TextBox 19"/>
            <p:cNvSpPr txBox="1"/>
            <p:nvPr/>
          </p:nvSpPr>
          <p:spPr>
            <a:xfrm>
              <a:off x="6019165" y="5604529"/>
              <a:ext cx="4182830" cy="338554"/>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TARGET</a:t>
              </a:r>
              <a:endParaRPr lang="id-ID" sz="1600" b="1" spc="300" dirty="0">
                <a:solidFill>
                  <a:schemeClr val="bg1"/>
                </a:solidFill>
                <a:latin typeface="Arial Black" panose="020B0A04020102020204" pitchFamily="34" charset="0"/>
                <a:cs typeface="Times New Roman" panose="02020603050405020304" pitchFamily="18" charset="0"/>
              </a:endParaRPr>
            </a:p>
          </p:txBody>
        </p:sp>
        <p:sp>
          <p:nvSpPr>
            <p:cNvPr id="21" name="TextBox 20"/>
            <p:cNvSpPr txBox="1"/>
            <p:nvPr/>
          </p:nvSpPr>
          <p:spPr>
            <a:xfrm>
              <a:off x="9056608" y="5621635"/>
              <a:ext cx="1243335" cy="338554"/>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70%</a:t>
              </a:r>
              <a:endParaRPr lang="id-ID" sz="1600" b="1" spc="300" dirty="0">
                <a:solidFill>
                  <a:schemeClr val="bg1"/>
                </a:solidFill>
                <a:latin typeface="Arial Black" panose="020B0A04020102020204" pitchFamily="34" charset="0"/>
                <a:cs typeface="Times New Roman" panose="02020603050405020304" pitchFamily="18" charset="0"/>
              </a:endParaRPr>
            </a:p>
          </p:txBody>
        </p:sp>
      </p:grpSp>
      <p:grpSp>
        <p:nvGrpSpPr>
          <p:cNvPr id="24" name="Group 23"/>
          <p:cNvGrpSpPr/>
          <p:nvPr/>
        </p:nvGrpSpPr>
        <p:grpSpPr>
          <a:xfrm>
            <a:off x="284813" y="255392"/>
            <a:ext cx="824459" cy="824459"/>
            <a:chOff x="284813" y="255392"/>
            <a:chExt cx="824459" cy="824459"/>
          </a:xfrm>
        </p:grpSpPr>
        <p:sp>
          <p:nvSpPr>
            <p:cNvPr id="25" name="Frame 24"/>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Rectangle 25"/>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40741181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65036" y="255392"/>
            <a:ext cx="3732223" cy="246221"/>
            <a:chOff x="120249" y="6386369"/>
            <a:chExt cx="3732223" cy="246221"/>
          </a:xfrm>
        </p:grpSpPr>
        <p:sp>
          <p:nvSpPr>
            <p:cNvPr id="5" name="Rectangle 4"/>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6" name="Straight Arrow Connector 5"/>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Freeform 9"/>
          <p:cNvSpPr/>
          <p:nvPr/>
        </p:nvSpPr>
        <p:spPr>
          <a:xfrm>
            <a:off x="197371" y="0"/>
            <a:ext cx="4152900" cy="6858000"/>
          </a:xfrm>
          <a:custGeom>
            <a:avLst/>
            <a:gdLst>
              <a:gd name="connsiteX0" fmla="*/ 407147 w 4152900"/>
              <a:gd name="connsiteY0" fmla="*/ 0 h 6858000"/>
              <a:gd name="connsiteX1" fmla="*/ 4152900 w 4152900"/>
              <a:gd name="connsiteY1" fmla="*/ 3429000 h 6858000"/>
              <a:gd name="connsiteX2" fmla="*/ 407147 w 4152900"/>
              <a:gd name="connsiteY2" fmla="*/ 6858000 h 6858000"/>
              <a:gd name="connsiteX3" fmla="*/ 24166 w 4152900"/>
              <a:gd name="connsiteY3" fmla="*/ 6840297 h 6858000"/>
              <a:gd name="connsiteX4" fmla="*/ 0 w 4152900"/>
              <a:gd name="connsiteY4" fmla="*/ 6837486 h 6858000"/>
              <a:gd name="connsiteX5" fmla="*/ 0 w 4152900"/>
              <a:gd name="connsiteY5" fmla="*/ 20515 h 6858000"/>
              <a:gd name="connsiteX6" fmla="*/ 24166 w 4152900"/>
              <a:gd name="connsiteY6" fmla="*/ 17704 h 6858000"/>
              <a:gd name="connsiteX7" fmla="*/ 407147 w 4152900"/>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52900" h="6858000">
                <a:moveTo>
                  <a:pt x="407147" y="0"/>
                </a:moveTo>
                <a:cubicBezTo>
                  <a:pt x="2475870" y="0"/>
                  <a:pt x="4152900" y="1535216"/>
                  <a:pt x="4152900" y="3429000"/>
                </a:cubicBezTo>
                <a:cubicBezTo>
                  <a:pt x="4152900" y="5322784"/>
                  <a:pt x="2475870" y="6858000"/>
                  <a:pt x="407147" y="6858000"/>
                </a:cubicBezTo>
                <a:cubicBezTo>
                  <a:pt x="277853" y="6858000"/>
                  <a:pt x="150088" y="6852003"/>
                  <a:pt x="24166" y="6840297"/>
                </a:cubicBezTo>
                <a:lnTo>
                  <a:pt x="0" y="6837486"/>
                </a:lnTo>
                <a:lnTo>
                  <a:pt x="0" y="20515"/>
                </a:lnTo>
                <a:lnTo>
                  <a:pt x="24166" y="17704"/>
                </a:lnTo>
                <a:cubicBezTo>
                  <a:pt x="150088" y="5997"/>
                  <a:pt x="277853" y="0"/>
                  <a:pt x="40714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6">
            <a:extLst>
              <a:ext uri="{FF2B5EF4-FFF2-40B4-BE49-F238E27FC236}">
                <a16:creationId xmlns="" xmlns:a16="http://schemas.microsoft.com/office/drawing/2014/main" id="{BA3DC23B-4D0A-9749-A05B-35A16027E9CA}"/>
              </a:ext>
            </a:extLst>
          </p:cNvPr>
          <p:cNvSpPr txBox="1">
            <a:spLocks/>
          </p:cNvSpPr>
          <p:nvPr/>
        </p:nvSpPr>
        <p:spPr>
          <a:xfrm>
            <a:off x="6019165" y="3411187"/>
            <a:ext cx="530594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2" name="TextBox 11"/>
          <p:cNvSpPr txBox="1"/>
          <p:nvPr/>
        </p:nvSpPr>
        <p:spPr>
          <a:xfrm>
            <a:off x="5973620" y="1838861"/>
            <a:ext cx="5132529" cy="1323439"/>
          </a:xfrm>
          <a:prstGeom prst="rect">
            <a:avLst/>
          </a:prstGeom>
          <a:noFill/>
          <a:effectLst/>
        </p:spPr>
        <p:txBody>
          <a:bodyPr wrap="square" rtlCol="0">
            <a:spAutoFit/>
          </a:bodyPr>
          <a:lstStyle/>
          <a:p>
            <a:r>
              <a:rPr lang="en-US" sz="4000" b="1" spc="300" dirty="0" smtClean="0">
                <a:solidFill>
                  <a:schemeClr val="bg1"/>
                </a:solidFill>
                <a:latin typeface="Arial Black" panose="020B0A04020102020204" pitchFamily="34" charset="0"/>
                <a:cs typeface="Times New Roman" panose="02020603050405020304" pitchFamily="18" charset="0"/>
              </a:rPr>
              <a:t>ABOUT</a:t>
            </a:r>
          </a:p>
          <a:p>
            <a:r>
              <a:rPr lang="en-US" sz="4000" b="1" spc="300" dirty="0" smtClean="0">
                <a:solidFill>
                  <a:schemeClr val="bg1"/>
                </a:solidFill>
                <a:latin typeface="Arial Black" panose="020B0A04020102020204" pitchFamily="34" charset="0"/>
                <a:cs typeface="Times New Roman" panose="02020603050405020304" pitchFamily="18" charset="0"/>
              </a:rPr>
              <a:t>OUR FOUNDER.</a:t>
            </a:r>
            <a:endParaRPr lang="id-ID" sz="6000" b="1" spc="300" dirty="0">
              <a:solidFill>
                <a:schemeClr val="bg1"/>
              </a:solidFill>
              <a:latin typeface="Arial Black" panose="020B0A04020102020204" pitchFamily="34" charset="0"/>
              <a:cs typeface="Times New Roman" panose="02020603050405020304" pitchFamily="18" charset="0"/>
            </a:endParaRPr>
          </a:p>
        </p:txBody>
      </p:sp>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a:off x="6019165" y="4172568"/>
            <a:ext cx="530594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association.</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grpSp>
        <p:nvGrpSpPr>
          <p:cNvPr id="22" name="Group 21"/>
          <p:cNvGrpSpPr/>
          <p:nvPr/>
        </p:nvGrpSpPr>
        <p:grpSpPr>
          <a:xfrm>
            <a:off x="6096000" y="4837043"/>
            <a:ext cx="1977903" cy="458857"/>
            <a:chOff x="6096000" y="4837043"/>
            <a:chExt cx="1977903" cy="458857"/>
          </a:xfrm>
        </p:grpSpPr>
        <p:sp>
          <p:nvSpPr>
            <p:cNvPr id="14" name="Rectangle 13"/>
            <p:cNvSpPr/>
            <p:nvPr/>
          </p:nvSpPr>
          <p:spPr>
            <a:xfrm>
              <a:off x="6096000" y="4837043"/>
              <a:ext cx="1969036" cy="4588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096000" y="4898022"/>
              <a:ext cx="1977903" cy="338554"/>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MARKETING</a:t>
              </a:r>
              <a:endParaRPr lang="id-ID" sz="2800" b="1" spc="300" dirty="0">
                <a:solidFill>
                  <a:schemeClr val="bg1"/>
                </a:solidFill>
                <a:latin typeface="Arial Black" panose="020B0A04020102020204" pitchFamily="34" charset="0"/>
                <a:cs typeface="Times New Roman" panose="02020603050405020304" pitchFamily="18" charset="0"/>
              </a:endParaRPr>
            </a:p>
          </p:txBody>
        </p:sp>
      </p:grpSp>
      <p:grpSp>
        <p:nvGrpSpPr>
          <p:cNvPr id="21" name="Group 20"/>
          <p:cNvGrpSpPr/>
          <p:nvPr/>
        </p:nvGrpSpPr>
        <p:grpSpPr>
          <a:xfrm>
            <a:off x="6019165" y="5471179"/>
            <a:ext cx="4280779" cy="510521"/>
            <a:chOff x="6019165" y="5604529"/>
            <a:chExt cx="4280779" cy="510521"/>
          </a:xfrm>
        </p:grpSpPr>
        <p:grpSp>
          <p:nvGrpSpPr>
            <p:cNvPr id="18" name="Group 17"/>
            <p:cNvGrpSpPr/>
            <p:nvPr/>
          </p:nvGrpSpPr>
          <p:grpSpPr>
            <a:xfrm>
              <a:off x="6096000" y="6038850"/>
              <a:ext cx="4203944" cy="76200"/>
              <a:chOff x="6096000" y="5981700"/>
              <a:chExt cx="4203944" cy="76200"/>
            </a:xfrm>
          </p:grpSpPr>
          <p:sp>
            <p:nvSpPr>
              <p:cNvPr id="16" name="Rectangle 15"/>
              <p:cNvSpPr/>
              <p:nvPr/>
            </p:nvSpPr>
            <p:spPr>
              <a:xfrm>
                <a:off x="6096000" y="5981700"/>
                <a:ext cx="4203943"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841730" y="5981700"/>
                <a:ext cx="2458214"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p:cNvSpPr txBox="1"/>
            <p:nvPr/>
          </p:nvSpPr>
          <p:spPr>
            <a:xfrm>
              <a:off x="6019165" y="5604529"/>
              <a:ext cx="4182830" cy="338554"/>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SALE</a:t>
              </a:r>
              <a:endParaRPr lang="id-ID" sz="1600" b="1" spc="300" dirty="0">
                <a:solidFill>
                  <a:schemeClr val="bg1"/>
                </a:solidFill>
                <a:latin typeface="Arial Black" panose="020B0A04020102020204" pitchFamily="34" charset="0"/>
                <a:cs typeface="Times New Roman" panose="02020603050405020304" pitchFamily="18" charset="0"/>
              </a:endParaRPr>
            </a:p>
          </p:txBody>
        </p:sp>
        <p:sp>
          <p:nvSpPr>
            <p:cNvPr id="20" name="TextBox 19"/>
            <p:cNvSpPr txBox="1"/>
            <p:nvPr/>
          </p:nvSpPr>
          <p:spPr>
            <a:xfrm>
              <a:off x="9056608" y="5621635"/>
              <a:ext cx="1243335" cy="338554"/>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35%</a:t>
              </a:r>
              <a:endParaRPr lang="id-ID" sz="1600" b="1" spc="300" dirty="0">
                <a:solidFill>
                  <a:schemeClr val="bg1"/>
                </a:solidFill>
                <a:latin typeface="Arial Black" panose="020B0A04020102020204" pitchFamily="34" charset="0"/>
                <a:cs typeface="Times New Roman" panose="02020603050405020304" pitchFamily="18"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044451458"/>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7005247" y="0"/>
            <a:ext cx="4972050" cy="6858000"/>
          </a:xfrm>
          <a:custGeom>
            <a:avLst/>
            <a:gdLst>
              <a:gd name="connsiteX0" fmla="*/ 4484594 w 4972050"/>
              <a:gd name="connsiteY0" fmla="*/ 0 h 6858000"/>
              <a:gd name="connsiteX1" fmla="*/ 4943118 w 4972050"/>
              <a:gd name="connsiteY1" fmla="*/ 17704 h 6858000"/>
              <a:gd name="connsiteX2" fmla="*/ 4972050 w 4972050"/>
              <a:gd name="connsiteY2" fmla="*/ 20515 h 6858000"/>
              <a:gd name="connsiteX3" fmla="*/ 4972050 w 4972050"/>
              <a:gd name="connsiteY3" fmla="*/ 6837486 h 6858000"/>
              <a:gd name="connsiteX4" fmla="*/ 4943118 w 4972050"/>
              <a:gd name="connsiteY4" fmla="*/ 6840297 h 6858000"/>
              <a:gd name="connsiteX5" fmla="*/ 4484594 w 4972050"/>
              <a:gd name="connsiteY5" fmla="*/ 6858000 h 6858000"/>
              <a:gd name="connsiteX6" fmla="*/ 0 w 4972050"/>
              <a:gd name="connsiteY6" fmla="*/ 3429000 h 6858000"/>
              <a:gd name="connsiteX7" fmla="*/ 4484594 w 4972050"/>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72050" h="6858000">
                <a:moveTo>
                  <a:pt x="4484594" y="0"/>
                </a:moveTo>
                <a:cubicBezTo>
                  <a:pt x="4639392" y="0"/>
                  <a:pt x="4792358" y="5997"/>
                  <a:pt x="4943118" y="17704"/>
                </a:cubicBezTo>
                <a:lnTo>
                  <a:pt x="4972050" y="20515"/>
                </a:lnTo>
                <a:lnTo>
                  <a:pt x="4972050" y="6837486"/>
                </a:lnTo>
                <a:lnTo>
                  <a:pt x="4943118" y="6840297"/>
                </a:lnTo>
                <a:cubicBezTo>
                  <a:pt x="4792358" y="6852003"/>
                  <a:pt x="4639392" y="6858000"/>
                  <a:pt x="4484594" y="6858000"/>
                </a:cubicBezTo>
                <a:cubicBezTo>
                  <a:pt x="2007821" y="6858000"/>
                  <a:pt x="0" y="5322784"/>
                  <a:pt x="0" y="3429000"/>
                </a:cubicBezTo>
                <a:cubicBezTo>
                  <a:pt x="0" y="1535216"/>
                  <a:pt x="2007821" y="0"/>
                  <a:pt x="44845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a:off x="1154816" y="3334987"/>
            <a:ext cx="530594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5" name="TextBox 14"/>
          <p:cNvSpPr txBox="1"/>
          <p:nvPr/>
        </p:nvSpPr>
        <p:spPr>
          <a:xfrm>
            <a:off x="1109272" y="1762661"/>
            <a:ext cx="4986728" cy="1323439"/>
          </a:xfrm>
          <a:prstGeom prst="rect">
            <a:avLst/>
          </a:prstGeom>
          <a:noFill/>
          <a:effectLst/>
        </p:spPr>
        <p:txBody>
          <a:bodyPr wrap="square" rtlCol="0">
            <a:spAutoFit/>
          </a:bodyPr>
          <a:lstStyle/>
          <a:p>
            <a:r>
              <a:rPr lang="en-US" sz="4000" b="1" spc="300" dirty="0" smtClean="0">
                <a:solidFill>
                  <a:schemeClr val="bg1"/>
                </a:solidFill>
                <a:latin typeface="Arial Black" panose="020B0A04020102020204" pitchFamily="34" charset="0"/>
                <a:cs typeface="Times New Roman" panose="02020603050405020304" pitchFamily="18" charset="0"/>
              </a:rPr>
              <a:t>ABOUT</a:t>
            </a:r>
          </a:p>
          <a:p>
            <a:r>
              <a:rPr lang="en-US" sz="4000" b="1" spc="300" dirty="0" smtClean="0">
                <a:solidFill>
                  <a:schemeClr val="bg1"/>
                </a:solidFill>
                <a:latin typeface="Arial Black" panose="020B0A04020102020204" pitchFamily="34" charset="0"/>
                <a:cs typeface="Times New Roman" panose="02020603050405020304" pitchFamily="18" charset="0"/>
              </a:rPr>
              <a:t>OUR OFFICES.</a:t>
            </a:r>
            <a:endParaRPr lang="id-ID" sz="6000" b="1" spc="300" dirty="0">
              <a:solidFill>
                <a:schemeClr val="bg1"/>
              </a:solidFill>
              <a:latin typeface="Arial Black" panose="020B0A04020102020204" pitchFamily="34" charset="0"/>
              <a:cs typeface="Times New Roman" panose="02020603050405020304" pitchFamily="18" charset="0"/>
            </a:endParaRPr>
          </a:p>
        </p:txBody>
      </p:sp>
      <p:sp>
        <p:nvSpPr>
          <p:cNvPr id="16" name="Text Placeholder 6">
            <a:extLst>
              <a:ext uri="{FF2B5EF4-FFF2-40B4-BE49-F238E27FC236}">
                <a16:creationId xmlns="" xmlns:a16="http://schemas.microsoft.com/office/drawing/2014/main" id="{BA3DC23B-4D0A-9749-A05B-35A16027E9CA}"/>
              </a:ext>
            </a:extLst>
          </p:cNvPr>
          <p:cNvSpPr txBox="1">
            <a:spLocks/>
          </p:cNvSpPr>
          <p:nvPr/>
        </p:nvSpPr>
        <p:spPr>
          <a:xfrm>
            <a:off x="1154816" y="4096368"/>
            <a:ext cx="530594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association.</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grpSp>
        <p:nvGrpSpPr>
          <p:cNvPr id="17" name="Group 16"/>
          <p:cNvGrpSpPr/>
          <p:nvPr/>
        </p:nvGrpSpPr>
        <p:grpSpPr>
          <a:xfrm>
            <a:off x="1231651" y="4760843"/>
            <a:ext cx="1977903" cy="458857"/>
            <a:chOff x="6096000" y="4837043"/>
            <a:chExt cx="1977903" cy="458857"/>
          </a:xfrm>
        </p:grpSpPr>
        <p:sp>
          <p:nvSpPr>
            <p:cNvPr id="18" name="Rectangle 17"/>
            <p:cNvSpPr/>
            <p:nvPr/>
          </p:nvSpPr>
          <p:spPr>
            <a:xfrm>
              <a:off x="6096000" y="4837043"/>
              <a:ext cx="1969036" cy="4588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0" y="4898022"/>
              <a:ext cx="1977903" cy="338554"/>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BUSINESS</a:t>
              </a:r>
              <a:endParaRPr lang="id-ID" sz="2800" b="1" spc="300" dirty="0">
                <a:solidFill>
                  <a:schemeClr val="bg1"/>
                </a:solidFill>
                <a:latin typeface="Arial Black" panose="020B0A04020102020204" pitchFamily="34" charset="0"/>
                <a:cs typeface="Times New Roman" panose="02020603050405020304" pitchFamily="18" charset="0"/>
              </a:endParaRPr>
            </a:p>
          </p:txBody>
        </p:sp>
      </p:grpSp>
      <p:grpSp>
        <p:nvGrpSpPr>
          <p:cNvPr id="20" name="Group 19"/>
          <p:cNvGrpSpPr/>
          <p:nvPr/>
        </p:nvGrpSpPr>
        <p:grpSpPr>
          <a:xfrm>
            <a:off x="1154816" y="5394979"/>
            <a:ext cx="4280779" cy="510521"/>
            <a:chOff x="6019165" y="5604529"/>
            <a:chExt cx="4280779" cy="510521"/>
          </a:xfrm>
        </p:grpSpPr>
        <p:grpSp>
          <p:nvGrpSpPr>
            <p:cNvPr id="21" name="Group 20"/>
            <p:cNvGrpSpPr/>
            <p:nvPr/>
          </p:nvGrpSpPr>
          <p:grpSpPr>
            <a:xfrm>
              <a:off x="6096000" y="6038850"/>
              <a:ext cx="4203944" cy="76200"/>
              <a:chOff x="6096000" y="5981700"/>
              <a:chExt cx="4203944" cy="76200"/>
            </a:xfrm>
          </p:grpSpPr>
          <p:sp>
            <p:nvSpPr>
              <p:cNvPr id="24" name="Rectangle 23"/>
              <p:cNvSpPr/>
              <p:nvPr/>
            </p:nvSpPr>
            <p:spPr>
              <a:xfrm>
                <a:off x="6096000" y="5981700"/>
                <a:ext cx="4203943"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7841730" y="5981700"/>
                <a:ext cx="2458214"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p:cNvSpPr txBox="1"/>
            <p:nvPr/>
          </p:nvSpPr>
          <p:spPr>
            <a:xfrm>
              <a:off x="6019165" y="5604529"/>
              <a:ext cx="4182830" cy="338554"/>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INVESTMENT</a:t>
              </a:r>
              <a:endParaRPr lang="id-ID" sz="1600" b="1" spc="300" dirty="0">
                <a:solidFill>
                  <a:schemeClr val="bg1"/>
                </a:solidFill>
                <a:latin typeface="Arial Black" panose="020B0A04020102020204" pitchFamily="34" charset="0"/>
                <a:cs typeface="Times New Roman" panose="02020603050405020304" pitchFamily="18" charset="0"/>
              </a:endParaRPr>
            </a:p>
          </p:txBody>
        </p:sp>
        <p:sp>
          <p:nvSpPr>
            <p:cNvPr id="23" name="TextBox 22"/>
            <p:cNvSpPr txBox="1"/>
            <p:nvPr/>
          </p:nvSpPr>
          <p:spPr>
            <a:xfrm>
              <a:off x="9056608" y="5621635"/>
              <a:ext cx="1243335" cy="338554"/>
            </a:xfrm>
            <a:prstGeom prst="rect">
              <a:avLst/>
            </a:prstGeom>
            <a:noFill/>
            <a:effectLst/>
          </p:spPr>
          <p:txBody>
            <a:bodyPr wrap="square" rtlCol="0">
              <a:spAutoFit/>
            </a:bodyPr>
            <a:lstStyle/>
            <a:p>
              <a:r>
                <a:rPr lang="en-US" sz="1600" b="1" spc="300" dirty="0" smtClean="0">
                  <a:solidFill>
                    <a:schemeClr val="bg1"/>
                  </a:solidFill>
                  <a:latin typeface="Arial Black" panose="020B0A04020102020204" pitchFamily="34" charset="0"/>
                  <a:cs typeface="Times New Roman" panose="02020603050405020304" pitchFamily="18" charset="0"/>
                </a:rPr>
                <a:t>35%</a:t>
              </a:r>
              <a:endParaRPr lang="id-ID" sz="1600" b="1" spc="300" dirty="0">
                <a:solidFill>
                  <a:schemeClr val="bg1"/>
                </a:solidFill>
                <a:latin typeface="Arial Black" panose="020B0A04020102020204" pitchFamily="34" charset="0"/>
                <a:cs typeface="Times New Roman" panose="02020603050405020304" pitchFamily="18" charset="0"/>
              </a:endParaRPr>
            </a:p>
          </p:txBody>
        </p:sp>
      </p:grpSp>
      <p:grpSp>
        <p:nvGrpSpPr>
          <p:cNvPr id="26" name="Group 25"/>
          <p:cNvGrpSpPr/>
          <p:nvPr/>
        </p:nvGrpSpPr>
        <p:grpSpPr>
          <a:xfrm>
            <a:off x="284813" y="255392"/>
            <a:ext cx="824459" cy="824459"/>
            <a:chOff x="284813" y="255392"/>
            <a:chExt cx="824459" cy="824459"/>
          </a:xfrm>
        </p:grpSpPr>
        <p:sp>
          <p:nvSpPr>
            <p:cNvPr id="27" name="Frame 26"/>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ectangle 27"/>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907370808"/>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30357" y="3048828"/>
            <a:ext cx="5765643" cy="2895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790056" y="4546648"/>
            <a:ext cx="530594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0" name="TextBox 9"/>
          <p:cNvSpPr txBox="1"/>
          <p:nvPr/>
        </p:nvSpPr>
        <p:spPr>
          <a:xfrm>
            <a:off x="790056" y="3233515"/>
            <a:ext cx="4986728" cy="1077218"/>
          </a:xfrm>
          <a:prstGeom prst="rect">
            <a:avLst/>
          </a:prstGeom>
          <a:noFill/>
          <a:effectLst/>
        </p:spPr>
        <p:txBody>
          <a:bodyPr wrap="square" rtlCol="0">
            <a:spAutoFit/>
          </a:bodyPr>
          <a:lstStyle/>
          <a:p>
            <a:r>
              <a:rPr lang="en-US" sz="3200" b="1" spc="300" dirty="0" smtClean="0">
                <a:solidFill>
                  <a:schemeClr val="tx1">
                    <a:lumMod val="75000"/>
                    <a:lumOff val="25000"/>
                  </a:schemeClr>
                </a:solidFill>
                <a:latin typeface="Arial Black" panose="020B0A04020102020204" pitchFamily="34" charset="0"/>
                <a:cs typeface="Times New Roman" panose="02020603050405020304" pitchFamily="18" charset="0"/>
              </a:rPr>
              <a:t>ABOUT</a:t>
            </a:r>
          </a:p>
          <a:p>
            <a:r>
              <a:rPr lang="en-US" sz="3200" b="1" spc="300" dirty="0" smtClean="0">
                <a:solidFill>
                  <a:schemeClr val="tx1">
                    <a:lumMod val="75000"/>
                    <a:lumOff val="25000"/>
                  </a:schemeClr>
                </a:solidFill>
                <a:latin typeface="Arial Black" panose="020B0A04020102020204" pitchFamily="34" charset="0"/>
                <a:cs typeface="Times New Roman" panose="02020603050405020304" pitchFamily="18" charset="0"/>
              </a:rPr>
              <a:t>OUR PROJECT.</a:t>
            </a:r>
            <a:endParaRPr lang="id-ID" sz="48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1" name="Text Placeholder 6">
            <a:extLst>
              <a:ext uri="{FF2B5EF4-FFF2-40B4-BE49-F238E27FC236}">
                <a16:creationId xmlns="" xmlns:a16="http://schemas.microsoft.com/office/drawing/2014/main" id="{BA3DC23B-4D0A-9749-A05B-35A16027E9CA}"/>
              </a:ext>
            </a:extLst>
          </p:cNvPr>
          <p:cNvSpPr txBox="1">
            <a:spLocks/>
          </p:cNvSpPr>
          <p:nvPr/>
        </p:nvSpPr>
        <p:spPr>
          <a:xfrm>
            <a:off x="790056" y="5308029"/>
            <a:ext cx="530594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association.</a:t>
            </a: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2" name="TextBox 11"/>
          <p:cNvSpPr txBox="1"/>
          <p:nvPr/>
        </p:nvSpPr>
        <p:spPr>
          <a:xfrm>
            <a:off x="790056" y="1700343"/>
            <a:ext cx="4543944" cy="461665"/>
          </a:xfrm>
          <a:prstGeom prst="rect">
            <a:avLst/>
          </a:prstGeom>
          <a:noFill/>
          <a:effectLst/>
        </p:spPr>
        <p:txBody>
          <a:bodyPr wrap="square" rtlCol="0">
            <a:spAutoFit/>
          </a:bodyPr>
          <a:lstStyle/>
          <a:p>
            <a:r>
              <a:rPr lang="en-US" sz="2400" b="1" spc="300" dirty="0" smtClean="0">
                <a:solidFill>
                  <a:schemeClr val="bg1"/>
                </a:solidFill>
                <a:latin typeface="Arial Black" panose="020B0A04020102020204" pitchFamily="34" charset="0"/>
                <a:cs typeface="Times New Roman" panose="02020603050405020304" pitchFamily="18" charset="0"/>
              </a:rPr>
              <a:t>VISSION &amp; MISSION</a:t>
            </a:r>
            <a:endParaRPr lang="id-ID" sz="4000" b="1" spc="300" dirty="0">
              <a:solidFill>
                <a:schemeClr val="bg1"/>
              </a:solidFill>
              <a:latin typeface="Arial Black" panose="020B0A04020102020204" pitchFamily="34" charset="0"/>
              <a:cs typeface="Times New Roman" panose="02020603050405020304" pitchFamily="18" charset="0"/>
            </a:endParaRPr>
          </a:p>
        </p:txBody>
      </p:sp>
      <p:sp>
        <p:nvSpPr>
          <p:cNvPr id="13" name="Text Placeholder 6">
            <a:extLst>
              <a:ext uri="{FF2B5EF4-FFF2-40B4-BE49-F238E27FC236}">
                <a16:creationId xmlns="" xmlns:a16="http://schemas.microsoft.com/office/drawing/2014/main" id="{BA3DC23B-4D0A-9749-A05B-35A16027E9CA}"/>
              </a:ext>
            </a:extLst>
          </p:cNvPr>
          <p:cNvSpPr txBox="1">
            <a:spLocks/>
          </p:cNvSpPr>
          <p:nvPr/>
        </p:nvSpPr>
        <p:spPr>
          <a:xfrm>
            <a:off x="790056" y="2267282"/>
            <a:ext cx="357239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grpSp>
        <p:nvGrpSpPr>
          <p:cNvPr id="14" name="Group 13"/>
          <p:cNvGrpSpPr/>
          <p:nvPr/>
        </p:nvGrpSpPr>
        <p:grpSpPr>
          <a:xfrm rot="16200000">
            <a:off x="9989086" y="4689099"/>
            <a:ext cx="3732223" cy="246221"/>
            <a:chOff x="120249" y="6386369"/>
            <a:chExt cx="3732223" cy="246221"/>
          </a:xfrm>
        </p:grpSpPr>
        <p:sp>
          <p:nvSpPr>
            <p:cNvPr id="15" name="Rectangle 14"/>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16" name="Straight Arrow Connector 15"/>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284813" y="255392"/>
            <a:ext cx="824459" cy="824459"/>
            <a:chOff x="284813" y="255392"/>
            <a:chExt cx="824459" cy="824459"/>
          </a:xfrm>
        </p:grpSpPr>
        <p:sp>
          <p:nvSpPr>
            <p:cNvPr id="18" name="Frame 17"/>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39938681"/>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8065036" y="255392"/>
            <a:ext cx="3732223" cy="246221"/>
            <a:chOff x="120249" y="6386369"/>
            <a:chExt cx="3732223" cy="246221"/>
          </a:xfrm>
        </p:grpSpPr>
        <p:sp>
          <p:nvSpPr>
            <p:cNvPr id="5" name="Rectangle 4"/>
            <p:cNvSpPr/>
            <p:nvPr/>
          </p:nvSpPr>
          <p:spPr>
            <a:xfrm>
              <a:off x="120249" y="6386369"/>
              <a:ext cx="2234907" cy="246221"/>
            </a:xfrm>
            <a:prstGeom prst="rect">
              <a:avLst/>
            </a:prstGeom>
          </p:spPr>
          <p:txBody>
            <a:bodyPr wrap="none">
              <a:spAutoFit/>
            </a:bodyPr>
            <a:lstStyle/>
            <a:p>
              <a:pPr algn="ctr"/>
              <a:r>
                <a:rPr lang="en-US" sz="1000" spc="300" dirty="0" smtClean="0">
                  <a:solidFill>
                    <a:schemeClr val="bg1"/>
                  </a:solidFill>
                  <a:latin typeface="Montserrat" panose="00000500000000000000" pitchFamily="50" charset="0"/>
                </a:rPr>
                <a:t>BUSINESS TEMPLATE</a:t>
              </a:r>
              <a:endParaRPr lang="en-US" sz="1000" spc="300" dirty="0">
                <a:solidFill>
                  <a:schemeClr val="bg1"/>
                </a:solidFill>
                <a:latin typeface="Montserrat" panose="00000500000000000000" pitchFamily="50" charset="0"/>
              </a:endParaRPr>
            </a:p>
          </p:txBody>
        </p:sp>
        <p:cxnSp>
          <p:nvCxnSpPr>
            <p:cNvPr id="6" name="Straight Arrow Connector 5"/>
            <p:cNvCxnSpPr/>
            <p:nvPr/>
          </p:nvCxnSpPr>
          <p:spPr>
            <a:xfrm>
              <a:off x="2325176" y="6554450"/>
              <a:ext cx="1527296" cy="0"/>
            </a:xfrm>
            <a:prstGeom prst="straightConnector1">
              <a:avLst/>
            </a:prstGeom>
            <a:ln w="31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11" name="Rectangle 10"/>
          <p:cNvSpPr/>
          <p:nvPr/>
        </p:nvSpPr>
        <p:spPr>
          <a:xfrm>
            <a:off x="6096000" y="1079851"/>
            <a:ext cx="5701259" cy="46732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6">
            <a:extLst>
              <a:ext uri="{FF2B5EF4-FFF2-40B4-BE49-F238E27FC236}">
                <a16:creationId xmlns="" xmlns:a16="http://schemas.microsoft.com/office/drawing/2014/main" id="{BA3DC23B-4D0A-9749-A05B-35A16027E9CA}"/>
              </a:ext>
            </a:extLst>
          </p:cNvPr>
          <p:cNvSpPr txBox="1">
            <a:spLocks/>
          </p:cNvSpPr>
          <p:nvPr/>
        </p:nvSpPr>
        <p:spPr>
          <a:xfrm>
            <a:off x="6689125" y="3124200"/>
            <a:ext cx="468416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individuals, whether natural persons. individuals, whether natural A company is an association or collection of individuals. A company is an association or collection of individuals</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a:t>
            </a:r>
            <a:endPar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a:p>
            <a:pPr marL="0" indent="0">
              <a:lnSpc>
                <a:spcPct val="120000"/>
              </a:lnSpc>
              <a:spcBef>
                <a:spcPts val="0"/>
              </a:spcBef>
              <a:buNone/>
              <a:defRPr sz="3200"/>
            </a:pP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a:p>
            <a:pPr marL="0" indent="0">
              <a:lnSpc>
                <a:spcPct val="120000"/>
              </a:lnSpc>
              <a:spcBef>
                <a:spcPts val="0"/>
              </a:spcBef>
              <a:buNone/>
              <a:defRPr sz="3200"/>
            </a:pP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collection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of individuals, whether natural persons. individuals, whether natural A company is an association or collection of individuals. A company is an association or collection of individuals.</a:t>
            </a:r>
          </a:p>
          <a:p>
            <a:pPr marL="0" indent="0">
              <a:lnSpc>
                <a:spcPct val="120000"/>
              </a:lnSpc>
              <a:spcBef>
                <a:spcPts val="0"/>
              </a:spcBef>
              <a:buNone/>
              <a:defRPr sz="3200"/>
            </a:pP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a:p>
            <a:pPr marL="0" indent="0">
              <a:lnSpc>
                <a:spcPct val="120000"/>
              </a:lnSpc>
              <a:spcBef>
                <a:spcPts val="0"/>
              </a:spcBef>
              <a:buNone/>
              <a:defRPr sz="3200"/>
            </a:pPr>
            <a:endPar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13" name="TextBox 12"/>
          <p:cNvSpPr txBox="1"/>
          <p:nvPr/>
        </p:nvSpPr>
        <p:spPr>
          <a:xfrm>
            <a:off x="6689125" y="1815013"/>
            <a:ext cx="4986728" cy="1077218"/>
          </a:xfrm>
          <a:prstGeom prst="rect">
            <a:avLst/>
          </a:prstGeom>
          <a:noFill/>
          <a:effectLst/>
        </p:spPr>
        <p:txBody>
          <a:bodyPr wrap="square" rtlCol="0">
            <a:spAutoFit/>
          </a:bodyPr>
          <a:lstStyle/>
          <a:p>
            <a:r>
              <a:rPr lang="en-US" sz="3200" b="1" spc="300" dirty="0" smtClean="0">
                <a:solidFill>
                  <a:schemeClr val="tx1">
                    <a:lumMod val="75000"/>
                    <a:lumOff val="25000"/>
                  </a:schemeClr>
                </a:solidFill>
                <a:latin typeface="Arial Black" panose="020B0A04020102020204" pitchFamily="34" charset="0"/>
                <a:cs typeface="Times New Roman" panose="02020603050405020304" pitchFamily="18" charset="0"/>
              </a:rPr>
              <a:t>ABOUT</a:t>
            </a:r>
          </a:p>
          <a:p>
            <a:r>
              <a:rPr lang="en-US" sz="3200" b="1" spc="300" dirty="0" smtClean="0">
                <a:solidFill>
                  <a:schemeClr val="tx1">
                    <a:lumMod val="75000"/>
                    <a:lumOff val="25000"/>
                  </a:schemeClr>
                </a:solidFill>
                <a:latin typeface="Arial Black" panose="020B0A04020102020204" pitchFamily="34" charset="0"/>
                <a:cs typeface="Times New Roman" panose="02020603050405020304" pitchFamily="18" charset="0"/>
              </a:rPr>
              <a:t>OUR MANAGER.</a:t>
            </a:r>
            <a:endParaRPr lang="id-ID" sz="4800" b="1" spc="300" dirty="0">
              <a:solidFill>
                <a:schemeClr val="tx1">
                  <a:lumMod val="75000"/>
                  <a:lumOff val="25000"/>
                </a:schemeClr>
              </a:solidFill>
              <a:latin typeface="Arial Black" panose="020B0A04020102020204" pitchFamily="34" charset="0"/>
              <a:cs typeface="Times New Roman" panose="02020603050405020304" pitchFamily="18" charset="0"/>
            </a:endParaRPr>
          </a:p>
        </p:txBody>
      </p:sp>
      <p:sp>
        <p:nvSpPr>
          <p:cNvPr id="14" name="Text Placeholder 6">
            <a:extLst>
              <a:ext uri="{FF2B5EF4-FFF2-40B4-BE49-F238E27FC236}">
                <a16:creationId xmlns="" xmlns:a16="http://schemas.microsoft.com/office/drawing/2014/main" id="{BA3DC23B-4D0A-9749-A05B-35A16027E9CA}"/>
              </a:ext>
            </a:extLst>
          </p:cNvPr>
          <p:cNvSpPr txBox="1">
            <a:spLocks/>
          </p:cNvSpPr>
          <p:nvPr/>
        </p:nvSpPr>
        <p:spPr>
          <a:xfrm>
            <a:off x="284812" y="1936797"/>
            <a:ext cx="5658787"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5" name="TextBox 14"/>
          <p:cNvSpPr txBox="1"/>
          <p:nvPr/>
        </p:nvSpPr>
        <p:spPr>
          <a:xfrm>
            <a:off x="284812" y="1420518"/>
            <a:ext cx="5811188" cy="461665"/>
          </a:xfrm>
          <a:prstGeom prst="rect">
            <a:avLst/>
          </a:prstGeom>
          <a:noFill/>
          <a:effectLst/>
        </p:spPr>
        <p:txBody>
          <a:bodyPr wrap="square" rtlCol="0">
            <a:spAutoFit/>
          </a:bodyPr>
          <a:lstStyle/>
          <a:p>
            <a:r>
              <a:rPr lang="en-US" sz="2400" b="1" spc="300" dirty="0" smtClean="0">
                <a:solidFill>
                  <a:schemeClr val="bg1"/>
                </a:solidFill>
                <a:latin typeface="Arial Black" panose="020B0A04020102020204" pitchFamily="34" charset="0"/>
                <a:cs typeface="Times New Roman" panose="02020603050405020304" pitchFamily="18" charset="0"/>
              </a:rPr>
              <a:t>HARD WORK BIG DREAM</a:t>
            </a:r>
            <a:endParaRPr lang="id-ID" sz="4000" b="1" spc="300" dirty="0">
              <a:solidFill>
                <a:schemeClr val="bg1"/>
              </a:solidFill>
              <a:latin typeface="Arial Black" panose="020B0A04020102020204" pitchFamily="34" charset="0"/>
              <a:cs typeface="Times New Roman" panose="02020603050405020304" pitchFamily="18" charset="0"/>
            </a:endParaRPr>
          </a:p>
        </p:txBody>
      </p:sp>
      <p:grpSp>
        <p:nvGrpSpPr>
          <p:cNvPr id="16" name="Group 15"/>
          <p:cNvGrpSpPr/>
          <p:nvPr/>
        </p:nvGrpSpPr>
        <p:grpSpPr>
          <a:xfrm>
            <a:off x="284813" y="255392"/>
            <a:ext cx="824459" cy="824459"/>
            <a:chOff x="284813" y="255392"/>
            <a:chExt cx="824459" cy="824459"/>
          </a:xfrm>
        </p:grpSpPr>
        <p:sp>
          <p:nvSpPr>
            <p:cNvPr id="17" name="Frame 16"/>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Rectangle 17"/>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4192133108"/>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58000"/>
          </a:xfrm>
          <a:prstGeom prst="rect">
            <a:avLst/>
          </a:prstGeom>
          <a:gradFill>
            <a:gsLst>
              <a:gs pos="0">
                <a:srgbClr val="0070C0"/>
              </a:gs>
              <a:gs pos="100000">
                <a:srgbClr val="00B0F0">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495800" y="2686050"/>
            <a:ext cx="3448050" cy="2647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521532" y="1831648"/>
            <a:ext cx="330569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0" name="Text Placeholder 6">
            <a:extLst>
              <a:ext uri="{FF2B5EF4-FFF2-40B4-BE49-F238E27FC236}">
                <a16:creationId xmlns="" xmlns:a16="http://schemas.microsoft.com/office/drawing/2014/main" id="{BA3DC23B-4D0A-9749-A05B-35A16027E9CA}"/>
              </a:ext>
            </a:extLst>
          </p:cNvPr>
          <p:cNvSpPr txBox="1">
            <a:spLocks/>
          </p:cNvSpPr>
          <p:nvPr/>
        </p:nvSpPr>
        <p:spPr>
          <a:xfrm>
            <a:off x="521532" y="3439778"/>
            <a:ext cx="3305694"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12" name="TextBox 11"/>
          <p:cNvSpPr txBox="1"/>
          <p:nvPr/>
        </p:nvSpPr>
        <p:spPr>
          <a:xfrm>
            <a:off x="521532" y="1369983"/>
            <a:ext cx="2248838" cy="461665"/>
          </a:xfrm>
          <a:prstGeom prst="rect">
            <a:avLst/>
          </a:prstGeom>
          <a:noFill/>
          <a:effectLst/>
        </p:spPr>
        <p:txBody>
          <a:bodyPr wrap="square" rtlCol="0">
            <a:spAutoFit/>
          </a:bodyPr>
          <a:lstStyle/>
          <a:p>
            <a:r>
              <a:rPr lang="en-US" sz="2400" b="1" spc="300" dirty="0" smtClean="0">
                <a:solidFill>
                  <a:schemeClr val="bg1"/>
                </a:solidFill>
                <a:latin typeface="Arial Black" panose="020B0A04020102020204" pitchFamily="34" charset="0"/>
                <a:cs typeface="Times New Roman" panose="02020603050405020304" pitchFamily="18" charset="0"/>
              </a:rPr>
              <a:t>SALE !</a:t>
            </a:r>
            <a:endParaRPr lang="id-ID" sz="4000" b="1" spc="300" dirty="0">
              <a:solidFill>
                <a:schemeClr val="bg1"/>
              </a:solidFill>
              <a:latin typeface="Arial Black" panose="020B0A04020102020204" pitchFamily="34" charset="0"/>
              <a:cs typeface="Times New Roman" panose="02020603050405020304" pitchFamily="18" charset="0"/>
            </a:endParaRPr>
          </a:p>
        </p:txBody>
      </p:sp>
      <p:sp>
        <p:nvSpPr>
          <p:cNvPr id="13" name="TextBox 12"/>
          <p:cNvSpPr txBox="1"/>
          <p:nvPr/>
        </p:nvSpPr>
        <p:spPr>
          <a:xfrm>
            <a:off x="521532" y="3000094"/>
            <a:ext cx="2248838" cy="461665"/>
          </a:xfrm>
          <a:prstGeom prst="rect">
            <a:avLst/>
          </a:prstGeom>
          <a:noFill/>
          <a:effectLst/>
        </p:spPr>
        <p:txBody>
          <a:bodyPr wrap="square" rtlCol="0">
            <a:spAutoFit/>
          </a:bodyPr>
          <a:lstStyle/>
          <a:p>
            <a:r>
              <a:rPr lang="en-US" sz="2400" b="1" spc="300" dirty="0" smtClean="0">
                <a:solidFill>
                  <a:schemeClr val="bg1"/>
                </a:solidFill>
                <a:latin typeface="Arial Black" panose="020B0A04020102020204" pitchFamily="34" charset="0"/>
                <a:cs typeface="Times New Roman" panose="02020603050405020304" pitchFamily="18" charset="0"/>
              </a:rPr>
              <a:t>SALE !</a:t>
            </a:r>
            <a:endParaRPr lang="id-ID" sz="4000" b="1" spc="300" dirty="0">
              <a:solidFill>
                <a:schemeClr val="bg1"/>
              </a:solidFill>
              <a:latin typeface="Arial Black" panose="020B0A04020102020204" pitchFamily="34" charset="0"/>
              <a:cs typeface="Times New Roman" panose="02020603050405020304" pitchFamily="18" charset="0"/>
            </a:endParaRPr>
          </a:p>
        </p:txBody>
      </p:sp>
      <p:grpSp>
        <p:nvGrpSpPr>
          <p:cNvPr id="21" name="Group 20"/>
          <p:cNvGrpSpPr/>
          <p:nvPr/>
        </p:nvGrpSpPr>
        <p:grpSpPr>
          <a:xfrm>
            <a:off x="521532" y="3960258"/>
            <a:ext cx="3327148" cy="396792"/>
            <a:chOff x="6019165" y="5604529"/>
            <a:chExt cx="4280779" cy="510521"/>
          </a:xfrm>
        </p:grpSpPr>
        <p:grpSp>
          <p:nvGrpSpPr>
            <p:cNvPr id="22" name="Group 21"/>
            <p:cNvGrpSpPr/>
            <p:nvPr/>
          </p:nvGrpSpPr>
          <p:grpSpPr>
            <a:xfrm>
              <a:off x="6096000" y="6038850"/>
              <a:ext cx="4203944" cy="76200"/>
              <a:chOff x="6096000" y="5981700"/>
              <a:chExt cx="4203944" cy="76200"/>
            </a:xfrm>
          </p:grpSpPr>
          <p:sp>
            <p:nvSpPr>
              <p:cNvPr id="25" name="Rectangle 24"/>
              <p:cNvSpPr/>
              <p:nvPr/>
            </p:nvSpPr>
            <p:spPr>
              <a:xfrm>
                <a:off x="6096000" y="5981700"/>
                <a:ext cx="4203943"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841730" y="5981700"/>
                <a:ext cx="2458214"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p:cNvSpPr txBox="1"/>
            <p:nvPr/>
          </p:nvSpPr>
          <p:spPr>
            <a:xfrm>
              <a:off x="6019165" y="5604529"/>
              <a:ext cx="4182830" cy="395992"/>
            </a:xfrm>
            <a:prstGeom prst="rect">
              <a:avLst/>
            </a:prstGeom>
            <a:noFill/>
            <a:effectLst/>
          </p:spPr>
          <p:txBody>
            <a:bodyPr wrap="square" rtlCol="0">
              <a:spAutoFit/>
            </a:bodyPr>
            <a:lstStyle/>
            <a:p>
              <a:r>
                <a:rPr lang="en-US" sz="1400" b="1" spc="300" dirty="0" smtClean="0">
                  <a:solidFill>
                    <a:schemeClr val="bg1"/>
                  </a:solidFill>
                  <a:latin typeface="Arial Black" panose="020B0A04020102020204" pitchFamily="34" charset="0"/>
                  <a:cs typeface="Times New Roman" panose="02020603050405020304" pitchFamily="18" charset="0"/>
                </a:rPr>
                <a:t>INVESTMENT</a:t>
              </a:r>
              <a:endParaRPr lang="id-ID" sz="1400" b="1" spc="300" dirty="0">
                <a:solidFill>
                  <a:schemeClr val="bg1"/>
                </a:solidFill>
                <a:latin typeface="Arial Black" panose="020B0A04020102020204" pitchFamily="34" charset="0"/>
                <a:cs typeface="Times New Roman" panose="02020603050405020304" pitchFamily="18" charset="0"/>
              </a:endParaRPr>
            </a:p>
          </p:txBody>
        </p:sp>
        <p:sp>
          <p:nvSpPr>
            <p:cNvPr id="24" name="TextBox 23"/>
            <p:cNvSpPr txBox="1"/>
            <p:nvPr/>
          </p:nvSpPr>
          <p:spPr>
            <a:xfrm>
              <a:off x="9056609" y="5621635"/>
              <a:ext cx="1243335" cy="395992"/>
            </a:xfrm>
            <a:prstGeom prst="rect">
              <a:avLst/>
            </a:prstGeom>
            <a:noFill/>
            <a:effectLst/>
          </p:spPr>
          <p:txBody>
            <a:bodyPr wrap="square" rtlCol="0">
              <a:spAutoFit/>
            </a:bodyPr>
            <a:lstStyle/>
            <a:p>
              <a:r>
                <a:rPr lang="en-US" sz="1400" b="1" spc="300" dirty="0">
                  <a:solidFill>
                    <a:schemeClr val="bg1"/>
                  </a:solidFill>
                  <a:latin typeface="Arial Black" panose="020B0A04020102020204" pitchFamily="34" charset="0"/>
                  <a:cs typeface="Times New Roman" panose="02020603050405020304" pitchFamily="18" charset="0"/>
                </a:rPr>
                <a:t>8</a:t>
              </a:r>
              <a:r>
                <a:rPr lang="en-US" sz="1400" b="1" spc="300" dirty="0" smtClean="0">
                  <a:solidFill>
                    <a:schemeClr val="bg1"/>
                  </a:solidFill>
                  <a:latin typeface="Arial Black" panose="020B0A04020102020204" pitchFamily="34" charset="0"/>
                  <a:cs typeface="Times New Roman" panose="02020603050405020304" pitchFamily="18" charset="0"/>
                </a:rPr>
                <a:t>5%</a:t>
              </a:r>
              <a:endParaRPr lang="id-ID" sz="1400" b="1" spc="300" dirty="0">
                <a:solidFill>
                  <a:schemeClr val="bg1"/>
                </a:solidFill>
                <a:latin typeface="Arial Black" panose="020B0A04020102020204" pitchFamily="34" charset="0"/>
                <a:cs typeface="Times New Roman" panose="02020603050405020304" pitchFamily="18" charset="0"/>
              </a:endParaRPr>
            </a:p>
          </p:txBody>
        </p:sp>
      </p:grpSp>
      <p:grpSp>
        <p:nvGrpSpPr>
          <p:cNvPr id="27" name="Group 26"/>
          <p:cNvGrpSpPr/>
          <p:nvPr/>
        </p:nvGrpSpPr>
        <p:grpSpPr>
          <a:xfrm>
            <a:off x="521532" y="2340676"/>
            <a:ext cx="3327148" cy="396792"/>
            <a:chOff x="6019165" y="5604529"/>
            <a:chExt cx="4280779" cy="510521"/>
          </a:xfrm>
        </p:grpSpPr>
        <p:grpSp>
          <p:nvGrpSpPr>
            <p:cNvPr id="28" name="Group 27"/>
            <p:cNvGrpSpPr/>
            <p:nvPr/>
          </p:nvGrpSpPr>
          <p:grpSpPr>
            <a:xfrm>
              <a:off x="6096000" y="6038850"/>
              <a:ext cx="4203944" cy="76200"/>
              <a:chOff x="6096000" y="5981700"/>
              <a:chExt cx="4203944" cy="76200"/>
            </a:xfrm>
          </p:grpSpPr>
          <p:sp>
            <p:nvSpPr>
              <p:cNvPr id="31" name="Rectangle 30"/>
              <p:cNvSpPr/>
              <p:nvPr/>
            </p:nvSpPr>
            <p:spPr>
              <a:xfrm>
                <a:off x="6096000" y="5981700"/>
                <a:ext cx="4203943"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7841730" y="5981700"/>
                <a:ext cx="2458214"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p:cNvSpPr txBox="1"/>
            <p:nvPr/>
          </p:nvSpPr>
          <p:spPr>
            <a:xfrm>
              <a:off x="6019165" y="5604529"/>
              <a:ext cx="4182830" cy="395992"/>
            </a:xfrm>
            <a:prstGeom prst="rect">
              <a:avLst/>
            </a:prstGeom>
            <a:noFill/>
            <a:effectLst/>
          </p:spPr>
          <p:txBody>
            <a:bodyPr wrap="square" rtlCol="0">
              <a:spAutoFit/>
            </a:bodyPr>
            <a:lstStyle/>
            <a:p>
              <a:r>
                <a:rPr lang="en-US" sz="1400" b="1" spc="300" dirty="0" smtClean="0">
                  <a:solidFill>
                    <a:schemeClr val="bg1"/>
                  </a:solidFill>
                  <a:latin typeface="Arial Black" panose="020B0A04020102020204" pitchFamily="34" charset="0"/>
                  <a:cs typeface="Times New Roman" panose="02020603050405020304" pitchFamily="18" charset="0"/>
                </a:rPr>
                <a:t>INVESTMENT</a:t>
              </a:r>
              <a:endParaRPr lang="id-ID" sz="1400" b="1" spc="300" dirty="0">
                <a:solidFill>
                  <a:schemeClr val="bg1"/>
                </a:solidFill>
                <a:latin typeface="Arial Black" panose="020B0A04020102020204" pitchFamily="34" charset="0"/>
                <a:cs typeface="Times New Roman" panose="02020603050405020304" pitchFamily="18" charset="0"/>
              </a:endParaRPr>
            </a:p>
          </p:txBody>
        </p:sp>
        <p:sp>
          <p:nvSpPr>
            <p:cNvPr id="30" name="TextBox 29"/>
            <p:cNvSpPr txBox="1"/>
            <p:nvPr/>
          </p:nvSpPr>
          <p:spPr>
            <a:xfrm>
              <a:off x="9056609" y="5621635"/>
              <a:ext cx="1243335" cy="395992"/>
            </a:xfrm>
            <a:prstGeom prst="rect">
              <a:avLst/>
            </a:prstGeom>
            <a:noFill/>
            <a:effectLst/>
          </p:spPr>
          <p:txBody>
            <a:bodyPr wrap="square" rtlCol="0">
              <a:spAutoFit/>
            </a:bodyPr>
            <a:lstStyle/>
            <a:p>
              <a:r>
                <a:rPr lang="en-US" sz="1400" b="1" spc="300" dirty="0">
                  <a:solidFill>
                    <a:schemeClr val="bg1"/>
                  </a:solidFill>
                  <a:latin typeface="Arial Black" panose="020B0A04020102020204" pitchFamily="34" charset="0"/>
                  <a:cs typeface="Times New Roman" panose="02020603050405020304" pitchFamily="18" charset="0"/>
                </a:rPr>
                <a:t>6</a:t>
              </a:r>
              <a:r>
                <a:rPr lang="en-US" sz="1400" b="1" spc="300" dirty="0" smtClean="0">
                  <a:solidFill>
                    <a:schemeClr val="bg1"/>
                  </a:solidFill>
                  <a:latin typeface="Arial Black" panose="020B0A04020102020204" pitchFamily="34" charset="0"/>
                  <a:cs typeface="Times New Roman" panose="02020603050405020304" pitchFamily="18" charset="0"/>
                </a:rPr>
                <a:t>5%</a:t>
              </a:r>
              <a:endParaRPr lang="id-ID" sz="1400" b="1" spc="300" dirty="0">
                <a:solidFill>
                  <a:schemeClr val="bg1"/>
                </a:solidFill>
                <a:latin typeface="Arial Black" panose="020B0A04020102020204" pitchFamily="34" charset="0"/>
                <a:cs typeface="Times New Roman" panose="02020603050405020304" pitchFamily="18" charset="0"/>
              </a:endParaRPr>
            </a:p>
          </p:txBody>
        </p:sp>
      </p:grpSp>
      <p:sp>
        <p:nvSpPr>
          <p:cNvPr id="33" name="Text Placeholder 6">
            <a:extLst>
              <a:ext uri="{FF2B5EF4-FFF2-40B4-BE49-F238E27FC236}">
                <a16:creationId xmlns="" xmlns:a16="http://schemas.microsoft.com/office/drawing/2014/main" id="{BA3DC23B-4D0A-9749-A05B-35A16027E9CA}"/>
              </a:ext>
            </a:extLst>
          </p:cNvPr>
          <p:cNvSpPr txBox="1">
            <a:spLocks/>
          </p:cNvSpPr>
          <p:nvPr/>
        </p:nvSpPr>
        <p:spPr>
          <a:xfrm>
            <a:off x="4834895" y="3465513"/>
            <a:ext cx="2769859"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 A company is an association or collection of </a:t>
            </a:r>
            <a:r>
              <a:rPr lang="en-US" sz="1000" dirty="0" smtClean="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individuals</a:t>
            </a:r>
            <a:r>
              <a:rPr lang="en-US" sz="1000" dirty="0">
                <a:solidFill>
                  <a:schemeClr val="tx1">
                    <a:lumMod val="75000"/>
                    <a:lumOff val="25000"/>
                  </a:schemeClr>
                </a:solidFill>
                <a:latin typeface="Montserrat" panose="00000500000000000000" pitchFamily="50" charset="0"/>
                <a:ea typeface="Open Sans" panose="020B0606030504020204" pitchFamily="34" charset="0"/>
                <a:cs typeface="Open Sans" panose="020B0606030504020204" pitchFamily="34" charset="0"/>
              </a:rPr>
              <a:t>.</a:t>
            </a:r>
          </a:p>
        </p:txBody>
      </p:sp>
      <p:sp>
        <p:nvSpPr>
          <p:cNvPr id="34" name="TextBox 33"/>
          <p:cNvSpPr txBox="1"/>
          <p:nvPr/>
        </p:nvSpPr>
        <p:spPr>
          <a:xfrm>
            <a:off x="5680778" y="1533770"/>
            <a:ext cx="4986728" cy="1077218"/>
          </a:xfrm>
          <a:prstGeom prst="rect">
            <a:avLst/>
          </a:prstGeom>
          <a:noFill/>
          <a:effectLst/>
        </p:spPr>
        <p:txBody>
          <a:bodyPr wrap="square" rtlCol="0">
            <a:spAutoFit/>
          </a:bodyPr>
          <a:lstStyle/>
          <a:p>
            <a:r>
              <a:rPr lang="en-US" sz="3200" b="1" spc="300" dirty="0" smtClean="0">
                <a:solidFill>
                  <a:schemeClr val="bg1"/>
                </a:solidFill>
                <a:latin typeface="Arial Black" panose="020B0A04020102020204" pitchFamily="34" charset="0"/>
                <a:cs typeface="Times New Roman" panose="02020603050405020304" pitchFamily="18" charset="0"/>
              </a:rPr>
              <a:t>COMPANY ON</a:t>
            </a:r>
          </a:p>
          <a:p>
            <a:r>
              <a:rPr lang="en-US" sz="3200" b="1" spc="300" dirty="0" smtClean="0">
                <a:solidFill>
                  <a:schemeClr val="bg1"/>
                </a:solidFill>
                <a:latin typeface="Arial Black" panose="020B0A04020102020204" pitchFamily="34" charset="0"/>
                <a:cs typeface="Times New Roman" panose="02020603050405020304" pitchFamily="18" charset="0"/>
              </a:rPr>
              <a:t>TARGET IN YEARS</a:t>
            </a:r>
            <a:endParaRPr lang="id-ID" sz="4800" b="1" spc="300" dirty="0">
              <a:solidFill>
                <a:schemeClr val="bg1"/>
              </a:solidFill>
              <a:latin typeface="Arial Black" panose="020B0A04020102020204" pitchFamily="34" charset="0"/>
              <a:cs typeface="Times New Roman" panose="02020603050405020304" pitchFamily="18" charset="0"/>
            </a:endParaRPr>
          </a:p>
        </p:txBody>
      </p:sp>
      <p:grpSp>
        <p:nvGrpSpPr>
          <p:cNvPr id="35" name="Group 34"/>
          <p:cNvGrpSpPr/>
          <p:nvPr/>
        </p:nvGrpSpPr>
        <p:grpSpPr>
          <a:xfrm>
            <a:off x="284813" y="255392"/>
            <a:ext cx="824459" cy="824459"/>
            <a:chOff x="284813" y="255392"/>
            <a:chExt cx="824459" cy="824459"/>
          </a:xfrm>
        </p:grpSpPr>
        <p:sp>
          <p:nvSpPr>
            <p:cNvPr id="36" name="Frame 35"/>
            <p:cNvSpPr/>
            <p:nvPr/>
          </p:nvSpPr>
          <p:spPr>
            <a:xfrm>
              <a:off x="284813" y="255392"/>
              <a:ext cx="824459" cy="824459"/>
            </a:xfrm>
            <a:prstGeom prst="fra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Rectangle 36"/>
            <p:cNvSpPr/>
            <p:nvPr/>
          </p:nvSpPr>
          <p:spPr>
            <a:xfrm>
              <a:off x="358409" y="431592"/>
              <a:ext cx="707245" cy="461665"/>
            </a:xfrm>
            <a:prstGeom prst="rect">
              <a:avLst/>
            </a:prstGeom>
          </p:spPr>
          <p:txBody>
            <a:bodyPr wrap="none">
              <a:spAutoFit/>
            </a:bodyPr>
            <a:lstStyle/>
            <a:p>
              <a:pPr algn="ctr"/>
              <a:r>
                <a:rPr lang="en-US" sz="2400" spc="300" dirty="0" smtClean="0">
                  <a:solidFill>
                    <a:schemeClr val="bg1"/>
                  </a:solidFill>
                  <a:latin typeface="Arial Black" panose="020B0A04020102020204" pitchFamily="34" charset="0"/>
                  <a:cs typeface="Aharoni" pitchFamily="2" charset="-79"/>
                </a:rPr>
                <a:t>ST</a:t>
              </a:r>
              <a:endParaRPr lang="en-US" sz="2400" spc="300" dirty="0">
                <a:solidFill>
                  <a:schemeClr val="bg1"/>
                </a:solidFill>
                <a:latin typeface="Arial Black" panose="020B0A04020102020204" pitchFamily="34" charset="0"/>
                <a:cs typeface="Aharoni" pitchFamily="2" charset="-79"/>
              </a:endParaRPr>
            </a:p>
          </p:txBody>
        </p:sp>
      </p:grpSp>
      <p:sp>
        <p:nvSpPr>
          <p:cNvPr id="38" name="Text Placeholder 6">
            <a:extLst>
              <a:ext uri="{FF2B5EF4-FFF2-40B4-BE49-F238E27FC236}">
                <a16:creationId xmlns="" xmlns:a16="http://schemas.microsoft.com/office/drawing/2014/main" id="{BA3DC23B-4D0A-9749-A05B-35A16027E9CA}"/>
              </a:ext>
            </a:extLst>
          </p:cNvPr>
          <p:cNvSpPr txBox="1">
            <a:spLocks/>
          </p:cNvSpPr>
          <p:nvPr/>
        </p:nvSpPr>
        <p:spPr>
          <a:xfrm>
            <a:off x="521532" y="4735117"/>
            <a:ext cx="3665766" cy="5311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defRPr sz="3200"/>
            </a:pP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A company is an association or collection of individuals, whether natural persons. individuals, whether natural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 </a:t>
            </a:r>
            <a:r>
              <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rPr>
              <a:t>company is an </a:t>
            </a:r>
            <a:r>
              <a:rPr lang="en-US" sz="1000" dirty="0" smtClean="0">
                <a:solidFill>
                  <a:schemeClr val="bg1"/>
                </a:solidFill>
                <a:latin typeface="Montserrat" panose="00000500000000000000" pitchFamily="50" charset="0"/>
                <a:ea typeface="Open Sans" panose="020B0606030504020204" pitchFamily="34" charset="0"/>
                <a:cs typeface="Open Sans" panose="020B0606030504020204" pitchFamily="34" charset="0"/>
              </a:rPr>
              <a:t>association.</a:t>
            </a:r>
            <a:endParaRPr lang="en-US" sz="1000" dirty="0">
              <a:solidFill>
                <a:schemeClr val="bg1"/>
              </a:solidFill>
              <a:latin typeface="Montserrat" panose="00000500000000000000" pitchFamily="50"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499237349"/>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2134</Words>
  <Application>Microsoft Office PowerPoint</Application>
  <PresentationFormat>Widescreen</PresentationFormat>
  <Paragraphs>216</Paragraphs>
  <Slides>32</Slides>
  <Notes>0</Notes>
  <HiddenSlides>0</HiddenSlides>
  <MMClips>0</MMClips>
  <ScaleCrop>false</ScaleCrop>
  <HeadingPairs>
    <vt:vector size="6" baseType="variant">
      <vt:variant>
        <vt:lpstr>Fonts Used</vt:lpstr>
      </vt:variant>
      <vt:variant>
        <vt:i4>17</vt:i4>
      </vt:variant>
      <vt:variant>
        <vt:lpstr>Theme</vt:lpstr>
      </vt:variant>
      <vt:variant>
        <vt:i4>2</vt:i4>
      </vt:variant>
      <vt:variant>
        <vt:lpstr>Slide Titles</vt:lpstr>
      </vt:variant>
      <vt:variant>
        <vt:i4>32</vt:i4>
      </vt:variant>
    </vt:vector>
  </HeadingPairs>
  <TitlesOfParts>
    <vt:vector size="51" baseType="lpstr">
      <vt:lpstr>Aharoni</vt:lpstr>
      <vt:lpstr>Arial</vt:lpstr>
      <vt:lpstr>Arial </vt:lpstr>
      <vt:lpstr>Arial Black</vt:lpstr>
      <vt:lpstr>Calibri</vt:lpstr>
      <vt:lpstr>Calibri Light</vt:lpstr>
      <vt:lpstr>Lato</vt:lpstr>
      <vt:lpstr>Lato Black</vt:lpstr>
      <vt:lpstr>Lato Light</vt:lpstr>
      <vt:lpstr>Lato Regular</vt:lpstr>
      <vt:lpstr>Montserrat</vt:lpstr>
      <vt:lpstr>Montserrat bold</vt:lpstr>
      <vt:lpstr>Montserrat Light</vt:lpstr>
      <vt:lpstr>Open Sans</vt:lpstr>
      <vt:lpstr>Roboto</vt:lpstr>
      <vt:lpstr>Source Sans Pro Light</vt:lpstr>
      <vt:lpstr>Times New Roman</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52</cp:revision>
  <dcterms:created xsi:type="dcterms:W3CDTF">2020-02-20T08:15:07Z</dcterms:created>
  <dcterms:modified xsi:type="dcterms:W3CDTF">2020-02-21T17:14:45Z</dcterms:modified>
</cp:coreProperties>
</file>