
<file path=[Content_Types].xml><?xml version="1.0" encoding="utf-8"?>
<Types xmlns="http://schemas.openxmlformats.org/package/2006/content-types">
  <Default Extension="xml" ContentType="application/xml"/>
  <Default Extension="xlsx" ContentType="application/vnd.openxmlformats-officedocument.spreadsheetml.sheet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65" r:id="rId2"/>
    <p:sldId id="261" r:id="rId3"/>
    <p:sldId id="264" r:id="rId4"/>
    <p:sldId id="276" r:id="rId5"/>
    <p:sldId id="277" r:id="rId6"/>
    <p:sldId id="278" r:id="rId7"/>
    <p:sldId id="266" r:id="rId8"/>
    <p:sldId id="268" r:id="rId9"/>
    <p:sldId id="279" r:id="rId10"/>
    <p:sldId id="280" r:id="rId11"/>
    <p:sldId id="281" r:id="rId12"/>
    <p:sldId id="269" r:id="rId13"/>
    <p:sldId id="270" r:id="rId14"/>
    <p:sldId id="282" r:id="rId15"/>
    <p:sldId id="283" r:id="rId16"/>
    <p:sldId id="284" r:id="rId17"/>
    <p:sldId id="271" r:id="rId18"/>
    <p:sldId id="272" r:id="rId19"/>
    <p:sldId id="285" r:id="rId20"/>
    <p:sldId id="286" r:id="rId21"/>
    <p:sldId id="287" r:id="rId22"/>
    <p:sldId id="288" r:id="rId23"/>
    <p:sldId id="274" r:id="rId24"/>
    <p:sldId id="275" r:id="rId25"/>
    <p:sldId id="289" r:id="rId26"/>
    <p:sldId id="290" r:id="rId27"/>
    <p:sldId id="291" r:id="rId28"/>
    <p:sldId id="292" r:id="rId29"/>
    <p:sldId id="293" r:id="rId30"/>
    <p:sldId id="267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B77D80AE-6A47-443D-B4FF-FEBF2FEC1151}">
          <p14:sldIdLst>
            <p14:sldId id="265"/>
          </p14:sldIdLst>
        </p14:section>
        <p14:section name="About Us" id="{B9405743-96BB-4DC0-AEF1-B4AA5B1A6F39}">
          <p14:sldIdLst>
            <p14:sldId id="261"/>
            <p14:sldId id="264"/>
            <p14:sldId id="276"/>
            <p14:sldId id="277"/>
            <p14:sldId id="278"/>
          </p14:sldIdLst>
        </p14:section>
        <p14:section name="Service" id="{CF5B79E3-62DF-4362-8B12-3DB18DB52DB0}">
          <p14:sldIdLst>
            <p14:sldId id="266"/>
            <p14:sldId id="268"/>
            <p14:sldId id="279"/>
            <p14:sldId id="280"/>
            <p14:sldId id="281"/>
          </p14:sldIdLst>
        </p14:section>
        <p14:section name="Portfolio" id="{00067DCC-8313-4F2A-919B-C7CB2D8DFE0B}">
          <p14:sldIdLst>
            <p14:sldId id="269"/>
            <p14:sldId id="270"/>
            <p14:sldId id="282"/>
            <p14:sldId id="283"/>
            <p14:sldId id="284"/>
          </p14:sldIdLst>
        </p14:section>
        <p14:section name="Team" id="{64268B4E-609B-4BE1-982F-6DCA872D0BCC}">
          <p14:sldIdLst>
            <p14:sldId id="271"/>
            <p14:sldId id="272"/>
            <p14:sldId id="285"/>
            <p14:sldId id="286"/>
            <p14:sldId id="287"/>
            <p14:sldId id="288"/>
          </p14:sldIdLst>
        </p14:section>
        <p14:section name="Mockup" id="{DA36B7E5-6529-4338-88B7-0DD9B52B8FA7}">
          <p14:sldIdLst>
            <p14:sldId id="274"/>
            <p14:sldId id="275"/>
            <p14:sldId id="289"/>
            <p14:sldId id="290"/>
            <p14:sldId id="291"/>
            <p14:sldId id="292"/>
            <p14:sldId id="293"/>
          </p14:sldIdLst>
        </p14:section>
        <p14:section name="Thank" id="{A5CC419D-B5F7-4C44-B541-FF6E03016B27}">
          <p14:sldIdLst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EDE8"/>
    <a:srgbClr val="B19686"/>
    <a:srgbClr val="D0C8BE"/>
    <a:srgbClr val="E4E41C"/>
    <a:srgbClr val="496356"/>
    <a:srgbClr val="6A7E75"/>
    <a:srgbClr val="E8E8E8"/>
    <a:srgbClr val="E1D6D2"/>
    <a:srgbClr val="B0A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0" autoAdjust="0"/>
    <p:restoredTop sz="95101" autoAdjust="0"/>
  </p:normalViewPr>
  <p:slideViewPr>
    <p:cSldViewPr snapToGrid="0">
      <p:cViewPr>
        <p:scale>
          <a:sx n="75" d="100"/>
          <a:sy n="75" d="100"/>
        </p:scale>
        <p:origin x="2064" y="7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One</c:v>
                </c:pt>
                <c:pt idx="1">
                  <c:v>Two </c:v>
                </c:pt>
                <c:pt idx="2">
                  <c:v>Three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3.0</c:v>
                </c:pt>
                <c:pt idx="1">
                  <c:v>1.0</c:v>
                </c:pt>
                <c:pt idx="2">
                  <c:v>4.0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One</c:v>
                </c:pt>
                <c:pt idx="1">
                  <c:v>Two </c:v>
                </c:pt>
                <c:pt idx="2">
                  <c:v>Three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2.0</c:v>
                </c:pt>
                <c:pt idx="1">
                  <c:v>5.0</c:v>
                </c:pt>
                <c:pt idx="2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128312816"/>
        <c:axId val="-2128311168"/>
      </c:barChart>
      <c:catAx>
        <c:axId val="-2128312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8311168"/>
        <c:crosses val="autoZero"/>
        <c:auto val="1"/>
        <c:lblAlgn val="ctr"/>
        <c:lblOffset val="100"/>
        <c:noMultiLvlLbl val="0"/>
      </c:catAx>
      <c:valAx>
        <c:axId val="-2128311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8312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7.0</c:v>
                </c:pt>
                <c:pt idx="1">
                  <c:v>3.0</c:v>
                </c:pt>
                <c:pt idx="2">
                  <c:v>2.0</c:v>
                </c:pt>
                <c:pt idx="3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B3B2AABD-BF25-4A6D-A1D0-79908927F5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D0BB832-D7BB-45B4-8ADB-FA3F1BE522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90F08-54D9-4538-906C-CC83B54166C9}" type="datetimeFigureOut">
              <a:rPr lang="id-ID" smtClean="0"/>
              <a:t>26/03/20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94AF4D2-58B0-4928-9C6C-86C214701C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7A22080-FE04-4E63-9ABB-99E3088612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E2E02-7EDC-447C-8818-7C4ED6167A6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64233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9042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A205C676-7D94-4A26-97A5-DEB96E40CB0B}"/>
              </a:ext>
            </a:extLst>
          </p:cNvPr>
          <p:cNvGrpSpPr/>
          <p:nvPr userDrawn="1"/>
        </p:nvGrpSpPr>
        <p:grpSpPr>
          <a:xfrm>
            <a:off x="710111" y="568423"/>
            <a:ext cx="10799714" cy="5717336"/>
            <a:chOff x="707404" y="568423"/>
            <a:chExt cx="10799714" cy="5717336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C4154E62-3F8D-4765-B097-F4F071C6B2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2B48564F-9BF4-458F-B8BC-1DAD0DF60B52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xmlns="" id="{90BC0754-9A19-4B23-8813-23C18FC118F2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954DF3AE-CDCA-4613-8CD0-A2A44098E0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5962" y="996566"/>
            <a:ext cx="5020038" cy="4874644"/>
          </a:xfrm>
          <a:custGeom>
            <a:avLst/>
            <a:gdLst>
              <a:gd name="connsiteX0" fmla="*/ 293064 w 5020038"/>
              <a:gd name="connsiteY0" fmla="*/ 0 h 4874644"/>
              <a:gd name="connsiteX1" fmla="*/ 5020038 w 5020038"/>
              <a:gd name="connsiteY1" fmla="*/ 0 h 4874644"/>
              <a:gd name="connsiteX2" fmla="*/ 5020038 w 5020038"/>
              <a:gd name="connsiteY2" fmla="*/ 4874644 h 4874644"/>
              <a:gd name="connsiteX3" fmla="*/ 293064 w 5020038"/>
              <a:gd name="connsiteY3" fmla="*/ 4874644 h 4874644"/>
              <a:gd name="connsiteX4" fmla="*/ 0 w 5020038"/>
              <a:gd name="connsiteY4" fmla="*/ 4581580 h 4874644"/>
              <a:gd name="connsiteX5" fmla="*/ 0 w 5020038"/>
              <a:gd name="connsiteY5" fmla="*/ 293064 h 4874644"/>
              <a:gd name="connsiteX6" fmla="*/ 293064 w 5020038"/>
              <a:gd name="connsiteY6" fmla="*/ 0 h 48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20038" h="4874644">
                <a:moveTo>
                  <a:pt x="293064" y="0"/>
                </a:moveTo>
                <a:lnTo>
                  <a:pt x="5020038" y="0"/>
                </a:lnTo>
                <a:lnTo>
                  <a:pt x="5020038" y="4874644"/>
                </a:lnTo>
                <a:lnTo>
                  <a:pt x="293064" y="4874644"/>
                </a:lnTo>
                <a:cubicBezTo>
                  <a:pt x="131209" y="4874644"/>
                  <a:pt x="0" y="4743435"/>
                  <a:pt x="0" y="4581580"/>
                </a:cubicBezTo>
                <a:lnTo>
                  <a:pt x="0" y="293064"/>
                </a:lnTo>
                <a:cubicBezTo>
                  <a:pt x="0" y="131209"/>
                  <a:pt x="131209" y="0"/>
                  <a:pt x="293064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42410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5933C770-3E6F-4A2A-A0CC-FAFE255C06CA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xmlns="" id="{B7D4B6B5-633A-425E-ADFC-AE634B2BA9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3196989E-7226-45B2-8F50-1DB57A3B1C34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xmlns="" id="{9B4F250A-8D5C-481E-9964-7D0674FBDDFB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620F8A5F-7DA9-4D26-82E5-8FCB7F8BE2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3120" y="1007047"/>
            <a:ext cx="5051131" cy="2419572"/>
          </a:xfrm>
          <a:custGeom>
            <a:avLst/>
            <a:gdLst>
              <a:gd name="connsiteX0" fmla="*/ 0 w 5051131"/>
              <a:gd name="connsiteY0" fmla="*/ 0 h 2419572"/>
              <a:gd name="connsiteX1" fmla="*/ 4745399 w 5051131"/>
              <a:gd name="connsiteY1" fmla="*/ 0 h 2419572"/>
              <a:gd name="connsiteX2" fmla="*/ 5051131 w 5051131"/>
              <a:gd name="connsiteY2" fmla="*/ 305732 h 2419572"/>
              <a:gd name="connsiteX3" fmla="*/ 5051131 w 5051131"/>
              <a:gd name="connsiteY3" fmla="*/ 2419572 h 2419572"/>
              <a:gd name="connsiteX4" fmla="*/ 0 w 5051131"/>
              <a:gd name="connsiteY4" fmla="*/ 2419572 h 2419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1131" h="2419572">
                <a:moveTo>
                  <a:pt x="0" y="0"/>
                </a:moveTo>
                <a:lnTo>
                  <a:pt x="4745399" y="0"/>
                </a:lnTo>
                <a:cubicBezTo>
                  <a:pt x="4914250" y="0"/>
                  <a:pt x="5051131" y="136881"/>
                  <a:pt x="5051131" y="305732"/>
                </a:cubicBezTo>
                <a:lnTo>
                  <a:pt x="5051131" y="2419572"/>
                </a:lnTo>
                <a:lnTo>
                  <a:pt x="0" y="241957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36446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5933C770-3E6F-4A2A-A0CC-FAFE255C06CA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xmlns="" id="{B7D4B6B5-633A-425E-ADFC-AE634B2BA9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3196989E-7226-45B2-8F50-1DB57A3B1C34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xmlns="" id="{9B4F250A-8D5C-481E-9964-7D0674FBDDFB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Freeform: Shape 8">
            <a:extLst>
              <a:ext uri="{FF2B5EF4-FFF2-40B4-BE49-F238E27FC236}">
                <a16:creationId xmlns:a16="http://schemas.microsoft.com/office/drawing/2014/main" xmlns="" id="{620F8A5F-7DA9-4D26-82E5-8FCB7F8BE2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3120" y="1007047"/>
            <a:ext cx="5051131" cy="2419572"/>
          </a:xfrm>
          <a:custGeom>
            <a:avLst/>
            <a:gdLst>
              <a:gd name="connsiteX0" fmla="*/ 0 w 5051131"/>
              <a:gd name="connsiteY0" fmla="*/ 0 h 2419572"/>
              <a:gd name="connsiteX1" fmla="*/ 4745399 w 5051131"/>
              <a:gd name="connsiteY1" fmla="*/ 0 h 2419572"/>
              <a:gd name="connsiteX2" fmla="*/ 5051131 w 5051131"/>
              <a:gd name="connsiteY2" fmla="*/ 305732 h 2419572"/>
              <a:gd name="connsiteX3" fmla="*/ 5051131 w 5051131"/>
              <a:gd name="connsiteY3" fmla="*/ 2419572 h 2419572"/>
              <a:gd name="connsiteX4" fmla="*/ 0 w 5051131"/>
              <a:gd name="connsiteY4" fmla="*/ 2419572 h 2419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1131" h="2419572">
                <a:moveTo>
                  <a:pt x="0" y="0"/>
                </a:moveTo>
                <a:lnTo>
                  <a:pt x="4745399" y="0"/>
                </a:lnTo>
                <a:cubicBezTo>
                  <a:pt x="4914250" y="0"/>
                  <a:pt x="5051131" y="136881"/>
                  <a:pt x="5051131" y="305732"/>
                </a:cubicBezTo>
                <a:lnTo>
                  <a:pt x="5051131" y="2419572"/>
                </a:lnTo>
                <a:lnTo>
                  <a:pt x="0" y="241957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EFB35D2B-3F1E-412D-9663-916E843CE0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41989" y="3456781"/>
            <a:ext cx="5051131" cy="2419572"/>
          </a:xfrm>
          <a:custGeom>
            <a:avLst/>
            <a:gdLst>
              <a:gd name="connsiteX0" fmla="*/ 0 w 5051131"/>
              <a:gd name="connsiteY0" fmla="*/ 0 h 2419572"/>
              <a:gd name="connsiteX1" fmla="*/ 5051131 w 5051131"/>
              <a:gd name="connsiteY1" fmla="*/ 0 h 2419572"/>
              <a:gd name="connsiteX2" fmla="*/ 5051131 w 5051131"/>
              <a:gd name="connsiteY2" fmla="*/ 2419572 h 2419572"/>
              <a:gd name="connsiteX3" fmla="*/ 305732 w 5051131"/>
              <a:gd name="connsiteY3" fmla="*/ 2419572 h 2419572"/>
              <a:gd name="connsiteX4" fmla="*/ 0 w 5051131"/>
              <a:gd name="connsiteY4" fmla="*/ 2113840 h 2419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1131" h="2419572">
                <a:moveTo>
                  <a:pt x="0" y="0"/>
                </a:moveTo>
                <a:lnTo>
                  <a:pt x="5051131" y="0"/>
                </a:lnTo>
                <a:lnTo>
                  <a:pt x="5051131" y="2419572"/>
                </a:lnTo>
                <a:lnTo>
                  <a:pt x="305732" y="2419572"/>
                </a:lnTo>
                <a:cubicBezTo>
                  <a:pt x="136881" y="2419572"/>
                  <a:pt x="0" y="2282691"/>
                  <a:pt x="0" y="211384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34869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B7D4B6B5-633A-425E-ADFC-AE634B2BA9F8}"/>
              </a:ext>
            </a:extLst>
          </p:cNvPr>
          <p:cNvCxnSpPr>
            <a:cxnSpLocks/>
          </p:cNvCxnSpPr>
          <p:nvPr/>
        </p:nvCxnSpPr>
        <p:spPr>
          <a:xfrm flipH="1">
            <a:off x="9863433" y="4642075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3196989E-7226-45B2-8F50-1DB57A3B1C34}"/>
              </a:ext>
            </a:extLst>
          </p:cNvPr>
          <p:cNvCxnSpPr/>
          <p:nvPr/>
        </p:nvCxnSpPr>
        <p:spPr>
          <a:xfrm flipH="1">
            <a:off x="707404" y="568423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: Rounded Corners 4">
            <a:extLst>
              <a:ext uri="{FF2B5EF4-FFF2-40B4-BE49-F238E27FC236}">
                <a16:creationId xmlns:a16="http://schemas.microsoft.com/office/drawing/2014/main" xmlns="" id="{268CDBD5-25DD-4FF4-8A69-5C9C514B3E41}"/>
              </a:ext>
            </a:extLst>
          </p:cNvPr>
          <p:cNvSpPr/>
          <p:nvPr userDrawn="1"/>
        </p:nvSpPr>
        <p:spPr>
          <a:xfrm>
            <a:off x="1083581" y="1014189"/>
            <a:ext cx="10034363" cy="4855022"/>
          </a:xfrm>
          <a:prstGeom prst="roundRect">
            <a:avLst>
              <a:gd name="adj" fmla="val 626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xmlns="" id="{70F194ED-C7FA-41C1-BBF5-9522B98D74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83581" y="3429002"/>
            <a:ext cx="3344787" cy="2440211"/>
          </a:xfrm>
          <a:custGeom>
            <a:avLst/>
            <a:gdLst>
              <a:gd name="connsiteX0" fmla="*/ 0 w 3344787"/>
              <a:gd name="connsiteY0" fmla="*/ 0 h 2440211"/>
              <a:gd name="connsiteX1" fmla="*/ 3344787 w 3344787"/>
              <a:gd name="connsiteY1" fmla="*/ 0 h 2440211"/>
              <a:gd name="connsiteX2" fmla="*/ 3344787 w 3344787"/>
              <a:gd name="connsiteY2" fmla="*/ 2440211 h 2440211"/>
              <a:gd name="connsiteX3" fmla="*/ 304361 w 3344787"/>
              <a:gd name="connsiteY3" fmla="*/ 2440211 h 2440211"/>
              <a:gd name="connsiteX4" fmla="*/ 0 w 3344787"/>
              <a:gd name="connsiteY4" fmla="*/ 2135850 h 244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44787" h="2440211">
                <a:moveTo>
                  <a:pt x="0" y="0"/>
                </a:moveTo>
                <a:lnTo>
                  <a:pt x="3344787" y="0"/>
                </a:lnTo>
                <a:lnTo>
                  <a:pt x="3344787" y="2440211"/>
                </a:lnTo>
                <a:lnTo>
                  <a:pt x="304361" y="2440211"/>
                </a:lnTo>
                <a:cubicBezTo>
                  <a:pt x="136267" y="2440211"/>
                  <a:pt x="0" y="2303944"/>
                  <a:pt x="0" y="213585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xmlns="" id="{70F194ED-C7FA-41C1-BBF5-9522B98D74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28368" y="3441702"/>
            <a:ext cx="3344787" cy="2427511"/>
          </a:xfrm>
          <a:custGeom>
            <a:avLst/>
            <a:gdLst>
              <a:gd name="connsiteX0" fmla="*/ 0 w 3344787"/>
              <a:gd name="connsiteY0" fmla="*/ 0 h 2427511"/>
              <a:gd name="connsiteX1" fmla="*/ 3344787 w 3344787"/>
              <a:gd name="connsiteY1" fmla="*/ 0 h 2427511"/>
              <a:gd name="connsiteX2" fmla="*/ 3344787 w 3344787"/>
              <a:gd name="connsiteY2" fmla="*/ 2427511 h 2427511"/>
              <a:gd name="connsiteX3" fmla="*/ 0 w 3344787"/>
              <a:gd name="connsiteY3" fmla="*/ 2427511 h 2427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4787" h="2427511">
                <a:moveTo>
                  <a:pt x="0" y="0"/>
                </a:moveTo>
                <a:lnTo>
                  <a:pt x="3344787" y="0"/>
                </a:lnTo>
                <a:lnTo>
                  <a:pt x="3344787" y="2427511"/>
                </a:lnTo>
                <a:lnTo>
                  <a:pt x="0" y="2427511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xmlns="" id="{70F194ED-C7FA-41C1-BBF5-9522B98D74D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73155" y="3441702"/>
            <a:ext cx="3344787" cy="2440211"/>
          </a:xfrm>
          <a:custGeom>
            <a:avLst/>
            <a:gdLst>
              <a:gd name="connsiteX0" fmla="*/ 0 w 3344787"/>
              <a:gd name="connsiteY0" fmla="*/ 0 h 2440211"/>
              <a:gd name="connsiteX1" fmla="*/ 3344787 w 3344787"/>
              <a:gd name="connsiteY1" fmla="*/ 0 h 2440211"/>
              <a:gd name="connsiteX2" fmla="*/ 3344787 w 3344787"/>
              <a:gd name="connsiteY2" fmla="*/ 2135850 h 2440211"/>
              <a:gd name="connsiteX3" fmla="*/ 3040426 w 3344787"/>
              <a:gd name="connsiteY3" fmla="*/ 2440211 h 2440211"/>
              <a:gd name="connsiteX4" fmla="*/ 0 w 3344787"/>
              <a:gd name="connsiteY4" fmla="*/ 2440211 h 244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44787" h="2440211">
                <a:moveTo>
                  <a:pt x="0" y="0"/>
                </a:moveTo>
                <a:lnTo>
                  <a:pt x="3344787" y="0"/>
                </a:lnTo>
                <a:lnTo>
                  <a:pt x="3344787" y="2135850"/>
                </a:lnTo>
                <a:cubicBezTo>
                  <a:pt x="3344787" y="2303944"/>
                  <a:pt x="3208520" y="2440211"/>
                  <a:pt x="3040426" y="2440211"/>
                </a:cubicBezTo>
                <a:lnTo>
                  <a:pt x="0" y="2440211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115121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BF47344F-4E6A-406E-8E7E-35602DF8CAB1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xmlns="" id="{76A6E9F4-DF69-4711-B7B8-3BB435EFA2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: Rounded Corners 4">
              <a:extLst>
                <a:ext uri="{FF2B5EF4-FFF2-40B4-BE49-F238E27FC236}">
                  <a16:creationId xmlns:a16="http://schemas.microsoft.com/office/drawing/2014/main" xmlns="" id="{268CDBD5-25DD-4FF4-8A69-5C9C514B3E41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xmlns="" id="{A5005C14-1EBD-45F2-A09D-1CE4D9A29EF3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70F194ED-C7FA-41C1-BBF5-9522B98D74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83582" y="3429004"/>
            <a:ext cx="10034361" cy="2452911"/>
          </a:xfrm>
          <a:custGeom>
            <a:avLst/>
            <a:gdLst>
              <a:gd name="connsiteX0" fmla="*/ 0 w 10034361"/>
              <a:gd name="connsiteY0" fmla="*/ 0 h 2452911"/>
              <a:gd name="connsiteX1" fmla="*/ 3344787 w 10034361"/>
              <a:gd name="connsiteY1" fmla="*/ 0 h 2452911"/>
              <a:gd name="connsiteX2" fmla="*/ 3344787 w 10034361"/>
              <a:gd name="connsiteY2" fmla="*/ 12700 h 2452911"/>
              <a:gd name="connsiteX3" fmla="*/ 6689574 w 10034361"/>
              <a:gd name="connsiteY3" fmla="*/ 12700 h 2452911"/>
              <a:gd name="connsiteX4" fmla="*/ 10034361 w 10034361"/>
              <a:gd name="connsiteY4" fmla="*/ 12700 h 2452911"/>
              <a:gd name="connsiteX5" fmla="*/ 10034361 w 10034361"/>
              <a:gd name="connsiteY5" fmla="*/ 2148550 h 2452911"/>
              <a:gd name="connsiteX6" fmla="*/ 9730000 w 10034361"/>
              <a:gd name="connsiteY6" fmla="*/ 2452911 h 2452911"/>
              <a:gd name="connsiteX7" fmla="*/ 6689574 w 10034361"/>
              <a:gd name="connsiteY7" fmla="*/ 2452911 h 2452911"/>
              <a:gd name="connsiteX8" fmla="*/ 6689574 w 10034361"/>
              <a:gd name="connsiteY8" fmla="*/ 2440211 h 2452911"/>
              <a:gd name="connsiteX9" fmla="*/ 3344787 w 10034361"/>
              <a:gd name="connsiteY9" fmla="*/ 2440211 h 2452911"/>
              <a:gd name="connsiteX10" fmla="*/ 304361 w 10034361"/>
              <a:gd name="connsiteY10" fmla="*/ 2440211 h 2452911"/>
              <a:gd name="connsiteX11" fmla="*/ 0 w 10034361"/>
              <a:gd name="connsiteY11" fmla="*/ 2135850 h 245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034361" h="2452911">
                <a:moveTo>
                  <a:pt x="0" y="0"/>
                </a:moveTo>
                <a:lnTo>
                  <a:pt x="3344787" y="0"/>
                </a:lnTo>
                <a:lnTo>
                  <a:pt x="3344787" y="12700"/>
                </a:lnTo>
                <a:lnTo>
                  <a:pt x="6689574" y="12700"/>
                </a:lnTo>
                <a:lnTo>
                  <a:pt x="10034361" y="12700"/>
                </a:lnTo>
                <a:lnTo>
                  <a:pt x="10034361" y="2148550"/>
                </a:lnTo>
                <a:cubicBezTo>
                  <a:pt x="10034361" y="2316644"/>
                  <a:pt x="9898094" y="2452911"/>
                  <a:pt x="9730000" y="2452911"/>
                </a:cubicBezTo>
                <a:lnTo>
                  <a:pt x="6689574" y="2452911"/>
                </a:lnTo>
                <a:lnTo>
                  <a:pt x="6689574" y="2440211"/>
                </a:lnTo>
                <a:lnTo>
                  <a:pt x="3344787" y="2440211"/>
                </a:lnTo>
                <a:lnTo>
                  <a:pt x="304361" y="2440211"/>
                </a:lnTo>
                <a:cubicBezTo>
                  <a:pt x="136267" y="2440211"/>
                  <a:pt x="0" y="2303944"/>
                  <a:pt x="0" y="213585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72151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B7D4B6B5-633A-425E-ADFC-AE634B2BA9F8}"/>
              </a:ext>
            </a:extLst>
          </p:cNvPr>
          <p:cNvCxnSpPr>
            <a:cxnSpLocks/>
          </p:cNvCxnSpPr>
          <p:nvPr userDrawn="1"/>
        </p:nvCxnSpPr>
        <p:spPr>
          <a:xfrm flipH="1">
            <a:off x="9863433" y="4642075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3196989E-7226-45B2-8F50-1DB57A3B1C34}"/>
              </a:ext>
            </a:extLst>
          </p:cNvPr>
          <p:cNvCxnSpPr/>
          <p:nvPr userDrawn="1"/>
        </p:nvCxnSpPr>
        <p:spPr>
          <a:xfrm flipH="1">
            <a:off x="707404" y="568423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268CDBD5-25DD-4FF4-8A69-5C9C514B3E41}"/>
              </a:ext>
            </a:extLst>
          </p:cNvPr>
          <p:cNvSpPr/>
          <p:nvPr userDrawn="1"/>
        </p:nvSpPr>
        <p:spPr>
          <a:xfrm>
            <a:off x="1083581" y="1014189"/>
            <a:ext cx="10034363" cy="4855022"/>
          </a:xfrm>
          <a:prstGeom prst="roundRect">
            <a:avLst>
              <a:gd name="adj" fmla="val 626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71785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5">
            <a:extLst>
              <a:ext uri="{FF2B5EF4-FFF2-40B4-BE49-F238E27FC236}">
                <a16:creationId xmlns:a16="http://schemas.microsoft.com/office/drawing/2014/main" xmlns="" id="{9B4F250A-8D5C-481E-9964-7D0674FBDDFB}"/>
              </a:ext>
            </a:extLst>
          </p:cNvPr>
          <p:cNvSpPr/>
          <p:nvPr userDrawn="1"/>
        </p:nvSpPr>
        <p:spPr>
          <a:xfrm>
            <a:off x="1083581" y="1014189"/>
            <a:ext cx="10034363" cy="4855022"/>
          </a:xfrm>
          <a:prstGeom prst="roundRect">
            <a:avLst>
              <a:gd name="adj" fmla="val 626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7874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7899D36D-E639-4D84-9E4A-692EE3D4A52D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87A1B262-F9BB-43CA-A425-533BA28508C6}"/>
                </a:ext>
              </a:extLst>
            </p:cNvPr>
            <p:cNvGrpSpPr/>
            <p:nvPr userDrawn="1"/>
          </p:nvGrpSpPr>
          <p:grpSpPr>
            <a:xfrm>
              <a:off x="707404" y="568423"/>
              <a:ext cx="10799714" cy="5717336"/>
              <a:chOff x="707404" y="568423"/>
              <a:chExt cx="10799714" cy="5717336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xmlns="" id="{5B0E44FD-F4C1-458A-AAC7-38E67D2D4BC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863433" y="4642075"/>
                <a:ext cx="1643685" cy="1643684"/>
              </a:xfrm>
              <a:prstGeom prst="line">
                <a:avLst/>
              </a:prstGeom>
              <a:ln w="63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xmlns="" id="{FC8DD17E-9919-4BF0-9C7C-E0060E3E8E4C}"/>
                  </a:ext>
                </a:extLst>
              </p:cNvPr>
              <p:cNvCxnSpPr/>
              <p:nvPr/>
            </p:nvCxnSpPr>
            <p:spPr>
              <a:xfrm flipH="1">
                <a:off x="707404" y="568423"/>
                <a:ext cx="1643685" cy="1643684"/>
              </a:xfrm>
              <a:prstGeom prst="line">
                <a:avLst/>
              </a:prstGeom>
              <a:ln w="63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xmlns="" id="{1764AF24-2760-4F08-A427-54395CB79C33}"/>
                  </a:ext>
                </a:extLst>
              </p:cNvPr>
              <p:cNvSpPr/>
              <p:nvPr/>
            </p:nvSpPr>
            <p:spPr>
              <a:xfrm>
                <a:off x="1083581" y="1014189"/>
                <a:ext cx="10034363" cy="4855022"/>
              </a:xfrm>
              <a:prstGeom prst="roundRect">
                <a:avLst>
                  <a:gd name="adj" fmla="val 626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24AEB8DB-E38C-4128-A8C2-2903CA9B784F}"/>
                </a:ext>
              </a:extLst>
            </p:cNvPr>
            <p:cNvSpPr/>
            <p:nvPr userDrawn="1"/>
          </p:nvSpPr>
          <p:spPr>
            <a:xfrm>
              <a:off x="1075962" y="996566"/>
              <a:ext cx="5020038" cy="4874644"/>
            </a:xfrm>
            <a:custGeom>
              <a:avLst/>
              <a:gdLst>
                <a:gd name="connsiteX0" fmla="*/ 293064 w 5020038"/>
                <a:gd name="connsiteY0" fmla="*/ 0 h 4874644"/>
                <a:gd name="connsiteX1" fmla="*/ 5020038 w 5020038"/>
                <a:gd name="connsiteY1" fmla="*/ 0 h 4874644"/>
                <a:gd name="connsiteX2" fmla="*/ 5020038 w 5020038"/>
                <a:gd name="connsiteY2" fmla="*/ 4874644 h 4874644"/>
                <a:gd name="connsiteX3" fmla="*/ 293064 w 5020038"/>
                <a:gd name="connsiteY3" fmla="*/ 4874644 h 4874644"/>
                <a:gd name="connsiteX4" fmla="*/ 0 w 5020038"/>
                <a:gd name="connsiteY4" fmla="*/ 4581580 h 4874644"/>
                <a:gd name="connsiteX5" fmla="*/ 0 w 5020038"/>
                <a:gd name="connsiteY5" fmla="*/ 293064 h 4874644"/>
                <a:gd name="connsiteX6" fmla="*/ 293064 w 5020038"/>
                <a:gd name="connsiteY6" fmla="*/ 0 h 4874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20038" h="4874644">
                  <a:moveTo>
                    <a:pt x="293064" y="0"/>
                  </a:moveTo>
                  <a:lnTo>
                    <a:pt x="5020038" y="0"/>
                  </a:lnTo>
                  <a:lnTo>
                    <a:pt x="5020038" y="4874644"/>
                  </a:lnTo>
                  <a:lnTo>
                    <a:pt x="293064" y="4874644"/>
                  </a:lnTo>
                  <a:cubicBezTo>
                    <a:pt x="131209" y="4874644"/>
                    <a:pt x="0" y="4743435"/>
                    <a:pt x="0" y="4581580"/>
                  </a:cubicBezTo>
                  <a:lnTo>
                    <a:pt x="0" y="293064"/>
                  </a:lnTo>
                  <a:cubicBezTo>
                    <a:pt x="0" y="131209"/>
                    <a:pt x="131209" y="0"/>
                    <a:pt x="293064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7A997EC2-A06F-485B-8F90-2ACEE9859F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53125" y="1587500"/>
            <a:ext cx="1085750" cy="1085750"/>
          </a:xfrm>
          <a:custGeom>
            <a:avLst/>
            <a:gdLst>
              <a:gd name="connsiteX0" fmla="*/ 0 w 1085750"/>
              <a:gd name="connsiteY0" fmla="*/ 0 h 1085750"/>
              <a:gd name="connsiteX1" fmla="*/ 1085750 w 1085750"/>
              <a:gd name="connsiteY1" fmla="*/ 0 h 1085750"/>
              <a:gd name="connsiteX2" fmla="*/ 1085750 w 1085750"/>
              <a:gd name="connsiteY2" fmla="*/ 1085750 h 1085750"/>
              <a:gd name="connsiteX3" fmla="*/ 0 w 1085750"/>
              <a:gd name="connsiteY3" fmla="*/ 1085750 h 10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5750" h="1085750">
                <a:moveTo>
                  <a:pt x="0" y="0"/>
                </a:moveTo>
                <a:lnTo>
                  <a:pt x="1085750" y="0"/>
                </a:lnTo>
                <a:lnTo>
                  <a:pt x="1085750" y="1085750"/>
                </a:lnTo>
                <a:lnTo>
                  <a:pt x="0" y="10857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CD29B1FA-B284-4656-94BB-40C4DE7101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53125" y="2886125"/>
            <a:ext cx="1085750" cy="1085750"/>
          </a:xfrm>
          <a:custGeom>
            <a:avLst/>
            <a:gdLst>
              <a:gd name="connsiteX0" fmla="*/ 0 w 1085750"/>
              <a:gd name="connsiteY0" fmla="*/ 0 h 1085750"/>
              <a:gd name="connsiteX1" fmla="*/ 1085750 w 1085750"/>
              <a:gd name="connsiteY1" fmla="*/ 0 h 1085750"/>
              <a:gd name="connsiteX2" fmla="*/ 1085750 w 1085750"/>
              <a:gd name="connsiteY2" fmla="*/ 1085750 h 1085750"/>
              <a:gd name="connsiteX3" fmla="*/ 0 w 1085750"/>
              <a:gd name="connsiteY3" fmla="*/ 1085750 h 10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5750" h="1085750">
                <a:moveTo>
                  <a:pt x="0" y="0"/>
                </a:moveTo>
                <a:lnTo>
                  <a:pt x="1085750" y="0"/>
                </a:lnTo>
                <a:lnTo>
                  <a:pt x="1085750" y="1085750"/>
                </a:lnTo>
                <a:lnTo>
                  <a:pt x="0" y="10857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70656C18-7B42-48BC-8D52-AD10270CF4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53125" y="4184750"/>
            <a:ext cx="1085750" cy="1085750"/>
          </a:xfrm>
          <a:custGeom>
            <a:avLst/>
            <a:gdLst>
              <a:gd name="connsiteX0" fmla="*/ 0 w 1085750"/>
              <a:gd name="connsiteY0" fmla="*/ 0 h 1085750"/>
              <a:gd name="connsiteX1" fmla="*/ 1085750 w 1085750"/>
              <a:gd name="connsiteY1" fmla="*/ 0 h 1085750"/>
              <a:gd name="connsiteX2" fmla="*/ 1085750 w 1085750"/>
              <a:gd name="connsiteY2" fmla="*/ 1085750 h 1085750"/>
              <a:gd name="connsiteX3" fmla="*/ 0 w 1085750"/>
              <a:gd name="connsiteY3" fmla="*/ 1085750 h 10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5750" h="1085750">
                <a:moveTo>
                  <a:pt x="0" y="0"/>
                </a:moveTo>
                <a:lnTo>
                  <a:pt x="1085750" y="0"/>
                </a:lnTo>
                <a:lnTo>
                  <a:pt x="1085750" y="1085750"/>
                </a:lnTo>
                <a:lnTo>
                  <a:pt x="0" y="10857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348713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89038520-D6ED-42CB-8B81-C6F26BA583AF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FB754CF4-4159-40D4-8005-801C1223AE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xmlns="" id="{7670361A-B6F6-486F-BA70-52E8A3462792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xmlns="" id="{19AC7624-F98E-450A-9154-5605D5648816}"/>
                </a:ext>
              </a:extLst>
            </p:cNvPr>
            <p:cNvSpPr/>
            <p:nvPr/>
          </p:nvSpPr>
          <p:spPr>
            <a:xfrm>
              <a:off x="1083581" y="1014413"/>
              <a:ext cx="10034363" cy="4854574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C9800266-0F49-45D7-AD05-A92F02C8D2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5962" y="3429000"/>
            <a:ext cx="2504000" cy="2442210"/>
          </a:xfrm>
          <a:custGeom>
            <a:avLst/>
            <a:gdLst>
              <a:gd name="connsiteX0" fmla="*/ 0 w 2504000"/>
              <a:gd name="connsiteY0" fmla="*/ 0 h 2442210"/>
              <a:gd name="connsiteX1" fmla="*/ 2504000 w 2504000"/>
              <a:gd name="connsiteY1" fmla="*/ 0 h 2442210"/>
              <a:gd name="connsiteX2" fmla="*/ 2504000 w 2504000"/>
              <a:gd name="connsiteY2" fmla="*/ 2442210 h 2442210"/>
              <a:gd name="connsiteX3" fmla="*/ 293064 w 2504000"/>
              <a:gd name="connsiteY3" fmla="*/ 2442210 h 2442210"/>
              <a:gd name="connsiteX4" fmla="*/ 0 w 2504000"/>
              <a:gd name="connsiteY4" fmla="*/ 2149146 h 2442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4000" h="2442210">
                <a:moveTo>
                  <a:pt x="0" y="0"/>
                </a:moveTo>
                <a:lnTo>
                  <a:pt x="2504000" y="0"/>
                </a:lnTo>
                <a:lnTo>
                  <a:pt x="2504000" y="2442210"/>
                </a:lnTo>
                <a:lnTo>
                  <a:pt x="293064" y="2442210"/>
                </a:lnTo>
                <a:cubicBezTo>
                  <a:pt x="131209" y="2442210"/>
                  <a:pt x="0" y="2311001"/>
                  <a:pt x="0" y="2149146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F8939C3E-854A-44AF-A249-3689814754D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21563" y="3426777"/>
            <a:ext cx="2504000" cy="2442210"/>
          </a:xfrm>
          <a:custGeom>
            <a:avLst/>
            <a:gdLst>
              <a:gd name="connsiteX0" fmla="*/ 0 w 2504000"/>
              <a:gd name="connsiteY0" fmla="*/ 0 h 2442210"/>
              <a:gd name="connsiteX1" fmla="*/ 2504000 w 2504000"/>
              <a:gd name="connsiteY1" fmla="*/ 0 h 2442210"/>
              <a:gd name="connsiteX2" fmla="*/ 2504000 w 2504000"/>
              <a:gd name="connsiteY2" fmla="*/ 2149146 h 2442210"/>
              <a:gd name="connsiteX3" fmla="*/ 2210936 w 2504000"/>
              <a:gd name="connsiteY3" fmla="*/ 2442210 h 2442210"/>
              <a:gd name="connsiteX4" fmla="*/ 0 w 2504000"/>
              <a:gd name="connsiteY4" fmla="*/ 2442210 h 2442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4000" h="2442210">
                <a:moveTo>
                  <a:pt x="0" y="0"/>
                </a:moveTo>
                <a:lnTo>
                  <a:pt x="2504000" y="0"/>
                </a:lnTo>
                <a:lnTo>
                  <a:pt x="2504000" y="2149146"/>
                </a:lnTo>
                <a:cubicBezTo>
                  <a:pt x="2504000" y="2311001"/>
                  <a:pt x="2372791" y="2442210"/>
                  <a:pt x="2210936" y="2442210"/>
                </a:cubicBezTo>
                <a:lnTo>
                  <a:pt x="0" y="244221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88AFA181-545B-440F-8225-48E2CA2B9E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79962" y="996566"/>
            <a:ext cx="2504000" cy="4874644"/>
          </a:xfrm>
          <a:custGeom>
            <a:avLst/>
            <a:gdLst>
              <a:gd name="connsiteX0" fmla="*/ 0 w 2504000"/>
              <a:gd name="connsiteY0" fmla="*/ 0 h 4874644"/>
              <a:gd name="connsiteX1" fmla="*/ 2504000 w 2504000"/>
              <a:gd name="connsiteY1" fmla="*/ 0 h 4874644"/>
              <a:gd name="connsiteX2" fmla="*/ 2504000 w 2504000"/>
              <a:gd name="connsiteY2" fmla="*/ 4874644 h 4874644"/>
              <a:gd name="connsiteX3" fmla="*/ 0 w 2504000"/>
              <a:gd name="connsiteY3" fmla="*/ 4874644 h 48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4000" h="4874644">
                <a:moveTo>
                  <a:pt x="0" y="0"/>
                </a:moveTo>
                <a:lnTo>
                  <a:pt x="2504000" y="0"/>
                </a:lnTo>
                <a:lnTo>
                  <a:pt x="2504000" y="4874644"/>
                </a:lnTo>
                <a:lnTo>
                  <a:pt x="0" y="4874644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804395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9038520-D6ED-42CB-8B81-C6F26BA583AF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xmlns="" id="{FB754CF4-4159-40D4-8005-801C1223AE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7670361A-B6F6-486F-BA70-52E8A3462792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: Rounded Corners 14">
              <a:extLst>
                <a:ext uri="{FF2B5EF4-FFF2-40B4-BE49-F238E27FC236}">
                  <a16:creationId xmlns:a16="http://schemas.microsoft.com/office/drawing/2014/main" xmlns="" id="{19AC7624-F98E-450A-9154-5605D5648816}"/>
                </a:ext>
              </a:extLst>
            </p:cNvPr>
            <p:cNvSpPr/>
            <p:nvPr/>
          </p:nvSpPr>
          <p:spPr>
            <a:xfrm>
              <a:off x="1083581" y="1014413"/>
              <a:ext cx="10034363" cy="4854574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8" name="Freeform: Shape 8">
            <a:extLst>
              <a:ext uri="{FF2B5EF4-FFF2-40B4-BE49-F238E27FC236}">
                <a16:creationId xmlns:a16="http://schemas.microsoft.com/office/drawing/2014/main" xmlns="" id="{EFB35D2B-3F1E-412D-9663-916E843CE0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8821" y="1002283"/>
            <a:ext cx="3074081" cy="4872261"/>
          </a:xfrm>
          <a:custGeom>
            <a:avLst/>
            <a:gdLst>
              <a:gd name="connsiteX0" fmla="*/ 301385 w 3074081"/>
              <a:gd name="connsiteY0" fmla="*/ 0 h 4872261"/>
              <a:gd name="connsiteX1" fmla="*/ 3074081 w 3074081"/>
              <a:gd name="connsiteY1" fmla="*/ 0 h 4872261"/>
              <a:gd name="connsiteX2" fmla="*/ 3074081 w 3074081"/>
              <a:gd name="connsiteY2" fmla="*/ 4872261 h 4872261"/>
              <a:gd name="connsiteX3" fmla="*/ 301385 w 3074081"/>
              <a:gd name="connsiteY3" fmla="*/ 4872261 h 4872261"/>
              <a:gd name="connsiteX4" fmla="*/ 0 w 3074081"/>
              <a:gd name="connsiteY4" fmla="*/ 4570876 h 4872261"/>
              <a:gd name="connsiteX5" fmla="*/ 0 w 3074081"/>
              <a:gd name="connsiteY5" fmla="*/ 301385 h 4872261"/>
              <a:gd name="connsiteX6" fmla="*/ 301385 w 3074081"/>
              <a:gd name="connsiteY6" fmla="*/ 0 h 487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4081" h="4872261">
                <a:moveTo>
                  <a:pt x="301385" y="0"/>
                </a:moveTo>
                <a:lnTo>
                  <a:pt x="3074081" y="0"/>
                </a:lnTo>
                <a:lnTo>
                  <a:pt x="3074081" y="4872261"/>
                </a:lnTo>
                <a:lnTo>
                  <a:pt x="301385" y="4872261"/>
                </a:lnTo>
                <a:cubicBezTo>
                  <a:pt x="134935" y="4872261"/>
                  <a:pt x="0" y="4737326"/>
                  <a:pt x="0" y="4570876"/>
                </a:cubicBezTo>
                <a:lnTo>
                  <a:pt x="0" y="301385"/>
                </a:lnTo>
                <a:cubicBezTo>
                  <a:pt x="0" y="134935"/>
                  <a:pt x="134935" y="0"/>
                  <a:pt x="301385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88AFA181-545B-440F-8225-48E2CA2B9E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152902" y="994343"/>
            <a:ext cx="3074081" cy="2434657"/>
          </a:xfrm>
          <a:custGeom>
            <a:avLst/>
            <a:gdLst>
              <a:gd name="connsiteX0" fmla="*/ 0 w 2504000"/>
              <a:gd name="connsiteY0" fmla="*/ 0 h 4874644"/>
              <a:gd name="connsiteX1" fmla="*/ 2504000 w 2504000"/>
              <a:gd name="connsiteY1" fmla="*/ 0 h 4874644"/>
              <a:gd name="connsiteX2" fmla="*/ 2504000 w 2504000"/>
              <a:gd name="connsiteY2" fmla="*/ 4874644 h 4874644"/>
              <a:gd name="connsiteX3" fmla="*/ 0 w 2504000"/>
              <a:gd name="connsiteY3" fmla="*/ 4874644 h 48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4000" h="4874644">
                <a:moveTo>
                  <a:pt x="0" y="0"/>
                </a:moveTo>
                <a:lnTo>
                  <a:pt x="2504000" y="0"/>
                </a:lnTo>
                <a:lnTo>
                  <a:pt x="2504000" y="4874644"/>
                </a:lnTo>
                <a:lnTo>
                  <a:pt x="0" y="4874644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0" name="Freeform: Shape 8">
            <a:extLst>
              <a:ext uri="{FF2B5EF4-FFF2-40B4-BE49-F238E27FC236}">
                <a16:creationId xmlns:a16="http://schemas.microsoft.com/office/drawing/2014/main" xmlns="" id="{88AFA181-545B-440F-8225-48E2CA2B9E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52902" y="3434330"/>
            <a:ext cx="3074081" cy="2434657"/>
          </a:xfrm>
          <a:custGeom>
            <a:avLst/>
            <a:gdLst>
              <a:gd name="connsiteX0" fmla="*/ 0 w 2504000"/>
              <a:gd name="connsiteY0" fmla="*/ 0 h 4874644"/>
              <a:gd name="connsiteX1" fmla="*/ 2504000 w 2504000"/>
              <a:gd name="connsiteY1" fmla="*/ 0 h 4874644"/>
              <a:gd name="connsiteX2" fmla="*/ 2504000 w 2504000"/>
              <a:gd name="connsiteY2" fmla="*/ 4874644 h 4874644"/>
              <a:gd name="connsiteX3" fmla="*/ 0 w 2504000"/>
              <a:gd name="connsiteY3" fmla="*/ 4874644 h 48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4000" h="4874644">
                <a:moveTo>
                  <a:pt x="0" y="0"/>
                </a:moveTo>
                <a:lnTo>
                  <a:pt x="2504000" y="0"/>
                </a:lnTo>
                <a:lnTo>
                  <a:pt x="2504000" y="4874644"/>
                </a:lnTo>
                <a:lnTo>
                  <a:pt x="0" y="4874644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5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FDE459F-AAA2-4F3D-8505-363665BA326E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AD77030A-451B-47B0-A217-E8E2D959D6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C23824F7-1D8D-4823-93C5-2743EEA5F2A1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xmlns="" id="{97BE10E3-FF99-4451-BACA-848D6D8FC97E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8B8D0F77-E9B3-4F50-9291-27DE11BB58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996566"/>
            <a:ext cx="5027320" cy="4874644"/>
          </a:xfrm>
          <a:custGeom>
            <a:avLst/>
            <a:gdLst>
              <a:gd name="connsiteX0" fmla="*/ 0 w 5027320"/>
              <a:gd name="connsiteY0" fmla="*/ 0 h 4874644"/>
              <a:gd name="connsiteX1" fmla="*/ 4733831 w 5027320"/>
              <a:gd name="connsiteY1" fmla="*/ 0 h 4874644"/>
              <a:gd name="connsiteX2" fmla="*/ 5027320 w 5027320"/>
              <a:gd name="connsiteY2" fmla="*/ 293064 h 4874644"/>
              <a:gd name="connsiteX3" fmla="*/ 5027320 w 5027320"/>
              <a:gd name="connsiteY3" fmla="*/ 4581580 h 4874644"/>
              <a:gd name="connsiteX4" fmla="*/ 4733831 w 5027320"/>
              <a:gd name="connsiteY4" fmla="*/ 4874644 h 4874644"/>
              <a:gd name="connsiteX5" fmla="*/ 0 w 5027320"/>
              <a:gd name="connsiteY5" fmla="*/ 4874644 h 48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27320" h="4874644">
                <a:moveTo>
                  <a:pt x="0" y="0"/>
                </a:moveTo>
                <a:lnTo>
                  <a:pt x="4733831" y="0"/>
                </a:lnTo>
                <a:cubicBezTo>
                  <a:pt x="4895921" y="0"/>
                  <a:pt x="5027320" y="131209"/>
                  <a:pt x="5027320" y="293064"/>
                </a:cubicBezTo>
                <a:lnTo>
                  <a:pt x="5027320" y="4581580"/>
                </a:lnTo>
                <a:cubicBezTo>
                  <a:pt x="5027320" y="4743435"/>
                  <a:pt x="4895921" y="4874644"/>
                  <a:pt x="4733831" y="4874644"/>
                </a:cubicBezTo>
                <a:lnTo>
                  <a:pt x="0" y="4874644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896101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9038520-D6ED-42CB-8B81-C6F26BA583AF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xmlns="" id="{FB754CF4-4159-40D4-8005-801C1223AE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7670361A-B6F6-486F-BA70-52E8A3462792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: Rounded Corners 14">
              <a:extLst>
                <a:ext uri="{FF2B5EF4-FFF2-40B4-BE49-F238E27FC236}">
                  <a16:creationId xmlns:a16="http://schemas.microsoft.com/office/drawing/2014/main" xmlns="" id="{19AC7624-F98E-450A-9154-5605D5648816}"/>
                </a:ext>
              </a:extLst>
            </p:cNvPr>
            <p:cNvSpPr/>
            <p:nvPr/>
          </p:nvSpPr>
          <p:spPr>
            <a:xfrm>
              <a:off x="1083581" y="1014413"/>
              <a:ext cx="10034363" cy="4854574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8" name="Freeform: Shape 8">
            <a:extLst>
              <a:ext uri="{FF2B5EF4-FFF2-40B4-BE49-F238E27FC236}">
                <a16:creationId xmlns:a16="http://schemas.microsoft.com/office/drawing/2014/main" xmlns="" id="{88AFA181-545B-440F-8225-48E2CA2B9E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13760" y="1014413"/>
            <a:ext cx="2121429" cy="2414587"/>
          </a:xfrm>
          <a:custGeom>
            <a:avLst/>
            <a:gdLst>
              <a:gd name="connsiteX0" fmla="*/ 0 w 2504000"/>
              <a:gd name="connsiteY0" fmla="*/ 0 h 4874644"/>
              <a:gd name="connsiteX1" fmla="*/ 2504000 w 2504000"/>
              <a:gd name="connsiteY1" fmla="*/ 0 h 4874644"/>
              <a:gd name="connsiteX2" fmla="*/ 2504000 w 2504000"/>
              <a:gd name="connsiteY2" fmla="*/ 4874644 h 4874644"/>
              <a:gd name="connsiteX3" fmla="*/ 0 w 2504000"/>
              <a:gd name="connsiteY3" fmla="*/ 4874644 h 48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4000" h="4874644">
                <a:moveTo>
                  <a:pt x="0" y="0"/>
                </a:moveTo>
                <a:lnTo>
                  <a:pt x="2504000" y="0"/>
                </a:lnTo>
                <a:lnTo>
                  <a:pt x="2504000" y="4874644"/>
                </a:lnTo>
                <a:lnTo>
                  <a:pt x="0" y="4874644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88AFA181-545B-440F-8225-48E2CA2B9E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3760" y="3422840"/>
            <a:ext cx="2121429" cy="2414587"/>
          </a:xfrm>
          <a:custGeom>
            <a:avLst/>
            <a:gdLst>
              <a:gd name="connsiteX0" fmla="*/ 0 w 2504000"/>
              <a:gd name="connsiteY0" fmla="*/ 0 h 4874644"/>
              <a:gd name="connsiteX1" fmla="*/ 2504000 w 2504000"/>
              <a:gd name="connsiteY1" fmla="*/ 0 h 4874644"/>
              <a:gd name="connsiteX2" fmla="*/ 2504000 w 2504000"/>
              <a:gd name="connsiteY2" fmla="*/ 4874644 h 4874644"/>
              <a:gd name="connsiteX3" fmla="*/ 0 w 2504000"/>
              <a:gd name="connsiteY3" fmla="*/ 4874644 h 48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4000" h="4874644">
                <a:moveTo>
                  <a:pt x="0" y="0"/>
                </a:moveTo>
                <a:lnTo>
                  <a:pt x="2504000" y="0"/>
                </a:lnTo>
                <a:lnTo>
                  <a:pt x="2504000" y="4874644"/>
                </a:lnTo>
                <a:lnTo>
                  <a:pt x="0" y="4874644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0" name="Freeform: Shape 8">
            <a:extLst>
              <a:ext uri="{FF2B5EF4-FFF2-40B4-BE49-F238E27FC236}">
                <a16:creationId xmlns:a16="http://schemas.microsoft.com/office/drawing/2014/main" xmlns="" id="{88AFA181-545B-440F-8225-48E2CA2B9E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74571" y="1014413"/>
            <a:ext cx="2121429" cy="2414587"/>
          </a:xfrm>
          <a:custGeom>
            <a:avLst/>
            <a:gdLst>
              <a:gd name="connsiteX0" fmla="*/ 0 w 2504000"/>
              <a:gd name="connsiteY0" fmla="*/ 0 h 4874644"/>
              <a:gd name="connsiteX1" fmla="*/ 2504000 w 2504000"/>
              <a:gd name="connsiteY1" fmla="*/ 0 h 4874644"/>
              <a:gd name="connsiteX2" fmla="*/ 2504000 w 2504000"/>
              <a:gd name="connsiteY2" fmla="*/ 4874644 h 4874644"/>
              <a:gd name="connsiteX3" fmla="*/ 0 w 2504000"/>
              <a:gd name="connsiteY3" fmla="*/ 4874644 h 48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4000" h="4874644">
                <a:moveTo>
                  <a:pt x="0" y="0"/>
                </a:moveTo>
                <a:lnTo>
                  <a:pt x="2504000" y="0"/>
                </a:lnTo>
                <a:lnTo>
                  <a:pt x="2504000" y="4874644"/>
                </a:lnTo>
                <a:lnTo>
                  <a:pt x="0" y="4874644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1" name="Freeform: Shape 8">
            <a:extLst>
              <a:ext uri="{FF2B5EF4-FFF2-40B4-BE49-F238E27FC236}">
                <a16:creationId xmlns:a16="http://schemas.microsoft.com/office/drawing/2014/main" xmlns="" id="{88AFA181-545B-440F-8225-48E2CA2B9EA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974571" y="3422840"/>
            <a:ext cx="2121429" cy="2414587"/>
          </a:xfrm>
          <a:custGeom>
            <a:avLst/>
            <a:gdLst>
              <a:gd name="connsiteX0" fmla="*/ 0 w 2504000"/>
              <a:gd name="connsiteY0" fmla="*/ 0 h 4874644"/>
              <a:gd name="connsiteX1" fmla="*/ 2504000 w 2504000"/>
              <a:gd name="connsiteY1" fmla="*/ 0 h 4874644"/>
              <a:gd name="connsiteX2" fmla="*/ 2504000 w 2504000"/>
              <a:gd name="connsiteY2" fmla="*/ 4874644 h 4874644"/>
              <a:gd name="connsiteX3" fmla="*/ 0 w 2504000"/>
              <a:gd name="connsiteY3" fmla="*/ 4874644 h 48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4000" h="4874644">
                <a:moveTo>
                  <a:pt x="0" y="0"/>
                </a:moveTo>
                <a:lnTo>
                  <a:pt x="2504000" y="0"/>
                </a:lnTo>
                <a:lnTo>
                  <a:pt x="2504000" y="4874644"/>
                </a:lnTo>
                <a:lnTo>
                  <a:pt x="0" y="4874644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14806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A6CB17E8-5A6E-459E-9096-9C165C88C77C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24A4D0C1-626A-4709-AE53-03846DEAA1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F22A04EA-EBD1-478F-BB7E-BDB19AF3ECE7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xmlns="" id="{82AF67F3-489A-4D63-B72D-FF7F71825587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70F194ED-C7FA-41C1-BBF5-9522B98D74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94200" y="998568"/>
            <a:ext cx="3403600" cy="4879690"/>
          </a:xfrm>
          <a:custGeom>
            <a:avLst/>
            <a:gdLst>
              <a:gd name="connsiteX0" fmla="*/ 0 w 3403600"/>
              <a:gd name="connsiteY0" fmla="*/ 0 h 4879690"/>
              <a:gd name="connsiteX1" fmla="*/ 3403600 w 3403600"/>
              <a:gd name="connsiteY1" fmla="*/ 0 h 4879690"/>
              <a:gd name="connsiteX2" fmla="*/ 3403600 w 3403600"/>
              <a:gd name="connsiteY2" fmla="*/ 4879690 h 4879690"/>
              <a:gd name="connsiteX3" fmla="*/ 0 w 3403600"/>
              <a:gd name="connsiteY3" fmla="*/ 4879690 h 4879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3600" h="4879690">
                <a:moveTo>
                  <a:pt x="0" y="0"/>
                </a:moveTo>
                <a:lnTo>
                  <a:pt x="3403600" y="0"/>
                </a:lnTo>
                <a:lnTo>
                  <a:pt x="3403600" y="4879690"/>
                </a:lnTo>
                <a:lnTo>
                  <a:pt x="0" y="487969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629264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F9E49B0D-2482-45B0-9982-EFC4BD597E97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D2C3F765-99D3-4433-A796-00F027F5518B}"/>
                </a:ext>
              </a:extLst>
            </p:cNvPr>
            <p:cNvGrpSpPr/>
            <p:nvPr/>
          </p:nvGrpSpPr>
          <p:grpSpPr>
            <a:xfrm>
              <a:off x="707404" y="568423"/>
              <a:ext cx="10799714" cy="5717336"/>
              <a:chOff x="707404" y="568423"/>
              <a:chExt cx="10799714" cy="5717336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xmlns="" id="{18B349C6-883C-4F17-94C9-42C16DD6178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863433" y="4642075"/>
                <a:ext cx="1643685" cy="1643684"/>
              </a:xfrm>
              <a:prstGeom prst="line">
                <a:avLst/>
              </a:prstGeom>
              <a:ln w="63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xmlns="" id="{C7D4CE56-DBC6-49E1-B32E-EE594DB1EB7B}"/>
                  </a:ext>
                </a:extLst>
              </p:cNvPr>
              <p:cNvCxnSpPr/>
              <p:nvPr/>
            </p:nvCxnSpPr>
            <p:spPr>
              <a:xfrm flipH="1">
                <a:off x="707404" y="568423"/>
                <a:ext cx="1643685" cy="1643684"/>
              </a:xfrm>
              <a:prstGeom prst="line">
                <a:avLst/>
              </a:prstGeom>
              <a:ln w="63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xmlns="" id="{2C3FAD9E-0850-424F-83C8-DFB2502C2C8D}"/>
                  </a:ext>
                </a:extLst>
              </p:cNvPr>
              <p:cNvSpPr/>
              <p:nvPr/>
            </p:nvSpPr>
            <p:spPr>
              <a:xfrm>
                <a:off x="1083581" y="1014189"/>
                <a:ext cx="10034363" cy="4855022"/>
              </a:xfrm>
              <a:prstGeom prst="roundRect">
                <a:avLst>
                  <a:gd name="adj" fmla="val 626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81FA15B8-E6C7-4564-A2BF-81E53512974E}"/>
                </a:ext>
              </a:extLst>
            </p:cNvPr>
            <p:cNvSpPr/>
            <p:nvPr/>
          </p:nvSpPr>
          <p:spPr>
            <a:xfrm>
              <a:off x="1074056" y="1000222"/>
              <a:ext cx="10056885" cy="3324129"/>
            </a:xfrm>
            <a:custGeom>
              <a:avLst/>
              <a:gdLst>
                <a:gd name="connsiteX0" fmla="*/ 306145 w 10056885"/>
                <a:gd name="connsiteY0" fmla="*/ 0 h 3324129"/>
                <a:gd name="connsiteX1" fmla="*/ 9750740 w 10056885"/>
                <a:gd name="connsiteY1" fmla="*/ 0 h 3324129"/>
                <a:gd name="connsiteX2" fmla="*/ 10056885 w 10056885"/>
                <a:gd name="connsiteY2" fmla="*/ 306145 h 3324129"/>
                <a:gd name="connsiteX3" fmla="*/ 10056885 w 10056885"/>
                <a:gd name="connsiteY3" fmla="*/ 3324129 h 3324129"/>
                <a:gd name="connsiteX4" fmla="*/ 0 w 10056885"/>
                <a:gd name="connsiteY4" fmla="*/ 3324129 h 3324129"/>
                <a:gd name="connsiteX5" fmla="*/ 0 w 10056885"/>
                <a:gd name="connsiteY5" fmla="*/ 306145 h 3324129"/>
                <a:gd name="connsiteX6" fmla="*/ 306145 w 10056885"/>
                <a:gd name="connsiteY6" fmla="*/ 0 h 33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56885" h="3324129">
                  <a:moveTo>
                    <a:pt x="306145" y="0"/>
                  </a:moveTo>
                  <a:lnTo>
                    <a:pt x="9750740" y="0"/>
                  </a:lnTo>
                  <a:cubicBezTo>
                    <a:pt x="9919819" y="0"/>
                    <a:pt x="10056885" y="137066"/>
                    <a:pt x="10056885" y="306145"/>
                  </a:cubicBezTo>
                  <a:lnTo>
                    <a:pt x="10056885" y="3324129"/>
                  </a:lnTo>
                  <a:lnTo>
                    <a:pt x="0" y="3324129"/>
                  </a:lnTo>
                  <a:lnTo>
                    <a:pt x="0" y="306145"/>
                  </a:lnTo>
                  <a:cubicBezTo>
                    <a:pt x="0" y="137066"/>
                    <a:pt x="137066" y="0"/>
                    <a:pt x="306145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55885662-8A50-465F-BCBE-2F6D060D15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57600" y="1590890"/>
            <a:ext cx="2109411" cy="2213906"/>
          </a:xfrm>
          <a:custGeom>
            <a:avLst/>
            <a:gdLst>
              <a:gd name="connsiteX0" fmla="*/ 0 w 2109411"/>
              <a:gd name="connsiteY0" fmla="*/ 0 h 2213906"/>
              <a:gd name="connsiteX1" fmla="*/ 2109411 w 2109411"/>
              <a:gd name="connsiteY1" fmla="*/ 0 h 2213906"/>
              <a:gd name="connsiteX2" fmla="*/ 2109411 w 2109411"/>
              <a:gd name="connsiteY2" fmla="*/ 2213906 h 2213906"/>
              <a:gd name="connsiteX3" fmla="*/ 0 w 2109411"/>
              <a:gd name="connsiteY3" fmla="*/ 2213906 h 221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9411" h="2213906">
                <a:moveTo>
                  <a:pt x="0" y="0"/>
                </a:moveTo>
                <a:lnTo>
                  <a:pt x="2109411" y="0"/>
                </a:lnTo>
                <a:lnTo>
                  <a:pt x="2109411" y="2213906"/>
                </a:lnTo>
                <a:lnTo>
                  <a:pt x="0" y="2213906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0D4C75CB-51F7-46D9-AE34-1FC7412B65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24989" y="1590890"/>
            <a:ext cx="2109411" cy="2213906"/>
          </a:xfrm>
          <a:custGeom>
            <a:avLst/>
            <a:gdLst>
              <a:gd name="connsiteX0" fmla="*/ 0 w 2109411"/>
              <a:gd name="connsiteY0" fmla="*/ 0 h 2213906"/>
              <a:gd name="connsiteX1" fmla="*/ 2109411 w 2109411"/>
              <a:gd name="connsiteY1" fmla="*/ 0 h 2213906"/>
              <a:gd name="connsiteX2" fmla="*/ 2109411 w 2109411"/>
              <a:gd name="connsiteY2" fmla="*/ 2213906 h 2213906"/>
              <a:gd name="connsiteX3" fmla="*/ 0 w 2109411"/>
              <a:gd name="connsiteY3" fmla="*/ 2213906 h 221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9411" h="2213906">
                <a:moveTo>
                  <a:pt x="0" y="0"/>
                </a:moveTo>
                <a:lnTo>
                  <a:pt x="2109411" y="0"/>
                </a:lnTo>
                <a:lnTo>
                  <a:pt x="2109411" y="2213906"/>
                </a:lnTo>
                <a:lnTo>
                  <a:pt x="0" y="2213906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919009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721E0427-EB6F-4B25-A433-AB38983CFF07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86BFABCB-9DDE-4C2B-8729-2D3DE27955C7}"/>
                </a:ext>
              </a:extLst>
            </p:cNvPr>
            <p:cNvGrpSpPr/>
            <p:nvPr/>
          </p:nvGrpSpPr>
          <p:grpSpPr>
            <a:xfrm>
              <a:off x="707404" y="568423"/>
              <a:ext cx="10799714" cy="5717336"/>
              <a:chOff x="707404" y="568423"/>
              <a:chExt cx="10799714" cy="5717336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xmlns="" id="{0B2FA196-AEB4-4B6E-AC3D-9023F882C4A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863433" y="4642075"/>
                <a:ext cx="1643685" cy="1643684"/>
              </a:xfrm>
              <a:prstGeom prst="line">
                <a:avLst/>
              </a:prstGeom>
              <a:ln w="63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xmlns="" id="{D9098FB6-EE82-4178-864E-D31507AAAD13}"/>
                  </a:ext>
                </a:extLst>
              </p:cNvPr>
              <p:cNvCxnSpPr/>
              <p:nvPr/>
            </p:nvCxnSpPr>
            <p:spPr>
              <a:xfrm flipH="1">
                <a:off x="707404" y="568423"/>
                <a:ext cx="1643685" cy="1643684"/>
              </a:xfrm>
              <a:prstGeom prst="line">
                <a:avLst/>
              </a:prstGeom>
              <a:ln w="63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xmlns="" id="{7B288AD5-B1B0-4AF6-B520-51DB996F237E}"/>
                  </a:ext>
                </a:extLst>
              </p:cNvPr>
              <p:cNvSpPr/>
              <p:nvPr/>
            </p:nvSpPr>
            <p:spPr>
              <a:xfrm>
                <a:off x="1083581" y="1014189"/>
                <a:ext cx="10034363" cy="4855022"/>
              </a:xfrm>
              <a:prstGeom prst="roundRect">
                <a:avLst>
                  <a:gd name="adj" fmla="val 626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2698DB7C-FF5A-459D-A032-E1323689B03C}"/>
                </a:ext>
              </a:extLst>
            </p:cNvPr>
            <p:cNvSpPr/>
            <p:nvPr/>
          </p:nvSpPr>
          <p:spPr>
            <a:xfrm>
              <a:off x="1075962" y="996566"/>
              <a:ext cx="5020038" cy="4874644"/>
            </a:xfrm>
            <a:custGeom>
              <a:avLst/>
              <a:gdLst>
                <a:gd name="connsiteX0" fmla="*/ 293064 w 5020038"/>
                <a:gd name="connsiteY0" fmla="*/ 0 h 4874644"/>
                <a:gd name="connsiteX1" fmla="*/ 5020038 w 5020038"/>
                <a:gd name="connsiteY1" fmla="*/ 0 h 4874644"/>
                <a:gd name="connsiteX2" fmla="*/ 5020038 w 5020038"/>
                <a:gd name="connsiteY2" fmla="*/ 4874644 h 4874644"/>
                <a:gd name="connsiteX3" fmla="*/ 293064 w 5020038"/>
                <a:gd name="connsiteY3" fmla="*/ 4874644 h 4874644"/>
                <a:gd name="connsiteX4" fmla="*/ 0 w 5020038"/>
                <a:gd name="connsiteY4" fmla="*/ 4581580 h 4874644"/>
                <a:gd name="connsiteX5" fmla="*/ 0 w 5020038"/>
                <a:gd name="connsiteY5" fmla="*/ 293064 h 4874644"/>
                <a:gd name="connsiteX6" fmla="*/ 293064 w 5020038"/>
                <a:gd name="connsiteY6" fmla="*/ 0 h 4874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20038" h="4874644">
                  <a:moveTo>
                    <a:pt x="293064" y="0"/>
                  </a:moveTo>
                  <a:lnTo>
                    <a:pt x="5020038" y="0"/>
                  </a:lnTo>
                  <a:lnTo>
                    <a:pt x="5020038" y="4874644"/>
                  </a:lnTo>
                  <a:lnTo>
                    <a:pt x="293064" y="4874644"/>
                  </a:lnTo>
                  <a:cubicBezTo>
                    <a:pt x="131209" y="4874644"/>
                    <a:pt x="0" y="4743435"/>
                    <a:pt x="0" y="4581580"/>
                  </a:cubicBezTo>
                  <a:lnTo>
                    <a:pt x="0" y="293064"/>
                  </a:lnTo>
                  <a:cubicBezTo>
                    <a:pt x="0" y="131209"/>
                    <a:pt x="131209" y="0"/>
                    <a:pt x="293064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E4A7BB17-2FDF-435B-A088-428AB41B80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02537" y="1967004"/>
            <a:ext cx="3126677" cy="1797050"/>
          </a:xfrm>
          <a:custGeom>
            <a:avLst/>
            <a:gdLst>
              <a:gd name="connsiteX0" fmla="*/ 0 w 3126677"/>
              <a:gd name="connsiteY0" fmla="*/ 0 h 1797050"/>
              <a:gd name="connsiteX1" fmla="*/ 3126677 w 3126677"/>
              <a:gd name="connsiteY1" fmla="*/ 0 h 1797050"/>
              <a:gd name="connsiteX2" fmla="*/ 3126677 w 3126677"/>
              <a:gd name="connsiteY2" fmla="*/ 1797050 h 1797050"/>
              <a:gd name="connsiteX3" fmla="*/ 0 w 3126677"/>
              <a:gd name="connsiteY3" fmla="*/ 1797050 h 179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6677" h="1797050">
                <a:moveTo>
                  <a:pt x="0" y="0"/>
                </a:moveTo>
                <a:lnTo>
                  <a:pt x="3126677" y="0"/>
                </a:lnTo>
                <a:lnTo>
                  <a:pt x="3126677" y="1797050"/>
                </a:lnTo>
                <a:lnTo>
                  <a:pt x="0" y="17970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496920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A6CB17E8-5A6E-459E-9096-9C165C88C77C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xmlns="" id="{24A4D0C1-626A-4709-AE53-03846DEAA1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F22A04EA-EBD1-478F-BB7E-BDB19AF3ECE7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: Rounded Corners 8">
              <a:extLst>
                <a:ext uri="{FF2B5EF4-FFF2-40B4-BE49-F238E27FC236}">
                  <a16:creationId xmlns:a16="http://schemas.microsoft.com/office/drawing/2014/main" xmlns="" id="{82AF67F3-489A-4D63-B72D-FF7F71825587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E4A7BB17-2FDF-435B-A088-428AB41B80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5962" y="996566"/>
            <a:ext cx="5020038" cy="4874644"/>
          </a:xfrm>
          <a:custGeom>
            <a:avLst/>
            <a:gdLst>
              <a:gd name="connsiteX0" fmla="*/ 293064 w 5020038"/>
              <a:gd name="connsiteY0" fmla="*/ 0 h 4874644"/>
              <a:gd name="connsiteX1" fmla="*/ 5020038 w 5020038"/>
              <a:gd name="connsiteY1" fmla="*/ 0 h 4874644"/>
              <a:gd name="connsiteX2" fmla="*/ 5020038 w 5020038"/>
              <a:gd name="connsiteY2" fmla="*/ 4874644 h 4874644"/>
              <a:gd name="connsiteX3" fmla="*/ 293064 w 5020038"/>
              <a:gd name="connsiteY3" fmla="*/ 4874644 h 4874644"/>
              <a:gd name="connsiteX4" fmla="*/ 0 w 5020038"/>
              <a:gd name="connsiteY4" fmla="*/ 4581580 h 4874644"/>
              <a:gd name="connsiteX5" fmla="*/ 0 w 5020038"/>
              <a:gd name="connsiteY5" fmla="*/ 293064 h 4874644"/>
              <a:gd name="connsiteX6" fmla="*/ 293064 w 5020038"/>
              <a:gd name="connsiteY6" fmla="*/ 0 h 48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20038" h="4874644">
                <a:moveTo>
                  <a:pt x="293064" y="0"/>
                </a:moveTo>
                <a:lnTo>
                  <a:pt x="5020038" y="0"/>
                </a:lnTo>
                <a:lnTo>
                  <a:pt x="5020038" y="4874644"/>
                </a:lnTo>
                <a:lnTo>
                  <a:pt x="293064" y="4874644"/>
                </a:lnTo>
                <a:cubicBezTo>
                  <a:pt x="131209" y="4874644"/>
                  <a:pt x="0" y="4743435"/>
                  <a:pt x="0" y="4581580"/>
                </a:cubicBezTo>
                <a:lnTo>
                  <a:pt x="0" y="293064"/>
                </a:lnTo>
                <a:cubicBezTo>
                  <a:pt x="0" y="131209"/>
                  <a:pt x="131209" y="0"/>
                  <a:pt x="293064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51203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721E0427-EB6F-4B25-A433-AB38983CFF07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86BFABCB-9DDE-4C2B-8729-2D3DE27955C7}"/>
                </a:ext>
              </a:extLst>
            </p:cNvPr>
            <p:cNvGrpSpPr/>
            <p:nvPr/>
          </p:nvGrpSpPr>
          <p:grpSpPr>
            <a:xfrm>
              <a:off x="707404" y="568423"/>
              <a:ext cx="10799714" cy="5717336"/>
              <a:chOff x="707404" y="568423"/>
              <a:chExt cx="10799714" cy="5717336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xmlns="" id="{0B2FA196-AEB4-4B6E-AC3D-9023F882C4A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863433" y="4642075"/>
                <a:ext cx="1643685" cy="1643684"/>
              </a:xfrm>
              <a:prstGeom prst="line">
                <a:avLst/>
              </a:prstGeom>
              <a:ln w="63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xmlns="" id="{D9098FB6-EE82-4178-864E-D31507AAAD13}"/>
                  </a:ext>
                </a:extLst>
              </p:cNvPr>
              <p:cNvCxnSpPr/>
              <p:nvPr/>
            </p:nvCxnSpPr>
            <p:spPr>
              <a:xfrm flipH="1">
                <a:off x="707404" y="568423"/>
                <a:ext cx="1643685" cy="1643684"/>
              </a:xfrm>
              <a:prstGeom prst="line">
                <a:avLst/>
              </a:prstGeom>
              <a:ln w="63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: Rounded Corners 11">
                <a:extLst>
                  <a:ext uri="{FF2B5EF4-FFF2-40B4-BE49-F238E27FC236}">
                    <a16:creationId xmlns:a16="http://schemas.microsoft.com/office/drawing/2014/main" xmlns="" id="{7B288AD5-B1B0-4AF6-B520-51DB996F237E}"/>
                  </a:ext>
                </a:extLst>
              </p:cNvPr>
              <p:cNvSpPr/>
              <p:nvPr/>
            </p:nvSpPr>
            <p:spPr>
              <a:xfrm>
                <a:off x="1083581" y="1014189"/>
                <a:ext cx="10034363" cy="4855022"/>
              </a:xfrm>
              <a:prstGeom prst="roundRect">
                <a:avLst>
                  <a:gd name="adj" fmla="val 626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5" name="Freeform: Shape 8">
              <a:extLst>
                <a:ext uri="{FF2B5EF4-FFF2-40B4-BE49-F238E27FC236}">
                  <a16:creationId xmlns:a16="http://schemas.microsoft.com/office/drawing/2014/main" xmlns="" id="{2698DB7C-FF5A-459D-A032-E1323689B03C}"/>
                </a:ext>
              </a:extLst>
            </p:cNvPr>
            <p:cNvSpPr/>
            <p:nvPr/>
          </p:nvSpPr>
          <p:spPr>
            <a:xfrm>
              <a:off x="1075962" y="996566"/>
              <a:ext cx="5020038" cy="4874644"/>
            </a:xfrm>
            <a:custGeom>
              <a:avLst/>
              <a:gdLst>
                <a:gd name="connsiteX0" fmla="*/ 293064 w 5020038"/>
                <a:gd name="connsiteY0" fmla="*/ 0 h 4874644"/>
                <a:gd name="connsiteX1" fmla="*/ 5020038 w 5020038"/>
                <a:gd name="connsiteY1" fmla="*/ 0 h 4874644"/>
                <a:gd name="connsiteX2" fmla="*/ 5020038 w 5020038"/>
                <a:gd name="connsiteY2" fmla="*/ 4874644 h 4874644"/>
                <a:gd name="connsiteX3" fmla="*/ 293064 w 5020038"/>
                <a:gd name="connsiteY3" fmla="*/ 4874644 h 4874644"/>
                <a:gd name="connsiteX4" fmla="*/ 0 w 5020038"/>
                <a:gd name="connsiteY4" fmla="*/ 4581580 h 4874644"/>
                <a:gd name="connsiteX5" fmla="*/ 0 w 5020038"/>
                <a:gd name="connsiteY5" fmla="*/ 293064 h 4874644"/>
                <a:gd name="connsiteX6" fmla="*/ 293064 w 5020038"/>
                <a:gd name="connsiteY6" fmla="*/ 0 h 4874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20038" h="4874644">
                  <a:moveTo>
                    <a:pt x="293064" y="0"/>
                  </a:moveTo>
                  <a:lnTo>
                    <a:pt x="5020038" y="0"/>
                  </a:lnTo>
                  <a:lnTo>
                    <a:pt x="5020038" y="4874644"/>
                  </a:lnTo>
                  <a:lnTo>
                    <a:pt x="293064" y="4874644"/>
                  </a:lnTo>
                  <a:cubicBezTo>
                    <a:pt x="131209" y="4874644"/>
                    <a:pt x="0" y="4743435"/>
                    <a:pt x="0" y="4581580"/>
                  </a:cubicBezTo>
                  <a:lnTo>
                    <a:pt x="0" y="293064"/>
                  </a:lnTo>
                  <a:cubicBezTo>
                    <a:pt x="0" y="131209"/>
                    <a:pt x="131209" y="0"/>
                    <a:pt x="293064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0" name="Freeform: Shape 4">
            <a:extLst>
              <a:ext uri="{FF2B5EF4-FFF2-40B4-BE49-F238E27FC236}">
                <a16:creationId xmlns:a16="http://schemas.microsoft.com/office/drawing/2014/main" xmlns="" id="{E4A7BB17-2FDF-435B-A088-428AB41B80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60330" y="1644650"/>
            <a:ext cx="2071339" cy="1403350"/>
          </a:xfrm>
          <a:custGeom>
            <a:avLst/>
            <a:gdLst>
              <a:gd name="connsiteX0" fmla="*/ 0 w 3126677"/>
              <a:gd name="connsiteY0" fmla="*/ 0 h 1797050"/>
              <a:gd name="connsiteX1" fmla="*/ 3126677 w 3126677"/>
              <a:gd name="connsiteY1" fmla="*/ 0 h 1797050"/>
              <a:gd name="connsiteX2" fmla="*/ 3126677 w 3126677"/>
              <a:gd name="connsiteY2" fmla="*/ 1797050 h 1797050"/>
              <a:gd name="connsiteX3" fmla="*/ 0 w 3126677"/>
              <a:gd name="connsiteY3" fmla="*/ 1797050 h 179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6677" h="1797050">
                <a:moveTo>
                  <a:pt x="0" y="0"/>
                </a:moveTo>
                <a:lnTo>
                  <a:pt x="3126677" y="0"/>
                </a:lnTo>
                <a:lnTo>
                  <a:pt x="3126677" y="1797050"/>
                </a:lnTo>
                <a:lnTo>
                  <a:pt x="0" y="17970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1" name="Freeform: Shape 4">
            <a:extLst>
              <a:ext uri="{FF2B5EF4-FFF2-40B4-BE49-F238E27FC236}">
                <a16:creationId xmlns:a16="http://schemas.microsoft.com/office/drawing/2014/main" xmlns="" id="{E4A7BB17-2FDF-435B-A088-428AB41B80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67949" y="3708226"/>
            <a:ext cx="2071339" cy="1403350"/>
          </a:xfrm>
          <a:custGeom>
            <a:avLst/>
            <a:gdLst>
              <a:gd name="connsiteX0" fmla="*/ 0 w 3126677"/>
              <a:gd name="connsiteY0" fmla="*/ 0 h 1797050"/>
              <a:gd name="connsiteX1" fmla="*/ 3126677 w 3126677"/>
              <a:gd name="connsiteY1" fmla="*/ 0 h 1797050"/>
              <a:gd name="connsiteX2" fmla="*/ 3126677 w 3126677"/>
              <a:gd name="connsiteY2" fmla="*/ 1797050 h 1797050"/>
              <a:gd name="connsiteX3" fmla="*/ 0 w 3126677"/>
              <a:gd name="connsiteY3" fmla="*/ 1797050 h 179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6677" h="1797050">
                <a:moveTo>
                  <a:pt x="0" y="0"/>
                </a:moveTo>
                <a:lnTo>
                  <a:pt x="3126677" y="0"/>
                </a:lnTo>
                <a:lnTo>
                  <a:pt x="3126677" y="1797050"/>
                </a:lnTo>
                <a:lnTo>
                  <a:pt x="0" y="17970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2893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A6CB17E8-5A6E-459E-9096-9C165C88C77C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xmlns="" id="{24A4D0C1-626A-4709-AE53-03846DEAA1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F22A04EA-EBD1-478F-BB7E-BDB19AF3ECE7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: Rounded Corners 8">
              <a:extLst>
                <a:ext uri="{FF2B5EF4-FFF2-40B4-BE49-F238E27FC236}">
                  <a16:creationId xmlns:a16="http://schemas.microsoft.com/office/drawing/2014/main" xmlns="" id="{82AF67F3-489A-4D63-B72D-FF7F71825587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Freeform: Shape 11">
            <a:extLst>
              <a:ext uri="{FF2B5EF4-FFF2-40B4-BE49-F238E27FC236}">
                <a16:creationId xmlns:a16="http://schemas.microsoft.com/office/drawing/2014/main" xmlns="" id="{81FA15B8-E6C7-4564-A2BF-81E53512974E}"/>
              </a:ext>
            </a:extLst>
          </p:cNvPr>
          <p:cNvSpPr/>
          <p:nvPr userDrawn="1"/>
        </p:nvSpPr>
        <p:spPr>
          <a:xfrm>
            <a:off x="1074056" y="1000222"/>
            <a:ext cx="10056885" cy="3324129"/>
          </a:xfrm>
          <a:custGeom>
            <a:avLst/>
            <a:gdLst>
              <a:gd name="connsiteX0" fmla="*/ 306145 w 10056885"/>
              <a:gd name="connsiteY0" fmla="*/ 0 h 3324129"/>
              <a:gd name="connsiteX1" fmla="*/ 9750740 w 10056885"/>
              <a:gd name="connsiteY1" fmla="*/ 0 h 3324129"/>
              <a:gd name="connsiteX2" fmla="*/ 10056885 w 10056885"/>
              <a:gd name="connsiteY2" fmla="*/ 306145 h 3324129"/>
              <a:gd name="connsiteX3" fmla="*/ 10056885 w 10056885"/>
              <a:gd name="connsiteY3" fmla="*/ 3324129 h 3324129"/>
              <a:gd name="connsiteX4" fmla="*/ 0 w 10056885"/>
              <a:gd name="connsiteY4" fmla="*/ 3324129 h 3324129"/>
              <a:gd name="connsiteX5" fmla="*/ 0 w 10056885"/>
              <a:gd name="connsiteY5" fmla="*/ 306145 h 3324129"/>
              <a:gd name="connsiteX6" fmla="*/ 306145 w 10056885"/>
              <a:gd name="connsiteY6" fmla="*/ 0 h 332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56885" h="3324129">
                <a:moveTo>
                  <a:pt x="306145" y="0"/>
                </a:moveTo>
                <a:lnTo>
                  <a:pt x="9750740" y="0"/>
                </a:lnTo>
                <a:cubicBezTo>
                  <a:pt x="9919819" y="0"/>
                  <a:pt x="10056885" y="137066"/>
                  <a:pt x="10056885" y="306145"/>
                </a:cubicBezTo>
                <a:lnTo>
                  <a:pt x="10056885" y="3324129"/>
                </a:lnTo>
                <a:lnTo>
                  <a:pt x="0" y="3324129"/>
                </a:lnTo>
                <a:lnTo>
                  <a:pt x="0" y="306145"/>
                </a:lnTo>
                <a:cubicBezTo>
                  <a:pt x="0" y="137066"/>
                  <a:pt x="137066" y="0"/>
                  <a:pt x="30614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Freeform: Shape 4">
            <a:extLst>
              <a:ext uri="{FF2B5EF4-FFF2-40B4-BE49-F238E27FC236}">
                <a16:creationId xmlns:a16="http://schemas.microsoft.com/office/drawing/2014/main" xmlns="" id="{E4A7BB17-2FDF-435B-A088-428AB41B80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37423" y="1000221"/>
            <a:ext cx="3126677" cy="3324129"/>
          </a:xfrm>
          <a:custGeom>
            <a:avLst/>
            <a:gdLst>
              <a:gd name="connsiteX0" fmla="*/ 0 w 3126677"/>
              <a:gd name="connsiteY0" fmla="*/ 0 h 1797050"/>
              <a:gd name="connsiteX1" fmla="*/ 3126677 w 3126677"/>
              <a:gd name="connsiteY1" fmla="*/ 0 h 1797050"/>
              <a:gd name="connsiteX2" fmla="*/ 3126677 w 3126677"/>
              <a:gd name="connsiteY2" fmla="*/ 1797050 h 1797050"/>
              <a:gd name="connsiteX3" fmla="*/ 0 w 3126677"/>
              <a:gd name="connsiteY3" fmla="*/ 1797050 h 179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6677" h="1797050">
                <a:moveTo>
                  <a:pt x="0" y="0"/>
                </a:moveTo>
                <a:lnTo>
                  <a:pt x="3126677" y="0"/>
                </a:lnTo>
                <a:lnTo>
                  <a:pt x="3126677" y="1797050"/>
                </a:lnTo>
                <a:lnTo>
                  <a:pt x="0" y="17970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341022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A0F991E7-4FCB-40B1-B5D6-B1D3364B8C1A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541997CF-B5FE-4599-B39E-6BAB83A0C4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8EDFF35A-73BD-42D3-85FD-1C9B2C95DC91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xmlns="" id="{388D448E-38B2-478D-B31E-5247B6280601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115AA9F1-199A-4BC3-98AE-B347A39A692F}"/>
              </a:ext>
            </a:extLst>
          </p:cNvPr>
          <p:cNvSpPr/>
          <p:nvPr userDrawn="1"/>
        </p:nvSpPr>
        <p:spPr>
          <a:xfrm>
            <a:off x="5641675" y="1010115"/>
            <a:ext cx="3538642" cy="48881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DAA27480-DEF9-4441-8052-DE9D37F735A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059737" y="1958295"/>
            <a:ext cx="2232026" cy="2947081"/>
          </a:xfrm>
          <a:custGeom>
            <a:avLst/>
            <a:gdLst>
              <a:gd name="connsiteX0" fmla="*/ 0 w 2232026"/>
              <a:gd name="connsiteY0" fmla="*/ 0 h 2947081"/>
              <a:gd name="connsiteX1" fmla="*/ 2232026 w 2232026"/>
              <a:gd name="connsiteY1" fmla="*/ 0 h 2947081"/>
              <a:gd name="connsiteX2" fmla="*/ 2232026 w 2232026"/>
              <a:gd name="connsiteY2" fmla="*/ 2947081 h 2947081"/>
              <a:gd name="connsiteX3" fmla="*/ 0 w 2232026"/>
              <a:gd name="connsiteY3" fmla="*/ 2947081 h 2947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2026" h="2947081">
                <a:moveTo>
                  <a:pt x="0" y="0"/>
                </a:moveTo>
                <a:lnTo>
                  <a:pt x="2232026" y="0"/>
                </a:lnTo>
                <a:lnTo>
                  <a:pt x="2232026" y="2947081"/>
                </a:lnTo>
                <a:lnTo>
                  <a:pt x="0" y="2947081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414530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A0F991E7-4FCB-40B1-B5D6-B1D3364B8C1A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541997CF-B5FE-4599-B39E-6BAB83A0C4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8EDFF35A-73BD-42D3-85FD-1C9B2C95DC91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xmlns="" id="{388D448E-38B2-478D-B31E-5247B6280601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0" name="Freeform: Shape 8">
            <a:extLst>
              <a:ext uri="{FF2B5EF4-FFF2-40B4-BE49-F238E27FC236}">
                <a16:creationId xmlns:a16="http://schemas.microsoft.com/office/drawing/2014/main" xmlns="" id="{2698DB7C-FF5A-459D-A032-E1323689B03C}"/>
              </a:ext>
            </a:extLst>
          </p:cNvPr>
          <p:cNvSpPr/>
          <p:nvPr userDrawn="1"/>
        </p:nvSpPr>
        <p:spPr>
          <a:xfrm>
            <a:off x="1075962" y="996566"/>
            <a:ext cx="5020038" cy="4874644"/>
          </a:xfrm>
          <a:custGeom>
            <a:avLst/>
            <a:gdLst>
              <a:gd name="connsiteX0" fmla="*/ 293064 w 5020038"/>
              <a:gd name="connsiteY0" fmla="*/ 0 h 4874644"/>
              <a:gd name="connsiteX1" fmla="*/ 5020038 w 5020038"/>
              <a:gd name="connsiteY1" fmla="*/ 0 h 4874644"/>
              <a:gd name="connsiteX2" fmla="*/ 5020038 w 5020038"/>
              <a:gd name="connsiteY2" fmla="*/ 4874644 h 4874644"/>
              <a:gd name="connsiteX3" fmla="*/ 293064 w 5020038"/>
              <a:gd name="connsiteY3" fmla="*/ 4874644 h 4874644"/>
              <a:gd name="connsiteX4" fmla="*/ 0 w 5020038"/>
              <a:gd name="connsiteY4" fmla="*/ 4581580 h 4874644"/>
              <a:gd name="connsiteX5" fmla="*/ 0 w 5020038"/>
              <a:gd name="connsiteY5" fmla="*/ 293064 h 4874644"/>
              <a:gd name="connsiteX6" fmla="*/ 293064 w 5020038"/>
              <a:gd name="connsiteY6" fmla="*/ 0 h 48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20038" h="4874644">
                <a:moveTo>
                  <a:pt x="293064" y="0"/>
                </a:moveTo>
                <a:lnTo>
                  <a:pt x="5020038" y="0"/>
                </a:lnTo>
                <a:lnTo>
                  <a:pt x="5020038" y="4874644"/>
                </a:lnTo>
                <a:lnTo>
                  <a:pt x="293064" y="4874644"/>
                </a:lnTo>
                <a:cubicBezTo>
                  <a:pt x="131209" y="4874644"/>
                  <a:pt x="0" y="4743435"/>
                  <a:pt x="0" y="4581580"/>
                </a:cubicBezTo>
                <a:lnTo>
                  <a:pt x="0" y="293064"/>
                </a:lnTo>
                <a:cubicBezTo>
                  <a:pt x="0" y="131209"/>
                  <a:pt x="131209" y="0"/>
                  <a:pt x="293064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Freeform: Shape 9">
            <a:extLst>
              <a:ext uri="{FF2B5EF4-FFF2-40B4-BE49-F238E27FC236}">
                <a16:creationId xmlns:a16="http://schemas.microsoft.com/office/drawing/2014/main" xmlns="" id="{28596DA9-D66B-4A71-AE6E-D6B4764DDA5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24001" y="1826737"/>
            <a:ext cx="1681793" cy="3454708"/>
          </a:xfrm>
          <a:custGeom>
            <a:avLst/>
            <a:gdLst>
              <a:gd name="connsiteX0" fmla="*/ 321044 w 2117284"/>
              <a:gd name="connsiteY0" fmla="*/ 0 h 4349286"/>
              <a:gd name="connsiteX1" fmla="*/ 1796240 w 2117284"/>
              <a:gd name="connsiteY1" fmla="*/ 0 h 4349286"/>
              <a:gd name="connsiteX2" fmla="*/ 2117284 w 2117284"/>
              <a:gd name="connsiteY2" fmla="*/ 321044 h 4349286"/>
              <a:gd name="connsiteX3" fmla="*/ 2117284 w 2117284"/>
              <a:gd name="connsiteY3" fmla="*/ 4028242 h 4349286"/>
              <a:gd name="connsiteX4" fmla="*/ 1796240 w 2117284"/>
              <a:gd name="connsiteY4" fmla="*/ 4349286 h 4349286"/>
              <a:gd name="connsiteX5" fmla="*/ 321044 w 2117284"/>
              <a:gd name="connsiteY5" fmla="*/ 4349286 h 4349286"/>
              <a:gd name="connsiteX6" fmla="*/ 0 w 2117284"/>
              <a:gd name="connsiteY6" fmla="*/ 4028242 h 4349286"/>
              <a:gd name="connsiteX7" fmla="*/ 0 w 2117284"/>
              <a:gd name="connsiteY7" fmla="*/ 321044 h 4349286"/>
              <a:gd name="connsiteX8" fmla="*/ 321044 w 2117284"/>
              <a:gd name="connsiteY8" fmla="*/ 0 h 43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7284" h="4349286">
                <a:moveTo>
                  <a:pt x="321044" y="0"/>
                </a:moveTo>
                <a:lnTo>
                  <a:pt x="1796240" y="0"/>
                </a:lnTo>
                <a:cubicBezTo>
                  <a:pt x="1973548" y="0"/>
                  <a:pt x="2117284" y="143736"/>
                  <a:pt x="2117284" y="321044"/>
                </a:cubicBezTo>
                <a:lnTo>
                  <a:pt x="2117284" y="4028242"/>
                </a:lnTo>
                <a:cubicBezTo>
                  <a:pt x="2117284" y="4205550"/>
                  <a:pt x="1973548" y="4349286"/>
                  <a:pt x="1796240" y="4349286"/>
                </a:cubicBezTo>
                <a:lnTo>
                  <a:pt x="321044" y="4349286"/>
                </a:lnTo>
                <a:cubicBezTo>
                  <a:pt x="143736" y="4349286"/>
                  <a:pt x="0" y="4205550"/>
                  <a:pt x="0" y="4028242"/>
                </a:cubicBezTo>
                <a:lnTo>
                  <a:pt x="0" y="321044"/>
                </a:lnTo>
                <a:cubicBezTo>
                  <a:pt x="0" y="143736"/>
                  <a:pt x="143736" y="0"/>
                  <a:pt x="321044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003077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A6CB17E8-5A6E-459E-9096-9C165C88C77C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xmlns="" id="{24A4D0C1-626A-4709-AE53-03846DEAA1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F22A04EA-EBD1-478F-BB7E-BDB19AF3ECE7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: Rounded Corners 8">
              <a:extLst>
                <a:ext uri="{FF2B5EF4-FFF2-40B4-BE49-F238E27FC236}">
                  <a16:creationId xmlns:a16="http://schemas.microsoft.com/office/drawing/2014/main" xmlns="" id="{82AF67F3-489A-4D63-B72D-FF7F71825587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A0F991E7-4FCB-40B1-B5D6-B1D3364B8C1A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541997CF-B5FE-4599-B39E-6BAB83A0C4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8EDFF35A-73BD-42D3-85FD-1C9B2C95DC91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: Rounded Corners 8">
              <a:extLst>
                <a:ext uri="{FF2B5EF4-FFF2-40B4-BE49-F238E27FC236}">
                  <a16:creationId xmlns:a16="http://schemas.microsoft.com/office/drawing/2014/main" xmlns="" id="{388D448E-38B2-478D-B31E-5247B6280601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115AA9F1-199A-4BC3-98AE-B347A39A692F}"/>
              </a:ext>
            </a:extLst>
          </p:cNvPr>
          <p:cNvSpPr/>
          <p:nvPr userDrawn="1"/>
        </p:nvSpPr>
        <p:spPr>
          <a:xfrm>
            <a:off x="2562120" y="997632"/>
            <a:ext cx="3538642" cy="48881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Freeform: Shape 9">
            <a:extLst>
              <a:ext uri="{FF2B5EF4-FFF2-40B4-BE49-F238E27FC236}">
                <a16:creationId xmlns:a16="http://schemas.microsoft.com/office/drawing/2014/main" xmlns="" id="{28596DA9-D66B-4A71-AE6E-D6B4764DDA5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04780" y="1714346"/>
            <a:ext cx="1681793" cy="3454708"/>
          </a:xfrm>
          <a:custGeom>
            <a:avLst/>
            <a:gdLst>
              <a:gd name="connsiteX0" fmla="*/ 321044 w 2117284"/>
              <a:gd name="connsiteY0" fmla="*/ 0 h 4349286"/>
              <a:gd name="connsiteX1" fmla="*/ 1796240 w 2117284"/>
              <a:gd name="connsiteY1" fmla="*/ 0 h 4349286"/>
              <a:gd name="connsiteX2" fmla="*/ 2117284 w 2117284"/>
              <a:gd name="connsiteY2" fmla="*/ 321044 h 4349286"/>
              <a:gd name="connsiteX3" fmla="*/ 2117284 w 2117284"/>
              <a:gd name="connsiteY3" fmla="*/ 4028242 h 4349286"/>
              <a:gd name="connsiteX4" fmla="*/ 1796240 w 2117284"/>
              <a:gd name="connsiteY4" fmla="*/ 4349286 h 4349286"/>
              <a:gd name="connsiteX5" fmla="*/ 321044 w 2117284"/>
              <a:gd name="connsiteY5" fmla="*/ 4349286 h 4349286"/>
              <a:gd name="connsiteX6" fmla="*/ 0 w 2117284"/>
              <a:gd name="connsiteY6" fmla="*/ 4028242 h 4349286"/>
              <a:gd name="connsiteX7" fmla="*/ 0 w 2117284"/>
              <a:gd name="connsiteY7" fmla="*/ 321044 h 4349286"/>
              <a:gd name="connsiteX8" fmla="*/ 321044 w 2117284"/>
              <a:gd name="connsiteY8" fmla="*/ 0 h 43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7284" h="4349286">
                <a:moveTo>
                  <a:pt x="321044" y="0"/>
                </a:moveTo>
                <a:lnTo>
                  <a:pt x="1796240" y="0"/>
                </a:lnTo>
                <a:cubicBezTo>
                  <a:pt x="1973548" y="0"/>
                  <a:pt x="2117284" y="143736"/>
                  <a:pt x="2117284" y="321044"/>
                </a:cubicBezTo>
                <a:lnTo>
                  <a:pt x="2117284" y="4028242"/>
                </a:lnTo>
                <a:cubicBezTo>
                  <a:pt x="2117284" y="4205550"/>
                  <a:pt x="1973548" y="4349286"/>
                  <a:pt x="1796240" y="4349286"/>
                </a:cubicBezTo>
                <a:lnTo>
                  <a:pt x="321044" y="4349286"/>
                </a:lnTo>
                <a:cubicBezTo>
                  <a:pt x="143736" y="4349286"/>
                  <a:pt x="0" y="4205550"/>
                  <a:pt x="0" y="4028242"/>
                </a:cubicBezTo>
                <a:lnTo>
                  <a:pt x="0" y="321044"/>
                </a:lnTo>
                <a:cubicBezTo>
                  <a:pt x="0" y="143736"/>
                  <a:pt x="143736" y="0"/>
                  <a:pt x="321044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9585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C378161B-E5B0-4B2A-BA38-0245D31A40A3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xmlns="" id="{05078DD2-4D88-462A-BCE6-8876FE3740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38CFC983-7F78-4A6A-91D8-0F7A1090C37E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xmlns="" id="{1836EFA0-005B-4CF4-BC10-29B4A775E975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" name="Freeform: Shape 3">
            <a:extLst>
              <a:ext uri="{FF2B5EF4-FFF2-40B4-BE49-F238E27FC236}">
                <a16:creationId xmlns:a16="http://schemas.microsoft.com/office/drawing/2014/main" xmlns="" id="{0B259CC4-DA52-41BF-9549-F191C7DFA1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4056" y="1001489"/>
            <a:ext cx="5021944" cy="3316516"/>
          </a:xfrm>
          <a:custGeom>
            <a:avLst/>
            <a:gdLst>
              <a:gd name="connsiteX0" fmla="*/ 323844 w 5021944"/>
              <a:gd name="connsiteY0" fmla="*/ 0 h 3316516"/>
              <a:gd name="connsiteX1" fmla="*/ 5021944 w 5021944"/>
              <a:gd name="connsiteY1" fmla="*/ 0 h 3316516"/>
              <a:gd name="connsiteX2" fmla="*/ 5021944 w 5021944"/>
              <a:gd name="connsiteY2" fmla="*/ 3316516 h 3316516"/>
              <a:gd name="connsiteX3" fmla="*/ 0 w 5021944"/>
              <a:gd name="connsiteY3" fmla="*/ 3316516 h 3316516"/>
              <a:gd name="connsiteX4" fmla="*/ 0 w 5021944"/>
              <a:gd name="connsiteY4" fmla="*/ 323844 h 3316516"/>
              <a:gd name="connsiteX5" fmla="*/ 323844 w 5021944"/>
              <a:gd name="connsiteY5" fmla="*/ 0 h 33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21944" h="3316516">
                <a:moveTo>
                  <a:pt x="323844" y="0"/>
                </a:moveTo>
                <a:lnTo>
                  <a:pt x="5021944" y="0"/>
                </a:lnTo>
                <a:lnTo>
                  <a:pt x="5021944" y="3316516"/>
                </a:lnTo>
                <a:lnTo>
                  <a:pt x="0" y="3316516"/>
                </a:lnTo>
                <a:lnTo>
                  <a:pt x="0" y="323844"/>
                </a:lnTo>
                <a:cubicBezTo>
                  <a:pt x="0" y="144990"/>
                  <a:pt x="144990" y="0"/>
                  <a:pt x="323844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715532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A0F991E7-4FCB-40B1-B5D6-B1D3364B8C1A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xmlns="" id="{541997CF-B5FE-4599-B39E-6BAB83A0C4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8EDFF35A-73BD-42D3-85FD-1C9B2C95DC91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: Rounded Corners 8">
              <a:extLst>
                <a:ext uri="{FF2B5EF4-FFF2-40B4-BE49-F238E27FC236}">
                  <a16:creationId xmlns:a16="http://schemas.microsoft.com/office/drawing/2014/main" xmlns="" id="{388D448E-38B2-478D-B31E-5247B6280601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115AA9F1-199A-4BC3-98AE-B347A39A692F}"/>
              </a:ext>
            </a:extLst>
          </p:cNvPr>
          <p:cNvSpPr/>
          <p:nvPr userDrawn="1"/>
        </p:nvSpPr>
        <p:spPr>
          <a:xfrm>
            <a:off x="3403600" y="1010115"/>
            <a:ext cx="4673599" cy="48881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Freeform: Shape 4">
            <a:extLst>
              <a:ext uri="{FF2B5EF4-FFF2-40B4-BE49-F238E27FC236}">
                <a16:creationId xmlns:a16="http://schemas.microsoft.com/office/drawing/2014/main" xmlns="" id="{E4A7BB17-2FDF-435B-A088-428AB41B80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52174" y="2340725"/>
            <a:ext cx="2902893" cy="1668431"/>
          </a:xfrm>
          <a:custGeom>
            <a:avLst/>
            <a:gdLst>
              <a:gd name="connsiteX0" fmla="*/ 0 w 3126677"/>
              <a:gd name="connsiteY0" fmla="*/ 0 h 1797050"/>
              <a:gd name="connsiteX1" fmla="*/ 3126677 w 3126677"/>
              <a:gd name="connsiteY1" fmla="*/ 0 h 1797050"/>
              <a:gd name="connsiteX2" fmla="*/ 3126677 w 3126677"/>
              <a:gd name="connsiteY2" fmla="*/ 1797050 h 1797050"/>
              <a:gd name="connsiteX3" fmla="*/ 0 w 3126677"/>
              <a:gd name="connsiteY3" fmla="*/ 1797050 h 179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6677" h="1797050">
                <a:moveTo>
                  <a:pt x="0" y="0"/>
                </a:moveTo>
                <a:lnTo>
                  <a:pt x="3126677" y="0"/>
                </a:lnTo>
                <a:lnTo>
                  <a:pt x="3126677" y="1797050"/>
                </a:lnTo>
                <a:lnTo>
                  <a:pt x="0" y="17970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4273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xmlns="" id="{24A4D0C1-626A-4709-AE53-03846DEAA1F3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F22A04EA-EBD1-478F-BB7E-BDB19AF3ECE7}"/>
                </a:ext>
              </a:extLst>
            </p:cNvPr>
            <p:cNvCxnSpPr/>
            <p:nvPr userDrawn="1"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: Rounded Corners 11">
              <a:extLst>
                <a:ext uri="{FF2B5EF4-FFF2-40B4-BE49-F238E27FC236}">
                  <a16:creationId xmlns:a16="http://schemas.microsoft.com/office/drawing/2014/main" xmlns="" id="{7B288AD5-B1B0-4AF6-B520-51DB996F237E}"/>
                </a:ext>
              </a:extLst>
            </p:cNvPr>
            <p:cNvSpPr/>
            <p:nvPr userDrawn="1"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58479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F47344F-4E6A-406E-8E7E-35602DF8CAB1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xmlns="" id="{76A6E9F4-DF69-4711-B7B8-3BB435EFA2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xmlns="" id="{268CDBD5-25DD-4FF4-8A69-5C9C514B3E41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xmlns="" id="{A5005C14-1EBD-45F2-A09D-1CE4D9A29EF3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EFB35D2B-3F1E-412D-9663-916E843CE0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8821" y="1002283"/>
            <a:ext cx="3074081" cy="4872261"/>
          </a:xfrm>
          <a:custGeom>
            <a:avLst/>
            <a:gdLst>
              <a:gd name="connsiteX0" fmla="*/ 301385 w 3074081"/>
              <a:gd name="connsiteY0" fmla="*/ 0 h 4872261"/>
              <a:gd name="connsiteX1" fmla="*/ 3074081 w 3074081"/>
              <a:gd name="connsiteY1" fmla="*/ 0 h 4872261"/>
              <a:gd name="connsiteX2" fmla="*/ 3074081 w 3074081"/>
              <a:gd name="connsiteY2" fmla="*/ 4872261 h 4872261"/>
              <a:gd name="connsiteX3" fmla="*/ 301385 w 3074081"/>
              <a:gd name="connsiteY3" fmla="*/ 4872261 h 4872261"/>
              <a:gd name="connsiteX4" fmla="*/ 0 w 3074081"/>
              <a:gd name="connsiteY4" fmla="*/ 4570876 h 4872261"/>
              <a:gd name="connsiteX5" fmla="*/ 0 w 3074081"/>
              <a:gd name="connsiteY5" fmla="*/ 301385 h 4872261"/>
              <a:gd name="connsiteX6" fmla="*/ 301385 w 3074081"/>
              <a:gd name="connsiteY6" fmla="*/ 0 h 487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4081" h="4872261">
                <a:moveTo>
                  <a:pt x="301385" y="0"/>
                </a:moveTo>
                <a:lnTo>
                  <a:pt x="3074081" y="0"/>
                </a:lnTo>
                <a:lnTo>
                  <a:pt x="3074081" y="4872261"/>
                </a:lnTo>
                <a:lnTo>
                  <a:pt x="301385" y="4872261"/>
                </a:lnTo>
                <a:cubicBezTo>
                  <a:pt x="134935" y="4872261"/>
                  <a:pt x="0" y="4737326"/>
                  <a:pt x="0" y="4570876"/>
                </a:cubicBezTo>
                <a:lnTo>
                  <a:pt x="0" y="301385"/>
                </a:lnTo>
                <a:cubicBezTo>
                  <a:pt x="0" y="134935"/>
                  <a:pt x="134935" y="0"/>
                  <a:pt x="301385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7" name="Freeform: Shape 4">
            <a:extLst>
              <a:ext uri="{FF2B5EF4-FFF2-40B4-BE49-F238E27FC236}">
                <a16:creationId xmlns:a16="http://schemas.microsoft.com/office/drawing/2014/main" xmlns="" id="{70F194ED-C7FA-41C1-BBF5-9522B98D74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52902" y="1014189"/>
            <a:ext cx="3074081" cy="4855022"/>
          </a:xfrm>
          <a:custGeom>
            <a:avLst/>
            <a:gdLst>
              <a:gd name="connsiteX0" fmla="*/ 0 w 3403600"/>
              <a:gd name="connsiteY0" fmla="*/ 0 h 4879690"/>
              <a:gd name="connsiteX1" fmla="*/ 3403600 w 3403600"/>
              <a:gd name="connsiteY1" fmla="*/ 0 h 4879690"/>
              <a:gd name="connsiteX2" fmla="*/ 3403600 w 3403600"/>
              <a:gd name="connsiteY2" fmla="*/ 4879690 h 4879690"/>
              <a:gd name="connsiteX3" fmla="*/ 0 w 3403600"/>
              <a:gd name="connsiteY3" fmla="*/ 4879690 h 4879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3600" h="4879690">
                <a:moveTo>
                  <a:pt x="0" y="0"/>
                </a:moveTo>
                <a:lnTo>
                  <a:pt x="3403600" y="0"/>
                </a:lnTo>
                <a:lnTo>
                  <a:pt x="3403600" y="4879690"/>
                </a:lnTo>
                <a:lnTo>
                  <a:pt x="0" y="487969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25477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76A6E9F4-DF69-4711-B7B8-3BB435EFA26A}"/>
              </a:ext>
            </a:extLst>
          </p:cNvPr>
          <p:cNvCxnSpPr>
            <a:cxnSpLocks/>
          </p:cNvCxnSpPr>
          <p:nvPr/>
        </p:nvCxnSpPr>
        <p:spPr>
          <a:xfrm flipH="1">
            <a:off x="9863433" y="4642075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268CDBD5-25DD-4FF4-8A69-5C9C514B3E41}"/>
              </a:ext>
            </a:extLst>
          </p:cNvPr>
          <p:cNvSpPr/>
          <p:nvPr/>
        </p:nvSpPr>
        <p:spPr>
          <a:xfrm>
            <a:off x="1083581" y="1014189"/>
            <a:ext cx="10034363" cy="4855022"/>
          </a:xfrm>
          <a:prstGeom prst="roundRect">
            <a:avLst>
              <a:gd name="adj" fmla="val 626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A5005C14-1EBD-45F2-A09D-1CE4D9A29EF3}"/>
              </a:ext>
            </a:extLst>
          </p:cNvPr>
          <p:cNvCxnSpPr/>
          <p:nvPr/>
        </p:nvCxnSpPr>
        <p:spPr>
          <a:xfrm flipH="1">
            <a:off x="707404" y="568423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: Shape 8">
            <a:extLst>
              <a:ext uri="{FF2B5EF4-FFF2-40B4-BE49-F238E27FC236}">
                <a16:creationId xmlns:a16="http://schemas.microsoft.com/office/drawing/2014/main" xmlns="" id="{EFB35D2B-3F1E-412D-9663-916E843CE0F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078821" y="1002283"/>
            <a:ext cx="3074081" cy="4872261"/>
          </a:xfrm>
          <a:custGeom>
            <a:avLst/>
            <a:gdLst>
              <a:gd name="connsiteX0" fmla="*/ 301385 w 3074081"/>
              <a:gd name="connsiteY0" fmla="*/ 0 h 4872261"/>
              <a:gd name="connsiteX1" fmla="*/ 3074081 w 3074081"/>
              <a:gd name="connsiteY1" fmla="*/ 0 h 4872261"/>
              <a:gd name="connsiteX2" fmla="*/ 3074081 w 3074081"/>
              <a:gd name="connsiteY2" fmla="*/ 4872261 h 4872261"/>
              <a:gd name="connsiteX3" fmla="*/ 301385 w 3074081"/>
              <a:gd name="connsiteY3" fmla="*/ 4872261 h 4872261"/>
              <a:gd name="connsiteX4" fmla="*/ 0 w 3074081"/>
              <a:gd name="connsiteY4" fmla="*/ 4570876 h 4872261"/>
              <a:gd name="connsiteX5" fmla="*/ 0 w 3074081"/>
              <a:gd name="connsiteY5" fmla="*/ 301385 h 4872261"/>
              <a:gd name="connsiteX6" fmla="*/ 301385 w 3074081"/>
              <a:gd name="connsiteY6" fmla="*/ 0 h 487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4081" h="4872261">
                <a:moveTo>
                  <a:pt x="301385" y="0"/>
                </a:moveTo>
                <a:lnTo>
                  <a:pt x="3074081" y="0"/>
                </a:lnTo>
                <a:lnTo>
                  <a:pt x="3074081" y="4872261"/>
                </a:lnTo>
                <a:lnTo>
                  <a:pt x="301385" y="4872261"/>
                </a:lnTo>
                <a:cubicBezTo>
                  <a:pt x="134935" y="4872261"/>
                  <a:pt x="0" y="4737326"/>
                  <a:pt x="0" y="4570876"/>
                </a:cubicBezTo>
                <a:lnTo>
                  <a:pt x="0" y="301385"/>
                </a:lnTo>
                <a:cubicBezTo>
                  <a:pt x="0" y="134935"/>
                  <a:pt x="134935" y="0"/>
                  <a:pt x="301385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04439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76A6E9F4-DF69-4711-B7B8-3BB435EFA26A}"/>
              </a:ext>
            </a:extLst>
          </p:cNvPr>
          <p:cNvCxnSpPr>
            <a:cxnSpLocks/>
          </p:cNvCxnSpPr>
          <p:nvPr userDrawn="1"/>
        </p:nvCxnSpPr>
        <p:spPr>
          <a:xfrm flipH="1">
            <a:off x="9863433" y="4642075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4">
            <a:extLst>
              <a:ext uri="{FF2B5EF4-FFF2-40B4-BE49-F238E27FC236}">
                <a16:creationId xmlns:a16="http://schemas.microsoft.com/office/drawing/2014/main" xmlns="" id="{268CDBD5-25DD-4FF4-8A69-5C9C514B3E41}"/>
              </a:ext>
            </a:extLst>
          </p:cNvPr>
          <p:cNvSpPr/>
          <p:nvPr userDrawn="1"/>
        </p:nvSpPr>
        <p:spPr>
          <a:xfrm>
            <a:off x="1083581" y="1014189"/>
            <a:ext cx="10034363" cy="4855022"/>
          </a:xfrm>
          <a:prstGeom prst="roundRect">
            <a:avLst>
              <a:gd name="adj" fmla="val 626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A5005C14-1EBD-45F2-A09D-1CE4D9A29EF3}"/>
              </a:ext>
            </a:extLst>
          </p:cNvPr>
          <p:cNvCxnSpPr/>
          <p:nvPr userDrawn="1"/>
        </p:nvCxnSpPr>
        <p:spPr>
          <a:xfrm flipH="1">
            <a:off x="707404" y="568423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4">
            <a:extLst>
              <a:ext uri="{FF2B5EF4-FFF2-40B4-BE49-F238E27FC236}">
                <a16:creationId xmlns:a16="http://schemas.microsoft.com/office/drawing/2014/main" xmlns="" id="{70F194ED-C7FA-41C1-BBF5-9522B98D74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35652" y="998568"/>
            <a:ext cx="3074081" cy="4855022"/>
          </a:xfrm>
          <a:custGeom>
            <a:avLst/>
            <a:gdLst>
              <a:gd name="connsiteX0" fmla="*/ 0 w 3403600"/>
              <a:gd name="connsiteY0" fmla="*/ 0 h 4879690"/>
              <a:gd name="connsiteX1" fmla="*/ 3403600 w 3403600"/>
              <a:gd name="connsiteY1" fmla="*/ 0 h 4879690"/>
              <a:gd name="connsiteX2" fmla="*/ 3403600 w 3403600"/>
              <a:gd name="connsiteY2" fmla="*/ 4879690 h 4879690"/>
              <a:gd name="connsiteX3" fmla="*/ 0 w 3403600"/>
              <a:gd name="connsiteY3" fmla="*/ 4879690 h 4879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3600" h="4879690">
                <a:moveTo>
                  <a:pt x="0" y="0"/>
                </a:moveTo>
                <a:lnTo>
                  <a:pt x="3403600" y="0"/>
                </a:lnTo>
                <a:lnTo>
                  <a:pt x="3403600" y="4879690"/>
                </a:lnTo>
                <a:lnTo>
                  <a:pt x="0" y="487969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35541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4">
            <a:extLst>
              <a:ext uri="{FF2B5EF4-FFF2-40B4-BE49-F238E27FC236}">
                <a16:creationId xmlns:a16="http://schemas.microsoft.com/office/drawing/2014/main" xmlns="" id="{268CDBD5-25DD-4FF4-8A69-5C9C514B3E41}"/>
              </a:ext>
            </a:extLst>
          </p:cNvPr>
          <p:cNvSpPr/>
          <p:nvPr userDrawn="1"/>
        </p:nvSpPr>
        <p:spPr>
          <a:xfrm>
            <a:off x="1083581" y="1014189"/>
            <a:ext cx="10034363" cy="4855022"/>
          </a:xfrm>
          <a:prstGeom prst="roundRect">
            <a:avLst>
              <a:gd name="adj" fmla="val 626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A5005C14-1EBD-45F2-A09D-1CE4D9A29EF3}"/>
              </a:ext>
            </a:extLst>
          </p:cNvPr>
          <p:cNvCxnSpPr/>
          <p:nvPr userDrawn="1"/>
        </p:nvCxnSpPr>
        <p:spPr>
          <a:xfrm flipH="1">
            <a:off x="707404" y="568423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336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F47344F-4E6A-406E-8E7E-35602DF8CAB1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xmlns="" id="{76A6E9F4-DF69-4711-B7B8-3BB435EFA2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xmlns="" id="{268CDBD5-25DD-4FF4-8A69-5C9C514B3E41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xmlns="" id="{A5005C14-1EBD-45F2-A09D-1CE4D9A29EF3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192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F47344F-4E6A-406E-8E7E-35602DF8CAB1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xmlns="" id="{76A6E9F4-DF69-4711-B7B8-3BB435EFA2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xmlns="" id="{268CDBD5-25DD-4FF4-8A69-5C9C514B3E41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xmlns="" id="{A5005C14-1EBD-45F2-A09D-1CE4D9A29EF3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Freeform: Shape 8">
            <a:extLst>
              <a:ext uri="{FF2B5EF4-FFF2-40B4-BE49-F238E27FC236}">
                <a16:creationId xmlns:a16="http://schemas.microsoft.com/office/drawing/2014/main" xmlns="" id="{EFB35D2B-3F1E-412D-9663-916E843CE0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8821" y="1002283"/>
            <a:ext cx="3074081" cy="4872261"/>
          </a:xfrm>
          <a:custGeom>
            <a:avLst/>
            <a:gdLst>
              <a:gd name="connsiteX0" fmla="*/ 301385 w 3074081"/>
              <a:gd name="connsiteY0" fmla="*/ 0 h 4872261"/>
              <a:gd name="connsiteX1" fmla="*/ 3074081 w 3074081"/>
              <a:gd name="connsiteY1" fmla="*/ 0 h 4872261"/>
              <a:gd name="connsiteX2" fmla="*/ 3074081 w 3074081"/>
              <a:gd name="connsiteY2" fmla="*/ 4872261 h 4872261"/>
              <a:gd name="connsiteX3" fmla="*/ 301385 w 3074081"/>
              <a:gd name="connsiteY3" fmla="*/ 4872261 h 4872261"/>
              <a:gd name="connsiteX4" fmla="*/ 0 w 3074081"/>
              <a:gd name="connsiteY4" fmla="*/ 4570876 h 4872261"/>
              <a:gd name="connsiteX5" fmla="*/ 0 w 3074081"/>
              <a:gd name="connsiteY5" fmla="*/ 301385 h 4872261"/>
              <a:gd name="connsiteX6" fmla="*/ 301385 w 3074081"/>
              <a:gd name="connsiteY6" fmla="*/ 0 h 487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4081" h="4872261">
                <a:moveTo>
                  <a:pt x="301385" y="0"/>
                </a:moveTo>
                <a:lnTo>
                  <a:pt x="3074081" y="0"/>
                </a:lnTo>
                <a:lnTo>
                  <a:pt x="3074081" y="4872261"/>
                </a:lnTo>
                <a:lnTo>
                  <a:pt x="301385" y="4872261"/>
                </a:lnTo>
                <a:cubicBezTo>
                  <a:pt x="134935" y="4872261"/>
                  <a:pt x="0" y="4737326"/>
                  <a:pt x="0" y="4570876"/>
                </a:cubicBezTo>
                <a:lnTo>
                  <a:pt x="0" y="301385"/>
                </a:lnTo>
                <a:cubicBezTo>
                  <a:pt x="0" y="134935"/>
                  <a:pt x="134935" y="0"/>
                  <a:pt x="301385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48377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32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49" r:id="rId3"/>
    <p:sldLayoutId id="2147483652" r:id="rId4"/>
    <p:sldLayoutId id="2147483662" r:id="rId5"/>
    <p:sldLayoutId id="2147483665" r:id="rId6"/>
    <p:sldLayoutId id="2147483664" r:id="rId7"/>
    <p:sldLayoutId id="2147483663" r:id="rId8"/>
    <p:sldLayoutId id="2147483661" r:id="rId9"/>
    <p:sldLayoutId id="2147483653" r:id="rId10"/>
    <p:sldLayoutId id="2147483654" r:id="rId11"/>
    <p:sldLayoutId id="2147483666" r:id="rId12"/>
    <p:sldLayoutId id="2147483667" r:id="rId13"/>
    <p:sldLayoutId id="2147483670" r:id="rId14"/>
    <p:sldLayoutId id="2147483669" r:id="rId15"/>
    <p:sldLayoutId id="2147483668" r:id="rId16"/>
    <p:sldLayoutId id="2147483655" r:id="rId17"/>
    <p:sldLayoutId id="2147483656" r:id="rId18"/>
    <p:sldLayoutId id="2147483671" r:id="rId19"/>
    <p:sldLayoutId id="2147483672" r:id="rId20"/>
    <p:sldLayoutId id="2147483657" r:id="rId21"/>
    <p:sldLayoutId id="2147483658" r:id="rId22"/>
    <p:sldLayoutId id="2147483659" r:id="rId23"/>
    <p:sldLayoutId id="2147483673" r:id="rId24"/>
    <p:sldLayoutId id="2147483674" r:id="rId25"/>
    <p:sldLayoutId id="2147483675" r:id="rId26"/>
    <p:sldLayoutId id="2147483660" r:id="rId27"/>
    <p:sldLayoutId id="2147483677" r:id="rId28"/>
    <p:sldLayoutId id="2147483678" r:id="rId29"/>
    <p:sldLayoutId id="2147483679" r:id="rId30"/>
    <p:sldLayoutId id="2147483676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chart" Target="../charts/char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88400F4B-9546-4036-9826-478A6705ACC3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C7C1FA06-DDD8-4262-93C2-251399B86BD9}"/>
              </a:ext>
            </a:extLst>
          </p:cNvPr>
          <p:cNvSpPr/>
          <p:nvPr/>
        </p:nvSpPr>
        <p:spPr>
          <a:xfrm>
            <a:off x="1075962" y="996566"/>
            <a:ext cx="5020038" cy="4874644"/>
          </a:xfrm>
          <a:custGeom>
            <a:avLst/>
            <a:gdLst>
              <a:gd name="connsiteX0" fmla="*/ 293064 w 5020038"/>
              <a:gd name="connsiteY0" fmla="*/ 0 h 4874644"/>
              <a:gd name="connsiteX1" fmla="*/ 5020038 w 5020038"/>
              <a:gd name="connsiteY1" fmla="*/ 0 h 4874644"/>
              <a:gd name="connsiteX2" fmla="*/ 5020038 w 5020038"/>
              <a:gd name="connsiteY2" fmla="*/ 4874644 h 4874644"/>
              <a:gd name="connsiteX3" fmla="*/ 293064 w 5020038"/>
              <a:gd name="connsiteY3" fmla="*/ 4874644 h 4874644"/>
              <a:gd name="connsiteX4" fmla="*/ 0 w 5020038"/>
              <a:gd name="connsiteY4" fmla="*/ 4581580 h 4874644"/>
              <a:gd name="connsiteX5" fmla="*/ 0 w 5020038"/>
              <a:gd name="connsiteY5" fmla="*/ 293064 h 4874644"/>
              <a:gd name="connsiteX6" fmla="*/ 293064 w 5020038"/>
              <a:gd name="connsiteY6" fmla="*/ 0 h 48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20038" h="4874644">
                <a:moveTo>
                  <a:pt x="293064" y="0"/>
                </a:moveTo>
                <a:lnTo>
                  <a:pt x="5020038" y="0"/>
                </a:lnTo>
                <a:lnTo>
                  <a:pt x="5020038" y="4874644"/>
                </a:lnTo>
                <a:lnTo>
                  <a:pt x="293064" y="4874644"/>
                </a:lnTo>
                <a:cubicBezTo>
                  <a:pt x="131209" y="4874644"/>
                  <a:pt x="0" y="4743435"/>
                  <a:pt x="0" y="4581580"/>
                </a:cubicBezTo>
                <a:lnTo>
                  <a:pt x="0" y="293064"/>
                </a:lnTo>
                <a:cubicBezTo>
                  <a:pt x="0" y="131209"/>
                  <a:pt x="131209" y="0"/>
                  <a:pt x="293064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xmlns="" id="{92628B84-04F2-4BCB-B19D-A6958526DFB2}"/>
              </a:ext>
            </a:extLst>
          </p:cNvPr>
          <p:cNvSpPr/>
          <p:nvPr/>
        </p:nvSpPr>
        <p:spPr>
          <a:xfrm>
            <a:off x="1529246" y="5410076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7884B2E0-C7A9-4CBF-A817-FBAC12A2165F}"/>
              </a:ext>
            </a:extLst>
          </p:cNvPr>
          <p:cNvGrpSpPr/>
          <p:nvPr/>
        </p:nvGrpSpPr>
        <p:grpSpPr>
          <a:xfrm>
            <a:off x="1971308" y="2143507"/>
            <a:ext cx="3276967" cy="2787601"/>
            <a:chOff x="1971308" y="2181607"/>
            <a:chExt cx="3276967" cy="278760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B44FDB7C-4451-4286-A2A6-EBA099325E44}"/>
                </a:ext>
              </a:extLst>
            </p:cNvPr>
            <p:cNvGrpSpPr/>
            <p:nvPr/>
          </p:nvGrpSpPr>
          <p:grpSpPr>
            <a:xfrm>
              <a:off x="1971308" y="2181607"/>
              <a:ext cx="3276967" cy="1539587"/>
              <a:chOff x="1995120" y="2545198"/>
              <a:chExt cx="3276967" cy="1539587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B16C75EB-267C-4C75-B46C-D629CD811C19}"/>
                  </a:ext>
                </a:extLst>
              </p:cNvPr>
              <p:cNvSpPr txBox="1"/>
              <p:nvPr/>
            </p:nvSpPr>
            <p:spPr>
              <a:xfrm>
                <a:off x="1995120" y="2884456"/>
                <a:ext cx="327696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200" spc="600">
                    <a:ln w="19050">
                      <a:noFill/>
                    </a:ln>
                    <a:latin typeface="+mj-lt"/>
                  </a:rPr>
                  <a:t>STEIZ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BF909C00-AF5D-46B3-9EF1-A005BC3F4B80}"/>
                  </a:ext>
                </a:extLst>
              </p:cNvPr>
              <p:cNvSpPr txBox="1"/>
              <p:nvPr/>
            </p:nvSpPr>
            <p:spPr>
              <a:xfrm>
                <a:off x="1995121" y="2545198"/>
                <a:ext cx="3217912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PRESENTATION TEMPLATE</a:t>
                </a:r>
                <a:endPara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01F0EC8B-43CA-400D-85C6-BA4ACB526B1F}"/>
                </a:ext>
              </a:extLst>
            </p:cNvPr>
            <p:cNvSpPr txBox="1"/>
            <p:nvPr/>
          </p:nvSpPr>
          <p:spPr>
            <a:xfrm>
              <a:off x="1971309" y="3939311"/>
              <a:ext cx="3276966" cy="1029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sain asuinil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mi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incidunt velas aliqueta nisa adipiscinge elit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anuna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53222349-E71A-4724-B94A-CCD6FB314552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54610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6882562" y="1348728"/>
            <a:ext cx="3177564" cy="776784"/>
            <a:chOff x="6865629" y="1636593"/>
            <a:chExt cx="3177564" cy="77678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4AE361CC-0191-4D10-9666-F183ACC1099F}"/>
                </a:ext>
              </a:extLst>
            </p:cNvPr>
            <p:cNvSpPr txBox="1"/>
            <p:nvPr/>
          </p:nvSpPr>
          <p:spPr>
            <a:xfrm>
              <a:off x="8091354" y="1731913"/>
              <a:ext cx="1951839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387883EC-9FB0-47BB-81F8-AF8231479D78}"/>
                </a:ext>
              </a:extLst>
            </p:cNvPr>
            <p:cNvSpPr txBox="1"/>
            <p:nvPr/>
          </p:nvSpPr>
          <p:spPr>
            <a:xfrm rot="16200000">
              <a:off x="6608042" y="1894180"/>
              <a:ext cx="7767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service</a:t>
              </a: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7343750" y="1754907"/>
              <a:ext cx="531094" cy="531094"/>
              <a:chOff x="7343749" y="1754906"/>
              <a:chExt cx="766043" cy="766043"/>
            </a:xfrm>
          </p:grpSpPr>
          <p:sp>
            <p:nvSpPr>
              <p:cNvPr id="19" name="Rectangle: Rounded Corners 11">
                <a:extLst>
                  <a:ext uri="{FF2B5EF4-FFF2-40B4-BE49-F238E27FC236}">
                    <a16:creationId xmlns:a16="http://schemas.microsoft.com/office/drawing/2014/main" xmlns="" id="{4319526A-B269-4373-9521-E683AB7A241D}"/>
                  </a:ext>
                </a:extLst>
              </p:cNvPr>
              <p:cNvSpPr/>
              <p:nvPr/>
            </p:nvSpPr>
            <p:spPr>
              <a:xfrm>
                <a:off x="7343749" y="1754906"/>
                <a:ext cx="766043" cy="766043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="" id="{1B6B8F5A-9246-4C3D-8901-BB7FFC34A66D}"/>
                  </a:ext>
                </a:extLst>
              </p:cNvPr>
              <p:cNvSpPr txBox="1"/>
              <p:nvPr/>
            </p:nvSpPr>
            <p:spPr>
              <a:xfrm>
                <a:off x="7343749" y="1901724"/>
                <a:ext cx="766042" cy="5327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>
                    <a:ln w="19050">
                      <a:noFill/>
                    </a:ln>
                    <a:latin typeface="+mj-lt"/>
                  </a:rPr>
                  <a:t>1</a:t>
                </a: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6882562" y="2353071"/>
            <a:ext cx="3177564" cy="776784"/>
            <a:chOff x="6865629" y="1636593"/>
            <a:chExt cx="3177564" cy="77678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4AE361CC-0191-4D10-9666-F183ACC1099F}"/>
                </a:ext>
              </a:extLst>
            </p:cNvPr>
            <p:cNvSpPr txBox="1"/>
            <p:nvPr/>
          </p:nvSpPr>
          <p:spPr>
            <a:xfrm>
              <a:off x="8091354" y="1731913"/>
              <a:ext cx="1951839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 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387883EC-9FB0-47BB-81F8-AF8231479D78}"/>
                </a:ext>
              </a:extLst>
            </p:cNvPr>
            <p:cNvSpPr txBox="1"/>
            <p:nvPr/>
          </p:nvSpPr>
          <p:spPr>
            <a:xfrm rot="16200000">
              <a:off x="6608042" y="1894180"/>
              <a:ext cx="7767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service</a:t>
              </a: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7343750" y="1754907"/>
              <a:ext cx="531094" cy="531094"/>
              <a:chOff x="7343749" y="1754906"/>
              <a:chExt cx="766043" cy="766043"/>
            </a:xfrm>
          </p:grpSpPr>
          <p:sp>
            <p:nvSpPr>
              <p:cNvPr id="34" name="Rectangle: Rounded Corners 11">
                <a:extLst>
                  <a:ext uri="{FF2B5EF4-FFF2-40B4-BE49-F238E27FC236}">
                    <a16:creationId xmlns:a16="http://schemas.microsoft.com/office/drawing/2014/main" xmlns="" id="{4319526A-B269-4373-9521-E683AB7A241D}"/>
                  </a:ext>
                </a:extLst>
              </p:cNvPr>
              <p:cNvSpPr/>
              <p:nvPr/>
            </p:nvSpPr>
            <p:spPr>
              <a:xfrm>
                <a:off x="7343749" y="1754906"/>
                <a:ext cx="766043" cy="766043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xmlns="" id="{1B6B8F5A-9246-4C3D-8901-BB7FFC34A66D}"/>
                  </a:ext>
                </a:extLst>
              </p:cNvPr>
              <p:cNvSpPr txBox="1"/>
              <p:nvPr/>
            </p:nvSpPr>
            <p:spPr>
              <a:xfrm>
                <a:off x="7343749" y="1901724"/>
                <a:ext cx="766042" cy="5327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2</a:t>
                </a:r>
              </a:p>
            </p:txBody>
          </p:sp>
        </p:grpSp>
      </p:grpSp>
      <p:sp>
        <p:nvSpPr>
          <p:cNvPr id="36" name="Freeform: Shape 6">
            <a:extLst>
              <a:ext uri="{FF2B5EF4-FFF2-40B4-BE49-F238E27FC236}">
                <a16:creationId xmlns:a16="http://schemas.microsoft.com/office/drawing/2014/main" xmlns="" id="{6A9C8590-B4FC-4C14-B04E-4AC26ABFE0A7}"/>
              </a:ext>
            </a:extLst>
          </p:cNvPr>
          <p:cNvSpPr/>
          <p:nvPr/>
        </p:nvSpPr>
        <p:spPr>
          <a:xfrm>
            <a:off x="1074055" y="1009427"/>
            <a:ext cx="5021945" cy="2419572"/>
          </a:xfrm>
          <a:custGeom>
            <a:avLst/>
            <a:gdLst>
              <a:gd name="connsiteX0" fmla="*/ 305732 w 5021945"/>
              <a:gd name="connsiteY0" fmla="*/ 0 h 2419572"/>
              <a:gd name="connsiteX1" fmla="*/ 5021945 w 5021945"/>
              <a:gd name="connsiteY1" fmla="*/ 0 h 2419572"/>
              <a:gd name="connsiteX2" fmla="*/ 5021945 w 5021945"/>
              <a:gd name="connsiteY2" fmla="*/ 2419572 h 2419572"/>
              <a:gd name="connsiteX3" fmla="*/ 0 w 5021945"/>
              <a:gd name="connsiteY3" fmla="*/ 2419572 h 2419572"/>
              <a:gd name="connsiteX4" fmla="*/ 0 w 5021945"/>
              <a:gd name="connsiteY4" fmla="*/ 305732 h 2419572"/>
              <a:gd name="connsiteX5" fmla="*/ 305732 w 5021945"/>
              <a:gd name="connsiteY5" fmla="*/ 0 h 2419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21945" h="2419572">
                <a:moveTo>
                  <a:pt x="305732" y="0"/>
                </a:moveTo>
                <a:lnTo>
                  <a:pt x="5021945" y="0"/>
                </a:lnTo>
                <a:lnTo>
                  <a:pt x="5021945" y="2419572"/>
                </a:lnTo>
                <a:lnTo>
                  <a:pt x="0" y="2419572"/>
                </a:lnTo>
                <a:lnTo>
                  <a:pt x="0" y="305732"/>
                </a:lnTo>
                <a:cubicBezTo>
                  <a:pt x="0" y="136881"/>
                  <a:pt x="136881" y="0"/>
                  <a:pt x="30573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9B9BE6E9-10EE-4F00-B717-30F8D957D2F0}"/>
              </a:ext>
            </a:extLst>
          </p:cNvPr>
          <p:cNvGrpSpPr/>
          <p:nvPr/>
        </p:nvGrpSpPr>
        <p:grpSpPr>
          <a:xfrm>
            <a:off x="1879882" y="1655110"/>
            <a:ext cx="3410289" cy="1030697"/>
            <a:chOff x="6903433" y="1428917"/>
            <a:chExt cx="3410289" cy="1030697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CDFCD3C8-166D-43DB-AC3F-C83AF0F04795}"/>
                </a:ext>
              </a:extLst>
            </p:cNvPr>
            <p:cNvSpPr txBox="1"/>
            <p:nvPr/>
          </p:nvSpPr>
          <p:spPr>
            <a:xfrm>
              <a:off x="6903433" y="1813283"/>
              <a:ext cx="34102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>
                  <a:ln w="19050">
                    <a:noFill/>
                  </a:ln>
                  <a:latin typeface="+mj-lt"/>
                </a:rPr>
                <a:t>Our Service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83AC5E05-84D3-40DC-9A45-2A9B19838B02}"/>
                </a:ext>
              </a:extLst>
            </p:cNvPr>
            <p:cNvSpPr txBox="1"/>
            <p:nvPr/>
          </p:nvSpPr>
          <p:spPr>
            <a:xfrm>
              <a:off x="6903433" y="1428917"/>
              <a:ext cx="3410288" cy="272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9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79756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6">
            <a:extLst>
              <a:ext uri="{FF2B5EF4-FFF2-40B4-BE49-F238E27FC236}">
                <a16:creationId xmlns:a16="http://schemas.microsoft.com/office/drawing/2014/main" xmlns="" id="{6A9C8590-B4FC-4C14-B04E-4AC26ABFE0A7}"/>
              </a:ext>
            </a:extLst>
          </p:cNvPr>
          <p:cNvSpPr/>
          <p:nvPr/>
        </p:nvSpPr>
        <p:spPr>
          <a:xfrm>
            <a:off x="1074055" y="1009426"/>
            <a:ext cx="5021945" cy="2419577"/>
          </a:xfrm>
          <a:custGeom>
            <a:avLst/>
            <a:gdLst>
              <a:gd name="connsiteX0" fmla="*/ 305732 w 5021945"/>
              <a:gd name="connsiteY0" fmla="*/ 0 h 2419572"/>
              <a:gd name="connsiteX1" fmla="*/ 5021945 w 5021945"/>
              <a:gd name="connsiteY1" fmla="*/ 0 h 2419572"/>
              <a:gd name="connsiteX2" fmla="*/ 5021945 w 5021945"/>
              <a:gd name="connsiteY2" fmla="*/ 2419572 h 2419572"/>
              <a:gd name="connsiteX3" fmla="*/ 0 w 5021945"/>
              <a:gd name="connsiteY3" fmla="*/ 2419572 h 2419572"/>
              <a:gd name="connsiteX4" fmla="*/ 0 w 5021945"/>
              <a:gd name="connsiteY4" fmla="*/ 305732 h 2419572"/>
              <a:gd name="connsiteX5" fmla="*/ 305732 w 5021945"/>
              <a:gd name="connsiteY5" fmla="*/ 0 h 2419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21945" h="2419572">
                <a:moveTo>
                  <a:pt x="305732" y="0"/>
                </a:moveTo>
                <a:lnTo>
                  <a:pt x="5021945" y="0"/>
                </a:lnTo>
                <a:lnTo>
                  <a:pt x="5021945" y="2419572"/>
                </a:lnTo>
                <a:lnTo>
                  <a:pt x="0" y="2419572"/>
                </a:lnTo>
                <a:lnTo>
                  <a:pt x="0" y="305732"/>
                </a:lnTo>
                <a:cubicBezTo>
                  <a:pt x="0" y="136881"/>
                  <a:pt x="136881" y="0"/>
                  <a:pt x="30573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9B9BE6E9-10EE-4F00-B717-30F8D957D2F0}"/>
              </a:ext>
            </a:extLst>
          </p:cNvPr>
          <p:cNvGrpSpPr/>
          <p:nvPr/>
        </p:nvGrpSpPr>
        <p:grpSpPr>
          <a:xfrm>
            <a:off x="1879882" y="1655110"/>
            <a:ext cx="3410289" cy="1030697"/>
            <a:chOff x="6903433" y="1428917"/>
            <a:chExt cx="3410289" cy="103069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CDFCD3C8-166D-43DB-AC3F-C83AF0F04795}"/>
                </a:ext>
              </a:extLst>
            </p:cNvPr>
            <p:cNvSpPr txBox="1"/>
            <p:nvPr/>
          </p:nvSpPr>
          <p:spPr>
            <a:xfrm>
              <a:off x="6903433" y="1813283"/>
              <a:ext cx="34102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>
                  <a:ln w="19050">
                    <a:noFill/>
                  </a:ln>
                  <a:latin typeface="+mj-lt"/>
                </a:rPr>
                <a:t>Our Service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83AC5E05-84D3-40DC-9A45-2A9B19838B02}"/>
                </a:ext>
              </a:extLst>
            </p:cNvPr>
            <p:cNvSpPr txBox="1"/>
            <p:nvPr/>
          </p:nvSpPr>
          <p:spPr>
            <a:xfrm>
              <a:off x="6903433" y="1428917"/>
              <a:ext cx="3410288" cy="272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9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7DCEA020-F7C3-4339-9A2A-475CADFC9DAE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FF679ED9-F45D-4A93-8406-200A407EAAE1}"/>
              </a:ext>
            </a:extLst>
          </p:cNvPr>
          <p:cNvGrpSpPr/>
          <p:nvPr/>
        </p:nvGrpSpPr>
        <p:grpSpPr>
          <a:xfrm>
            <a:off x="6742738" y="1825452"/>
            <a:ext cx="3728467" cy="787523"/>
            <a:chOff x="6737531" y="1744165"/>
            <a:chExt cx="3728467" cy="787523"/>
          </a:xfrm>
        </p:grpSpPr>
        <p:sp>
          <p:nvSpPr>
            <p:cNvPr id="12" name="Rectangle: Rounded Corners 10">
              <a:extLst>
                <a:ext uri="{FF2B5EF4-FFF2-40B4-BE49-F238E27FC236}">
                  <a16:creationId xmlns:a16="http://schemas.microsoft.com/office/drawing/2014/main" xmlns="" id="{7B30C802-20A7-4BBB-873E-A974B77C2556}"/>
                </a:ext>
              </a:extLst>
            </p:cNvPr>
            <p:cNvSpPr/>
            <p:nvPr/>
          </p:nvSpPr>
          <p:spPr>
            <a:xfrm>
              <a:off x="7343749" y="1754906"/>
              <a:ext cx="766043" cy="766043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49D7096B-568B-442B-9E7F-B50D43FB1ACE}"/>
                </a:ext>
              </a:extLst>
            </p:cNvPr>
            <p:cNvSpPr txBox="1"/>
            <p:nvPr/>
          </p:nvSpPr>
          <p:spPr>
            <a:xfrm>
              <a:off x="8514159" y="1744165"/>
              <a:ext cx="1951839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 eget justo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11F1FF88-9AA8-47FA-A148-A8A96564BFDC}"/>
                </a:ext>
              </a:extLst>
            </p:cNvPr>
            <p:cNvSpPr txBox="1"/>
            <p:nvPr/>
          </p:nvSpPr>
          <p:spPr>
            <a:xfrm rot="16200000">
              <a:off x="6479944" y="2001752"/>
              <a:ext cx="7767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service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45FADFCE-5081-4961-AA86-E40E0F7E0643}"/>
                </a:ext>
              </a:extLst>
            </p:cNvPr>
            <p:cNvSpPr txBox="1"/>
            <p:nvPr/>
          </p:nvSpPr>
          <p:spPr>
            <a:xfrm>
              <a:off x="7343749" y="1901724"/>
              <a:ext cx="766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ln w="19050">
                    <a:noFill/>
                  </a:ln>
                  <a:solidFill>
                    <a:schemeClr val="bg1"/>
                  </a:solidFill>
                  <a:latin typeface="+mj-lt"/>
                </a:rPr>
                <a:t>1</a:t>
              </a:r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53445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231249F3-E1ED-4B16-9F4B-4393E3C68F74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F1773B61-7FE2-4187-A745-14A94E0B93A1}"/>
              </a:ext>
            </a:extLst>
          </p:cNvPr>
          <p:cNvGrpSpPr/>
          <p:nvPr/>
        </p:nvGrpSpPr>
        <p:grpSpPr>
          <a:xfrm>
            <a:off x="7139475" y="1587500"/>
            <a:ext cx="3117045" cy="1085750"/>
            <a:chOff x="7139475" y="1587500"/>
            <a:chExt cx="3117045" cy="108575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3AFA7D6A-2C91-4FF8-B4C2-7A88DC5E59C3}"/>
                </a:ext>
              </a:extLst>
            </p:cNvPr>
            <p:cNvSpPr txBox="1"/>
            <p:nvPr/>
          </p:nvSpPr>
          <p:spPr>
            <a:xfrm>
              <a:off x="7777262" y="1744165"/>
              <a:ext cx="2479258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701FB36D-7231-405E-B94F-04D60672CF09}"/>
                </a:ext>
              </a:extLst>
            </p:cNvPr>
            <p:cNvSpPr txBox="1"/>
            <p:nvPr/>
          </p:nvSpPr>
          <p:spPr>
            <a:xfrm rot="16200000">
              <a:off x="6727405" y="1999570"/>
              <a:ext cx="10857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2E17DE98-73E5-4D84-8700-630B4CB7B814}"/>
              </a:ext>
            </a:extLst>
          </p:cNvPr>
          <p:cNvGrpSpPr/>
          <p:nvPr/>
        </p:nvGrpSpPr>
        <p:grpSpPr>
          <a:xfrm>
            <a:off x="7139475" y="2886125"/>
            <a:ext cx="3117045" cy="1085750"/>
            <a:chOff x="7139475" y="1587500"/>
            <a:chExt cx="3117045" cy="108575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30B10F9E-71C9-42EA-8F84-D3C7C18E98B5}"/>
                </a:ext>
              </a:extLst>
            </p:cNvPr>
            <p:cNvSpPr txBox="1"/>
            <p:nvPr/>
          </p:nvSpPr>
          <p:spPr>
            <a:xfrm>
              <a:off x="7777262" y="1744165"/>
              <a:ext cx="2479258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86CEE5CB-D502-4F3D-9CA2-08EEEC3A0442}"/>
                </a:ext>
              </a:extLst>
            </p:cNvPr>
            <p:cNvSpPr txBox="1"/>
            <p:nvPr/>
          </p:nvSpPr>
          <p:spPr>
            <a:xfrm rot="16200000">
              <a:off x="6727405" y="1999570"/>
              <a:ext cx="10857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060B45C4-C9CA-4B29-9CB3-8786AC32DC0C}"/>
              </a:ext>
            </a:extLst>
          </p:cNvPr>
          <p:cNvGrpSpPr/>
          <p:nvPr/>
        </p:nvGrpSpPr>
        <p:grpSpPr>
          <a:xfrm>
            <a:off x="7139475" y="4179447"/>
            <a:ext cx="3117045" cy="1085750"/>
            <a:chOff x="7139475" y="1587500"/>
            <a:chExt cx="3117045" cy="1085750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B4280360-21CF-4FB2-8A47-8C23441BFEEC}"/>
                </a:ext>
              </a:extLst>
            </p:cNvPr>
            <p:cNvSpPr txBox="1"/>
            <p:nvPr/>
          </p:nvSpPr>
          <p:spPr>
            <a:xfrm>
              <a:off x="7777262" y="1744165"/>
              <a:ext cx="2479258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2CEA6470-33CC-4924-8E55-53D0BAA622D3}"/>
                </a:ext>
              </a:extLst>
            </p:cNvPr>
            <p:cNvSpPr txBox="1"/>
            <p:nvPr/>
          </p:nvSpPr>
          <p:spPr>
            <a:xfrm rot="16200000">
              <a:off x="6727405" y="1999570"/>
              <a:ext cx="10857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D0A3AA01-BD74-44C4-80C2-ED560E3FB8B4}"/>
              </a:ext>
            </a:extLst>
          </p:cNvPr>
          <p:cNvGrpSpPr/>
          <p:nvPr/>
        </p:nvGrpSpPr>
        <p:grpSpPr>
          <a:xfrm>
            <a:off x="1978252" y="2286322"/>
            <a:ext cx="2725779" cy="2389259"/>
            <a:chOff x="1889352" y="2019242"/>
            <a:chExt cx="2725779" cy="238925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6B284DE2-889C-450D-ABA3-B05D2AC65E91}"/>
                </a:ext>
              </a:extLst>
            </p:cNvPr>
            <p:cNvSpPr txBox="1"/>
            <p:nvPr/>
          </p:nvSpPr>
          <p:spPr>
            <a:xfrm>
              <a:off x="1889352" y="3378604"/>
              <a:ext cx="2725779" cy="1029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anisai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sain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cursus mi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anisal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tincidunt velas aliqueta nisa adipiscinge elit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asisan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0433C84A-819F-4CBA-8EE5-3F8EAFFC4B4B}"/>
                </a:ext>
              </a:extLst>
            </p:cNvPr>
            <p:cNvGrpSpPr/>
            <p:nvPr/>
          </p:nvGrpSpPr>
          <p:grpSpPr>
            <a:xfrm>
              <a:off x="1889354" y="2019242"/>
              <a:ext cx="2479829" cy="1078232"/>
              <a:chOff x="6946564" y="1397116"/>
              <a:chExt cx="2479829" cy="1078232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xmlns="" id="{6C9BCD5C-2438-4507-9F32-ECBDA7E8FDC2}"/>
                  </a:ext>
                </a:extLst>
              </p:cNvPr>
              <p:cNvSpPr txBox="1"/>
              <p:nvPr/>
            </p:nvSpPr>
            <p:spPr>
              <a:xfrm>
                <a:off x="6946564" y="1829017"/>
                <a:ext cx="24645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>
                    <a:ln w="19050">
                      <a:noFill/>
                    </a:ln>
                    <a:latin typeface="+mj-lt"/>
                  </a:rPr>
                  <a:t>Gallery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xmlns="" id="{A93087D5-05B6-4E40-B033-FEF2D73A069B}"/>
                  </a:ext>
                </a:extLst>
              </p:cNvPr>
              <p:cNvSpPr txBox="1"/>
              <p:nvPr/>
            </p:nvSpPr>
            <p:spPr>
              <a:xfrm>
                <a:off x="6961803" y="1397116"/>
                <a:ext cx="2464590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</a:p>
            </p:txBody>
          </p:sp>
        </p:grp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xmlns="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rrow: Right 38">
            <a:extLst>
              <a:ext uri="{FF2B5EF4-FFF2-40B4-BE49-F238E27FC236}">
                <a16:creationId xmlns:a16="http://schemas.microsoft.com/office/drawing/2014/main" xmlns="" id="{72A978D9-5A8B-4590-8507-031ABD1C9B76}"/>
              </a:ext>
            </a:extLst>
          </p:cNvPr>
          <p:cNvSpPr/>
          <p:nvPr/>
        </p:nvSpPr>
        <p:spPr>
          <a:xfrm>
            <a:off x="1529246" y="5410076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62525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AB41DAAE-F03C-483E-8DDC-A7CBD7834D0A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8BF941C4-9BBA-48AF-8F78-C6D2FA88CC7A}"/>
              </a:ext>
            </a:extLst>
          </p:cNvPr>
          <p:cNvSpPr/>
          <p:nvPr/>
        </p:nvSpPr>
        <p:spPr>
          <a:xfrm>
            <a:off x="1075962" y="996566"/>
            <a:ext cx="2504000" cy="2432434"/>
          </a:xfrm>
          <a:custGeom>
            <a:avLst/>
            <a:gdLst>
              <a:gd name="connsiteX0" fmla="*/ 293064 w 2504000"/>
              <a:gd name="connsiteY0" fmla="*/ 0 h 2432434"/>
              <a:gd name="connsiteX1" fmla="*/ 2504000 w 2504000"/>
              <a:gd name="connsiteY1" fmla="*/ 0 h 2432434"/>
              <a:gd name="connsiteX2" fmla="*/ 2504000 w 2504000"/>
              <a:gd name="connsiteY2" fmla="*/ 2432434 h 2432434"/>
              <a:gd name="connsiteX3" fmla="*/ 0 w 2504000"/>
              <a:gd name="connsiteY3" fmla="*/ 2432434 h 2432434"/>
              <a:gd name="connsiteX4" fmla="*/ 0 w 2504000"/>
              <a:gd name="connsiteY4" fmla="*/ 293064 h 2432434"/>
              <a:gd name="connsiteX5" fmla="*/ 293064 w 2504000"/>
              <a:gd name="connsiteY5" fmla="*/ 0 h 243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04000" h="2432434">
                <a:moveTo>
                  <a:pt x="293064" y="0"/>
                </a:moveTo>
                <a:lnTo>
                  <a:pt x="2504000" y="0"/>
                </a:lnTo>
                <a:lnTo>
                  <a:pt x="2504000" y="2432434"/>
                </a:lnTo>
                <a:lnTo>
                  <a:pt x="0" y="2432434"/>
                </a:lnTo>
                <a:lnTo>
                  <a:pt x="0" y="293064"/>
                </a:lnTo>
                <a:cubicBezTo>
                  <a:pt x="0" y="131209"/>
                  <a:pt x="131209" y="0"/>
                  <a:pt x="293064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E773C389-F477-4991-88D6-C63191F9163A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77D5C6E1-4349-47EF-BCBF-B24FF88A1C98}"/>
              </a:ext>
            </a:extLst>
          </p:cNvPr>
          <p:cNvGrpSpPr/>
          <p:nvPr/>
        </p:nvGrpSpPr>
        <p:grpSpPr>
          <a:xfrm>
            <a:off x="1590333" y="1628878"/>
            <a:ext cx="1523517" cy="1388335"/>
            <a:chOff x="7777261" y="1402060"/>
            <a:chExt cx="1523517" cy="1388335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3B0E1A9D-E1F2-4C74-85EE-85DEF922DE67}"/>
                </a:ext>
              </a:extLst>
            </p:cNvPr>
            <p:cNvSpPr txBox="1"/>
            <p:nvPr/>
          </p:nvSpPr>
          <p:spPr>
            <a:xfrm>
              <a:off x="7777262" y="1805125"/>
              <a:ext cx="1523516" cy="985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conseca teruraiate</a:t>
              </a:r>
            </a:p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nibuhase eget justoseli adiniscinbesa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A6446669-8C41-4C85-9E35-DB8687A880E9}"/>
                </a:ext>
              </a:extLst>
            </p:cNvPr>
            <p:cNvSpPr txBox="1"/>
            <p:nvPr/>
          </p:nvSpPr>
          <p:spPr>
            <a:xfrm>
              <a:off x="7777261" y="1402060"/>
              <a:ext cx="8732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65C01588-4C3F-4FEA-A2CB-ACB504FECC52}"/>
              </a:ext>
            </a:extLst>
          </p:cNvPr>
          <p:cNvGrpSpPr/>
          <p:nvPr/>
        </p:nvGrpSpPr>
        <p:grpSpPr>
          <a:xfrm>
            <a:off x="6608256" y="3956074"/>
            <a:ext cx="1523517" cy="1388335"/>
            <a:chOff x="7777261" y="1402060"/>
            <a:chExt cx="1523517" cy="138833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666022A1-CA10-4F2F-A334-A2CEE0B98926}"/>
                </a:ext>
              </a:extLst>
            </p:cNvPr>
            <p:cNvSpPr txBox="1"/>
            <p:nvPr/>
          </p:nvSpPr>
          <p:spPr>
            <a:xfrm>
              <a:off x="7777262" y="1805125"/>
              <a:ext cx="1523516" cy="985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urai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ate</a:t>
              </a:r>
            </a:p>
            <a:p>
              <a:pPr algn="just">
                <a:lnSpc>
                  <a:spcPct val="150000"/>
                </a:lnSpc>
              </a:pPr>
              <a:r>
                <a:rPr lang="sv-SE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nibuhase eget justoseli 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iscin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esa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6F40B92B-E42A-46D3-B2E8-0F4E5B501DE3}"/>
                </a:ext>
              </a:extLst>
            </p:cNvPr>
            <p:cNvSpPr txBox="1"/>
            <p:nvPr/>
          </p:nvSpPr>
          <p:spPr>
            <a:xfrm>
              <a:off x="7777261" y="1402060"/>
              <a:ext cx="8732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1B666FB6-D438-47B2-8525-E142806B4980}"/>
              </a:ext>
            </a:extLst>
          </p:cNvPr>
          <p:cNvGrpSpPr/>
          <p:nvPr/>
        </p:nvGrpSpPr>
        <p:grpSpPr>
          <a:xfrm>
            <a:off x="6608256" y="1628078"/>
            <a:ext cx="3898719" cy="1388335"/>
            <a:chOff x="7777261" y="1402060"/>
            <a:chExt cx="3898719" cy="138833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C38AE11C-90FF-4A52-BA69-6796F4589AA2}"/>
                </a:ext>
              </a:extLst>
            </p:cNvPr>
            <p:cNvSpPr txBox="1"/>
            <p:nvPr/>
          </p:nvSpPr>
          <p:spPr>
            <a:xfrm>
              <a:off x="7777262" y="1805125"/>
              <a:ext cx="3898718" cy="985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teturai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 </a:t>
              </a:r>
              <a:r>
                <a:rPr lang="sv-SE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nibuhase asileget justoseli 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adipiscingesa elit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mi ut 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 tincidunt velas aliqueta nisa cursus mi ut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 tincidunt velas aliqueta adi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iscin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esa elt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endPara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7104CD5C-A867-43DA-94B0-BA252EA40A05}"/>
                </a:ext>
              </a:extLst>
            </p:cNvPr>
            <p:cNvSpPr txBox="1"/>
            <p:nvPr/>
          </p:nvSpPr>
          <p:spPr>
            <a:xfrm>
              <a:off x="7777261" y="1402060"/>
              <a:ext cx="8732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sp>
        <p:nvSpPr>
          <p:cNvPr id="32" name="Arrow: Right 31">
            <a:extLst>
              <a:ext uri="{FF2B5EF4-FFF2-40B4-BE49-F238E27FC236}">
                <a16:creationId xmlns:a16="http://schemas.microsoft.com/office/drawing/2014/main" xmlns="" id="{6C7E1AB5-2EEB-49E8-8D8C-87269F9273F5}"/>
              </a:ext>
            </a:extLst>
          </p:cNvPr>
          <p:cNvSpPr/>
          <p:nvPr/>
        </p:nvSpPr>
        <p:spPr>
          <a:xfrm>
            <a:off x="10342405" y="1356063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63043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F1773B61-7FE2-4187-A745-14A94E0B93A1}"/>
              </a:ext>
            </a:extLst>
          </p:cNvPr>
          <p:cNvGrpSpPr/>
          <p:nvPr/>
        </p:nvGrpSpPr>
        <p:grpSpPr>
          <a:xfrm>
            <a:off x="7799873" y="1668796"/>
            <a:ext cx="2800394" cy="1085750"/>
            <a:chOff x="7139475" y="1587500"/>
            <a:chExt cx="2800394" cy="108575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3AFA7D6A-2C91-4FF8-B4C2-7A88DC5E59C3}"/>
                </a:ext>
              </a:extLst>
            </p:cNvPr>
            <p:cNvSpPr txBox="1"/>
            <p:nvPr/>
          </p:nvSpPr>
          <p:spPr>
            <a:xfrm>
              <a:off x="7641798" y="1744165"/>
              <a:ext cx="2298071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701FB36D-7231-405E-B94F-04D60672CF09}"/>
                </a:ext>
              </a:extLst>
            </p:cNvPr>
            <p:cNvSpPr txBox="1"/>
            <p:nvPr/>
          </p:nvSpPr>
          <p:spPr>
            <a:xfrm rot="16200000">
              <a:off x="6727405" y="1999570"/>
              <a:ext cx="10857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F1773B61-7FE2-4187-A745-14A94E0B93A1}"/>
              </a:ext>
            </a:extLst>
          </p:cNvPr>
          <p:cNvGrpSpPr/>
          <p:nvPr/>
        </p:nvGrpSpPr>
        <p:grpSpPr>
          <a:xfrm>
            <a:off x="7799873" y="2895538"/>
            <a:ext cx="2800394" cy="1085750"/>
            <a:chOff x="7139475" y="1587500"/>
            <a:chExt cx="2800394" cy="108575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3AFA7D6A-2C91-4FF8-B4C2-7A88DC5E59C3}"/>
                </a:ext>
              </a:extLst>
            </p:cNvPr>
            <p:cNvSpPr txBox="1"/>
            <p:nvPr/>
          </p:nvSpPr>
          <p:spPr>
            <a:xfrm>
              <a:off x="7641798" y="1744165"/>
              <a:ext cx="2298071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701FB36D-7231-405E-B94F-04D60672CF09}"/>
                </a:ext>
              </a:extLst>
            </p:cNvPr>
            <p:cNvSpPr txBox="1"/>
            <p:nvPr/>
          </p:nvSpPr>
          <p:spPr>
            <a:xfrm rot="16200000">
              <a:off x="6727405" y="1999570"/>
              <a:ext cx="10857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F1773B61-7FE2-4187-A745-14A94E0B93A1}"/>
              </a:ext>
            </a:extLst>
          </p:cNvPr>
          <p:cNvGrpSpPr/>
          <p:nvPr/>
        </p:nvGrpSpPr>
        <p:grpSpPr>
          <a:xfrm>
            <a:off x="7799873" y="4122280"/>
            <a:ext cx="2800394" cy="1085750"/>
            <a:chOff x="7139475" y="1587500"/>
            <a:chExt cx="2800394" cy="108575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3AFA7D6A-2C91-4FF8-B4C2-7A88DC5E59C3}"/>
                </a:ext>
              </a:extLst>
            </p:cNvPr>
            <p:cNvSpPr txBox="1"/>
            <p:nvPr/>
          </p:nvSpPr>
          <p:spPr>
            <a:xfrm>
              <a:off x="7641798" y="1744165"/>
              <a:ext cx="2298071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701FB36D-7231-405E-B94F-04D60672CF09}"/>
                </a:ext>
              </a:extLst>
            </p:cNvPr>
            <p:cNvSpPr txBox="1"/>
            <p:nvPr/>
          </p:nvSpPr>
          <p:spPr>
            <a:xfrm rot="16200000">
              <a:off x="6727405" y="1999570"/>
              <a:ext cx="10857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231249F3-E1ED-4B16-9F4B-4393E3C68F74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982550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8680413" y="1947189"/>
            <a:ext cx="1970662" cy="2951302"/>
            <a:chOff x="8680413" y="1678831"/>
            <a:chExt cx="1970662" cy="295130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F1773B61-7FE2-4187-A745-14A94E0B93A1}"/>
                </a:ext>
              </a:extLst>
            </p:cNvPr>
            <p:cNvGrpSpPr/>
            <p:nvPr/>
          </p:nvGrpSpPr>
          <p:grpSpPr>
            <a:xfrm>
              <a:off x="8680413" y="3544383"/>
              <a:ext cx="1970662" cy="1085750"/>
              <a:chOff x="7139475" y="1587500"/>
              <a:chExt cx="1970662" cy="1085750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="" id="{3AFA7D6A-2C91-4FF8-B4C2-7A88DC5E59C3}"/>
                  </a:ext>
                </a:extLst>
              </p:cNvPr>
              <p:cNvSpPr txBox="1"/>
              <p:nvPr/>
            </p:nvSpPr>
            <p:spPr>
              <a:xfrm>
                <a:off x="7540201" y="1744165"/>
                <a:ext cx="1569936" cy="819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sita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nil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teturasi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adipiscingesa 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endPara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701FB36D-7231-405E-B94F-04D60672CF09}"/>
                  </a:ext>
                </a:extLst>
              </p:cNvPr>
              <p:cNvSpPr txBox="1"/>
              <p:nvPr/>
            </p:nvSpPr>
            <p:spPr>
              <a:xfrm rot="16200000">
                <a:off x="6727405" y="1999570"/>
                <a:ext cx="108575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>
                    <a:ln w="19050">
                      <a:noFill/>
                    </a:ln>
                    <a:latin typeface="+mj-lt"/>
                  </a:rPr>
                  <a:t>image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F1773B61-7FE2-4187-A745-14A94E0B93A1}"/>
                </a:ext>
              </a:extLst>
            </p:cNvPr>
            <p:cNvGrpSpPr/>
            <p:nvPr/>
          </p:nvGrpSpPr>
          <p:grpSpPr>
            <a:xfrm>
              <a:off x="8680413" y="1678831"/>
              <a:ext cx="1970662" cy="1085750"/>
              <a:chOff x="7139475" y="1587500"/>
              <a:chExt cx="1970662" cy="1085750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3AFA7D6A-2C91-4FF8-B4C2-7A88DC5E59C3}"/>
                  </a:ext>
                </a:extLst>
              </p:cNvPr>
              <p:cNvSpPr txBox="1"/>
              <p:nvPr/>
            </p:nvSpPr>
            <p:spPr>
              <a:xfrm>
                <a:off x="7540201" y="1744165"/>
                <a:ext cx="1569936" cy="819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sita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nil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teturasi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adipiscingesa 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endPara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701FB36D-7231-405E-B94F-04D60672CF09}"/>
                  </a:ext>
                </a:extLst>
              </p:cNvPr>
              <p:cNvSpPr txBox="1"/>
              <p:nvPr/>
            </p:nvSpPr>
            <p:spPr>
              <a:xfrm rot="16200000">
                <a:off x="6727405" y="1999570"/>
                <a:ext cx="108575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>
                    <a:ln w="19050">
                      <a:noFill/>
                    </a:ln>
                    <a:latin typeface="+mj-lt"/>
                  </a:rPr>
                  <a:t>image</a:t>
                </a:r>
              </a:p>
            </p:txBody>
          </p:sp>
        </p:grpSp>
      </p:grpSp>
      <p:sp>
        <p:nvSpPr>
          <p:cNvPr id="19" name="Freeform 18">
            <a:extLst>
              <a:ext uri="{FF2B5EF4-FFF2-40B4-BE49-F238E27FC236}">
                <a16:creationId xmlns:a16="http://schemas.microsoft.com/office/drawing/2014/main" xmlns="" id="{19AC7624-F98E-450A-9154-5605D5648816}"/>
              </a:ext>
            </a:extLst>
          </p:cNvPr>
          <p:cNvSpPr/>
          <p:nvPr/>
        </p:nvSpPr>
        <p:spPr>
          <a:xfrm>
            <a:off x="1083581" y="1014413"/>
            <a:ext cx="2890990" cy="4854574"/>
          </a:xfrm>
          <a:custGeom>
            <a:avLst/>
            <a:gdLst>
              <a:gd name="connsiteX0" fmla="*/ 304333 w 2873230"/>
              <a:gd name="connsiteY0" fmla="*/ 0 h 4854574"/>
              <a:gd name="connsiteX1" fmla="*/ 2873230 w 2873230"/>
              <a:gd name="connsiteY1" fmla="*/ 0 h 4854574"/>
              <a:gd name="connsiteX2" fmla="*/ 2873230 w 2873230"/>
              <a:gd name="connsiteY2" fmla="*/ 4854574 h 4854574"/>
              <a:gd name="connsiteX3" fmla="*/ 304333 w 2873230"/>
              <a:gd name="connsiteY3" fmla="*/ 4854574 h 4854574"/>
              <a:gd name="connsiteX4" fmla="*/ 0 w 2873230"/>
              <a:gd name="connsiteY4" fmla="*/ 4550241 h 4854574"/>
              <a:gd name="connsiteX5" fmla="*/ 0 w 2873230"/>
              <a:gd name="connsiteY5" fmla="*/ 304333 h 4854574"/>
              <a:gd name="connsiteX6" fmla="*/ 304333 w 2873230"/>
              <a:gd name="connsiteY6" fmla="*/ 0 h 4854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3230" h="4854574">
                <a:moveTo>
                  <a:pt x="304333" y="0"/>
                </a:moveTo>
                <a:lnTo>
                  <a:pt x="2873230" y="0"/>
                </a:lnTo>
                <a:lnTo>
                  <a:pt x="2873230" y="4854574"/>
                </a:lnTo>
                <a:lnTo>
                  <a:pt x="304333" y="4854574"/>
                </a:lnTo>
                <a:cubicBezTo>
                  <a:pt x="136255" y="4854574"/>
                  <a:pt x="0" y="4718319"/>
                  <a:pt x="0" y="4550241"/>
                </a:cubicBezTo>
                <a:lnTo>
                  <a:pt x="0" y="304333"/>
                </a:lnTo>
                <a:cubicBezTo>
                  <a:pt x="0" y="136255"/>
                  <a:pt x="136255" y="0"/>
                  <a:pt x="3043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D0A3AA01-BD74-44C4-80C2-ED560E3FB8B4}"/>
              </a:ext>
            </a:extLst>
          </p:cNvPr>
          <p:cNvGrpSpPr/>
          <p:nvPr/>
        </p:nvGrpSpPr>
        <p:grpSpPr>
          <a:xfrm>
            <a:off x="1485860" y="2333431"/>
            <a:ext cx="2479831" cy="2178817"/>
            <a:chOff x="1889352" y="2019242"/>
            <a:chExt cx="2479831" cy="217881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6B284DE2-889C-450D-ABA3-B05D2AC65E91}"/>
                </a:ext>
              </a:extLst>
            </p:cNvPr>
            <p:cNvSpPr txBox="1"/>
            <p:nvPr/>
          </p:nvSpPr>
          <p:spPr>
            <a:xfrm>
              <a:off x="1889352" y="3378604"/>
              <a:ext cx="1916089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anisai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sain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cursus mi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anisal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tincidunt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0433C84A-819F-4CBA-8EE5-3F8EAFFC4B4B}"/>
                </a:ext>
              </a:extLst>
            </p:cNvPr>
            <p:cNvGrpSpPr/>
            <p:nvPr/>
          </p:nvGrpSpPr>
          <p:grpSpPr>
            <a:xfrm>
              <a:off x="1889354" y="2019242"/>
              <a:ext cx="2479829" cy="1078232"/>
              <a:chOff x="6946564" y="1397116"/>
              <a:chExt cx="2479829" cy="1078232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xmlns="" id="{6C9BCD5C-2438-4507-9F32-ECBDA7E8FDC2}"/>
                  </a:ext>
                </a:extLst>
              </p:cNvPr>
              <p:cNvSpPr txBox="1"/>
              <p:nvPr/>
            </p:nvSpPr>
            <p:spPr>
              <a:xfrm>
                <a:off x="6946564" y="1829017"/>
                <a:ext cx="24645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Gallery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xmlns="" id="{A93087D5-05B6-4E40-B033-FEF2D73A069B}"/>
                  </a:ext>
                </a:extLst>
              </p:cNvPr>
              <p:cNvSpPr txBox="1"/>
              <p:nvPr/>
            </p:nvSpPr>
            <p:spPr>
              <a:xfrm>
                <a:off x="6961803" y="1397116"/>
                <a:ext cx="246459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</a:p>
            </p:txBody>
          </p:sp>
        </p:grpSp>
      </p:grpSp>
      <p:sp>
        <p:nvSpPr>
          <p:cNvPr id="25" name="Arrow: Right 38">
            <a:extLst>
              <a:ext uri="{FF2B5EF4-FFF2-40B4-BE49-F238E27FC236}">
                <a16:creationId xmlns:a16="http://schemas.microsoft.com/office/drawing/2014/main" xmlns="" id="{72A978D9-5A8B-4590-8507-031ABD1C9B76}"/>
              </a:ext>
            </a:extLst>
          </p:cNvPr>
          <p:cNvSpPr/>
          <p:nvPr/>
        </p:nvSpPr>
        <p:spPr>
          <a:xfrm>
            <a:off x="1529246" y="5410076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231249F3-E1ED-4B16-9F4B-4393E3C68F74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362267" y="-338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738934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8494146" y="1936012"/>
            <a:ext cx="1970662" cy="2951302"/>
            <a:chOff x="8680413" y="1678831"/>
            <a:chExt cx="1970662" cy="295130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F1773B61-7FE2-4187-A745-14A94E0B93A1}"/>
                </a:ext>
              </a:extLst>
            </p:cNvPr>
            <p:cNvGrpSpPr/>
            <p:nvPr/>
          </p:nvGrpSpPr>
          <p:grpSpPr>
            <a:xfrm>
              <a:off x="8680413" y="3544383"/>
              <a:ext cx="1970662" cy="1085750"/>
              <a:chOff x="7139475" y="1587500"/>
              <a:chExt cx="1970662" cy="1085750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3AFA7D6A-2C91-4FF8-B4C2-7A88DC5E59C3}"/>
                  </a:ext>
                </a:extLst>
              </p:cNvPr>
              <p:cNvSpPr txBox="1"/>
              <p:nvPr/>
            </p:nvSpPr>
            <p:spPr>
              <a:xfrm>
                <a:off x="7540201" y="1744165"/>
                <a:ext cx="1569936" cy="819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sita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nil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teturasi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adipiscingesa 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endPara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="" id="{701FB36D-7231-405E-B94F-04D60672CF09}"/>
                  </a:ext>
                </a:extLst>
              </p:cNvPr>
              <p:cNvSpPr txBox="1"/>
              <p:nvPr/>
            </p:nvSpPr>
            <p:spPr>
              <a:xfrm rot="16200000">
                <a:off x="6727405" y="1999570"/>
                <a:ext cx="108575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>
                    <a:ln w="19050">
                      <a:noFill/>
                    </a:ln>
                    <a:latin typeface="+mj-lt"/>
                  </a:rPr>
                  <a:t>image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F1773B61-7FE2-4187-A745-14A94E0B93A1}"/>
                </a:ext>
              </a:extLst>
            </p:cNvPr>
            <p:cNvGrpSpPr/>
            <p:nvPr/>
          </p:nvGrpSpPr>
          <p:grpSpPr>
            <a:xfrm>
              <a:off x="8680413" y="1678831"/>
              <a:ext cx="1970662" cy="1085750"/>
              <a:chOff x="7139475" y="1587500"/>
              <a:chExt cx="1970662" cy="1085750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xmlns="" id="{3AFA7D6A-2C91-4FF8-B4C2-7A88DC5E59C3}"/>
                  </a:ext>
                </a:extLst>
              </p:cNvPr>
              <p:cNvSpPr txBox="1"/>
              <p:nvPr/>
            </p:nvSpPr>
            <p:spPr>
              <a:xfrm>
                <a:off x="7540201" y="1744165"/>
                <a:ext cx="1569936" cy="819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sita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nil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teturasi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adipiscingesa 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endPara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="" id="{701FB36D-7231-405E-B94F-04D60672CF09}"/>
                  </a:ext>
                </a:extLst>
              </p:cNvPr>
              <p:cNvSpPr txBox="1"/>
              <p:nvPr/>
            </p:nvSpPr>
            <p:spPr>
              <a:xfrm rot="16200000">
                <a:off x="6727405" y="1999570"/>
                <a:ext cx="108575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>
                    <a:ln w="19050">
                      <a:noFill/>
                    </a:ln>
                    <a:latin typeface="+mj-lt"/>
                  </a:rPr>
                  <a:t>image</a:t>
                </a:r>
              </a:p>
            </p:txBody>
          </p:sp>
        </p:grpSp>
      </p:grpSp>
      <p:sp>
        <p:nvSpPr>
          <p:cNvPr id="23" name="Freeform 22">
            <a:extLst>
              <a:ext uri="{FF2B5EF4-FFF2-40B4-BE49-F238E27FC236}">
                <a16:creationId xmlns:a16="http://schemas.microsoft.com/office/drawing/2014/main" xmlns="" id="{19AC7624-F98E-450A-9154-5605D5648816}"/>
              </a:ext>
            </a:extLst>
          </p:cNvPr>
          <p:cNvSpPr/>
          <p:nvPr/>
        </p:nvSpPr>
        <p:spPr>
          <a:xfrm>
            <a:off x="1083581" y="998568"/>
            <a:ext cx="3310619" cy="4870419"/>
          </a:xfrm>
          <a:custGeom>
            <a:avLst/>
            <a:gdLst>
              <a:gd name="connsiteX0" fmla="*/ 306214 w 3310619"/>
              <a:gd name="connsiteY0" fmla="*/ 0 h 4854574"/>
              <a:gd name="connsiteX1" fmla="*/ 2882110 w 3310619"/>
              <a:gd name="connsiteY1" fmla="*/ 0 h 4854574"/>
              <a:gd name="connsiteX2" fmla="*/ 2890990 w 3310619"/>
              <a:gd name="connsiteY2" fmla="*/ 0 h 4854574"/>
              <a:gd name="connsiteX3" fmla="*/ 3310619 w 3310619"/>
              <a:gd name="connsiteY3" fmla="*/ 0 h 4854574"/>
              <a:gd name="connsiteX4" fmla="*/ 3310619 w 3310619"/>
              <a:gd name="connsiteY4" fmla="*/ 4854574 h 4854574"/>
              <a:gd name="connsiteX5" fmla="*/ 2890990 w 3310619"/>
              <a:gd name="connsiteY5" fmla="*/ 4854574 h 4854574"/>
              <a:gd name="connsiteX6" fmla="*/ 2882110 w 3310619"/>
              <a:gd name="connsiteY6" fmla="*/ 4854574 h 4854574"/>
              <a:gd name="connsiteX7" fmla="*/ 306214 w 3310619"/>
              <a:gd name="connsiteY7" fmla="*/ 4854574 h 4854574"/>
              <a:gd name="connsiteX8" fmla="*/ 0 w 3310619"/>
              <a:gd name="connsiteY8" fmla="*/ 4550241 h 4854574"/>
              <a:gd name="connsiteX9" fmla="*/ 0 w 3310619"/>
              <a:gd name="connsiteY9" fmla="*/ 304333 h 4854574"/>
              <a:gd name="connsiteX10" fmla="*/ 306214 w 3310619"/>
              <a:gd name="connsiteY10" fmla="*/ 0 h 4854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0619" h="4854574">
                <a:moveTo>
                  <a:pt x="306214" y="0"/>
                </a:moveTo>
                <a:lnTo>
                  <a:pt x="2882110" y="0"/>
                </a:lnTo>
                <a:lnTo>
                  <a:pt x="2890990" y="0"/>
                </a:lnTo>
                <a:lnTo>
                  <a:pt x="3310619" y="0"/>
                </a:lnTo>
                <a:lnTo>
                  <a:pt x="3310619" y="4854574"/>
                </a:lnTo>
                <a:lnTo>
                  <a:pt x="2890990" y="4854574"/>
                </a:lnTo>
                <a:lnTo>
                  <a:pt x="2882110" y="4854574"/>
                </a:lnTo>
                <a:lnTo>
                  <a:pt x="306214" y="4854574"/>
                </a:lnTo>
                <a:cubicBezTo>
                  <a:pt x="137097" y="4854574"/>
                  <a:pt x="0" y="4718319"/>
                  <a:pt x="0" y="4550241"/>
                </a:cubicBezTo>
                <a:lnTo>
                  <a:pt x="0" y="304333"/>
                </a:lnTo>
                <a:cubicBezTo>
                  <a:pt x="0" y="136255"/>
                  <a:pt x="137097" y="0"/>
                  <a:pt x="30621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D0A3AA01-BD74-44C4-80C2-ED560E3FB8B4}"/>
              </a:ext>
            </a:extLst>
          </p:cNvPr>
          <p:cNvGrpSpPr/>
          <p:nvPr/>
        </p:nvGrpSpPr>
        <p:grpSpPr>
          <a:xfrm>
            <a:off x="1485860" y="2333431"/>
            <a:ext cx="2479831" cy="2178817"/>
            <a:chOff x="1889352" y="2019242"/>
            <a:chExt cx="2479831" cy="217881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6B284DE2-889C-450D-ABA3-B05D2AC65E91}"/>
                </a:ext>
              </a:extLst>
            </p:cNvPr>
            <p:cNvSpPr txBox="1"/>
            <p:nvPr/>
          </p:nvSpPr>
          <p:spPr>
            <a:xfrm>
              <a:off x="1889352" y="3378604"/>
              <a:ext cx="1916089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anisai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sain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cursus mi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anisal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tincidunt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0433C84A-819F-4CBA-8EE5-3F8EAFFC4B4B}"/>
                </a:ext>
              </a:extLst>
            </p:cNvPr>
            <p:cNvGrpSpPr/>
            <p:nvPr/>
          </p:nvGrpSpPr>
          <p:grpSpPr>
            <a:xfrm>
              <a:off x="1889354" y="2019242"/>
              <a:ext cx="2479829" cy="1078232"/>
              <a:chOff x="6946564" y="1397116"/>
              <a:chExt cx="2479829" cy="1078232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id="{6C9BCD5C-2438-4507-9F32-ECBDA7E8FDC2}"/>
                  </a:ext>
                </a:extLst>
              </p:cNvPr>
              <p:cNvSpPr txBox="1"/>
              <p:nvPr/>
            </p:nvSpPr>
            <p:spPr>
              <a:xfrm>
                <a:off x="6946564" y="1829017"/>
                <a:ext cx="24645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Gallery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="" id="{A93087D5-05B6-4E40-B033-FEF2D73A069B}"/>
                  </a:ext>
                </a:extLst>
              </p:cNvPr>
              <p:cNvSpPr txBox="1"/>
              <p:nvPr/>
            </p:nvSpPr>
            <p:spPr>
              <a:xfrm>
                <a:off x="6961803" y="1397116"/>
                <a:ext cx="246459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</a:p>
            </p:txBody>
          </p:sp>
        </p:grpSp>
      </p:grpSp>
      <p:sp>
        <p:nvSpPr>
          <p:cNvPr id="20" name="Arrow: Right 38">
            <a:extLst>
              <a:ext uri="{FF2B5EF4-FFF2-40B4-BE49-F238E27FC236}">
                <a16:creationId xmlns:a16="http://schemas.microsoft.com/office/drawing/2014/main" xmlns="" id="{72A978D9-5A8B-4590-8507-031ABD1C9B76}"/>
              </a:ext>
            </a:extLst>
          </p:cNvPr>
          <p:cNvSpPr/>
          <p:nvPr/>
        </p:nvSpPr>
        <p:spPr>
          <a:xfrm>
            <a:off x="1529246" y="5410076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231249F3-E1ED-4B16-9F4B-4393E3C68F74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639150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41C10F29-8B46-456C-9A1F-4D5CCDE78948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C6EDF522-1870-42E3-A736-D1C914FE996D}"/>
              </a:ext>
            </a:extLst>
          </p:cNvPr>
          <p:cNvGrpSpPr/>
          <p:nvPr/>
        </p:nvGrpSpPr>
        <p:grpSpPr>
          <a:xfrm>
            <a:off x="1766124" y="1615933"/>
            <a:ext cx="1945534" cy="3548020"/>
            <a:chOff x="6946563" y="1345360"/>
            <a:chExt cx="1945534" cy="354802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C5E4CA2F-0DB5-4590-9A3A-F9DC122B7F70}"/>
                </a:ext>
              </a:extLst>
            </p:cNvPr>
            <p:cNvSpPr txBox="1"/>
            <p:nvPr/>
          </p:nvSpPr>
          <p:spPr>
            <a:xfrm>
              <a:off x="6946563" y="3621109"/>
              <a:ext cx="1899496" cy="12722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sain 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hanili sauils 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 ut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asan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nasat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minasani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281B47A4-8D28-4688-BDDB-70A848DA069F}"/>
                </a:ext>
              </a:extLst>
            </p:cNvPr>
            <p:cNvGrpSpPr/>
            <p:nvPr/>
          </p:nvGrpSpPr>
          <p:grpSpPr>
            <a:xfrm>
              <a:off x="6946563" y="1345360"/>
              <a:ext cx="1945534" cy="2046024"/>
              <a:chOff x="6946563" y="1345360"/>
              <a:chExt cx="1945534" cy="2046024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xmlns="" id="{E8DF5E9D-290C-44EB-8F0B-2FDB81A4DDF0}"/>
                  </a:ext>
                </a:extLst>
              </p:cNvPr>
              <p:cNvSpPr txBox="1"/>
              <p:nvPr/>
            </p:nvSpPr>
            <p:spPr>
              <a:xfrm>
                <a:off x="6946564" y="1821724"/>
                <a:ext cx="179027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Add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Your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Name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88FA2FFF-0D72-4875-8B1C-5C95780A2363}"/>
                  </a:ext>
                </a:extLst>
              </p:cNvPr>
              <p:cNvSpPr txBox="1"/>
              <p:nvPr/>
            </p:nvSpPr>
            <p:spPr>
              <a:xfrm>
                <a:off x="6946563" y="1345360"/>
                <a:ext cx="1945534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sit</a:t>
                </a:r>
                <a:endPara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EBA5D66D-8C34-4521-8779-E0386E0B291F}"/>
              </a:ext>
            </a:extLst>
          </p:cNvPr>
          <p:cNvSpPr/>
          <p:nvPr/>
        </p:nvSpPr>
        <p:spPr>
          <a:xfrm>
            <a:off x="7797800" y="998568"/>
            <a:ext cx="3332631" cy="4879690"/>
          </a:xfrm>
          <a:custGeom>
            <a:avLst/>
            <a:gdLst>
              <a:gd name="connsiteX0" fmla="*/ 258550 w 3332631"/>
              <a:gd name="connsiteY0" fmla="*/ 3715 h 4879690"/>
              <a:gd name="connsiteX1" fmla="*/ 3031246 w 3332631"/>
              <a:gd name="connsiteY1" fmla="*/ 3715 h 4879690"/>
              <a:gd name="connsiteX2" fmla="*/ 3332631 w 3332631"/>
              <a:gd name="connsiteY2" fmla="*/ 305100 h 4879690"/>
              <a:gd name="connsiteX3" fmla="*/ 3332631 w 3332631"/>
              <a:gd name="connsiteY3" fmla="*/ 4574591 h 4879690"/>
              <a:gd name="connsiteX4" fmla="*/ 3031246 w 3332631"/>
              <a:gd name="connsiteY4" fmla="*/ 4875976 h 4879690"/>
              <a:gd name="connsiteX5" fmla="*/ 258550 w 3332631"/>
              <a:gd name="connsiteY5" fmla="*/ 4875976 h 4879690"/>
              <a:gd name="connsiteX6" fmla="*/ 0 w 3332631"/>
              <a:gd name="connsiteY6" fmla="*/ 0 h 4879690"/>
              <a:gd name="connsiteX7" fmla="*/ 258549 w 3332631"/>
              <a:gd name="connsiteY7" fmla="*/ 0 h 4879690"/>
              <a:gd name="connsiteX8" fmla="*/ 258549 w 3332631"/>
              <a:gd name="connsiteY8" fmla="*/ 4879690 h 4879690"/>
              <a:gd name="connsiteX9" fmla="*/ 0 w 3332631"/>
              <a:gd name="connsiteY9" fmla="*/ 4879690 h 4879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32631" h="4879690">
                <a:moveTo>
                  <a:pt x="258550" y="3715"/>
                </a:moveTo>
                <a:lnTo>
                  <a:pt x="3031246" y="3715"/>
                </a:lnTo>
                <a:cubicBezTo>
                  <a:pt x="3197696" y="3715"/>
                  <a:pt x="3332631" y="138650"/>
                  <a:pt x="3332631" y="305100"/>
                </a:cubicBezTo>
                <a:lnTo>
                  <a:pt x="3332631" y="4574591"/>
                </a:lnTo>
                <a:cubicBezTo>
                  <a:pt x="3332631" y="4741041"/>
                  <a:pt x="3197696" y="4875976"/>
                  <a:pt x="3031246" y="4875976"/>
                </a:cubicBezTo>
                <a:lnTo>
                  <a:pt x="258550" y="4875976"/>
                </a:lnTo>
                <a:close/>
                <a:moveTo>
                  <a:pt x="0" y="0"/>
                </a:moveTo>
                <a:lnTo>
                  <a:pt x="258549" y="0"/>
                </a:lnTo>
                <a:lnTo>
                  <a:pt x="258549" y="4879690"/>
                </a:lnTo>
                <a:lnTo>
                  <a:pt x="0" y="487969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CCA5C453-C81E-47BE-BC96-46FBE45EA03C}"/>
              </a:ext>
            </a:extLst>
          </p:cNvPr>
          <p:cNvGrpSpPr/>
          <p:nvPr/>
        </p:nvGrpSpPr>
        <p:grpSpPr>
          <a:xfrm>
            <a:off x="8335116" y="1772930"/>
            <a:ext cx="2320709" cy="787523"/>
            <a:chOff x="7893050" y="2103584"/>
            <a:chExt cx="2320709" cy="787523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xmlns="" id="{D1E07456-A9E2-44A5-A657-FDE53BC84A02}"/>
                </a:ext>
              </a:extLst>
            </p:cNvPr>
            <p:cNvGrpSpPr/>
            <p:nvPr/>
          </p:nvGrpSpPr>
          <p:grpSpPr>
            <a:xfrm>
              <a:off x="7893050" y="2143161"/>
              <a:ext cx="727419" cy="727420"/>
              <a:chOff x="1284905" y="2100945"/>
              <a:chExt cx="1866461" cy="1866464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xmlns="" id="{6BECBC1E-1140-456E-926C-D7283799149C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ellipse">
                <a:avLst/>
              </a:prstGeom>
              <a:ln w="19050" cap="rnd">
                <a:solidFill>
                  <a:srgbClr val="E1E9E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050"/>
                  <a:t>76%</a:t>
                </a:r>
              </a:p>
            </p:txBody>
          </p:sp>
          <p:sp>
            <p:nvSpPr>
              <p:cNvPr id="33" name="Arc 32">
                <a:extLst>
                  <a:ext uri="{FF2B5EF4-FFF2-40B4-BE49-F238E27FC236}">
                    <a16:creationId xmlns:a16="http://schemas.microsoft.com/office/drawing/2014/main" xmlns="" id="{542FC044-5C46-4B56-8B8B-E10EDE2ADC50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arc">
                <a:avLst>
                  <a:gd name="adj1" fmla="val 15555"/>
                  <a:gd name="adj2" fmla="val 16212414"/>
                </a:avLst>
              </a:prstGeom>
              <a:ln w="28575" cap="rnd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endParaRPr lang="en-US" sz="3600"/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3C6F78A8-30E5-44BD-A4E2-95974A1D76B9}"/>
                </a:ext>
              </a:extLst>
            </p:cNvPr>
            <p:cNvSpPr txBox="1"/>
            <p:nvPr/>
          </p:nvSpPr>
          <p:spPr>
            <a:xfrm>
              <a:off x="8903264" y="2103584"/>
              <a:ext cx="131049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nusi 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atis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FBB61919-7893-4B31-8894-100DB6B902DB}"/>
              </a:ext>
            </a:extLst>
          </p:cNvPr>
          <p:cNvGrpSpPr/>
          <p:nvPr/>
        </p:nvGrpSpPr>
        <p:grpSpPr>
          <a:xfrm>
            <a:off x="8335116" y="3072290"/>
            <a:ext cx="2320709" cy="787523"/>
            <a:chOff x="7893050" y="2103584"/>
            <a:chExt cx="2320709" cy="787523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6AE63338-30CB-4EB5-BEE9-7ED8603ABC86}"/>
                </a:ext>
              </a:extLst>
            </p:cNvPr>
            <p:cNvGrpSpPr/>
            <p:nvPr/>
          </p:nvGrpSpPr>
          <p:grpSpPr>
            <a:xfrm>
              <a:off x="7893050" y="2143161"/>
              <a:ext cx="727419" cy="727420"/>
              <a:chOff x="1284905" y="2100945"/>
              <a:chExt cx="1866461" cy="1866464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xmlns="" id="{25B90E5C-D09E-4472-A08B-4232FE99D851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ellipse">
                <a:avLst/>
              </a:prstGeom>
              <a:ln w="19050" cap="rnd">
                <a:solidFill>
                  <a:srgbClr val="E1E9E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050"/>
                  <a:t>82%</a:t>
                </a:r>
              </a:p>
            </p:txBody>
          </p:sp>
          <p:sp>
            <p:nvSpPr>
              <p:cNvPr id="29" name="Arc 28">
                <a:extLst>
                  <a:ext uri="{FF2B5EF4-FFF2-40B4-BE49-F238E27FC236}">
                    <a16:creationId xmlns:a16="http://schemas.microsoft.com/office/drawing/2014/main" xmlns="" id="{4A05BA81-6769-4072-99AB-E448176CAC6C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arc">
                <a:avLst>
                  <a:gd name="adj1" fmla="val 19202739"/>
                  <a:gd name="adj2" fmla="val 16212414"/>
                </a:avLst>
              </a:prstGeom>
              <a:ln w="28575" cap="rnd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endParaRPr lang="en-US" sz="3600"/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6AC63EC2-8150-4B21-B9C9-7D7ADBBDDC42}"/>
                </a:ext>
              </a:extLst>
            </p:cNvPr>
            <p:cNvSpPr txBox="1"/>
            <p:nvPr/>
          </p:nvSpPr>
          <p:spPr>
            <a:xfrm>
              <a:off x="8903264" y="2103584"/>
              <a:ext cx="131049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nusi 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atis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B90D9148-6AB4-4A43-8B2C-57E9663FB029}"/>
              </a:ext>
            </a:extLst>
          </p:cNvPr>
          <p:cNvGrpSpPr/>
          <p:nvPr/>
        </p:nvGrpSpPr>
        <p:grpSpPr>
          <a:xfrm>
            <a:off x="8335116" y="4352600"/>
            <a:ext cx="2320709" cy="787523"/>
            <a:chOff x="7893050" y="2103584"/>
            <a:chExt cx="2320709" cy="787523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DA12356A-5322-42BC-AE48-0893B39ABFFC}"/>
                </a:ext>
              </a:extLst>
            </p:cNvPr>
            <p:cNvGrpSpPr/>
            <p:nvPr/>
          </p:nvGrpSpPr>
          <p:grpSpPr>
            <a:xfrm>
              <a:off x="7893050" y="2143161"/>
              <a:ext cx="727419" cy="727420"/>
              <a:chOff x="1284905" y="2100945"/>
              <a:chExt cx="1866461" cy="1866464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xmlns="" id="{F8604F43-7DAF-4E4C-918E-B3AAF2C78BB9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ellipse">
                <a:avLst/>
              </a:prstGeom>
              <a:ln w="19050" cap="rnd">
                <a:solidFill>
                  <a:srgbClr val="E1E9E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050"/>
                  <a:t>65%</a:t>
                </a:r>
              </a:p>
            </p:txBody>
          </p:sp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xmlns="" id="{0FDFF2CD-5818-4928-B20E-90E7304BCDC4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arc">
                <a:avLst>
                  <a:gd name="adj1" fmla="val 2418602"/>
                  <a:gd name="adj2" fmla="val 16212414"/>
                </a:avLst>
              </a:prstGeom>
              <a:ln w="28575" cap="rnd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endParaRPr lang="en-US" sz="3600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9938B68C-2D1C-4F77-B0DA-33A5C1C630D3}"/>
                </a:ext>
              </a:extLst>
            </p:cNvPr>
            <p:cNvSpPr txBox="1"/>
            <p:nvPr/>
          </p:nvSpPr>
          <p:spPr>
            <a:xfrm>
              <a:off x="8903264" y="2103584"/>
              <a:ext cx="131049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nusi 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atis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4" name="Arrow: Right 33">
            <a:extLst>
              <a:ext uri="{FF2B5EF4-FFF2-40B4-BE49-F238E27FC236}">
                <a16:creationId xmlns:a16="http://schemas.microsoft.com/office/drawing/2014/main" xmlns="" id="{8192F757-B613-47A5-A8AC-4ACE27C036ED}"/>
              </a:ext>
            </a:extLst>
          </p:cNvPr>
          <p:cNvSpPr/>
          <p:nvPr/>
        </p:nvSpPr>
        <p:spPr>
          <a:xfrm>
            <a:off x="3577279" y="5469104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16245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E3E3F003-1E09-4631-B313-18211ED899DB}"/>
              </a:ext>
            </a:extLst>
          </p:cNvPr>
          <p:cNvGrpSpPr/>
          <p:nvPr/>
        </p:nvGrpSpPr>
        <p:grpSpPr>
          <a:xfrm>
            <a:off x="9023202" y="2003675"/>
            <a:ext cx="1523517" cy="1388335"/>
            <a:chOff x="7777261" y="1402060"/>
            <a:chExt cx="1523517" cy="1388335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A34B8957-A9F6-4612-96A4-4825B6568AA0}"/>
                </a:ext>
              </a:extLst>
            </p:cNvPr>
            <p:cNvSpPr txBox="1"/>
            <p:nvPr/>
          </p:nvSpPr>
          <p:spPr>
            <a:xfrm>
              <a:off x="7777262" y="1805125"/>
              <a:ext cx="1523516" cy="985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urai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ate</a:t>
              </a:r>
            </a:p>
            <a:p>
              <a:pPr algn="just">
                <a:lnSpc>
                  <a:spcPct val="150000"/>
                </a:lnSpc>
              </a:pPr>
              <a:r>
                <a:rPr lang="sv-SE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nibuhase eget justoseli 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iscin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esa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1C9B1DFE-08D5-4420-8104-B7B15FFD252F}"/>
                </a:ext>
              </a:extLst>
            </p:cNvPr>
            <p:cNvSpPr txBox="1"/>
            <p:nvPr/>
          </p:nvSpPr>
          <p:spPr>
            <a:xfrm>
              <a:off x="7777261" y="1402060"/>
              <a:ext cx="1523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n w="19050">
                    <a:noFill/>
                  </a:ln>
                  <a:latin typeface="+mj-lt"/>
                </a:rPr>
                <a:t>your name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1EE94E92-A70E-4694-9A2C-C9282A90A377}"/>
              </a:ext>
            </a:extLst>
          </p:cNvPr>
          <p:cNvGrpSpPr/>
          <p:nvPr/>
        </p:nvGrpSpPr>
        <p:grpSpPr>
          <a:xfrm>
            <a:off x="1645281" y="2003675"/>
            <a:ext cx="1523517" cy="1388335"/>
            <a:chOff x="7777261" y="1402060"/>
            <a:chExt cx="1523517" cy="13883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6F77B4EE-CE11-4C63-9FCF-023273949FF2}"/>
                </a:ext>
              </a:extLst>
            </p:cNvPr>
            <p:cNvSpPr txBox="1"/>
            <p:nvPr/>
          </p:nvSpPr>
          <p:spPr>
            <a:xfrm>
              <a:off x="7777262" y="1805125"/>
              <a:ext cx="1523516" cy="985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conse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urai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ate</a:t>
              </a:r>
            </a:p>
            <a:p>
              <a:pPr algn="r">
                <a:lnSpc>
                  <a:spcPct val="150000"/>
                </a:lnSpc>
              </a:pPr>
              <a:r>
                <a:rPr lang="sv-SE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nibuhase eget arustoseli 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iscin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esa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45DC402C-FE67-4491-A742-AF7ABA164CF0}"/>
                </a:ext>
              </a:extLst>
            </p:cNvPr>
            <p:cNvSpPr txBox="1"/>
            <p:nvPr/>
          </p:nvSpPr>
          <p:spPr>
            <a:xfrm>
              <a:off x="7777261" y="1402060"/>
              <a:ext cx="1523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>
                  <a:ln w="19050">
                    <a:noFill/>
                  </a:ln>
                  <a:latin typeface="+mj-lt"/>
                </a:rPr>
                <a:t>your name 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02B6B12D-F901-4577-82BF-D65154FB46A0}"/>
              </a:ext>
            </a:extLst>
          </p:cNvPr>
          <p:cNvSpPr txBox="1"/>
          <p:nvPr/>
        </p:nvSpPr>
        <p:spPr>
          <a:xfrm>
            <a:off x="2800348" y="4760047"/>
            <a:ext cx="6591302" cy="444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 Book Can Talk To Your Mind. A Book Can Go Around The World With You. A Book Can Make You A Smarter Individual.</a:t>
            </a:r>
            <a:endParaRPr lang="id-ID" sz="800" spc="300">
              <a:solidFill>
                <a:schemeClr val="tx1">
                  <a:lumMod val="90000"/>
                  <a:lumOff val="10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78DAEA3A-5A6C-4FB3-A2E9-8D6714096198}"/>
              </a:ext>
            </a:extLst>
          </p:cNvPr>
          <p:cNvSpPr txBox="1"/>
          <p:nvPr/>
        </p:nvSpPr>
        <p:spPr>
          <a:xfrm rot="10800000">
            <a:off x="6030331" y="5490336"/>
            <a:ext cx="131336" cy="113126"/>
          </a:xfrm>
          <a:custGeom>
            <a:avLst/>
            <a:gdLst/>
            <a:ahLst/>
            <a:cxnLst/>
            <a:rect l="l" t="t" r="r" b="b"/>
            <a:pathLst>
              <a:path w="97479" h="83963">
                <a:moveTo>
                  <a:pt x="97070" y="0"/>
                </a:moveTo>
                <a:lnTo>
                  <a:pt x="97070" y="16383"/>
                </a:lnTo>
                <a:cubicBezTo>
                  <a:pt x="89970" y="16383"/>
                  <a:pt x="84851" y="18294"/>
                  <a:pt x="81711" y="22117"/>
                </a:cubicBezTo>
                <a:cubicBezTo>
                  <a:pt x="78570" y="25940"/>
                  <a:pt x="77000" y="31674"/>
                  <a:pt x="77000" y="39319"/>
                </a:cubicBezTo>
                <a:lnTo>
                  <a:pt x="77000" y="48740"/>
                </a:lnTo>
                <a:lnTo>
                  <a:pt x="97479" y="48740"/>
                </a:lnTo>
                <a:lnTo>
                  <a:pt x="97479" y="83963"/>
                </a:lnTo>
                <a:lnTo>
                  <a:pt x="60208" y="83963"/>
                </a:lnTo>
                <a:cubicBezTo>
                  <a:pt x="56931" y="69491"/>
                  <a:pt x="55293" y="56931"/>
                  <a:pt x="55293" y="46282"/>
                </a:cubicBezTo>
                <a:cubicBezTo>
                  <a:pt x="55293" y="30991"/>
                  <a:pt x="58843" y="19455"/>
                  <a:pt x="65942" y="11673"/>
                </a:cubicBezTo>
                <a:cubicBezTo>
                  <a:pt x="73041" y="3891"/>
                  <a:pt x="83417" y="0"/>
                  <a:pt x="97070" y="0"/>
                </a:cubicBezTo>
                <a:close/>
                <a:moveTo>
                  <a:pt x="41777" y="0"/>
                </a:moveTo>
                <a:lnTo>
                  <a:pt x="41777" y="16383"/>
                </a:lnTo>
                <a:cubicBezTo>
                  <a:pt x="34678" y="16383"/>
                  <a:pt x="29558" y="18294"/>
                  <a:pt x="26418" y="22117"/>
                </a:cubicBezTo>
                <a:cubicBezTo>
                  <a:pt x="23278" y="25940"/>
                  <a:pt x="21708" y="31674"/>
                  <a:pt x="21708" y="39319"/>
                </a:cubicBezTo>
                <a:lnTo>
                  <a:pt x="21708" y="48740"/>
                </a:lnTo>
                <a:lnTo>
                  <a:pt x="42187" y="48740"/>
                </a:lnTo>
                <a:lnTo>
                  <a:pt x="42187" y="83963"/>
                </a:lnTo>
                <a:lnTo>
                  <a:pt x="4915" y="83963"/>
                </a:lnTo>
                <a:cubicBezTo>
                  <a:pt x="1639" y="69491"/>
                  <a:pt x="0" y="56931"/>
                  <a:pt x="0" y="46282"/>
                </a:cubicBezTo>
                <a:cubicBezTo>
                  <a:pt x="0" y="30991"/>
                  <a:pt x="3550" y="19455"/>
                  <a:pt x="10649" y="11673"/>
                </a:cubicBezTo>
                <a:cubicBezTo>
                  <a:pt x="17749" y="3891"/>
                  <a:pt x="28124" y="0"/>
                  <a:pt x="41777" y="0"/>
                </a:cubicBezTo>
                <a:close/>
              </a:path>
            </a:pathLst>
          </a:custGeom>
          <a:solidFill>
            <a:schemeClr val="accent1"/>
          </a:solidFill>
          <a:ln w="1905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200">
              <a:ln w="19050">
                <a:noFill/>
              </a:ln>
              <a:latin typeface="+mj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2ECED9A9-237A-40FE-8C16-1B1127C97B28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367193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E3E3F003-1E09-4631-B313-18211ED899DB}"/>
              </a:ext>
            </a:extLst>
          </p:cNvPr>
          <p:cNvGrpSpPr/>
          <p:nvPr/>
        </p:nvGrpSpPr>
        <p:grpSpPr>
          <a:xfrm>
            <a:off x="2002536" y="4238875"/>
            <a:ext cx="3126677" cy="957063"/>
            <a:chOff x="7777261" y="1402060"/>
            <a:chExt cx="3126677" cy="95706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A34B8957-A9F6-4612-96A4-4825B6568AA0}"/>
                </a:ext>
              </a:extLst>
            </p:cNvPr>
            <p:cNvSpPr txBox="1"/>
            <p:nvPr/>
          </p:nvSpPr>
          <p:spPr>
            <a:xfrm>
              <a:off x="7777262" y="1805125"/>
              <a:ext cx="312667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urai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ate</a:t>
              </a:r>
            </a:p>
            <a:p>
              <a:pPr algn="just">
                <a:lnSpc>
                  <a:spcPct val="150000"/>
                </a:lnSpc>
              </a:pPr>
              <a:r>
                <a:rPr lang="sv-SE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nibuhase eget justoseli 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iscin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esa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1C9B1DFE-08D5-4420-8104-B7B15FFD252F}"/>
                </a:ext>
              </a:extLst>
            </p:cNvPr>
            <p:cNvSpPr txBox="1"/>
            <p:nvPr/>
          </p:nvSpPr>
          <p:spPr>
            <a:xfrm>
              <a:off x="7777261" y="1402060"/>
              <a:ext cx="1523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n w="19050">
                    <a:noFill/>
                  </a:ln>
                  <a:latin typeface="+mj-lt"/>
                </a:rPr>
                <a:t>your name 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F1773B61-7FE2-4187-A745-14A94E0B93A1}"/>
              </a:ext>
            </a:extLst>
          </p:cNvPr>
          <p:cNvGrpSpPr/>
          <p:nvPr/>
        </p:nvGrpSpPr>
        <p:grpSpPr>
          <a:xfrm>
            <a:off x="6987075" y="2175636"/>
            <a:ext cx="3117045" cy="1085750"/>
            <a:chOff x="7139475" y="1587500"/>
            <a:chExt cx="3117045" cy="108575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3AFA7D6A-2C91-4FF8-B4C2-7A88DC5E59C3}"/>
                </a:ext>
              </a:extLst>
            </p:cNvPr>
            <p:cNvSpPr txBox="1"/>
            <p:nvPr/>
          </p:nvSpPr>
          <p:spPr>
            <a:xfrm>
              <a:off x="7777262" y="1744165"/>
              <a:ext cx="2479258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701FB36D-7231-405E-B94F-04D60672CF09}"/>
                </a:ext>
              </a:extLst>
            </p:cNvPr>
            <p:cNvSpPr txBox="1"/>
            <p:nvPr/>
          </p:nvSpPr>
          <p:spPr>
            <a:xfrm rot="16200000">
              <a:off x="6727405" y="1999570"/>
              <a:ext cx="10857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2E17DE98-73E5-4D84-8700-630B4CB7B814}"/>
              </a:ext>
            </a:extLst>
          </p:cNvPr>
          <p:cNvGrpSpPr/>
          <p:nvPr/>
        </p:nvGrpSpPr>
        <p:grpSpPr>
          <a:xfrm>
            <a:off x="6987075" y="3474261"/>
            <a:ext cx="3117045" cy="1085750"/>
            <a:chOff x="7139475" y="1587500"/>
            <a:chExt cx="3117045" cy="108575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30B10F9E-71C9-42EA-8F84-D3C7C18E98B5}"/>
                </a:ext>
              </a:extLst>
            </p:cNvPr>
            <p:cNvSpPr txBox="1"/>
            <p:nvPr/>
          </p:nvSpPr>
          <p:spPr>
            <a:xfrm>
              <a:off x="7777262" y="1744165"/>
              <a:ext cx="2479258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86CEE5CB-D502-4F3D-9CA2-08EEEC3A0442}"/>
                </a:ext>
              </a:extLst>
            </p:cNvPr>
            <p:cNvSpPr txBox="1"/>
            <p:nvPr/>
          </p:nvSpPr>
          <p:spPr>
            <a:xfrm rot="16200000">
              <a:off x="6727405" y="1999570"/>
              <a:ext cx="10857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rrow: Right 33">
            <a:extLst>
              <a:ext uri="{FF2B5EF4-FFF2-40B4-BE49-F238E27FC236}">
                <a16:creationId xmlns:a16="http://schemas.microsoft.com/office/drawing/2014/main" xmlns="" id="{8192F757-B613-47A5-A8AC-4ACE27C036ED}"/>
              </a:ext>
            </a:extLst>
          </p:cNvPr>
          <p:cNvSpPr/>
          <p:nvPr/>
        </p:nvSpPr>
        <p:spPr>
          <a:xfrm>
            <a:off x="5270613" y="5469104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84381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841F23A9-D0E3-47F9-9C89-E4758233F7B6}"/>
              </a:ext>
            </a:extLst>
          </p:cNvPr>
          <p:cNvSpPr/>
          <p:nvPr/>
        </p:nvSpPr>
        <p:spPr>
          <a:xfrm>
            <a:off x="6095999" y="1001489"/>
            <a:ext cx="5031470" cy="3316516"/>
          </a:xfrm>
          <a:custGeom>
            <a:avLst/>
            <a:gdLst>
              <a:gd name="connsiteX0" fmla="*/ 0 w 5021944"/>
              <a:gd name="connsiteY0" fmla="*/ 0 h 3316516"/>
              <a:gd name="connsiteX1" fmla="*/ 4698100 w 5021944"/>
              <a:gd name="connsiteY1" fmla="*/ 0 h 3316516"/>
              <a:gd name="connsiteX2" fmla="*/ 5021944 w 5021944"/>
              <a:gd name="connsiteY2" fmla="*/ 323844 h 3316516"/>
              <a:gd name="connsiteX3" fmla="*/ 5021944 w 5021944"/>
              <a:gd name="connsiteY3" fmla="*/ 3316516 h 3316516"/>
              <a:gd name="connsiteX4" fmla="*/ 0 w 5021944"/>
              <a:gd name="connsiteY4" fmla="*/ 3316516 h 33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1944" h="3316516">
                <a:moveTo>
                  <a:pt x="0" y="0"/>
                </a:moveTo>
                <a:lnTo>
                  <a:pt x="4698100" y="0"/>
                </a:lnTo>
                <a:cubicBezTo>
                  <a:pt x="4876954" y="0"/>
                  <a:pt x="5021944" y="144990"/>
                  <a:pt x="5021944" y="323844"/>
                </a:cubicBezTo>
                <a:lnTo>
                  <a:pt x="5021944" y="3316516"/>
                </a:lnTo>
                <a:lnTo>
                  <a:pt x="0" y="331651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DDC9730C-EE72-4054-A7A0-6342E9D67910}"/>
              </a:ext>
            </a:extLst>
          </p:cNvPr>
          <p:cNvGrpSpPr/>
          <p:nvPr/>
        </p:nvGrpSpPr>
        <p:grpSpPr>
          <a:xfrm>
            <a:off x="6903433" y="1496922"/>
            <a:ext cx="3518237" cy="2256642"/>
            <a:chOff x="6946563" y="1397116"/>
            <a:chExt cx="3518237" cy="225664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A8D8995C-1F4B-413F-B90E-29813C4B09D4}"/>
                </a:ext>
              </a:extLst>
            </p:cNvPr>
            <p:cNvSpPr txBox="1"/>
            <p:nvPr/>
          </p:nvSpPr>
          <p:spPr>
            <a:xfrm>
              <a:off x="6946563" y="2623861"/>
              <a:ext cx="3410288" cy="1029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sain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mi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 tincidunt velas aliqueta nisa adipiscinge elit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0EF2F2CF-0BBB-4747-B39E-778BD13D48B1}"/>
                </a:ext>
              </a:extLst>
            </p:cNvPr>
            <p:cNvGrpSpPr/>
            <p:nvPr/>
          </p:nvGrpSpPr>
          <p:grpSpPr>
            <a:xfrm>
              <a:off x="6946563" y="1397116"/>
              <a:ext cx="3518237" cy="981454"/>
              <a:chOff x="6946563" y="1397116"/>
              <a:chExt cx="3518237" cy="981454"/>
            </a:xfrm>
          </p:grpSpPr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xmlns="" id="{3BACB804-CAD9-4737-A507-D63472F7A4DB}"/>
                  </a:ext>
                </a:extLst>
              </p:cNvPr>
              <p:cNvSpPr txBox="1"/>
              <p:nvPr/>
            </p:nvSpPr>
            <p:spPr>
              <a:xfrm>
                <a:off x="6946563" y="1793795"/>
                <a:ext cx="351823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About This Store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3CE359E2-6AD1-4473-8B02-0F51C6C07AE7}"/>
                  </a:ext>
                </a:extLst>
              </p:cNvPr>
              <p:cNvSpPr txBox="1"/>
              <p:nvPr/>
            </p:nvSpPr>
            <p:spPr>
              <a:xfrm>
                <a:off x="6946563" y="1397116"/>
                <a:ext cx="3410288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amet</a:t>
                </a:r>
              </a:p>
            </p:txBody>
          </p:sp>
        </p:grpSp>
      </p:grpSp>
      <p:sp>
        <p:nvSpPr>
          <p:cNvPr id="11" name="Arrow: Right 10">
            <a:extLst>
              <a:ext uri="{FF2B5EF4-FFF2-40B4-BE49-F238E27FC236}">
                <a16:creationId xmlns:a16="http://schemas.microsoft.com/office/drawing/2014/main" xmlns="" id="{F7C8BC97-14ED-4177-A119-E412395E2C52}"/>
              </a:ext>
            </a:extLst>
          </p:cNvPr>
          <p:cNvSpPr/>
          <p:nvPr/>
        </p:nvSpPr>
        <p:spPr>
          <a:xfrm>
            <a:off x="10364099" y="3910850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69117435-AC15-408C-BCE1-96EF49250F78}"/>
              </a:ext>
            </a:extLst>
          </p:cNvPr>
          <p:cNvSpPr txBox="1"/>
          <p:nvPr/>
        </p:nvSpPr>
        <p:spPr>
          <a:xfrm>
            <a:off x="2800348" y="4810847"/>
            <a:ext cx="6591302" cy="444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 Book Can Talk To Your Mind. A Book Can Go Around The World With You. A Book Can Make You A Smarter Individual.</a:t>
            </a:r>
            <a:endParaRPr lang="id-ID" sz="800" spc="300">
              <a:solidFill>
                <a:schemeClr val="tx1">
                  <a:lumMod val="90000"/>
                  <a:lumOff val="10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10A98B2-90EF-4460-8DA8-92B4D5EA6A0F}"/>
              </a:ext>
            </a:extLst>
          </p:cNvPr>
          <p:cNvSpPr txBox="1"/>
          <p:nvPr/>
        </p:nvSpPr>
        <p:spPr>
          <a:xfrm rot="10800000">
            <a:off x="6030331" y="5490336"/>
            <a:ext cx="131336" cy="113126"/>
          </a:xfrm>
          <a:custGeom>
            <a:avLst/>
            <a:gdLst/>
            <a:ahLst/>
            <a:cxnLst/>
            <a:rect l="l" t="t" r="r" b="b"/>
            <a:pathLst>
              <a:path w="97479" h="83963">
                <a:moveTo>
                  <a:pt x="97070" y="0"/>
                </a:moveTo>
                <a:lnTo>
                  <a:pt x="97070" y="16383"/>
                </a:lnTo>
                <a:cubicBezTo>
                  <a:pt x="89970" y="16383"/>
                  <a:pt x="84851" y="18294"/>
                  <a:pt x="81711" y="22117"/>
                </a:cubicBezTo>
                <a:cubicBezTo>
                  <a:pt x="78570" y="25940"/>
                  <a:pt x="77000" y="31674"/>
                  <a:pt x="77000" y="39319"/>
                </a:cubicBezTo>
                <a:lnTo>
                  <a:pt x="77000" y="48740"/>
                </a:lnTo>
                <a:lnTo>
                  <a:pt x="97479" y="48740"/>
                </a:lnTo>
                <a:lnTo>
                  <a:pt x="97479" y="83963"/>
                </a:lnTo>
                <a:lnTo>
                  <a:pt x="60208" y="83963"/>
                </a:lnTo>
                <a:cubicBezTo>
                  <a:pt x="56931" y="69491"/>
                  <a:pt x="55293" y="56931"/>
                  <a:pt x="55293" y="46282"/>
                </a:cubicBezTo>
                <a:cubicBezTo>
                  <a:pt x="55293" y="30991"/>
                  <a:pt x="58843" y="19455"/>
                  <a:pt x="65942" y="11673"/>
                </a:cubicBezTo>
                <a:cubicBezTo>
                  <a:pt x="73041" y="3891"/>
                  <a:pt x="83417" y="0"/>
                  <a:pt x="97070" y="0"/>
                </a:cubicBezTo>
                <a:close/>
                <a:moveTo>
                  <a:pt x="41777" y="0"/>
                </a:moveTo>
                <a:lnTo>
                  <a:pt x="41777" y="16383"/>
                </a:lnTo>
                <a:cubicBezTo>
                  <a:pt x="34678" y="16383"/>
                  <a:pt x="29558" y="18294"/>
                  <a:pt x="26418" y="22117"/>
                </a:cubicBezTo>
                <a:cubicBezTo>
                  <a:pt x="23278" y="25940"/>
                  <a:pt x="21708" y="31674"/>
                  <a:pt x="21708" y="39319"/>
                </a:cubicBezTo>
                <a:lnTo>
                  <a:pt x="21708" y="48740"/>
                </a:lnTo>
                <a:lnTo>
                  <a:pt x="42187" y="48740"/>
                </a:lnTo>
                <a:lnTo>
                  <a:pt x="42187" y="83963"/>
                </a:lnTo>
                <a:lnTo>
                  <a:pt x="4915" y="83963"/>
                </a:lnTo>
                <a:cubicBezTo>
                  <a:pt x="1639" y="69491"/>
                  <a:pt x="0" y="56931"/>
                  <a:pt x="0" y="46282"/>
                </a:cubicBezTo>
                <a:cubicBezTo>
                  <a:pt x="0" y="30991"/>
                  <a:pt x="3550" y="19455"/>
                  <a:pt x="10649" y="11673"/>
                </a:cubicBezTo>
                <a:cubicBezTo>
                  <a:pt x="17749" y="3891"/>
                  <a:pt x="28124" y="0"/>
                  <a:pt x="41777" y="0"/>
                </a:cubicBezTo>
                <a:close/>
              </a:path>
            </a:pathLst>
          </a:custGeom>
          <a:solidFill>
            <a:schemeClr val="accent1"/>
          </a:solidFill>
          <a:ln w="1905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200">
              <a:ln w="19050">
                <a:noFill/>
              </a:ln>
              <a:latin typeface="+mj-lt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xmlns="" id="{73FC8AAE-C2A0-4FA9-A5B1-97A918B9FE87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xmlns="" id="{CC12BAFC-E01B-461F-B4C3-D0AA2B16B179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10560E6E-5D14-4EDF-9E7E-8242A91EFC78}"/>
              </a:ext>
            </a:extLst>
          </p:cNvPr>
          <p:cNvCxnSpPr/>
          <p:nvPr/>
        </p:nvCxnSpPr>
        <p:spPr>
          <a:xfrm flipH="1">
            <a:off x="540644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463641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6096000" y="996566"/>
            <a:ext cx="5034431" cy="4881692"/>
          </a:xfrm>
          <a:custGeom>
            <a:avLst/>
            <a:gdLst>
              <a:gd name="connsiteX0" fmla="*/ 1960350 w 5034431"/>
              <a:gd name="connsiteY0" fmla="*/ 5717 h 4881692"/>
              <a:gd name="connsiteX1" fmla="*/ 4733046 w 5034431"/>
              <a:gd name="connsiteY1" fmla="*/ 5717 h 4881692"/>
              <a:gd name="connsiteX2" fmla="*/ 5034431 w 5034431"/>
              <a:gd name="connsiteY2" fmla="*/ 307102 h 4881692"/>
              <a:gd name="connsiteX3" fmla="*/ 5034431 w 5034431"/>
              <a:gd name="connsiteY3" fmla="*/ 4576593 h 4881692"/>
              <a:gd name="connsiteX4" fmla="*/ 4733046 w 5034431"/>
              <a:gd name="connsiteY4" fmla="*/ 4877978 h 4881692"/>
              <a:gd name="connsiteX5" fmla="*/ 1960350 w 5034431"/>
              <a:gd name="connsiteY5" fmla="*/ 4877978 h 4881692"/>
              <a:gd name="connsiteX6" fmla="*/ 0 w 5034431"/>
              <a:gd name="connsiteY6" fmla="*/ 0 h 4881692"/>
              <a:gd name="connsiteX7" fmla="*/ 1701800 w 5034431"/>
              <a:gd name="connsiteY7" fmla="*/ 0 h 4881692"/>
              <a:gd name="connsiteX8" fmla="*/ 1701800 w 5034431"/>
              <a:gd name="connsiteY8" fmla="*/ 2002 h 4881692"/>
              <a:gd name="connsiteX9" fmla="*/ 1960349 w 5034431"/>
              <a:gd name="connsiteY9" fmla="*/ 2002 h 4881692"/>
              <a:gd name="connsiteX10" fmla="*/ 1960349 w 5034431"/>
              <a:gd name="connsiteY10" fmla="*/ 4881692 h 4881692"/>
              <a:gd name="connsiteX11" fmla="*/ 1701800 w 5034431"/>
              <a:gd name="connsiteY11" fmla="*/ 4881692 h 4881692"/>
              <a:gd name="connsiteX12" fmla="*/ 0 w 5034431"/>
              <a:gd name="connsiteY12" fmla="*/ 4881692 h 488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34431" h="4881692">
                <a:moveTo>
                  <a:pt x="1960350" y="5717"/>
                </a:moveTo>
                <a:lnTo>
                  <a:pt x="4733046" y="5717"/>
                </a:lnTo>
                <a:cubicBezTo>
                  <a:pt x="4899496" y="5717"/>
                  <a:pt x="5034431" y="140652"/>
                  <a:pt x="5034431" y="307102"/>
                </a:cubicBezTo>
                <a:lnTo>
                  <a:pt x="5034431" y="4576593"/>
                </a:lnTo>
                <a:cubicBezTo>
                  <a:pt x="5034431" y="4743043"/>
                  <a:pt x="4899496" y="4877978"/>
                  <a:pt x="4733046" y="4877978"/>
                </a:cubicBezTo>
                <a:lnTo>
                  <a:pt x="1960350" y="4877978"/>
                </a:lnTo>
                <a:close/>
                <a:moveTo>
                  <a:pt x="0" y="0"/>
                </a:moveTo>
                <a:lnTo>
                  <a:pt x="1701800" y="0"/>
                </a:lnTo>
                <a:lnTo>
                  <a:pt x="1701800" y="2002"/>
                </a:lnTo>
                <a:lnTo>
                  <a:pt x="1960349" y="2002"/>
                </a:lnTo>
                <a:lnTo>
                  <a:pt x="1960349" y="4881692"/>
                </a:lnTo>
                <a:lnTo>
                  <a:pt x="1701800" y="4881692"/>
                </a:lnTo>
                <a:lnTo>
                  <a:pt x="0" y="4881692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CCA5C453-C81E-47BE-BC96-46FBE45EA03C}"/>
              </a:ext>
            </a:extLst>
          </p:cNvPr>
          <p:cNvGrpSpPr/>
          <p:nvPr/>
        </p:nvGrpSpPr>
        <p:grpSpPr>
          <a:xfrm>
            <a:off x="6854106" y="2990294"/>
            <a:ext cx="3518218" cy="819455"/>
            <a:chOff x="7893050" y="2103584"/>
            <a:chExt cx="3518218" cy="81945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D1E07456-A9E2-44A5-A657-FDE53BC84A02}"/>
                </a:ext>
              </a:extLst>
            </p:cNvPr>
            <p:cNvGrpSpPr/>
            <p:nvPr/>
          </p:nvGrpSpPr>
          <p:grpSpPr>
            <a:xfrm>
              <a:off x="7893050" y="2143161"/>
              <a:ext cx="727419" cy="727420"/>
              <a:chOff x="1284905" y="2100945"/>
              <a:chExt cx="1866461" cy="1866464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xmlns="" id="{6BECBC1E-1140-456E-926C-D7283799149C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ellipse">
                <a:avLst/>
              </a:prstGeom>
              <a:ln w="19050" cap="rnd">
                <a:solidFill>
                  <a:srgbClr val="E1E9E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050"/>
                  <a:t>76%</a:t>
                </a:r>
              </a:p>
            </p:txBody>
          </p:sp>
          <p:sp>
            <p:nvSpPr>
              <p:cNvPr id="11" name="Arc 10">
                <a:extLst>
                  <a:ext uri="{FF2B5EF4-FFF2-40B4-BE49-F238E27FC236}">
                    <a16:creationId xmlns:a16="http://schemas.microsoft.com/office/drawing/2014/main" xmlns="" id="{542FC044-5C46-4B56-8B8B-E10EDE2ADC50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arc">
                <a:avLst>
                  <a:gd name="adj1" fmla="val 15555"/>
                  <a:gd name="adj2" fmla="val 16212414"/>
                </a:avLst>
              </a:prstGeom>
              <a:ln w="28575" cap="rnd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endParaRPr lang="en-US" sz="3600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3C6F78A8-30E5-44BD-A4E2-95974A1D76B9}"/>
                </a:ext>
              </a:extLst>
            </p:cNvPr>
            <p:cNvSpPr txBox="1"/>
            <p:nvPr/>
          </p:nvSpPr>
          <p:spPr>
            <a:xfrm>
              <a:off x="8903264" y="2103584"/>
              <a:ext cx="2508004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CCA5C453-C81E-47BE-BC96-46FBE45EA03C}"/>
              </a:ext>
            </a:extLst>
          </p:cNvPr>
          <p:cNvGrpSpPr/>
          <p:nvPr/>
        </p:nvGrpSpPr>
        <p:grpSpPr>
          <a:xfrm>
            <a:off x="6854106" y="4289236"/>
            <a:ext cx="3518218" cy="819455"/>
            <a:chOff x="7893050" y="2103584"/>
            <a:chExt cx="3518218" cy="81945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D1E07456-A9E2-44A5-A657-FDE53BC84A02}"/>
                </a:ext>
              </a:extLst>
            </p:cNvPr>
            <p:cNvGrpSpPr/>
            <p:nvPr/>
          </p:nvGrpSpPr>
          <p:grpSpPr>
            <a:xfrm>
              <a:off x="7893050" y="2143161"/>
              <a:ext cx="727419" cy="727420"/>
              <a:chOff x="1284905" y="2100945"/>
              <a:chExt cx="1866461" cy="1866464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xmlns="" id="{6BECBC1E-1140-456E-926C-D7283799149C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ellipse">
                <a:avLst/>
              </a:prstGeom>
              <a:ln w="19050" cap="rnd">
                <a:solidFill>
                  <a:srgbClr val="E1E9E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050"/>
                  <a:t>76%</a:t>
                </a:r>
              </a:p>
            </p:txBody>
          </p:sp>
          <p:sp>
            <p:nvSpPr>
              <p:cNvPr id="16" name="Arc 15">
                <a:extLst>
                  <a:ext uri="{FF2B5EF4-FFF2-40B4-BE49-F238E27FC236}">
                    <a16:creationId xmlns:a16="http://schemas.microsoft.com/office/drawing/2014/main" xmlns="" id="{542FC044-5C46-4B56-8B8B-E10EDE2ADC50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arc">
                <a:avLst>
                  <a:gd name="adj1" fmla="val 15555"/>
                  <a:gd name="adj2" fmla="val 16212414"/>
                </a:avLst>
              </a:prstGeom>
              <a:ln w="28575" cap="rnd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endParaRPr lang="en-US" sz="3600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3C6F78A8-30E5-44BD-A4E2-95974A1D76B9}"/>
                </a:ext>
              </a:extLst>
            </p:cNvPr>
            <p:cNvSpPr txBox="1"/>
            <p:nvPr/>
          </p:nvSpPr>
          <p:spPr>
            <a:xfrm>
              <a:off x="8903264" y="2103584"/>
              <a:ext cx="2508004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748602" y="1577741"/>
            <a:ext cx="3729226" cy="880608"/>
            <a:chOff x="6748602" y="1305154"/>
            <a:chExt cx="3729226" cy="88060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E8DF5E9D-290C-44EB-8F0B-2FDB81A4DDF0}"/>
                </a:ext>
              </a:extLst>
            </p:cNvPr>
            <p:cNvSpPr txBox="1"/>
            <p:nvPr/>
          </p:nvSpPr>
          <p:spPr>
            <a:xfrm>
              <a:off x="6748602" y="1677931"/>
              <a:ext cx="372922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700">
                  <a:ln w="19050">
                    <a:noFill/>
                  </a:ln>
                  <a:latin typeface="+mj-lt"/>
                </a:rPr>
                <a:t>Add Your Name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88FA2FFF-0D72-4875-8B1C-5C95780A2363}"/>
                </a:ext>
              </a:extLst>
            </p:cNvPr>
            <p:cNvSpPr txBox="1"/>
            <p:nvPr/>
          </p:nvSpPr>
          <p:spPr>
            <a:xfrm>
              <a:off x="6748602" y="1305154"/>
              <a:ext cx="1945534" cy="252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endParaRPr lang="id-ID" sz="800" b="1" spc="3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016010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E3E3F003-1E09-4631-B313-18211ED899DB}"/>
              </a:ext>
            </a:extLst>
          </p:cNvPr>
          <p:cNvGrpSpPr/>
          <p:nvPr/>
        </p:nvGrpSpPr>
        <p:grpSpPr>
          <a:xfrm>
            <a:off x="1894270" y="1760622"/>
            <a:ext cx="2491465" cy="1187895"/>
            <a:chOff x="7777261" y="1402060"/>
            <a:chExt cx="2491465" cy="118789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A34B8957-A9F6-4612-96A4-4825B6568AA0}"/>
                </a:ext>
              </a:extLst>
            </p:cNvPr>
            <p:cNvSpPr txBox="1"/>
            <p:nvPr/>
          </p:nvSpPr>
          <p:spPr>
            <a:xfrm>
              <a:off x="7777262" y="1805125"/>
              <a:ext cx="249146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urai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ate </a:t>
              </a:r>
              <a:r>
                <a:rPr lang="sv-SE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nibuhase eget justoseli 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iscin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esa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1C9B1DFE-08D5-4420-8104-B7B15FFD252F}"/>
                </a:ext>
              </a:extLst>
            </p:cNvPr>
            <p:cNvSpPr txBox="1"/>
            <p:nvPr/>
          </p:nvSpPr>
          <p:spPr>
            <a:xfrm>
              <a:off x="7777261" y="1402060"/>
              <a:ext cx="1523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n w="19050">
                    <a:noFill/>
                  </a:ln>
                  <a:latin typeface="+mj-lt"/>
                </a:rPr>
                <a:t>your name 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E3E3F003-1E09-4631-B313-18211ED899DB}"/>
              </a:ext>
            </a:extLst>
          </p:cNvPr>
          <p:cNvGrpSpPr/>
          <p:nvPr/>
        </p:nvGrpSpPr>
        <p:grpSpPr>
          <a:xfrm>
            <a:off x="1894270" y="3690848"/>
            <a:ext cx="2491465" cy="1187895"/>
            <a:chOff x="7777261" y="1402060"/>
            <a:chExt cx="2491465" cy="1187895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A34B8957-A9F6-4612-96A4-4825B6568AA0}"/>
                </a:ext>
              </a:extLst>
            </p:cNvPr>
            <p:cNvSpPr txBox="1"/>
            <p:nvPr/>
          </p:nvSpPr>
          <p:spPr>
            <a:xfrm>
              <a:off x="7777262" y="1805125"/>
              <a:ext cx="249146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urai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ate </a:t>
              </a:r>
              <a:r>
                <a:rPr lang="sv-SE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nibuhase eget justoseli 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iscin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1C9B1DFE-08D5-4420-8104-B7B15FFD252F}"/>
                </a:ext>
              </a:extLst>
            </p:cNvPr>
            <p:cNvSpPr txBox="1"/>
            <p:nvPr/>
          </p:nvSpPr>
          <p:spPr>
            <a:xfrm>
              <a:off x="7777261" y="1402060"/>
              <a:ext cx="1523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n w="19050">
                    <a:noFill/>
                  </a:ln>
                  <a:latin typeface="+mj-lt"/>
                </a:rPr>
                <a:t>your name </a:t>
              </a:r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41C10F29-8B46-456C-9A1F-4D5CCDE78948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C6EDF522-1870-42E3-A736-D1C914FE996D}"/>
              </a:ext>
            </a:extLst>
          </p:cNvPr>
          <p:cNvGrpSpPr/>
          <p:nvPr/>
        </p:nvGrpSpPr>
        <p:grpSpPr>
          <a:xfrm>
            <a:off x="7821502" y="1644650"/>
            <a:ext cx="1945534" cy="3505545"/>
            <a:chOff x="6946563" y="1345360"/>
            <a:chExt cx="1945534" cy="350554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C5E4CA2F-0DB5-4590-9A3A-F9DC122B7F70}"/>
                </a:ext>
              </a:extLst>
            </p:cNvPr>
            <p:cNvSpPr txBox="1"/>
            <p:nvPr/>
          </p:nvSpPr>
          <p:spPr>
            <a:xfrm>
              <a:off x="6946563" y="3578634"/>
              <a:ext cx="1899496" cy="12722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sain 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hanili sauils 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 ut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asan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nasat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minasani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xmlns="" id="{281B47A4-8D28-4688-BDDB-70A848DA069F}"/>
                </a:ext>
              </a:extLst>
            </p:cNvPr>
            <p:cNvGrpSpPr/>
            <p:nvPr/>
          </p:nvGrpSpPr>
          <p:grpSpPr>
            <a:xfrm>
              <a:off x="6946563" y="1345360"/>
              <a:ext cx="1945534" cy="2046024"/>
              <a:chOff x="6946563" y="1345360"/>
              <a:chExt cx="1945534" cy="2046024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xmlns="" id="{E8DF5E9D-290C-44EB-8F0B-2FDB81A4DDF0}"/>
                  </a:ext>
                </a:extLst>
              </p:cNvPr>
              <p:cNvSpPr txBox="1"/>
              <p:nvPr/>
            </p:nvSpPr>
            <p:spPr>
              <a:xfrm>
                <a:off x="6946564" y="1821724"/>
                <a:ext cx="179027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Add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Your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Name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xmlns="" id="{88FA2FFF-0D72-4875-8B1C-5C95780A2363}"/>
                  </a:ext>
                </a:extLst>
              </p:cNvPr>
              <p:cNvSpPr txBox="1"/>
              <p:nvPr/>
            </p:nvSpPr>
            <p:spPr>
              <a:xfrm>
                <a:off x="6946563" y="1345360"/>
                <a:ext cx="1945534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sit</a:t>
                </a:r>
                <a:endPara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26" name="Arrow: Right 33">
            <a:extLst>
              <a:ext uri="{FF2B5EF4-FFF2-40B4-BE49-F238E27FC236}">
                <a16:creationId xmlns:a16="http://schemas.microsoft.com/office/drawing/2014/main" xmlns="" id="{8192F757-B613-47A5-A8AC-4ACE27C036ED}"/>
              </a:ext>
            </a:extLst>
          </p:cNvPr>
          <p:cNvSpPr/>
          <p:nvPr/>
        </p:nvSpPr>
        <p:spPr>
          <a:xfrm>
            <a:off x="10200542" y="5003894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5715306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281B47A4-8D28-4688-BDDB-70A848DA069F}"/>
              </a:ext>
            </a:extLst>
          </p:cNvPr>
          <p:cNvGrpSpPr/>
          <p:nvPr/>
        </p:nvGrpSpPr>
        <p:grpSpPr>
          <a:xfrm>
            <a:off x="1816924" y="1639273"/>
            <a:ext cx="1945534" cy="2046024"/>
            <a:chOff x="6946563" y="1345360"/>
            <a:chExt cx="1945534" cy="204602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E8DF5E9D-290C-44EB-8F0B-2FDB81A4DDF0}"/>
                </a:ext>
              </a:extLst>
            </p:cNvPr>
            <p:cNvSpPr txBox="1"/>
            <p:nvPr/>
          </p:nvSpPr>
          <p:spPr>
            <a:xfrm>
              <a:off x="6946564" y="1821724"/>
              <a:ext cx="179027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>
                  <a:ln w="19050">
                    <a:noFill/>
                  </a:ln>
                  <a:latin typeface="+mj-lt"/>
                </a:rPr>
                <a:t>Add</a:t>
              </a:r>
            </a:p>
            <a:p>
              <a:r>
                <a:rPr lang="en-US" sz="3200">
                  <a:ln w="19050">
                    <a:noFill/>
                  </a:ln>
                  <a:latin typeface="+mj-lt"/>
                </a:rPr>
                <a:t>Your</a:t>
              </a:r>
            </a:p>
            <a:p>
              <a:r>
                <a:rPr lang="en-US" sz="3200">
                  <a:ln w="19050">
                    <a:noFill/>
                  </a:ln>
                  <a:latin typeface="+mj-lt"/>
                </a:rPr>
                <a:t>Name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88FA2FFF-0D72-4875-8B1C-5C95780A2363}"/>
                </a:ext>
              </a:extLst>
            </p:cNvPr>
            <p:cNvSpPr txBox="1"/>
            <p:nvPr/>
          </p:nvSpPr>
          <p:spPr>
            <a:xfrm>
              <a:off x="6946563" y="1345360"/>
              <a:ext cx="19455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 b="1" spc="300"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 b="1" spc="300"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endParaRPr lang="id-ID" sz="800" b="1" spc="300"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E3E3F003-1E09-4631-B313-18211ED899DB}"/>
              </a:ext>
            </a:extLst>
          </p:cNvPr>
          <p:cNvGrpSpPr/>
          <p:nvPr/>
        </p:nvGrpSpPr>
        <p:grpSpPr>
          <a:xfrm>
            <a:off x="8439065" y="2064609"/>
            <a:ext cx="1805602" cy="1187895"/>
            <a:chOff x="7777261" y="1402060"/>
            <a:chExt cx="1805602" cy="118789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A34B8957-A9F6-4612-96A4-4825B6568AA0}"/>
                </a:ext>
              </a:extLst>
            </p:cNvPr>
            <p:cNvSpPr txBox="1"/>
            <p:nvPr/>
          </p:nvSpPr>
          <p:spPr>
            <a:xfrm>
              <a:off x="7777262" y="1805125"/>
              <a:ext cx="1805601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urai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ate </a:t>
              </a:r>
              <a:r>
                <a:rPr lang="sv-SE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nibuhase eget justoseli 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iscin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esa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1C9B1DFE-08D5-4420-8104-B7B15FFD252F}"/>
                </a:ext>
              </a:extLst>
            </p:cNvPr>
            <p:cNvSpPr txBox="1"/>
            <p:nvPr/>
          </p:nvSpPr>
          <p:spPr>
            <a:xfrm>
              <a:off x="7777261" y="1402060"/>
              <a:ext cx="1523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n w="19050">
                    <a:noFill/>
                  </a:ln>
                  <a:latin typeface="+mj-lt"/>
                </a:rPr>
                <a:t>your name 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2B6B12D-F901-4577-82BF-D65154FB46A0}"/>
              </a:ext>
            </a:extLst>
          </p:cNvPr>
          <p:cNvSpPr txBox="1"/>
          <p:nvPr/>
        </p:nvSpPr>
        <p:spPr>
          <a:xfrm>
            <a:off x="2800348" y="4760047"/>
            <a:ext cx="6591302" cy="444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 Book Can Talk To Your Mind. A Book Can Go Around The World With You. A Book Can Make You A Smarter Individual.</a:t>
            </a:r>
            <a:endParaRPr lang="id-ID" sz="800" spc="300">
              <a:solidFill>
                <a:schemeClr val="tx1">
                  <a:lumMod val="90000"/>
                  <a:lumOff val="10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8DAEA3A-5A6C-4FB3-A2E9-8D6714096198}"/>
              </a:ext>
            </a:extLst>
          </p:cNvPr>
          <p:cNvSpPr txBox="1"/>
          <p:nvPr/>
        </p:nvSpPr>
        <p:spPr>
          <a:xfrm rot="10800000">
            <a:off x="6030331" y="5490336"/>
            <a:ext cx="131336" cy="113126"/>
          </a:xfrm>
          <a:custGeom>
            <a:avLst/>
            <a:gdLst/>
            <a:ahLst/>
            <a:cxnLst/>
            <a:rect l="l" t="t" r="r" b="b"/>
            <a:pathLst>
              <a:path w="97479" h="83963">
                <a:moveTo>
                  <a:pt x="97070" y="0"/>
                </a:moveTo>
                <a:lnTo>
                  <a:pt x="97070" y="16383"/>
                </a:lnTo>
                <a:cubicBezTo>
                  <a:pt x="89970" y="16383"/>
                  <a:pt x="84851" y="18294"/>
                  <a:pt x="81711" y="22117"/>
                </a:cubicBezTo>
                <a:cubicBezTo>
                  <a:pt x="78570" y="25940"/>
                  <a:pt x="77000" y="31674"/>
                  <a:pt x="77000" y="39319"/>
                </a:cubicBezTo>
                <a:lnTo>
                  <a:pt x="77000" y="48740"/>
                </a:lnTo>
                <a:lnTo>
                  <a:pt x="97479" y="48740"/>
                </a:lnTo>
                <a:lnTo>
                  <a:pt x="97479" y="83963"/>
                </a:lnTo>
                <a:lnTo>
                  <a:pt x="60208" y="83963"/>
                </a:lnTo>
                <a:cubicBezTo>
                  <a:pt x="56931" y="69491"/>
                  <a:pt x="55293" y="56931"/>
                  <a:pt x="55293" y="46282"/>
                </a:cubicBezTo>
                <a:cubicBezTo>
                  <a:pt x="55293" y="30991"/>
                  <a:pt x="58843" y="19455"/>
                  <a:pt x="65942" y="11673"/>
                </a:cubicBezTo>
                <a:cubicBezTo>
                  <a:pt x="73041" y="3891"/>
                  <a:pt x="83417" y="0"/>
                  <a:pt x="97070" y="0"/>
                </a:cubicBezTo>
                <a:close/>
                <a:moveTo>
                  <a:pt x="41777" y="0"/>
                </a:moveTo>
                <a:lnTo>
                  <a:pt x="41777" y="16383"/>
                </a:lnTo>
                <a:cubicBezTo>
                  <a:pt x="34678" y="16383"/>
                  <a:pt x="29558" y="18294"/>
                  <a:pt x="26418" y="22117"/>
                </a:cubicBezTo>
                <a:cubicBezTo>
                  <a:pt x="23278" y="25940"/>
                  <a:pt x="21708" y="31674"/>
                  <a:pt x="21708" y="39319"/>
                </a:cubicBezTo>
                <a:lnTo>
                  <a:pt x="21708" y="48740"/>
                </a:lnTo>
                <a:lnTo>
                  <a:pt x="42187" y="48740"/>
                </a:lnTo>
                <a:lnTo>
                  <a:pt x="42187" y="83963"/>
                </a:lnTo>
                <a:lnTo>
                  <a:pt x="4915" y="83963"/>
                </a:lnTo>
                <a:cubicBezTo>
                  <a:pt x="1639" y="69491"/>
                  <a:pt x="0" y="56931"/>
                  <a:pt x="0" y="46282"/>
                </a:cubicBezTo>
                <a:cubicBezTo>
                  <a:pt x="0" y="30991"/>
                  <a:pt x="3550" y="19455"/>
                  <a:pt x="10649" y="11673"/>
                </a:cubicBezTo>
                <a:cubicBezTo>
                  <a:pt x="17749" y="3891"/>
                  <a:pt x="28124" y="0"/>
                  <a:pt x="41777" y="0"/>
                </a:cubicBezTo>
                <a:close/>
              </a:path>
            </a:pathLst>
          </a:custGeom>
          <a:solidFill>
            <a:schemeClr val="accent1"/>
          </a:solidFill>
          <a:ln w="1905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200">
              <a:ln w="19050">
                <a:noFill/>
              </a:ln>
              <a:latin typeface="+mj-lt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14592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2BE7B9F-2E4B-4285-A774-E4AA1D681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543" y="1380341"/>
            <a:ext cx="3415015" cy="3415015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2B3680-0D60-4A11-AE3E-ABE47DF8730A}"/>
              </a:ext>
            </a:extLst>
          </p:cNvPr>
          <p:cNvSpPr txBox="1"/>
          <p:nvPr/>
        </p:nvSpPr>
        <p:spPr>
          <a:xfrm>
            <a:off x="6986380" y="1904361"/>
            <a:ext cx="3345077" cy="1451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 Book Can Talk To Your Mind. A Book Can Go </a:t>
            </a:r>
          </a:p>
          <a:p>
            <a:pPr>
              <a:lnSpc>
                <a:spcPct val="150000"/>
              </a:lnSpc>
            </a:pPr>
            <a:r>
              <a:rPr lang="en-US" sz="12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Around The World With You. </a:t>
            </a:r>
          </a:p>
          <a:p>
            <a:pPr>
              <a:lnSpc>
                <a:spcPct val="150000"/>
              </a:lnSpc>
            </a:pPr>
            <a:r>
              <a:rPr lang="en-US" sz="12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 Book Can Make </a:t>
            </a:r>
          </a:p>
          <a:p>
            <a:pPr>
              <a:lnSpc>
                <a:spcPct val="150000"/>
              </a:lnSpc>
            </a:pPr>
            <a:r>
              <a:rPr lang="en-US" sz="12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You A Smarter Individual.</a:t>
            </a:r>
            <a:endParaRPr lang="id-ID" sz="1200" spc="300">
              <a:solidFill>
                <a:schemeClr val="tx1">
                  <a:lumMod val="90000"/>
                  <a:lumOff val="10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A258AD65-537B-4714-9422-CB686E6EA4EE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5273E73-2236-438F-B508-EB6086BFD986}"/>
              </a:ext>
            </a:extLst>
          </p:cNvPr>
          <p:cNvSpPr txBox="1"/>
          <p:nvPr/>
        </p:nvSpPr>
        <p:spPr>
          <a:xfrm>
            <a:off x="6986380" y="3768597"/>
            <a:ext cx="3203084" cy="895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anusa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aliqueta nisa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anusa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aliqueta nisa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5999127-DD98-4D24-A735-33230F89B8C4}"/>
              </a:ext>
            </a:extLst>
          </p:cNvPr>
          <p:cNvSpPr txBox="1"/>
          <p:nvPr/>
        </p:nvSpPr>
        <p:spPr>
          <a:xfrm>
            <a:off x="1860542" y="5058929"/>
            <a:ext cx="3415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ln w="19050">
                  <a:noFill/>
                </a:ln>
                <a:latin typeface="+mj-lt"/>
              </a:rPr>
              <a:t>About Our Mockup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A088AC7-2B94-465E-9D5A-2705D14B46A2}"/>
              </a:ext>
            </a:extLst>
          </p:cNvPr>
          <p:cNvSpPr txBox="1"/>
          <p:nvPr/>
        </p:nvSpPr>
        <p:spPr>
          <a:xfrm>
            <a:off x="7739124" y="5099994"/>
            <a:ext cx="2478916" cy="252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b="1" spc="3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xmlns="" id="{86261E10-4713-4FED-BED2-36645B87E0A0}"/>
              </a:ext>
            </a:extLst>
          </p:cNvPr>
          <p:cNvSpPr/>
          <p:nvPr/>
        </p:nvSpPr>
        <p:spPr>
          <a:xfrm>
            <a:off x="10342405" y="1356063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94976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C11FD30C-C6B9-4027-8A67-82081AE527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583" y="1594757"/>
            <a:ext cx="2504245" cy="3693886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FA31FB4D-5BFE-43C5-91C5-DCBACD13FA00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C108E537-B0AA-404F-945E-A4A42F5CD2C7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F2A7523A-375C-490E-879F-B97A377BDF2C}"/>
              </a:ext>
            </a:extLst>
          </p:cNvPr>
          <p:cNvGrpSpPr/>
          <p:nvPr/>
        </p:nvGrpSpPr>
        <p:grpSpPr>
          <a:xfrm>
            <a:off x="1826180" y="1753247"/>
            <a:ext cx="2998978" cy="3376906"/>
            <a:chOff x="1757172" y="1713144"/>
            <a:chExt cx="2998978" cy="337690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909E410D-D65A-4D49-84D8-FF794311E691}"/>
                </a:ext>
              </a:extLst>
            </p:cNvPr>
            <p:cNvSpPr txBox="1"/>
            <p:nvPr/>
          </p:nvSpPr>
          <p:spPr>
            <a:xfrm>
              <a:off x="1757172" y="4194099"/>
              <a:ext cx="2998978" cy="895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nusili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EF06BFF9-1EE6-459A-B803-3738B21E5227}"/>
                </a:ext>
              </a:extLst>
            </p:cNvPr>
            <p:cNvGrpSpPr/>
            <p:nvPr/>
          </p:nvGrpSpPr>
          <p:grpSpPr>
            <a:xfrm>
              <a:off x="1758514" y="1713144"/>
              <a:ext cx="1945534" cy="2046024"/>
              <a:chOff x="1758514" y="1713144"/>
              <a:chExt cx="1945534" cy="2046024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35F767C4-7560-45E8-BD5C-CFD9E219D6F2}"/>
                  </a:ext>
                </a:extLst>
              </p:cNvPr>
              <p:cNvSpPr txBox="1"/>
              <p:nvPr/>
            </p:nvSpPr>
            <p:spPr>
              <a:xfrm>
                <a:off x="1758514" y="2189508"/>
                <a:ext cx="1945533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About Our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Mockup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id="{181D3768-4416-4BC3-A470-8396F347567E}"/>
                  </a:ext>
                </a:extLst>
              </p:cNvPr>
              <p:cNvSpPr txBox="1"/>
              <p:nvPr/>
            </p:nvSpPr>
            <p:spPr>
              <a:xfrm>
                <a:off x="1758514" y="1713144"/>
                <a:ext cx="1945534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sit</a:t>
                </a:r>
                <a:endPara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0C666140-3F1A-4610-A9AF-357DC195C54E}"/>
              </a:ext>
            </a:extLst>
          </p:cNvPr>
          <p:cNvGrpSpPr/>
          <p:nvPr/>
        </p:nvGrpSpPr>
        <p:grpSpPr>
          <a:xfrm>
            <a:off x="6127615" y="1958294"/>
            <a:ext cx="1321481" cy="3147045"/>
            <a:chOff x="6089515" y="2091190"/>
            <a:chExt cx="1321481" cy="3147045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2BEB2801-8299-459D-992B-B77E245B2A89}"/>
                </a:ext>
              </a:extLst>
            </p:cNvPr>
            <p:cNvGrpSpPr/>
            <p:nvPr/>
          </p:nvGrpSpPr>
          <p:grpSpPr>
            <a:xfrm>
              <a:off x="6089515" y="2091190"/>
              <a:ext cx="1310495" cy="1400484"/>
              <a:chOff x="6089515" y="2091190"/>
              <a:chExt cx="1310495" cy="1400484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xmlns="" id="{63C0FB7A-BA9A-4A4F-8D9E-1B0B8FBDC68F}"/>
                  </a:ext>
                </a:extLst>
              </p:cNvPr>
              <p:cNvGrpSpPr/>
              <p:nvPr/>
            </p:nvGrpSpPr>
            <p:grpSpPr>
              <a:xfrm>
                <a:off x="6381054" y="2091190"/>
                <a:ext cx="727419" cy="727420"/>
                <a:chOff x="1284905" y="2100945"/>
                <a:chExt cx="1866461" cy="1866464"/>
              </a:xfrm>
            </p:grpSpPr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xmlns="" id="{30A48E13-1AA5-422E-8629-401EE4DB2204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76%</a:t>
                  </a:r>
                </a:p>
              </p:txBody>
            </p:sp>
            <p:sp>
              <p:nvSpPr>
                <p:cNvPr id="29" name="Arc 28">
                  <a:extLst>
                    <a:ext uri="{FF2B5EF4-FFF2-40B4-BE49-F238E27FC236}">
                      <a16:creationId xmlns:a16="http://schemas.microsoft.com/office/drawing/2014/main" xmlns="" id="{976B423E-515F-433C-A607-0AC0573E2C39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15555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xmlns="" id="{9C7DA42F-54B7-456A-B867-22ED0A1B3CAC}"/>
                  </a:ext>
                </a:extLst>
              </p:cNvPr>
              <p:cNvSpPr txBox="1"/>
              <p:nvPr/>
            </p:nvSpPr>
            <p:spPr>
              <a:xfrm>
                <a:off x="6089515" y="2968069"/>
                <a:ext cx="1310495" cy="523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atis </a:t>
                </a: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endPara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xmlns="" id="{E75F136F-A09C-4C09-BC87-9857329BCF5C}"/>
                </a:ext>
              </a:extLst>
            </p:cNvPr>
            <p:cNvGrpSpPr/>
            <p:nvPr/>
          </p:nvGrpSpPr>
          <p:grpSpPr>
            <a:xfrm>
              <a:off x="6100501" y="3837751"/>
              <a:ext cx="1310495" cy="1400484"/>
              <a:chOff x="6089515" y="2091190"/>
              <a:chExt cx="1310495" cy="1400484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xmlns="" id="{40BAA88C-6D06-4275-8255-F38518CB4FA3}"/>
                  </a:ext>
                </a:extLst>
              </p:cNvPr>
              <p:cNvGrpSpPr/>
              <p:nvPr/>
            </p:nvGrpSpPr>
            <p:grpSpPr>
              <a:xfrm>
                <a:off x="6381054" y="2091190"/>
                <a:ext cx="727419" cy="727420"/>
                <a:chOff x="1284905" y="2100945"/>
                <a:chExt cx="1866461" cy="1866464"/>
              </a:xfrm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xmlns="" id="{00F5E96B-7B3C-469F-8FA5-89BE17D6CBE7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82%</a:t>
                  </a:r>
                </a:p>
              </p:txBody>
            </p:sp>
            <p:sp>
              <p:nvSpPr>
                <p:cNvPr id="25" name="Arc 24">
                  <a:extLst>
                    <a:ext uri="{FF2B5EF4-FFF2-40B4-BE49-F238E27FC236}">
                      <a16:creationId xmlns:a16="http://schemas.microsoft.com/office/drawing/2014/main" xmlns="" id="{A2F916AF-C716-4805-A01F-7050B3B93414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19424133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xmlns="" id="{A549212C-47E4-474C-8EE6-6707D5893E00}"/>
                  </a:ext>
                </a:extLst>
              </p:cNvPr>
              <p:cNvSpPr txBox="1"/>
              <p:nvPr/>
            </p:nvSpPr>
            <p:spPr>
              <a:xfrm>
                <a:off x="6089515" y="2968069"/>
                <a:ext cx="1310495" cy="523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atis </a:t>
                </a: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endPara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30" name="Arrow: Right 29">
            <a:extLst>
              <a:ext uri="{FF2B5EF4-FFF2-40B4-BE49-F238E27FC236}">
                <a16:creationId xmlns:a16="http://schemas.microsoft.com/office/drawing/2014/main" xmlns="" id="{33069459-63B7-4B67-9186-3D0303442AC6}"/>
              </a:ext>
            </a:extLst>
          </p:cNvPr>
          <p:cNvSpPr/>
          <p:nvPr/>
        </p:nvSpPr>
        <p:spPr>
          <a:xfrm>
            <a:off x="1529246" y="5468132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392126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rrow: Right 29">
            <a:extLst>
              <a:ext uri="{FF2B5EF4-FFF2-40B4-BE49-F238E27FC236}">
                <a16:creationId xmlns:a16="http://schemas.microsoft.com/office/drawing/2014/main" xmlns="" id="{33069459-63B7-4B67-9186-3D0303442AC6}"/>
              </a:ext>
            </a:extLst>
          </p:cNvPr>
          <p:cNvSpPr/>
          <p:nvPr/>
        </p:nvSpPr>
        <p:spPr>
          <a:xfrm>
            <a:off x="1529246" y="5468132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F2A7523A-375C-490E-879F-B97A377BDF2C}"/>
              </a:ext>
            </a:extLst>
          </p:cNvPr>
          <p:cNvGrpSpPr/>
          <p:nvPr/>
        </p:nvGrpSpPr>
        <p:grpSpPr>
          <a:xfrm>
            <a:off x="7498847" y="1865638"/>
            <a:ext cx="2998978" cy="3376906"/>
            <a:chOff x="1757172" y="1713144"/>
            <a:chExt cx="2998978" cy="337690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909E410D-D65A-4D49-84D8-FF794311E691}"/>
                </a:ext>
              </a:extLst>
            </p:cNvPr>
            <p:cNvSpPr txBox="1"/>
            <p:nvPr/>
          </p:nvSpPr>
          <p:spPr>
            <a:xfrm>
              <a:off x="1757172" y="4194099"/>
              <a:ext cx="2998978" cy="895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nusili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EF06BFF9-1EE6-459A-B803-3738B21E5227}"/>
                </a:ext>
              </a:extLst>
            </p:cNvPr>
            <p:cNvGrpSpPr/>
            <p:nvPr/>
          </p:nvGrpSpPr>
          <p:grpSpPr>
            <a:xfrm>
              <a:off x="1758514" y="1713144"/>
              <a:ext cx="1945534" cy="2046024"/>
              <a:chOff x="1758514" y="1713144"/>
              <a:chExt cx="1945534" cy="2046024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35F767C4-7560-45E8-BD5C-CFD9E219D6F2}"/>
                  </a:ext>
                </a:extLst>
              </p:cNvPr>
              <p:cNvSpPr txBox="1"/>
              <p:nvPr/>
            </p:nvSpPr>
            <p:spPr>
              <a:xfrm>
                <a:off x="1758514" y="2189508"/>
                <a:ext cx="1945533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About Our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Mockup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xmlns="" id="{181D3768-4416-4BC3-A470-8396F347567E}"/>
                  </a:ext>
                </a:extLst>
              </p:cNvPr>
              <p:cNvSpPr txBox="1"/>
              <p:nvPr/>
            </p:nvSpPr>
            <p:spPr>
              <a:xfrm>
                <a:off x="1758514" y="1713144"/>
                <a:ext cx="1945534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sit</a:t>
                </a:r>
                <a:endPara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CCA5C453-C81E-47BE-BC96-46FBE45EA03C}"/>
              </a:ext>
            </a:extLst>
          </p:cNvPr>
          <p:cNvGrpSpPr/>
          <p:nvPr/>
        </p:nvGrpSpPr>
        <p:grpSpPr>
          <a:xfrm>
            <a:off x="1934586" y="2374826"/>
            <a:ext cx="2695021" cy="819455"/>
            <a:chOff x="7893050" y="2103584"/>
            <a:chExt cx="2851709" cy="819455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D1E07456-A9E2-44A5-A657-FDE53BC84A02}"/>
                </a:ext>
              </a:extLst>
            </p:cNvPr>
            <p:cNvGrpSpPr/>
            <p:nvPr/>
          </p:nvGrpSpPr>
          <p:grpSpPr>
            <a:xfrm>
              <a:off x="7893050" y="2143161"/>
              <a:ext cx="727419" cy="727420"/>
              <a:chOff x="1284905" y="2100945"/>
              <a:chExt cx="1866461" cy="1866464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xmlns="" id="{6BECBC1E-1140-456E-926C-D7283799149C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ellipse">
                <a:avLst/>
              </a:prstGeom>
              <a:ln w="19050" cap="rnd">
                <a:solidFill>
                  <a:srgbClr val="E1E9E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050"/>
                  <a:t>76%</a:t>
                </a:r>
              </a:p>
            </p:txBody>
          </p:sp>
          <p:sp>
            <p:nvSpPr>
              <p:cNvPr id="34" name="Arc 33">
                <a:extLst>
                  <a:ext uri="{FF2B5EF4-FFF2-40B4-BE49-F238E27FC236}">
                    <a16:creationId xmlns:a16="http://schemas.microsoft.com/office/drawing/2014/main" xmlns="" id="{542FC044-5C46-4B56-8B8B-E10EDE2ADC50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arc">
                <a:avLst>
                  <a:gd name="adj1" fmla="val 15555"/>
                  <a:gd name="adj2" fmla="val 16212414"/>
                </a:avLst>
              </a:prstGeom>
              <a:ln w="28575" cap="rnd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endParaRPr lang="en-US" sz="3600"/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3C6F78A8-30E5-44BD-A4E2-95974A1D76B9}"/>
                </a:ext>
              </a:extLst>
            </p:cNvPr>
            <p:cNvSpPr txBox="1"/>
            <p:nvPr/>
          </p:nvSpPr>
          <p:spPr>
            <a:xfrm>
              <a:off x="8903264" y="2103584"/>
              <a:ext cx="1841495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CCA5C453-C81E-47BE-BC96-46FBE45EA03C}"/>
              </a:ext>
            </a:extLst>
          </p:cNvPr>
          <p:cNvGrpSpPr/>
          <p:nvPr/>
        </p:nvGrpSpPr>
        <p:grpSpPr>
          <a:xfrm>
            <a:off x="1934586" y="3911662"/>
            <a:ext cx="2695021" cy="819455"/>
            <a:chOff x="7893050" y="2103584"/>
            <a:chExt cx="2851709" cy="81945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xmlns="" id="{D1E07456-A9E2-44A5-A657-FDE53BC84A02}"/>
                </a:ext>
              </a:extLst>
            </p:cNvPr>
            <p:cNvGrpSpPr/>
            <p:nvPr/>
          </p:nvGrpSpPr>
          <p:grpSpPr>
            <a:xfrm>
              <a:off x="7893050" y="2143161"/>
              <a:ext cx="727419" cy="727420"/>
              <a:chOff x="1284905" y="2100945"/>
              <a:chExt cx="1866461" cy="18664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xmlns="" id="{6BECBC1E-1140-456E-926C-D7283799149C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ellipse">
                <a:avLst/>
              </a:prstGeom>
              <a:ln w="19050" cap="rnd">
                <a:solidFill>
                  <a:srgbClr val="E1E9E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050"/>
                  <a:t>76%</a:t>
                </a:r>
              </a:p>
            </p:txBody>
          </p:sp>
          <p:sp>
            <p:nvSpPr>
              <p:cNvPr id="39" name="Arc 38">
                <a:extLst>
                  <a:ext uri="{FF2B5EF4-FFF2-40B4-BE49-F238E27FC236}">
                    <a16:creationId xmlns:a16="http://schemas.microsoft.com/office/drawing/2014/main" xmlns="" id="{542FC044-5C46-4B56-8B8B-E10EDE2ADC50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arc">
                <a:avLst>
                  <a:gd name="adj1" fmla="val 15555"/>
                  <a:gd name="adj2" fmla="val 16212414"/>
                </a:avLst>
              </a:prstGeom>
              <a:ln w="28575" cap="rnd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endParaRPr lang="en-US" sz="3600"/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3C6F78A8-30E5-44BD-A4E2-95974A1D76B9}"/>
                </a:ext>
              </a:extLst>
            </p:cNvPr>
            <p:cNvSpPr txBox="1"/>
            <p:nvPr/>
          </p:nvSpPr>
          <p:spPr>
            <a:xfrm>
              <a:off x="8903264" y="2103584"/>
              <a:ext cx="1841495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C108E537-B0AA-404F-945E-A4A42F5CD2C7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xmlns="" id="{FA31FB4D-5BFE-43C5-91C5-DCBACD13FA00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DF764D0-9D52-4CE7-9097-ED35C7647E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274" y="1744133"/>
            <a:ext cx="1811248" cy="365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9295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F2A7523A-375C-490E-879F-B97A377BDF2C}"/>
              </a:ext>
            </a:extLst>
          </p:cNvPr>
          <p:cNvGrpSpPr/>
          <p:nvPr/>
        </p:nvGrpSpPr>
        <p:grpSpPr>
          <a:xfrm>
            <a:off x="7143247" y="1817807"/>
            <a:ext cx="2998978" cy="3376906"/>
            <a:chOff x="1757172" y="1713144"/>
            <a:chExt cx="2998978" cy="3376906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909E410D-D65A-4D49-84D8-FF794311E691}"/>
                </a:ext>
              </a:extLst>
            </p:cNvPr>
            <p:cNvSpPr txBox="1"/>
            <p:nvPr/>
          </p:nvSpPr>
          <p:spPr>
            <a:xfrm>
              <a:off x="1757172" y="4194099"/>
              <a:ext cx="2998978" cy="895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nusili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EF06BFF9-1EE6-459A-B803-3738B21E5227}"/>
                </a:ext>
              </a:extLst>
            </p:cNvPr>
            <p:cNvGrpSpPr/>
            <p:nvPr/>
          </p:nvGrpSpPr>
          <p:grpSpPr>
            <a:xfrm>
              <a:off x="1758514" y="1713144"/>
              <a:ext cx="1945534" cy="2046024"/>
              <a:chOff x="1758514" y="1713144"/>
              <a:chExt cx="1945534" cy="2046024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="" id="{35F767C4-7560-45E8-BD5C-CFD9E219D6F2}"/>
                  </a:ext>
                </a:extLst>
              </p:cNvPr>
              <p:cNvSpPr txBox="1"/>
              <p:nvPr/>
            </p:nvSpPr>
            <p:spPr>
              <a:xfrm>
                <a:off x="1758514" y="2189508"/>
                <a:ext cx="1945533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About Our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Mockup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181D3768-4416-4BC3-A470-8396F347567E}"/>
                  </a:ext>
                </a:extLst>
              </p:cNvPr>
              <p:cNvSpPr txBox="1"/>
              <p:nvPr/>
            </p:nvSpPr>
            <p:spPr>
              <a:xfrm>
                <a:off x="1758514" y="1713144"/>
                <a:ext cx="1945534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sit</a:t>
                </a:r>
                <a:endPara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FA31FB4D-5BFE-43C5-91C5-DCBACD13FA00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C108E537-B0AA-404F-945E-A4A42F5CD2C7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0C666140-3F1A-4610-A9AF-357DC195C54E}"/>
              </a:ext>
            </a:extLst>
          </p:cNvPr>
          <p:cNvGrpSpPr/>
          <p:nvPr/>
        </p:nvGrpSpPr>
        <p:grpSpPr>
          <a:xfrm>
            <a:off x="3982132" y="1878967"/>
            <a:ext cx="1321481" cy="3147045"/>
            <a:chOff x="6089515" y="2091190"/>
            <a:chExt cx="1321481" cy="314704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2BEB2801-8299-459D-992B-B77E245B2A89}"/>
                </a:ext>
              </a:extLst>
            </p:cNvPr>
            <p:cNvGrpSpPr/>
            <p:nvPr/>
          </p:nvGrpSpPr>
          <p:grpSpPr>
            <a:xfrm>
              <a:off x="6089515" y="2091190"/>
              <a:ext cx="1310495" cy="1400484"/>
              <a:chOff x="6089515" y="2091190"/>
              <a:chExt cx="1310495" cy="1400484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xmlns="" id="{63C0FB7A-BA9A-4A4F-8D9E-1B0B8FBDC68F}"/>
                  </a:ext>
                </a:extLst>
              </p:cNvPr>
              <p:cNvGrpSpPr/>
              <p:nvPr/>
            </p:nvGrpSpPr>
            <p:grpSpPr>
              <a:xfrm>
                <a:off x="6381054" y="2091190"/>
                <a:ext cx="727419" cy="727420"/>
                <a:chOff x="1284905" y="2100945"/>
                <a:chExt cx="1866461" cy="1866464"/>
              </a:xfrm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xmlns="" id="{30A48E13-1AA5-422E-8629-401EE4DB2204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76%</a:t>
                  </a:r>
                </a:p>
              </p:txBody>
            </p:sp>
            <p:sp>
              <p:nvSpPr>
                <p:cNvPr id="23" name="Arc 22">
                  <a:extLst>
                    <a:ext uri="{FF2B5EF4-FFF2-40B4-BE49-F238E27FC236}">
                      <a16:creationId xmlns:a16="http://schemas.microsoft.com/office/drawing/2014/main" xmlns="" id="{976B423E-515F-433C-A607-0AC0573E2C39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15555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="" id="{9C7DA42F-54B7-456A-B867-22ED0A1B3CAC}"/>
                  </a:ext>
                </a:extLst>
              </p:cNvPr>
              <p:cNvSpPr txBox="1"/>
              <p:nvPr/>
            </p:nvSpPr>
            <p:spPr>
              <a:xfrm>
                <a:off x="6089515" y="2968069"/>
                <a:ext cx="1310495" cy="523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atis </a:t>
                </a: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endPara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E75F136F-A09C-4C09-BC87-9857329BCF5C}"/>
                </a:ext>
              </a:extLst>
            </p:cNvPr>
            <p:cNvGrpSpPr/>
            <p:nvPr/>
          </p:nvGrpSpPr>
          <p:grpSpPr>
            <a:xfrm>
              <a:off x="6100501" y="3837751"/>
              <a:ext cx="1310495" cy="1400484"/>
              <a:chOff x="6089515" y="2091190"/>
              <a:chExt cx="1310495" cy="1400484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xmlns="" id="{40BAA88C-6D06-4275-8255-F38518CB4FA3}"/>
                  </a:ext>
                </a:extLst>
              </p:cNvPr>
              <p:cNvGrpSpPr/>
              <p:nvPr/>
            </p:nvGrpSpPr>
            <p:grpSpPr>
              <a:xfrm>
                <a:off x="6381054" y="2091190"/>
                <a:ext cx="727419" cy="727420"/>
                <a:chOff x="1284905" y="2100945"/>
                <a:chExt cx="1866461" cy="1866464"/>
              </a:xfrm>
            </p:grpSpPr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xmlns="" id="{00F5E96B-7B3C-469F-8FA5-89BE17D6CBE7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82%</a:t>
                  </a:r>
                </a:p>
              </p:txBody>
            </p:sp>
            <p:sp>
              <p:nvSpPr>
                <p:cNvPr id="19" name="Arc 18">
                  <a:extLst>
                    <a:ext uri="{FF2B5EF4-FFF2-40B4-BE49-F238E27FC236}">
                      <a16:creationId xmlns:a16="http://schemas.microsoft.com/office/drawing/2014/main" xmlns="" id="{A2F916AF-C716-4805-A01F-7050B3B93414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19424133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A549212C-47E4-474C-8EE6-6707D5893E00}"/>
                  </a:ext>
                </a:extLst>
              </p:cNvPr>
              <p:cNvSpPr txBox="1"/>
              <p:nvPr/>
            </p:nvSpPr>
            <p:spPr>
              <a:xfrm>
                <a:off x="6089515" y="2968069"/>
                <a:ext cx="1310495" cy="523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atis </a:t>
                </a: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endPara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DF764D0-9D52-4CE7-9097-ED35C7647E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074" y="1625599"/>
            <a:ext cx="1811248" cy="365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0053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F2A7523A-375C-490E-879F-B97A377BDF2C}"/>
              </a:ext>
            </a:extLst>
          </p:cNvPr>
          <p:cNvGrpSpPr/>
          <p:nvPr/>
        </p:nvGrpSpPr>
        <p:grpSpPr>
          <a:xfrm>
            <a:off x="8583923" y="1882572"/>
            <a:ext cx="1946875" cy="3400769"/>
            <a:chOff x="1758514" y="1713144"/>
            <a:chExt cx="1946875" cy="340076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909E410D-D65A-4D49-84D8-FF794311E691}"/>
                </a:ext>
              </a:extLst>
            </p:cNvPr>
            <p:cNvSpPr txBox="1"/>
            <p:nvPr/>
          </p:nvSpPr>
          <p:spPr>
            <a:xfrm>
              <a:off x="1758514" y="3982834"/>
              <a:ext cx="1946875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nusili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EF06BFF9-1EE6-459A-B803-3738B21E5227}"/>
                </a:ext>
              </a:extLst>
            </p:cNvPr>
            <p:cNvGrpSpPr/>
            <p:nvPr/>
          </p:nvGrpSpPr>
          <p:grpSpPr>
            <a:xfrm>
              <a:off x="1758514" y="1713144"/>
              <a:ext cx="1945534" cy="2046024"/>
              <a:chOff x="1758514" y="1713144"/>
              <a:chExt cx="1945534" cy="2046024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35F767C4-7560-45E8-BD5C-CFD9E219D6F2}"/>
                  </a:ext>
                </a:extLst>
              </p:cNvPr>
              <p:cNvSpPr txBox="1"/>
              <p:nvPr/>
            </p:nvSpPr>
            <p:spPr>
              <a:xfrm>
                <a:off x="1758514" y="2189508"/>
                <a:ext cx="1945533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About Our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Mockup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xmlns="" id="{181D3768-4416-4BC3-A470-8396F347567E}"/>
                  </a:ext>
                </a:extLst>
              </p:cNvPr>
              <p:cNvSpPr txBox="1"/>
              <p:nvPr/>
            </p:nvSpPr>
            <p:spPr>
              <a:xfrm>
                <a:off x="1758514" y="1713144"/>
                <a:ext cx="1945534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sit</a:t>
                </a:r>
                <a:endPara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CCA5C453-C81E-47BE-BC96-46FBE45EA03C}"/>
              </a:ext>
            </a:extLst>
          </p:cNvPr>
          <p:cNvGrpSpPr/>
          <p:nvPr/>
        </p:nvGrpSpPr>
        <p:grpSpPr>
          <a:xfrm>
            <a:off x="5192765" y="2229040"/>
            <a:ext cx="2171268" cy="819455"/>
            <a:chOff x="7893050" y="2103584"/>
            <a:chExt cx="2297505" cy="81945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D1E07456-A9E2-44A5-A657-FDE53BC84A02}"/>
                </a:ext>
              </a:extLst>
            </p:cNvPr>
            <p:cNvGrpSpPr/>
            <p:nvPr/>
          </p:nvGrpSpPr>
          <p:grpSpPr>
            <a:xfrm>
              <a:off x="7893050" y="2143161"/>
              <a:ext cx="727419" cy="727420"/>
              <a:chOff x="1284905" y="2100945"/>
              <a:chExt cx="1866461" cy="1866464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xmlns="" id="{6BECBC1E-1140-456E-926C-D7283799149C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ellipse">
                <a:avLst/>
              </a:prstGeom>
              <a:ln w="19050" cap="rnd">
                <a:solidFill>
                  <a:srgbClr val="E1E9E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050"/>
                  <a:t>76%</a:t>
                </a:r>
              </a:p>
            </p:txBody>
          </p:sp>
          <p:sp>
            <p:nvSpPr>
              <p:cNvPr id="14" name="Arc 13">
                <a:extLst>
                  <a:ext uri="{FF2B5EF4-FFF2-40B4-BE49-F238E27FC236}">
                    <a16:creationId xmlns:a16="http://schemas.microsoft.com/office/drawing/2014/main" xmlns="" id="{542FC044-5C46-4B56-8B8B-E10EDE2ADC50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arc">
                <a:avLst>
                  <a:gd name="adj1" fmla="val 15555"/>
                  <a:gd name="adj2" fmla="val 16212414"/>
                </a:avLst>
              </a:prstGeom>
              <a:ln w="28575" cap="rnd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endParaRPr lang="en-US" sz="3600"/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3C6F78A8-30E5-44BD-A4E2-95974A1D76B9}"/>
                </a:ext>
              </a:extLst>
            </p:cNvPr>
            <p:cNvSpPr txBox="1"/>
            <p:nvPr/>
          </p:nvSpPr>
          <p:spPr>
            <a:xfrm>
              <a:off x="8903264" y="2103584"/>
              <a:ext cx="1287291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orem sit ipsum dolor sita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 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CCA5C453-C81E-47BE-BC96-46FBE45EA03C}"/>
              </a:ext>
            </a:extLst>
          </p:cNvPr>
          <p:cNvGrpSpPr/>
          <p:nvPr/>
        </p:nvGrpSpPr>
        <p:grpSpPr>
          <a:xfrm>
            <a:off x="5192766" y="3765876"/>
            <a:ext cx="2171262" cy="819455"/>
            <a:chOff x="7893050" y="2103584"/>
            <a:chExt cx="2297498" cy="819455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D1E07456-A9E2-44A5-A657-FDE53BC84A02}"/>
                </a:ext>
              </a:extLst>
            </p:cNvPr>
            <p:cNvGrpSpPr/>
            <p:nvPr/>
          </p:nvGrpSpPr>
          <p:grpSpPr>
            <a:xfrm>
              <a:off x="7893050" y="2143161"/>
              <a:ext cx="727419" cy="727420"/>
              <a:chOff x="1284905" y="2100945"/>
              <a:chExt cx="1866461" cy="1866464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xmlns="" id="{6BECBC1E-1140-456E-926C-D7283799149C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ellipse">
                <a:avLst/>
              </a:prstGeom>
              <a:ln w="19050" cap="rnd">
                <a:solidFill>
                  <a:srgbClr val="E1E9E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050"/>
                  <a:t>76%</a:t>
                </a:r>
              </a:p>
            </p:txBody>
          </p:sp>
          <p:sp>
            <p:nvSpPr>
              <p:cNvPr id="19" name="Arc 18">
                <a:extLst>
                  <a:ext uri="{FF2B5EF4-FFF2-40B4-BE49-F238E27FC236}">
                    <a16:creationId xmlns:a16="http://schemas.microsoft.com/office/drawing/2014/main" xmlns="" id="{542FC044-5C46-4B56-8B8B-E10EDE2ADC50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arc">
                <a:avLst>
                  <a:gd name="adj1" fmla="val 15555"/>
                  <a:gd name="adj2" fmla="val 16212414"/>
                </a:avLst>
              </a:prstGeom>
              <a:ln w="28575" cap="rnd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endParaRPr lang="en-US" sz="3600"/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3C6F78A8-30E5-44BD-A4E2-95974A1D76B9}"/>
                </a:ext>
              </a:extLst>
            </p:cNvPr>
            <p:cNvSpPr txBox="1"/>
            <p:nvPr/>
          </p:nvSpPr>
          <p:spPr>
            <a:xfrm>
              <a:off x="8903263" y="2103584"/>
              <a:ext cx="1287285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sit ipsum dolor sita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 </a:t>
              </a:r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A258AD65-537B-4714-9422-CB686E6EA4EE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2BE7B9F-2E4B-4285-A774-E4AA1D681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867" y="1788802"/>
            <a:ext cx="3189599" cy="318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2131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076467566"/>
              </p:ext>
            </p:extLst>
          </p:nvPr>
        </p:nvGraphicFramePr>
        <p:xfrm>
          <a:off x="1985875" y="1594413"/>
          <a:ext cx="3889992" cy="379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6687823" y="2112403"/>
            <a:ext cx="3345077" cy="2760187"/>
            <a:chOff x="6901714" y="1921294"/>
            <a:chExt cx="3345077" cy="276018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3D2B3680-0D60-4A11-AE3E-ABE47DF8730A}"/>
                </a:ext>
              </a:extLst>
            </p:cNvPr>
            <p:cNvSpPr txBox="1"/>
            <p:nvPr/>
          </p:nvSpPr>
          <p:spPr>
            <a:xfrm>
              <a:off x="6901714" y="1921294"/>
              <a:ext cx="3345077" cy="1451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spc="300">
                  <a:solidFill>
                    <a:schemeClr val="tx1">
                      <a:lumMod val="90000"/>
                      <a:lumOff val="1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A Book Can Talk To Your Mind. A Book Can Go </a:t>
              </a:r>
            </a:p>
            <a:p>
              <a:pPr>
                <a:lnSpc>
                  <a:spcPct val="150000"/>
                </a:lnSpc>
              </a:pPr>
              <a:r>
                <a:rPr lang="en-US" sz="1200" spc="300">
                  <a:solidFill>
                    <a:schemeClr val="tx1">
                      <a:lumMod val="90000"/>
                      <a:lumOff val="1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Around The World With You. </a:t>
              </a:r>
            </a:p>
            <a:p>
              <a:pPr>
                <a:lnSpc>
                  <a:spcPct val="150000"/>
                </a:lnSpc>
              </a:pPr>
              <a:r>
                <a:rPr lang="en-US" sz="1200" spc="300">
                  <a:solidFill>
                    <a:schemeClr val="tx1">
                      <a:lumMod val="90000"/>
                      <a:lumOff val="1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A Book Can Make </a:t>
              </a:r>
            </a:p>
            <a:p>
              <a:pPr>
                <a:lnSpc>
                  <a:spcPct val="150000"/>
                </a:lnSpc>
              </a:pPr>
              <a:r>
                <a:rPr lang="en-US" sz="1200" spc="300">
                  <a:solidFill>
                    <a:schemeClr val="tx1">
                      <a:lumMod val="90000"/>
                      <a:lumOff val="1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You A Smarter Individual.</a:t>
              </a:r>
              <a:endParaRPr lang="id-ID" sz="12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15273E73-2236-438F-B508-EB6086BFD986}"/>
                </a:ext>
              </a:extLst>
            </p:cNvPr>
            <p:cNvSpPr txBox="1"/>
            <p:nvPr/>
          </p:nvSpPr>
          <p:spPr>
            <a:xfrm>
              <a:off x="6901714" y="3785530"/>
              <a:ext cx="3203084" cy="895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</a:t>
              </a:r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87193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Picture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1243706"/>
              </p:ext>
            </p:extLst>
          </p:nvPr>
        </p:nvGraphicFramePr>
        <p:xfrm>
          <a:off x="1741418" y="1594412"/>
          <a:ext cx="3714864" cy="3714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6687823" y="2112403"/>
            <a:ext cx="3345077" cy="2760187"/>
            <a:chOff x="6901714" y="1921294"/>
            <a:chExt cx="3345077" cy="276018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3D2B3680-0D60-4A11-AE3E-ABE47DF8730A}"/>
                </a:ext>
              </a:extLst>
            </p:cNvPr>
            <p:cNvSpPr txBox="1"/>
            <p:nvPr/>
          </p:nvSpPr>
          <p:spPr>
            <a:xfrm>
              <a:off x="6901714" y="1921294"/>
              <a:ext cx="3345077" cy="1451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spc="300">
                  <a:solidFill>
                    <a:schemeClr val="tx1">
                      <a:lumMod val="90000"/>
                      <a:lumOff val="1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A Book Can Talk To Your Mind. A Book Can Go </a:t>
              </a:r>
            </a:p>
            <a:p>
              <a:pPr>
                <a:lnSpc>
                  <a:spcPct val="150000"/>
                </a:lnSpc>
              </a:pPr>
              <a:r>
                <a:rPr lang="en-US" sz="1200" spc="300">
                  <a:solidFill>
                    <a:schemeClr val="tx1">
                      <a:lumMod val="90000"/>
                      <a:lumOff val="1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Around The World With You. </a:t>
              </a:r>
            </a:p>
            <a:p>
              <a:pPr>
                <a:lnSpc>
                  <a:spcPct val="150000"/>
                </a:lnSpc>
              </a:pPr>
              <a:r>
                <a:rPr lang="en-US" sz="1200" spc="300">
                  <a:solidFill>
                    <a:schemeClr val="tx1">
                      <a:lumMod val="90000"/>
                      <a:lumOff val="1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A Book Can Make </a:t>
              </a:r>
            </a:p>
            <a:p>
              <a:pPr>
                <a:lnSpc>
                  <a:spcPct val="150000"/>
                </a:lnSpc>
              </a:pPr>
              <a:r>
                <a:rPr lang="en-US" sz="1200" spc="300">
                  <a:solidFill>
                    <a:schemeClr val="tx1">
                      <a:lumMod val="90000"/>
                      <a:lumOff val="1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You A Smarter Individual.</a:t>
              </a:r>
              <a:endParaRPr lang="id-ID" sz="12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15273E73-2236-438F-B508-EB6086BFD986}"/>
                </a:ext>
              </a:extLst>
            </p:cNvPr>
            <p:cNvSpPr txBox="1"/>
            <p:nvPr/>
          </p:nvSpPr>
          <p:spPr>
            <a:xfrm>
              <a:off x="6901714" y="3785530"/>
              <a:ext cx="3203084" cy="895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7827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: Shape 43">
            <a:extLst>
              <a:ext uri="{FF2B5EF4-FFF2-40B4-BE49-F238E27FC236}">
                <a16:creationId xmlns:a16="http://schemas.microsoft.com/office/drawing/2014/main" xmlns="" id="{64F997B8-1B3D-4AD1-B118-1DA8EECE9AC3}"/>
              </a:ext>
            </a:extLst>
          </p:cNvPr>
          <p:cNvSpPr/>
          <p:nvPr/>
        </p:nvSpPr>
        <p:spPr>
          <a:xfrm>
            <a:off x="7222220" y="998568"/>
            <a:ext cx="3908211" cy="4879690"/>
          </a:xfrm>
          <a:custGeom>
            <a:avLst/>
            <a:gdLst>
              <a:gd name="connsiteX0" fmla="*/ 834130 w 3908211"/>
              <a:gd name="connsiteY0" fmla="*/ 3715 h 4879690"/>
              <a:gd name="connsiteX1" fmla="*/ 3606826 w 3908211"/>
              <a:gd name="connsiteY1" fmla="*/ 3715 h 4879690"/>
              <a:gd name="connsiteX2" fmla="*/ 3908211 w 3908211"/>
              <a:gd name="connsiteY2" fmla="*/ 305100 h 4879690"/>
              <a:gd name="connsiteX3" fmla="*/ 3908211 w 3908211"/>
              <a:gd name="connsiteY3" fmla="*/ 4574591 h 4879690"/>
              <a:gd name="connsiteX4" fmla="*/ 3606826 w 3908211"/>
              <a:gd name="connsiteY4" fmla="*/ 4875976 h 4879690"/>
              <a:gd name="connsiteX5" fmla="*/ 834130 w 3908211"/>
              <a:gd name="connsiteY5" fmla="*/ 4875976 h 4879690"/>
              <a:gd name="connsiteX6" fmla="*/ 0 w 3908211"/>
              <a:gd name="connsiteY6" fmla="*/ 0 h 4879690"/>
              <a:gd name="connsiteX7" fmla="*/ 834129 w 3908211"/>
              <a:gd name="connsiteY7" fmla="*/ 0 h 4879690"/>
              <a:gd name="connsiteX8" fmla="*/ 834129 w 3908211"/>
              <a:gd name="connsiteY8" fmla="*/ 4879690 h 4879690"/>
              <a:gd name="connsiteX9" fmla="*/ 0 w 3908211"/>
              <a:gd name="connsiteY9" fmla="*/ 4879690 h 4879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08211" h="4879690">
                <a:moveTo>
                  <a:pt x="834130" y="3715"/>
                </a:moveTo>
                <a:lnTo>
                  <a:pt x="3606826" y="3715"/>
                </a:lnTo>
                <a:cubicBezTo>
                  <a:pt x="3773276" y="3715"/>
                  <a:pt x="3908211" y="138650"/>
                  <a:pt x="3908211" y="305100"/>
                </a:cubicBezTo>
                <a:lnTo>
                  <a:pt x="3908211" y="4574591"/>
                </a:lnTo>
                <a:cubicBezTo>
                  <a:pt x="3908211" y="4741041"/>
                  <a:pt x="3773276" y="4875976"/>
                  <a:pt x="3606826" y="4875976"/>
                </a:cubicBezTo>
                <a:lnTo>
                  <a:pt x="834130" y="4875976"/>
                </a:lnTo>
                <a:close/>
                <a:moveTo>
                  <a:pt x="0" y="0"/>
                </a:moveTo>
                <a:lnTo>
                  <a:pt x="834129" y="0"/>
                </a:lnTo>
                <a:lnTo>
                  <a:pt x="834129" y="4879690"/>
                </a:lnTo>
                <a:lnTo>
                  <a:pt x="0" y="487969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7CC5E493-DBE0-46F3-8640-9CD17E4D4EEF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7CEE4555-1EB3-4E81-A59F-E6CC78B8D327}"/>
              </a:ext>
            </a:extLst>
          </p:cNvPr>
          <p:cNvGrpSpPr/>
          <p:nvPr/>
        </p:nvGrpSpPr>
        <p:grpSpPr>
          <a:xfrm>
            <a:off x="4693633" y="1494182"/>
            <a:ext cx="1971327" cy="3764860"/>
            <a:chOff x="6946563" y="1320916"/>
            <a:chExt cx="1971327" cy="376486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A8341282-DFBF-41FB-BCCD-BE3A1ECE024F}"/>
                </a:ext>
              </a:extLst>
            </p:cNvPr>
            <p:cNvSpPr txBox="1"/>
            <p:nvPr/>
          </p:nvSpPr>
          <p:spPr>
            <a:xfrm>
              <a:off x="6946563" y="3571131"/>
              <a:ext cx="1886555" cy="1514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 adipiscinge elit sed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AFC42B8B-5E8A-4FF0-B1A7-FC4C2E17074A}"/>
                </a:ext>
              </a:extLst>
            </p:cNvPr>
            <p:cNvGrpSpPr/>
            <p:nvPr/>
          </p:nvGrpSpPr>
          <p:grpSpPr>
            <a:xfrm>
              <a:off x="6946563" y="1320916"/>
              <a:ext cx="1971327" cy="2042539"/>
              <a:chOff x="6946563" y="1320916"/>
              <a:chExt cx="1971327" cy="2042539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xmlns="" id="{8645E464-F27F-4F89-BCFA-7A8D30891D3B}"/>
                  </a:ext>
                </a:extLst>
              </p:cNvPr>
              <p:cNvSpPr txBox="1"/>
              <p:nvPr/>
            </p:nvSpPr>
            <p:spPr>
              <a:xfrm>
                <a:off x="6946563" y="1793795"/>
                <a:ext cx="181886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About 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This 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Store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="" id="{9474FDF0-443E-4CE6-A199-7C986C2C7A63}"/>
                  </a:ext>
                </a:extLst>
              </p:cNvPr>
              <p:cNvSpPr txBox="1"/>
              <p:nvPr/>
            </p:nvSpPr>
            <p:spPr>
              <a:xfrm>
                <a:off x="6946563" y="1320916"/>
                <a:ext cx="1971327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</a:p>
            </p:txBody>
          </p:sp>
        </p:grpSp>
      </p:grpSp>
      <p:sp>
        <p:nvSpPr>
          <p:cNvPr id="12" name="Arrow: Right 11">
            <a:extLst>
              <a:ext uri="{FF2B5EF4-FFF2-40B4-BE49-F238E27FC236}">
                <a16:creationId xmlns:a16="http://schemas.microsoft.com/office/drawing/2014/main" xmlns="" id="{BA3A3EEB-C7A2-49A4-819E-4A6ADC5EE11A}"/>
              </a:ext>
            </a:extLst>
          </p:cNvPr>
          <p:cNvSpPr/>
          <p:nvPr/>
        </p:nvSpPr>
        <p:spPr>
          <a:xfrm>
            <a:off x="6461694" y="5454392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2FB87856-08B1-4A25-836B-D646897A5453}"/>
              </a:ext>
            </a:extLst>
          </p:cNvPr>
          <p:cNvGrpSpPr/>
          <p:nvPr/>
        </p:nvGrpSpPr>
        <p:grpSpPr>
          <a:xfrm>
            <a:off x="7969250" y="1825091"/>
            <a:ext cx="2519626" cy="3367193"/>
            <a:chOff x="7950200" y="1748891"/>
            <a:chExt cx="2519626" cy="3367193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008B9901-E917-4629-BFD1-BB738BA0BD36}"/>
                </a:ext>
              </a:extLst>
            </p:cNvPr>
            <p:cNvGrpSpPr/>
            <p:nvPr/>
          </p:nvGrpSpPr>
          <p:grpSpPr>
            <a:xfrm>
              <a:off x="7950200" y="1748891"/>
              <a:ext cx="2519626" cy="787523"/>
              <a:chOff x="7893050" y="2103584"/>
              <a:chExt cx="2519626" cy="787523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xmlns="" id="{6FC64C8D-749E-4A05-8C39-C91CFB00E786}"/>
                  </a:ext>
                </a:extLst>
              </p:cNvPr>
              <p:cNvGrpSpPr/>
              <p:nvPr/>
            </p:nvGrpSpPr>
            <p:grpSpPr>
              <a:xfrm>
                <a:off x="7893050" y="2143161"/>
                <a:ext cx="727419" cy="727420"/>
                <a:chOff x="1284905" y="2100945"/>
                <a:chExt cx="1866461" cy="1866464"/>
              </a:xfrm>
            </p:grpSpPr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xmlns="" id="{8EC572E0-D36C-4939-BC9D-46076291A146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76%</a:t>
                  </a:r>
                </a:p>
              </p:txBody>
            </p:sp>
            <p:sp>
              <p:nvSpPr>
                <p:cNvPr id="28" name="Arc 27">
                  <a:extLst>
                    <a:ext uri="{FF2B5EF4-FFF2-40B4-BE49-F238E27FC236}">
                      <a16:creationId xmlns:a16="http://schemas.microsoft.com/office/drawing/2014/main" xmlns="" id="{C00D0369-45EC-4521-99CB-123A04B9FC44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15555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="" id="{8F03E60B-9C5B-4315-BAF5-A7AA41511FE0}"/>
                  </a:ext>
                </a:extLst>
              </p:cNvPr>
              <p:cNvSpPr txBox="1"/>
              <p:nvPr/>
            </p:nvSpPr>
            <p:spPr>
              <a:xfrm>
                <a:off x="8946395" y="2103584"/>
                <a:ext cx="1466281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adiscinge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</a:t>
                </a:r>
                <a:endPara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A3A9C38D-6073-4D56-A08C-25C14CF79058}"/>
                </a:ext>
              </a:extLst>
            </p:cNvPr>
            <p:cNvGrpSpPr/>
            <p:nvPr/>
          </p:nvGrpSpPr>
          <p:grpSpPr>
            <a:xfrm>
              <a:off x="7950200" y="3048251"/>
              <a:ext cx="2519626" cy="787523"/>
              <a:chOff x="7893050" y="2103584"/>
              <a:chExt cx="2519626" cy="787523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xmlns="" id="{2B96127D-CF7D-4C42-8C3B-D123849363D7}"/>
                  </a:ext>
                </a:extLst>
              </p:cNvPr>
              <p:cNvGrpSpPr/>
              <p:nvPr/>
            </p:nvGrpSpPr>
            <p:grpSpPr>
              <a:xfrm>
                <a:off x="7893050" y="2143161"/>
                <a:ext cx="727419" cy="727420"/>
                <a:chOff x="1284905" y="2100945"/>
                <a:chExt cx="1866461" cy="1866464"/>
              </a:xfrm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xmlns="" id="{BE453FAD-12DF-4BE1-984A-C25DF2655BD7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82%</a:t>
                  </a:r>
                </a:p>
              </p:txBody>
            </p:sp>
            <p:sp>
              <p:nvSpPr>
                <p:cNvPr id="24" name="Arc 23">
                  <a:extLst>
                    <a:ext uri="{FF2B5EF4-FFF2-40B4-BE49-F238E27FC236}">
                      <a16:creationId xmlns:a16="http://schemas.microsoft.com/office/drawing/2014/main" xmlns="" id="{D6B4314D-156B-436F-888B-64CF54799337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19202739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="" id="{59F142C9-BAB9-4E44-87B4-9B1FA49BCA3C}"/>
                  </a:ext>
                </a:extLst>
              </p:cNvPr>
              <p:cNvSpPr txBox="1"/>
              <p:nvPr/>
            </p:nvSpPr>
            <p:spPr>
              <a:xfrm>
                <a:off x="8946395" y="2103584"/>
                <a:ext cx="1466281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adiscinge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</a:t>
                </a:r>
                <a:endPara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FECB37FB-9AF3-45E5-943A-58C82DAC892E}"/>
                </a:ext>
              </a:extLst>
            </p:cNvPr>
            <p:cNvGrpSpPr/>
            <p:nvPr/>
          </p:nvGrpSpPr>
          <p:grpSpPr>
            <a:xfrm>
              <a:off x="7950200" y="4328561"/>
              <a:ext cx="2519626" cy="787523"/>
              <a:chOff x="7893050" y="2103584"/>
              <a:chExt cx="2519626" cy="787523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xmlns="" id="{82AAE0BF-F11F-4D5A-A6AC-8B177036BCDD}"/>
                  </a:ext>
                </a:extLst>
              </p:cNvPr>
              <p:cNvGrpSpPr/>
              <p:nvPr/>
            </p:nvGrpSpPr>
            <p:grpSpPr>
              <a:xfrm>
                <a:off x="7893050" y="2143161"/>
                <a:ext cx="727419" cy="727420"/>
                <a:chOff x="1284905" y="2100945"/>
                <a:chExt cx="1866461" cy="1866464"/>
              </a:xfrm>
            </p:grpSpPr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xmlns="" id="{6CFABDBE-056B-4D41-AD6D-EAB7F8703C28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65%</a:t>
                  </a:r>
                </a:p>
              </p:txBody>
            </p:sp>
            <p:sp>
              <p:nvSpPr>
                <p:cNvPr id="20" name="Arc 19">
                  <a:extLst>
                    <a:ext uri="{FF2B5EF4-FFF2-40B4-BE49-F238E27FC236}">
                      <a16:creationId xmlns:a16="http://schemas.microsoft.com/office/drawing/2014/main" xmlns="" id="{98F65B09-5BA8-4018-9817-5AE969007CA5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2418602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id="{CA61E197-138F-49EA-A386-435E51F0BC8C}"/>
                  </a:ext>
                </a:extLst>
              </p:cNvPr>
              <p:cNvSpPr txBox="1"/>
              <p:nvPr/>
            </p:nvSpPr>
            <p:spPr>
              <a:xfrm>
                <a:off x="8946395" y="2103584"/>
                <a:ext cx="1466281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adiscinge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</a:t>
                </a:r>
                <a:endPara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19898183-496F-4452-906F-AB100FEC8937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10560E6E-5D14-4EDF-9E7E-8242A91EFC78}"/>
              </a:ext>
            </a:extLst>
          </p:cNvPr>
          <p:cNvCxnSpPr/>
          <p:nvPr/>
        </p:nvCxnSpPr>
        <p:spPr>
          <a:xfrm flipH="1">
            <a:off x="540644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093268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88400F4B-9546-4036-9826-478A6705ACC3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C7C1FA06-DDD8-4262-93C2-251399B86BD9}"/>
              </a:ext>
            </a:extLst>
          </p:cNvPr>
          <p:cNvSpPr/>
          <p:nvPr/>
        </p:nvSpPr>
        <p:spPr>
          <a:xfrm>
            <a:off x="1075962" y="996566"/>
            <a:ext cx="5020038" cy="4874644"/>
          </a:xfrm>
          <a:custGeom>
            <a:avLst/>
            <a:gdLst>
              <a:gd name="connsiteX0" fmla="*/ 293064 w 5020038"/>
              <a:gd name="connsiteY0" fmla="*/ 0 h 4874644"/>
              <a:gd name="connsiteX1" fmla="*/ 5020038 w 5020038"/>
              <a:gd name="connsiteY1" fmla="*/ 0 h 4874644"/>
              <a:gd name="connsiteX2" fmla="*/ 5020038 w 5020038"/>
              <a:gd name="connsiteY2" fmla="*/ 4874644 h 4874644"/>
              <a:gd name="connsiteX3" fmla="*/ 293064 w 5020038"/>
              <a:gd name="connsiteY3" fmla="*/ 4874644 h 4874644"/>
              <a:gd name="connsiteX4" fmla="*/ 0 w 5020038"/>
              <a:gd name="connsiteY4" fmla="*/ 4581580 h 4874644"/>
              <a:gd name="connsiteX5" fmla="*/ 0 w 5020038"/>
              <a:gd name="connsiteY5" fmla="*/ 293064 h 4874644"/>
              <a:gd name="connsiteX6" fmla="*/ 293064 w 5020038"/>
              <a:gd name="connsiteY6" fmla="*/ 0 h 48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20038" h="4874644">
                <a:moveTo>
                  <a:pt x="293064" y="0"/>
                </a:moveTo>
                <a:lnTo>
                  <a:pt x="5020038" y="0"/>
                </a:lnTo>
                <a:lnTo>
                  <a:pt x="5020038" y="4874644"/>
                </a:lnTo>
                <a:lnTo>
                  <a:pt x="293064" y="4874644"/>
                </a:lnTo>
                <a:cubicBezTo>
                  <a:pt x="131209" y="4874644"/>
                  <a:pt x="0" y="4743435"/>
                  <a:pt x="0" y="4581580"/>
                </a:cubicBezTo>
                <a:lnTo>
                  <a:pt x="0" y="293064"/>
                </a:lnTo>
                <a:cubicBezTo>
                  <a:pt x="0" y="131209"/>
                  <a:pt x="131209" y="0"/>
                  <a:pt x="293064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xmlns="" id="{92628B84-04F2-4BCB-B19D-A6958526DFB2}"/>
              </a:ext>
            </a:extLst>
          </p:cNvPr>
          <p:cNvSpPr/>
          <p:nvPr/>
        </p:nvSpPr>
        <p:spPr>
          <a:xfrm>
            <a:off x="1529246" y="5410076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7884B2E0-C7A9-4CBF-A817-FBAC12A2165F}"/>
              </a:ext>
            </a:extLst>
          </p:cNvPr>
          <p:cNvGrpSpPr/>
          <p:nvPr/>
        </p:nvGrpSpPr>
        <p:grpSpPr>
          <a:xfrm>
            <a:off x="1850674" y="2143507"/>
            <a:ext cx="3518237" cy="2787601"/>
            <a:chOff x="1850674" y="2181607"/>
            <a:chExt cx="3518237" cy="278760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B44FDB7C-4451-4286-A2A6-EBA099325E44}"/>
                </a:ext>
              </a:extLst>
            </p:cNvPr>
            <p:cNvGrpSpPr/>
            <p:nvPr/>
          </p:nvGrpSpPr>
          <p:grpSpPr>
            <a:xfrm>
              <a:off x="1850674" y="2181607"/>
              <a:ext cx="3518237" cy="1212065"/>
              <a:chOff x="1874486" y="2545198"/>
              <a:chExt cx="3518237" cy="1212065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B16C75EB-267C-4C75-B46C-D629CD811C19}"/>
                  </a:ext>
                </a:extLst>
              </p:cNvPr>
              <p:cNvSpPr txBox="1"/>
              <p:nvPr/>
            </p:nvSpPr>
            <p:spPr>
              <a:xfrm>
                <a:off x="1874486" y="2895489"/>
                <a:ext cx="3518237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0" spc="600">
                    <a:ln w="19050">
                      <a:noFill/>
                    </a:ln>
                    <a:latin typeface="+mj-lt"/>
                  </a:rPr>
                  <a:t>THANKS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BF909C00-AF5D-46B3-9EF1-A005BC3F4B80}"/>
                  </a:ext>
                </a:extLst>
              </p:cNvPr>
              <p:cNvSpPr txBox="1"/>
              <p:nvPr/>
            </p:nvSpPr>
            <p:spPr>
              <a:xfrm>
                <a:off x="1874486" y="2545198"/>
                <a:ext cx="3518237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PRESENTATION TEMPLATE</a:t>
                </a:r>
                <a:endPara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01F0EC8B-43CA-400D-85C6-BA4ACB526B1F}"/>
                </a:ext>
              </a:extLst>
            </p:cNvPr>
            <p:cNvSpPr txBox="1"/>
            <p:nvPr/>
          </p:nvSpPr>
          <p:spPr>
            <a:xfrm>
              <a:off x="1971309" y="3939311"/>
              <a:ext cx="3276966" cy="1029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sain asuinil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mi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incidunt velas aliqueta nisa adipiscinge elit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anuna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53222349-E71A-4724-B94A-CCD6FB314552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87778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7CEE4555-1EB3-4E81-A59F-E6CC78B8D327}"/>
              </a:ext>
            </a:extLst>
          </p:cNvPr>
          <p:cNvGrpSpPr/>
          <p:nvPr/>
        </p:nvGrpSpPr>
        <p:grpSpPr>
          <a:xfrm>
            <a:off x="8114167" y="1555983"/>
            <a:ext cx="1971327" cy="3764860"/>
            <a:chOff x="6946563" y="1320916"/>
            <a:chExt cx="1971327" cy="376486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A8341282-DFBF-41FB-BCCD-BE3A1ECE024F}"/>
                </a:ext>
              </a:extLst>
            </p:cNvPr>
            <p:cNvSpPr txBox="1"/>
            <p:nvPr/>
          </p:nvSpPr>
          <p:spPr>
            <a:xfrm>
              <a:off x="6946563" y="3571131"/>
              <a:ext cx="1886555" cy="1514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 adipiscinge elit sed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AFC42B8B-5E8A-4FF0-B1A7-FC4C2E17074A}"/>
                </a:ext>
              </a:extLst>
            </p:cNvPr>
            <p:cNvGrpSpPr/>
            <p:nvPr/>
          </p:nvGrpSpPr>
          <p:grpSpPr>
            <a:xfrm>
              <a:off x="6946563" y="1320916"/>
              <a:ext cx="1971327" cy="2042539"/>
              <a:chOff x="6946563" y="1320916"/>
              <a:chExt cx="1971327" cy="2042539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xmlns="" id="{8645E464-F27F-4F89-BCFA-7A8D30891D3B}"/>
                  </a:ext>
                </a:extLst>
              </p:cNvPr>
              <p:cNvSpPr txBox="1"/>
              <p:nvPr/>
            </p:nvSpPr>
            <p:spPr>
              <a:xfrm>
                <a:off x="6946563" y="1793795"/>
                <a:ext cx="181886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About 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This 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Store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="" id="{9474FDF0-443E-4CE6-A199-7C986C2C7A63}"/>
                  </a:ext>
                </a:extLst>
              </p:cNvPr>
              <p:cNvSpPr txBox="1"/>
              <p:nvPr/>
            </p:nvSpPr>
            <p:spPr>
              <a:xfrm>
                <a:off x="6946563" y="1320916"/>
                <a:ext cx="1971327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</a:p>
            </p:txBody>
          </p:sp>
        </p:grp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10560E6E-5D14-4EDF-9E7E-8242A91EFC78}"/>
              </a:ext>
            </a:extLst>
          </p:cNvPr>
          <p:cNvCxnSpPr/>
          <p:nvPr/>
        </p:nvCxnSpPr>
        <p:spPr>
          <a:xfrm flipH="1">
            <a:off x="540644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7CC5E493-DBE0-46F3-8640-9CD17E4D4EEF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13372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8">
            <a:extLst>
              <a:ext uri="{FF2B5EF4-FFF2-40B4-BE49-F238E27FC236}">
                <a16:creationId xmlns:a16="http://schemas.microsoft.com/office/drawing/2014/main" xmlns="" id="{841F23A9-D0E3-47F9-9C89-E4758233F7B6}"/>
              </a:ext>
            </a:extLst>
          </p:cNvPr>
          <p:cNvSpPr/>
          <p:nvPr/>
        </p:nvSpPr>
        <p:spPr>
          <a:xfrm>
            <a:off x="4152901" y="1001489"/>
            <a:ext cx="6974568" cy="3316516"/>
          </a:xfrm>
          <a:custGeom>
            <a:avLst/>
            <a:gdLst>
              <a:gd name="connsiteX0" fmla="*/ 0 w 6974568"/>
              <a:gd name="connsiteY0" fmla="*/ 0 h 3316516"/>
              <a:gd name="connsiteX1" fmla="*/ 1943098 w 6974568"/>
              <a:gd name="connsiteY1" fmla="*/ 0 h 3316516"/>
              <a:gd name="connsiteX2" fmla="*/ 2044733 w 6974568"/>
              <a:gd name="connsiteY2" fmla="*/ 0 h 3316516"/>
              <a:gd name="connsiteX3" fmla="*/ 6650109 w 6974568"/>
              <a:gd name="connsiteY3" fmla="*/ 0 h 3316516"/>
              <a:gd name="connsiteX4" fmla="*/ 6974568 w 6974568"/>
              <a:gd name="connsiteY4" fmla="*/ 323844 h 3316516"/>
              <a:gd name="connsiteX5" fmla="*/ 6974568 w 6974568"/>
              <a:gd name="connsiteY5" fmla="*/ 3316516 h 3316516"/>
              <a:gd name="connsiteX6" fmla="*/ 2044733 w 6974568"/>
              <a:gd name="connsiteY6" fmla="*/ 3316516 h 3316516"/>
              <a:gd name="connsiteX7" fmla="*/ 1943098 w 6974568"/>
              <a:gd name="connsiteY7" fmla="*/ 3316516 h 3316516"/>
              <a:gd name="connsiteX8" fmla="*/ 0 w 6974568"/>
              <a:gd name="connsiteY8" fmla="*/ 3316516 h 33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74568" h="3316516">
                <a:moveTo>
                  <a:pt x="0" y="0"/>
                </a:moveTo>
                <a:lnTo>
                  <a:pt x="1943098" y="0"/>
                </a:lnTo>
                <a:lnTo>
                  <a:pt x="2044733" y="0"/>
                </a:lnTo>
                <a:lnTo>
                  <a:pt x="6650109" y="0"/>
                </a:lnTo>
                <a:cubicBezTo>
                  <a:pt x="6829303" y="0"/>
                  <a:pt x="6974568" y="144990"/>
                  <a:pt x="6974568" y="323844"/>
                </a:cubicBezTo>
                <a:lnTo>
                  <a:pt x="6974568" y="3316516"/>
                </a:lnTo>
                <a:lnTo>
                  <a:pt x="2044733" y="3316516"/>
                </a:lnTo>
                <a:lnTo>
                  <a:pt x="1943098" y="3316516"/>
                </a:lnTo>
                <a:lnTo>
                  <a:pt x="0" y="331651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DDC9730C-EE72-4054-A7A0-6342E9D67910}"/>
              </a:ext>
            </a:extLst>
          </p:cNvPr>
          <p:cNvGrpSpPr/>
          <p:nvPr/>
        </p:nvGrpSpPr>
        <p:grpSpPr>
          <a:xfrm>
            <a:off x="4927718" y="1768493"/>
            <a:ext cx="5424933" cy="1478320"/>
            <a:chOff x="6946563" y="1397116"/>
            <a:chExt cx="5424933" cy="147832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A8D8995C-1F4B-413F-B90E-29813C4B09D4}"/>
                </a:ext>
              </a:extLst>
            </p:cNvPr>
            <p:cNvSpPr txBox="1"/>
            <p:nvPr/>
          </p:nvSpPr>
          <p:spPr>
            <a:xfrm>
              <a:off x="9724579" y="1571233"/>
              <a:ext cx="2646917" cy="1304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sain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mi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 tincidunt velas aliqueta nisa adipiscinge elit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0EF2F2CF-0BBB-4747-B39E-778BD13D48B1}"/>
                </a:ext>
              </a:extLst>
            </p:cNvPr>
            <p:cNvGrpSpPr/>
            <p:nvPr/>
          </p:nvGrpSpPr>
          <p:grpSpPr>
            <a:xfrm>
              <a:off x="6946563" y="1397116"/>
              <a:ext cx="3518237" cy="981454"/>
              <a:chOff x="6946563" y="1397116"/>
              <a:chExt cx="3518237" cy="981454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xmlns="" id="{3BACB804-CAD9-4737-A507-D63472F7A4DB}"/>
                  </a:ext>
                </a:extLst>
              </p:cNvPr>
              <p:cNvSpPr txBox="1"/>
              <p:nvPr/>
            </p:nvSpPr>
            <p:spPr>
              <a:xfrm>
                <a:off x="6946563" y="1793795"/>
                <a:ext cx="351823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About This Store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xmlns="" id="{3CE359E2-6AD1-4473-8B02-0F51C6C07AE7}"/>
                  </a:ext>
                </a:extLst>
              </p:cNvPr>
              <p:cNvSpPr txBox="1"/>
              <p:nvPr/>
            </p:nvSpPr>
            <p:spPr>
              <a:xfrm>
                <a:off x="6946563" y="1397116"/>
                <a:ext cx="3410288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amet</a:t>
                </a:r>
              </a:p>
            </p:txBody>
          </p:sp>
        </p:grpSp>
      </p:grpSp>
      <p:sp>
        <p:nvSpPr>
          <p:cNvPr id="25" name="Arrow: Right 10">
            <a:extLst>
              <a:ext uri="{FF2B5EF4-FFF2-40B4-BE49-F238E27FC236}">
                <a16:creationId xmlns:a16="http://schemas.microsoft.com/office/drawing/2014/main" xmlns="" id="{F7C8BC97-14ED-4177-A119-E412395E2C52}"/>
              </a:ext>
            </a:extLst>
          </p:cNvPr>
          <p:cNvSpPr/>
          <p:nvPr/>
        </p:nvSpPr>
        <p:spPr>
          <a:xfrm>
            <a:off x="10364099" y="3910850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69117435-AC15-408C-BCE1-96EF49250F78}"/>
              </a:ext>
            </a:extLst>
          </p:cNvPr>
          <p:cNvSpPr txBox="1"/>
          <p:nvPr/>
        </p:nvSpPr>
        <p:spPr>
          <a:xfrm>
            <a:off x="4707052" y="4699719"/>
            <a:ext cx="5866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 Book Can Talk To Your Mind. A Book Can Go Around The World With You. A Book Can Make You A Smarter Individual.</a:t>
            </a:r>
            <a:endParaRPr lang="id-ID" sz="800" spc="300">
              <a:solidFill>
                <a:schemeClr val="tx1">
                  <a:lumMod val="90000"/>
                  <a:lumOff val="10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310A98B2-90EF-4460-8DA8-92B4D5EA6A0F}"/>
              </a:ext>
            </a:extLst>
          </p:cNvPr>
          <p:cNvSpPr txBox="1"/>
          <p:nvPr/>
        </p:nvSpPr>
        <p:spPr>
          <a:xfrm rot="10800000">
            <a:off x="7574517" y="5379456"/>
            <a:ext cx="131336" cy="113126"/>
          </a:xfrm>
          <a:custGeom>
            <a:avLst/>
            <a:gdLst/>
            <a:ahLst/>
            <a:cxnLst/>
            <a:rect l="l" t="t" r="r" b="b"/>
            <a:pathLst>
              <a:path w="97479" h="83963">
                <a:moveTo>
                  <a:pt x="97070" y="0"/>
                </a:moveTo>
                <a:lnTo>
                  <a:pt x="97070" y="16383"/>
                </a:lnTo>
                <a:cubicBezTo>
                  <a:pt x="89970" y="16383"/>
                  <a:pt x="84851" y="18294"/>
                  <a:pt x="81711" y="22117"/>
                </a:cubicBezTo>
                <a:cubicBezTo>
                  <a:pt x="78570" y="25940"/>
                  <a:pt x="77000" y="31674"/>
                  <a:pt x="77000" y="39319"/>
                </a:cubicBezTo>
                <a:lnTo>
                  <a:pt x="77000" y="48740"/>
                </a:lnTo>
                <a:lnTo>
                  <a:pt x="97479" y="48740"/>
                </a:lnTo>
                <a:lnTo>
                  <a:pt x="97479" y="83963"/>
                </a:lnTo>
                <a:lnTo>
                  <a:pt x="60208" y="83963"/>
                </a:lnTo>
                <a:cubicBezTo>
                  <a:pt x="56931" y="69491"/>
                  <a:pt x="55293" y="56931"/>
                  <a:pt x="55293" y="46282"/>
                </a:cubicBezTo>
                <a:cubicBezTo>
                  <a:pt x="55293" y="30991"/>
                  <a:pt x="58843" y="19455"/>
                  <a:pt x="65942" y="11673"/>
                </a:cubicBezTo>
                <a:cubicBezTo>
                  <a:pt x="73041" y="3891"/>
                  <a:pt x="83417" y="0"/>
                  <a:pt x="97070" y="0"/>
                </a:cubicBezTo>
                <a:close/>
                <a:moveTo>
                  <a:pt x="41777" y="0"/>
                </a:moveTo>
                <a:lnTo>
                  <a:pt x="41777" y="16383"/>
                </a:lnTo>
                <a:cubicBezTo>
                  <a:pt x="34678" y="16383"/>
                  <a:pt x="29558" y="18294"/>
                  <a:pt x="26418" y="22117"/>
                </a:cubicBezTo>
                <a:cubicBezTo>
                  <a:pt x="23278" y="25940"/>
                  <a:pt x="21708" y="31674"/>
                  <a:pt x="21708" y="39319"/>
                </a:cubicBezTo>
                <a:lnTo>
                  <a:pt x="21708" y="48740"/>
                </a:lnTo>
                <a:lnTo>
                  <a:pt x="42187" y="48740"/>
                </a:lnTo>
                <a:lnTo>
                  <a:pt x="42187" y="83963"/>
                </a:lnTo>
                <a:lnTo>
                  <a:pt x="4915" y="83963"/>
                </a:lnTo>
                <a:cubicBezTo>
                  <a:pt x="1639" y="69491"/>
                  <a:pt x="0" y="56931"/>
                  <a:pt x="0" y="46282"/>
                </a:cubicBezTo>
                <a:cubicBezTo>
                  <a:pt x="0" y="30991"/>
                  <a:pt x="3550" y="19455"/>
                  <a:pt x="10649" y="11673"/>
                </a:cubicBezTo>
                <a:cubicBezTo>
                  <a:pt x="17749" y="3891"/>
                  <a:pt x="28124" y="0"/>
                  <a:pt x="41777" y="0"/>
                </a:cubicBezTo>
                <a:close/>
              </a:path>
            </a:pathLst>
          </a:custGeom>
          <a:solidFill>
            <a:schemeClr val="accent1"/>
          </a:solidFill>
          <a:ln w="1905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200">
              <a:ln w="19050">
                <a:noFill/>
              </a:ln>
              <a:latin typeface="+mj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10560E6E-5D14-4EDF-9E7E-8242A91EFC78}"/>
              </a:ext>
            </a:extLst>
          </p:cNvPr>
          <p:cNvCxnSpPr/>
          <p:nvPr/>
        </p:nvCxnSpPr>
        <p:spPr>
          <a:xfrm flipH="1">
            <a:off x="540644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7CC5E493-DBE0-46F3-8640-9CD17E4D4EEF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03014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: Shape 43">
            <a:extLst>
              <a:ext uri="{FF2B5EF4-FFF2-40B4-BE49-F238E27FC236}">
                <a16:creationId xmlns:a16="http://schemas.microsoft.com/office/drawing/2014/main" xmlns="" id="{64F997B8-1B3D-4AD1-B118-1DA8EECE9AC3}"/>
              </a:ext>
            </a:extLst>
          </p:cNvPr>
          <p:cNvSpPr/>
          <p:nvPr/>
        </p:nvSpPr>
        <p:spPr>
          <a:xfrm>
            <a:off x="7222220" y="998568"/>
            <a:ext cx="3908211" cy="4879690"/>
          </a:xfrm>
          <a:custGeom>
            <a:avLst/>
            <a:gdLst>
              <a:gd name="connsiteX0" fmla="*/ 834130 w 3908211"/>
              <a:gd name="connsiteY0" fmla="*/ 3715 h 4879690"/>
              <a:gd name="connsiteX1" fmla="*/ 3606826 w 3908211"/>
              <a:gd name="connsiteY1" fmla="*/ 3715 h 4879690"/>
              <a:gd name="connsiteX2" fmla="*/ 3908211 w 3908211"/>
              <a:gd name="connsiteY2" fmla="*/ 305100 h 4879690"/>
              <a:gd name="connsiteX3" fmla="*/ 3908211 w 3908211"/>
              <a:gd name="connsiteY3" fmla="*/ 4574591 h 4879690"/>
              <a:gd name="connsiteX4" fmla="*/ 3606826 w 3908211"/>
              <a:gd name="connsiteY4" fmla="*/ 4875976 h 4879690"/>
              <a:gd name="connsiteX5" fmla="*/ 834130 w 3908211"/>
              <a:gd name="connsiteY5" fmla="*/ 4875976 h 4879690"/>
              <a:gd name="connsiteX6" fmla="*/ 0 w 3908211"/>
              <a:gd name="connsiteY6" fmla="*/ 0 h 4879690"/>
              <a:gd name="connsiteX7" fmla="*/ 834129 w 3908211"/>
              <a:gd name="connsiteY7" fmla="*/ 0 h 4879690"/>
              <a:gd name="connsiteX8" fmla="*/ 834129 w 3908211"/>
              <a:gd name="connsiteY8" fmla="*/ 4879690 h 4879690"/>
              <a:gd name="connsiteX9" fmla="*/ 0 w 3908211"/>
              <a:gd name="connsiteY9" fmla="*/ 4879690 h 4879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08211" h="4879690">
                <a:moveTo>
                  <a:pt x="834130" y="3715"/>
                </a:moveTo>
                <a:lnTo>
                  <a:pt x="3606826" y="3715"/>
                </a:lnTo>
                <a:cubicBezTo>
                  <a:pt x="3773276" y="3715"/>
                  <a:pt x="3908211" y="138650"/>
                  <a:pt x="3908211" y="305100"/>
                </a:cubicBezTo>
                <a:lnTo>
                  <a:pt x="3908211" y="4574591"/>
                </a:lnTo>
                <a:cubicBezTo>
                  <a:pt x="3908211" y="4741041"/>
                  <a:pt x="3773276" y="4875976"/>
                  <a:pt x="3606826" y="4875976"/>
                </a:cubicBezTo>
                <a:lnTo>
                  <a:pt x="834130" y="4875976"/>
                </a:lnTo>
                <a:close/>
                <a:moveTo>
                  <a:pt x="0" y="0"/>
                </a:moveTo>
                <a:lnTo>
                  <a:pt x="834129" y="0"/>
                </a:lnTo>
                <a:lnTo>
                  <a:pt x="834129" y="4879690"/>
                </a:lnTo>
                <a:lnTo>
                  <a:pt x="0" y="487969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2FB87856-08B1-4A25-836B-D646897A5453}"/>
              </a:ext>
            </a:extLst>
          </p:cNvPr>
          <p:cNvGrpSpPr/>
          <p:nvPr/>
        </p:nvGrpSpPr>
        <p:grpSpPr>
          <a:xfrm>
            <a:off x="8172450" y="1758103"/>
            <a:ext cx="2519626" cy="3367193"/>
            <a:chOff x="7950200" y="1748891"/>
            <a:chExt cx="2519626" cy="3367193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xmlns="" id="{008B9901-E917-4629-BFD1-BB738BA0BD36}"/>
                </a:ext>
              </a:extLst>
            </p:cNvPr>
            <p:cNvGrpSpPr/>
            <p:nvPr/>
          </p:nvGrpSpPr>
          <p:grpSpPr>
            <a:xfrm>
              <a:off x="7950200" y="1748891"/>
              <a:ext cx="2519626" cy="787523"/>
              <a:chOff x="7893050" y="2103584"/>
              <a:chExt cx="2519626" cy="787523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xmlns="" id="{6FC64C8D-749E-4A05-8C39-C91CFB00E786}"/>
                  </a:ext>
                </a:extLst>
              </p:cNvPr>
              <p:cNvGrpSpPr/>
              <p:nvPr/>
            </p:nvGrpSpPr>
            <p:grpSpPr>
              <a:xfrm>
                <a:off x="7893050" y="2143161"/>
                <a:ext cx="727419" cy="727420"/>
                <a:chOff x="1284905" y="2100945"/>
                <a:chExt cx="1866461" cy="1866464"/>
              </a:xfrm>
            </p:grpSpPr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xmlns="" id="{8EC572E0-D36C-4939-BC9D-46076291A146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76%</a:t>
                  </a:r>
                </a:p>
              </p:txBody>
            </p:sp>
            <p:sp>
              <p:nvSpPr>
                <p:cNvPr id="38" name="Arc 37">
                  <a:extLst>
                    <a:ext uri="{FF2B5EF4-FFF2-40B4-BE49-F238E27FC236}">
                      <a16:creationId xmlns:a16="http://schemas.microsoft.com/office/drawing/2014/main" xmlns="" id="{C00D0369-45EC-4521-99CB-123A04B9FC44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15555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xmlns="" id="{8F03E60B-9C5B-4315-BAF5-A7AA41511FE0}"/>
                  </a:ext>
                </a:extLst>
              </p:cNvPr>
              <p:cNvSpPr txBox="1"/>
              <p:nvPr/>
            </p:nvSpPr>
            <p:spPr>
              <a:xfrm>
                <a:off x="8946395" y="2103584"/>
                <a:ext cx="1466281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adiscinge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</a:t>
                </a:r>
                <a:endPara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A3A9C38D-6073-4D56-A08C-25C14CF79058}"/>
                </a:ext>
              </a:extLst>
            </p:cNvPr>
            <p:cNvGrpSpPr/>
            <p:nvPr/>
          </p:nvGrpSpPr>
          <p:grpSpPr>
            <a:xfrm>
              <a:off x="7950200" y="3048251"/>
              <a:ext cx="2519626" cy="787523"/>
              <a:chOff x="7893050" y="2103584"/>
              <a:chExt cx="2519626" cy="787523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xmlns="" id="{2B96127D-CF7D-4C42-8C3B-D123849363D7}"/>
                  </a:ext>
                </a:extLst>
              </p:cNvPr>
              <p:cNvGrpSpPr/>
              <p:nvPr/>
            </p:nvGrpSpPr>
            <p:grpSpPr>
              <a:xfrm>
                <a:off x="7893050" y="2143161"/>
                <a:ext cx="727419" cy="727420"/>
                <a:chOff x="1284905" y="2100945"/>
                <a:chExt cx="1866461" cy="1866464"/>
              </a:xfrm>
            </p:grpSpPr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xmlns="" id="{BE453FAD-12DF-4BE1-984A-C25DF2655BD7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82%</a:t>
                  </a:r>
                </a:p>
              </p:txBody>
            </p:sp>
            <p:sp>
              <p:nvSpPr>
                <p:cNvPr id="34" name="Arc 33">
                  <a:extLst>
                    <a:ext uri="{FF2B5EF4-FFF2-40B4-BE49-F238E27FC236}">
                      <a16:creationId xmlns:a16="http://schemas.microsoft.com/office/drawing/2014/main" xmlns="" id="{D6B4314D-156B-436F-888B-64CF54799337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19202739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xmlns="" id="{59F142C9-BAB9-4E44-87B4-9B1FA49BCA3C}"/>
                  </a:ext>
                </a:extLst>
              </p:cNvPr>
              <p:cNvSpPr txBox="1"/>
              <p:nvPr/>
            </p:nvSpPr>
            <p:spPr>
              <a:xfrm>
                <a:off x="8946395" y="2103584"/>
                <a:ext cx="1466281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adiscinge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</a:t>
                </a:r>
                <a:endPara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FECB37FB-9AF3-45E5-943A-58C82DAC892E}"/>
                </a:ext>
              </a:extLst>
            </p:cNvPr>
            <p:cNvGrpSpPr/>
            <p:nvPr/>
          </p:nvGrpSpPr>
          <p:grpSpPr>
            <a:xfrm>
              <a:off x="7950200" y="4328561"/>
              <a:ext cx="2519626" cy="787523"/>
              <a:chOff x="7893050" y="2103584"/>
              <a:chExt cx="2519626" cy="787523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xmlns="" id="{82AAE0BF-F11F-4D5A-A6AC-8B177036BCDD}"/>
                  </a:ext>
                </a:extLst>
              </p:cNvPr>
              <p:cNvGrpSpPr/>
              <p:nvPr/>
            </p:nvGrpSpPr>
            <p:grpSpPr>
              <a:xfrm>
                <a:off x="7893050" y="2143161"/>
                <a:ext cx="727419" cy="727420"/>
                <a:chOff x="1284905" y="2100945"/>
                <a:chExt cx="1866461" cy="1866464"/>
              </a:xfrm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xmlns="" id="{6CFABDBE-056B-4D41-AD6D-EAB7F8703C28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65%</a:t>
                  </a:r>
                </a:p>
              </p:txBody>
            </p:sp>
            <p:sp>
              <p:nvSpPr>
                <p:cNvPr id="30" name="Arc 29">
                  <a:extLst>
                    <a:ext uri="{FF2B5EF4-FFF2-40B4-BE49-F238E27FC236}">
                      <a16:creationId xmlns:a16="http://schemas.microsoft.com/office/drawing/2014/main" xmlns="" id="{98F65B09-5BA8-4018-9817-5AE969007CA5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2418602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xmlns="" id="{CA61E197-138F-49EA-A386-435E51F0BC8C}"/>
                  </a:ext>
                </a:extLst>
              </p:cNvPr>
              <p:cNvSpPr txBox="1"/>
              <p:nvPr/>
            </p:nvSpPr>
            <p:spPr>
              <a:xfrm>
                <a:off x="8946395" y="2103584"/>
                <a:ext cx="1466281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adiscinge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</a:t>
                </a:r>
                <a:endPara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1523896" y="1426804"/>
            <a:ext cx="2173401" cy="4067892"/>
            <a:chOff x="4693633" y="1494182"/>
            <a:chExt cx="2173401" cy="4067892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7CEE4555-1EB3-4E81-A59F-E6CC78B8D327}"/>
                </a:ext>
              </a:extLst>
            </p:cNvPr>
            <p:cNvGrpSpPr/>
            <p:nvPr/>
          </p:nvGrpSpPr>
          <p:grpSpPr>
            <a:xfrm>
              <a:off x="4693633" y="1494182"/>
              <a:ext cx="1971327" cy="3764860"/>
              <a:chOff x="6946563" y="1320916"/>
              <a:chExt cx="1971327" cy="3764860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xmlns="" id="{A8341282-DFBF-41FB-BCCD-BE3A1ECE024F}"/>
                  </a:ext>
                </a:extLst>
              </p:cNvPr>
              <p:cNvSpPr txBox="1"/>
              <p:nvPr/>
            </p:nvSpPr>
            <p:spPr>
              <a:xfrm>
                <a:off x="6946563" y="3571131"/>
                <a:ext cx="1886555" cy="1514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aniasil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 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anusa 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adipiscinge elit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 cursus aliqueta nisa adipiscinge elit sed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anu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cur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mi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nasat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</a:t>
                </a:r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xmlns="" id="{AFC42B8B-5E8A-4FF0-B1A7-FC4C2E17074A}"/>
                  </a:ext>
                </a:extLst>
              </p:cNvPr>
              <p:cNvGrpSpPr/>
              <p:nvPr/>
            </p:nvGrpSpPr>
            <p:grpSpPr>
              <a:xfrm>
                <a:off x="6946563" y="1320916"/>
                <a:ext cx="1971327" cy="2042539"/>
                <a:chOff x="6946563" y="1320916"/>
                <a:chExt cx="1971327" cy="2042539"/>
              </a:xfrm>
            </p:grpSpPr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xmlns="" id="{8645E464-F27F-4F89-BCFA-7A8D30891D3B}"/>
                    </a:ext>
                  </a:extLst>
                </p:cNvPr>
                <p:cNvSpPr txBox="1"/>
                <p:nvPr/>
              </p:nvSpPr>
              <p:spPr>
                <a:xfrm>
                  <a:off x="6946563" y="1793795"/>
                  <a:ext cx="1818861" cy="15696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200">
                      <a:ln w="19050">
                        <a:noFill/>
                      </a:ln>
                      <a:latin typeface="+mj-lt"/>
                    </a:rPr>
                    <a:t>About </a:t>
                  </a:r>
                </a:p>
                <a:p>
                  <a:r>
                    <a:rPr lang="en-US" sz="3200">
                      <a:ln w="19050">
                        <a:noFill/>
                      </a:ln>
                      <a:latin typeface="+mj-lt"/>
                    </a:rPr>
                    <a:t>This </a:t>
                  </a:r>
                </a:p>
                <a:p>
                  <a:r>
                    <a:rPr lang="en-US" sz="3200">
                      <a:ln w="19050">
                        <a:noFill/>
                      </a:ln>
                      <a:latin typeface="+mj-lt"/>
                    </a:rPr>
                    <a:t>Store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xmlns="" id="{9474FDF0-443E-4CE6-A199-7C986C2C7A63}"/>
                    </a:ext>
                  </a:extLst>
                </p:cNvPr>
                <p:cNvSpPr txBox="1"/>
                <p:nvPr/>
              </p:nvSpPr>
              <p:spPr>
                <a:xfrm>
                  <a:off x="6946563" y="1320916"/>
                  <a:ext cx="1971327" cy="2526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id-ID" sz="800" b="1" spc="3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lorem ipsum dolor sit</a:t>
                  </a:r>
                </a:p>
              </p:txBody>
            </p:sp>
          </p:grpSp>
        </p:grpSp>
        <p:sp>
          <p:nvSpPr>
            <p:cNvPr id="46" name="Arrow: Right 11">
              <a:extLst>
                <a:ext uri="{FF2B5EF4-FFF2-40B4-BE49-F238E27FC236}">
                  <a16:creationId xmlns:a16="http://schemas.microsoft.com/office/drawing/2014/main" xmlns="" id="{BA3A3EEB-C7A2-49A4-819E-4A6ADC5EE11A}"/>
                </a:ext>
              </a:extLst>
            </p:cNvPr>
            <p:cNvSpPr/>
            <p:nvPr/>
          </p:nvSpPr>
          <p:spPr>
            <a:xfrm>
              <a:off x="6461694" y="5454392"/>
              <a:ext cx="405340" cy="107682"/>
            </a:xfrm>
            <a:prstGeom prst="rightArrow">
              <a:avLst>
                <a:gd name="adj1" fmla="val 9227"/>
                <a:gd name="adj2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xmlns="" id="{10560E6E-5D14-4EDF-9E7E-8242A91EFC78}"/>
              </a:ext>
            </a:extLst>
          </p:cNvPr>
          <p:cNvCxnSpPr/>
          <p:nvPr/>
        </p:nvCxnSpPr>
        <p:spPr>
          <a:xfrm flipH="1">
            <a:off x="540644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75449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AC088BD5-CD54-451C-BDA0-D83675FDFE81}"/>
              </a:ext>
            </a:extLst>
          </p:cNvPr>
          <p:cNvCxnSpPr>
            <a:cxnSpLocks/>
          </p:cNvCxnSpPr>
          <p:nvPr/>
        </p:nvCxnSpPr>
        <p:spPr>
          <a:xfrm flipH="1">
            <a:off x="10035607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xmlns="" id="{B3D8900D-D8F3-4A4E-A366-8961D9BEBF8D}"/>
              </a:ext>
            </a:extLst>
          </p:cNvPr>
          <p:cNvSpPr/>
          <p:nvPr/>
        </p:nvSpPr>
        <p:spPr>
          <a:xfrm>
            <a:off x="7343749" y="4362450"/>
            <a:ext cx="766043" cy="76604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95FD71B3-6CBE-4476-869A-12C119E75B3D}"/>
              </a:ext>
            </a:extLst>
          </p:cNvPr>
          <p:cNvSpPr txBox="1"/>
          <p:nvPr/>
        </p:nvSpPr>
        <p:spPr>
          <a:xfrm rot="16200000">
            <a:off x="6477237" y="4620035"/>
            <a:ext cx="7767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ln w="19050">
                  <a:noFill/>
                </a:ln>
                <a:latin typeface="+mj-lt"/>
              </a:rPr>
              <a:t>service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FB6E1D87-6491-4B93-B76D-A5A356D8CC73}"/>
              </a:ext>
            </a:extLst>
          </p:cNvPr>
          <p:cNvSpPr txBox="1"/>
          <p:nvPr/>
        </p:nvSpPr>
        <p:spPr>
          <a:xfrm>
            <a:off x="8514159" y="4330231"/>
            <a:ext cx="1951839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sita</a:t>
            </a:r>
            <a:r>
              <a:rPr lang="en-US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nil</a:t>
            </a:r>
            <a:r>
              <a: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 teturasi</a:t>
            </a:r>
            <a:r>
              <a:rPr lang="en-US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adipiscingesa nibuhase eget justo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1D1CD209-D458-4495-A915-565E6FBCAF34}"/>
              </a:ext>
            </a:extLst>
          </p:cNvPr>
          <p:cNvGrpSpPr/>
          <p:nvPr/>
        </p:nvGrpSpPr>
        <p:grpSpPr>
          <a:xfrm>
            <a:off x="6737531" y="1744165"/>
            <a:ext cx="3728467" cy="787523"/>
            <a:chOff x="6737531" y="1744165"/>
            <a:chExt cx="3728467" cy="787523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xmlns="" id="{4319526A-B269-4373-9521-E683AB7A241D}"/>
                </a:ext>
              </a:extLst>
            </p:cNvPr>
            <p:cNvSpPr/>
            <p:nvPr/>
          </p:nvSpPr>
          <p:spPr>
            <a:xfrm>
              <a:off x="7343749" y="1754906"/>
              <a:ext cx="766043" cy="766043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4AE361CC-0191-4D10-9666-F183ACC1099F}"/>
                </a:ext>
              </a:extLst>
            </p:cNvPr>
            <p:cNvSpPr txBox="1"/>
            <p:nvPr/>
          </p:nvSpPr>
          <p:spPr>
            <a:xfrm>
              <a:off x="8514159" y="1744165"/>
              <a:ext cx="1951839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 eget justo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387883EC-9FB0-47BB-81F8-AF8231479D78}"/>
                </a:ext>
              </a:extLst>
            </p:cNvPr>
            <p:cNvSpPr txBox="1"/>
            <p:nvPr/>
          </p:nvSpPr>
          <p:spPr>
            <a:xfrm rot="16200000">
              <a:off x="6479944" y="2001752"/>
              <a:ext cx="7767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service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1B6B8F5A-9246-4C3D-8901-BB7FFC34A66D}"/>
                </a:ext>
              </a:extLst>
            </p:cNvPr>
            <p:cNvSpPr txBox="1"/>
            <p:nvPr/>
          </p:nvSpPr>
          <p:spPr>
            <a:xfrm>
              <a:off x="7343749" y="1901724"/>
              <a:ext cx="766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ln w="19050">
                    <a:noFill/>
                  </a:ln>
                  <a:latin typeface="+mj-lt"/>
                </a:rPr>
                <a:t>1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734824" y="3037198"/>
            <a:ext cx="3731174" cy="792893"/>
            <a:chOff x="6734824" y="3037198"/>
            <a:chExt cx="3731174" cy="792893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xmlns="" id="{11237187-7E50-4FC0-9960-29A4BE642A54}"/>
                </a:ext>
              </a:extLst>
            </p:cNvPr>
            <p:cNvSpPr/>
            <p:nvPr/>
          </p:nvSpPr>
          <p:spPr>
            <a:xfrm>
              <a:off x="7343749" y="3058678"/>
              <a:ext cx="766043" cy="766043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813C75CE-D77C-451C-B6BB-A43A5169E69F}"/>
                </a:ext>
              </a:extLst>
            </p:cNvPr>
            <p:cNvSpPr txBox="1"/>
            <p:nvPr/>
          </p:nvSpPr>
          <p:spPr>
            <a:xfrm rot="16200000">
              <a:off x="6477237" y="3310894"/>
              <a:ext cx="7767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service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BA74B3EA-A888-40D6-8876-DD31901A6147}"/>
                </a:ext>
              </a:extLst>
            </p:cNvPr>
            <p:cNvSpPr txBox="1"/>
            <p:nvPr/>
          </p:nvSpPr>
          <p:spPr>
            <a:xfrm>
              <a:off x="8514159" y="3037198"/>
              <a:ext cx="1951839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 eget justo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1DF038C7-7039-4C9D-8A35-C58285BF1A74}"/>
                </a:ext>
              </a:extLst>
            </p:cNvPr>
            <p:cNvSpPr txBox="1"/>
            <p:nvPr/>
          </p:nvSpPr>
          <p:spPr>
            <a:xfrm>
              <a:off x="7343749" y="3210865"/>
              <a:ext cx="766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ln w="19050">
                    <a:noFill/>
                  </a:ln>
                  <a:solidFill>
                    <a:schemeClr val="bg1"/>
                  </a:solidFill>
                  <a:latin typeface="+mj-lt"/>
                </a:rPr>
                <a:t>2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26E4440D-F364-4C19-B009-DFE2D9543416}"/>
              </a:ext>
            </a:extLst>
          </p:cNvPr>
          <p:cNvSpPr txBox="1"/>
          <p:nvPr/>
        </p:nvSpPr>
        <p:spPr>
          <a:xfrm>
            <a:off x="7343749" y="4520006"/>
            <a:ext cx="766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ln w="19050">
                  <a:noFill/>
                </a:ln>
                <a:latin typeface="+mj-lt"/>
              </a:rPr>
              <a:t>3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10560E6E-5D14-4EDF-9E7E-8242A91EFC78}"/>
              </a:ext>
            </a:extLst>
          </p:cNvPr>
          <p:cNvCxnSpPr/>
          <p:nvPr/>
        </p:nvCxnSpPr>
        <p:spPr>
          <a:xfrm flipH="1">
            <a:off x="540644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FB6BD1D6-705C-4E87-A090-BE8717420716}"/>
              </a:ext>
            </a:extLst>
          </p:cNvPr>
          <p:cNvGrpSpPr/>
          <p:nvPr/>
        </p:nvGrpSpPr>
        <p:grpSpPr>
          <a:xfrm>
            <a:off x="1855436" y="1590295"/>
            <a:ext cx="3410289" cy="935640"/>
            <a:chOff x="6903433" y="1462418"/>
            <a:chExt cx="3410289" cy="93564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424FCFEB-B788-408D-99E4-25C84ABD205B}"/>
                </a:ext>
              </a:extLst>
            </p:cNvPr>
            <p:cNvSpPr txBox="1"/>
            <p:nvPr/>
          </p:nvSpPr>
          <p:spPr>
            <a:xfrm>
              <a:off x="6903433" y="1813283"/>
              <a:ext cx="34102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>
                  <a:ln w="19050">
                    <a:noFill/>
                  </a:ln>
                  <a:latin typeface="+mj-lt"/>
                </a:rPr>
                <a:t>Our ervice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549A71AE-73EB-4BED-BE5A-1964CE5D36AE}"/>
                </a:ext>
              </a:extLst>
            </p:cNvPr>
            <p:cNvSpPr txBox="1"/>
            <p:nvPr/>
          </p:nvSpPr>
          <p:spPr>
            <a:xfrm>
              <a:off x="6903433" y="1462418"/>
              <a:ext cx="3410288" cy="252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</a:p>
          </p:txBody>
        </p:sp>
      </p:grpSp>
      <p:sp>
        <p:nvSpPr>
          <p:cNvPr id="27" name="Arrow: Right 26">
            <a:extLst>
              <a:ext uri="{FF2B5EF4-FFF2-40B4-BE49-F238E27FC236}">
                <a16:creationId xmlns:a16="http://schemas.microsoft.com/office/drawing/2014/main" xmlns="" id="{484B5C98-AAA3-4E1A-9F72-866A874B54EA}"/>
              </a:ext>
            </a:extLst>
          </p:cNvPr>
          <p:cNvSpPr/>
          <p:nvPr/>
        </p:nvSpPr>
        <p:spPr>
          <a:xfrm>
            <a:off x="1529246" y="5410076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08437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6D672786-059D-416A-8820-76C22104F379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6A9C8590-B4FC-4C14-B04E-4AC26ABFE0A7}"/>
              </a:ext>
            </a:extLst>
          </p:cNvPr>
          <p:cNvSpPr/>
          <p:nvPr/>
        </p:nvSpPr>
        <p:spPr>
          <a:xfrm>
            <a:off x="1074055" y="1009427"/>
            <a:ext cx="5021945" cy="2419572"/>
          </a:xfrm>
          <a:custGeom>
            <a:avLst/>
            <a:gdLst>
              <a:gd name="connsiteX0" fmla="*/ 305732 w 5021945"/>
              <a:gd name="connsiteY0" fmla="*/ 0 h 2419572"/>
              <a:gd name="connsiteX1" fmla="*/ 5021945 w 5021945"/>
              <a:gd name="connsiteY1" fmla="*/ 0 h 2419572"/>
              <a:gd name="connsiteX2" fmla="*/ 5021945 w 5021945"/>
              <a:gd name="connsiteY2" fmla="*/ 2419572 h 2419572"/>
              <a:gd name="connsiteX3" fmla="*/ 0 w 5021945"/>
              <a:gd name="connsiteY3" fmla="*/ 2419572 h 2419572"/>
              <a:gd name="connsiteX4" fmla="*/ 0 w 5021945"/>
              <a:gd name="connsiteY4" fmla="*/ 305732 h 2419572"/>
              <a:gd name="connsiteX5" fmla="*/ 305732 w 5021945"/>
              <a:gd name="connsiteY5" fmla="*/ 0 h 2419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21945" h="2419572">
                <a:moveTo>
                  <a:pt x="305732" y="0"/>
                </a:moveTo>
                <a:lnTo>
                  <a:pt x="5021945" y="0"/>
                </a:lnTo>
                <a:lnTo>
                  <a:pt x="5021945" y="2419572"/>
                </a:lnTo>
                <a:lnTo>
                  <a:pt x="0" y="2419572"/>
                </a:lnTo>
                <a:lnTo>
                  <a:pt x="0" y="305732"/>
                </a:lnTo>
                <a:cubicBezTo>
                  <a:pt x="0" y="136881"/>
                  <a:pt x="136881" y="0"/>
                  <a:pt x="30573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824798DE-1614-450B-895A-07B5B8D32D12}"/>
              </a:ext>
            </a:extLst>
          </p:cNvPr>
          <p:cNvGrpSpPr/>
          <p:nvPr/>
        </p:nvGrpSpPr>
        <p:grpSpPr>
          <a:xfrm>
            <a:off x="2061762" y="4050971"/>
            <a:ext cx="8068476" cy="787524"/>
            <a:chOff x="2181622" y="4087818"/>
            <a:chExt cx="8068476" cy="78752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D0BA0959-E965-4A97-BD93-A7B0D462B89E}"/>
                </a:ext>
              </a:extLst>
            </p:cNvPr>
            <p:cNvGrpSpPr/>
            <p:nvPr/>
          </p:nvGrpSpPr>
          <p:grpSpPr>
            <a:xfrm>
              <a:off x="2181622" y="4087818"/>
              <a:ext cx="3728467" cy="787523"/>
              <a:chOff x="6737531" y="1744165"/>
              <a:chExt cx="3728467" cy="787523"/>
            </a:xfrm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xmlns="" id="{42658C7C-A584-42BC-894E-742287968337}"/>
                  </a:ext>
                </a:extLst>
              </p:cNvPr>
              <p:cNvSpPr/>
              <p:nvPr/>
            </p:nvSpPr>
            <p:spPr>
              <a:xfrm>
                <a:off x="7343749" y="1754906"/>
                <a:ext cx="766043" cy="766043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9836A31A-56E2-4BF1-8704-24694E75575C}"/>
                  </a:ext>
                </a:extLst>
              </p:cNvPr>
              <p:cNvSpPr txBox="1"/>
              <p:nvPr/>
            </p:nvSpPr>
            <p:spPr>
              <a:xfrm>
                <a:off x="8514159" y="1744165"/>
                <a:ext cx="1951839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sita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nil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 teturasi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adipiscingesa nibuhase eget justo 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A90292EA-8C27-465D-BC0F-C0A2CF504E54}"/>
                  </a:ext>
                </a:extLst>
              </p:cNvPr>
              <p:cNvSpPr txBox="1"/>
              <p:nvPr/>
            </p:nvSpPr>
            <p:spPr>
              <a:xfrm rot="16200000">
                <a:off x="6479944" y="2001752"/>
                <a:ext cx="77678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>
                    <a:ln w="19050">
                      <a:noFill/>
                    </a:ln>
                    <a:latin typeface="+mj-lt"/>
                  </a:rPr>
                  <a:t>service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id="{A0BE15ED-FFCF-437E-B401-C2727A4C8A0A}"/>
                  </a:ext>
                </a:extLst>
              </p:cNvPr>
              <p:cNvSpPr txBox="1"/>
              <p:nvPr/>
            </p:nvSpPr>
            <p:spPr>
              <a:xfrm>
                <a:off x="7343749" y="1901724"/>
                <a:ext cx="7660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>
                    <a:ln w="19050">
                      <a:noFill/>
                    </a:ln>
                    <a:latin typeface="+mj-lt"/>
                  </a:rPr>
                  <a:t>1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FF679ED9-F45D-4A93-8406-200A407EAAE1}"/>
                </a:ext>
              </a:extLst>
            </p:cNvPr>
            <p:cNvGrpSpPr/>
            <p:nvPr/>
          </p:nvGrpSpPr>
          <p:grpSpPr>
            <a:xfrm>
              <a:off x="6521631" y="4087819"/>
              <a:ext cx="3728467" cy="787523"/>
              <a:chOff x="6737531" y="1744165"/>
              <a:chExt cx="3728467" cy="787523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xmlns="" id="{7B30C802-20A7-4BBB-873E-A974B77C2556}"/>
                  </a:ext>
                </a:extLst>
              </p:cNvPr>
              <p:cNvSpPr/>
              <p:nvPr/>
            </p:nvSpPr>
            <p:spPr>
              <a:xfrm>
                <a:off x="7343749" y="1754906"/>
                <a:ext cx="766043" cy="766043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xmlns="" id="{49D7096B-568B-442B-9E7F-B50D43FB1ACE}"/>
                  </a:ext>
                </a:extLst>
              </p:cNvPr>
              <p:cNvSpPr txBox="1"/>
              <p:nvPr/>
            </p:nvSpPr>
            <p:spPr>
              <a:xfrm>
                <a:off x="8514159" y="1744165"/>
                <a:ext cx="1951839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sita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nil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 teturasi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adipiscingesa nibuhase eget justo 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="" id="{11F1FF88-9AA8-47FA-A148-A8A96564BFDC}"/>
                  </a:ext>
                </a:extLst>
              </p:cNvPr>
              <p:cNvSpPr txBox="1"/>
              <p:nvPr/>
            </p:nvSpPr>
            <p:spPr>
              <a:xfrm rot="16200000">
                <a:off x="6479944" y="2001752"/>
                <a:ext cx="77678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>
                    <a:ln w="19050">
                      <a:noFill/>
                    </a:ln>
                    <a:latin typeface="+mj-lt"/>
                  </a:rPr>
                  <a:t>service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45FADFCE-5081-4961-AA86-E40E0F7E0643}"/>
                  </a:ext>
                </a:extLst>
              </p:cNvPr>
              <p:cNvSpPr txBox="1"/>
              <p:nvPr/>
            </p:nvSpPr>
            <p:spPr>
              <a:xfrm>
                <a:off x="7343749" y="1901724"/>
                <a:ext cx="7660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2</a:t>
                </a:r>
              </a:p>
            </p:txBody>
          </p:sp>
        </p:grpSp>
      </p:grpSp>
      <p:sp>
        <p:nvSpPr>
          <p:cNvPr id="19" name="Arrow: Right 18">
            <a:extLst>
              <a:ext uri="{FF2B5EF4-FFF2-40B4-BE49-F238E27FC236}">
                <a16:creationId xmlns:a16="http://schemas.microsoft.com/office/drawing/2014/main" xmlns="" id="{2A0ED2FB-424A-4945-B7AA-6F2EC5873694}"/>
              </a:ext>
            </a:extLst>
          </p:cNvPr>
          <p:cNvSpPr/>
          <p:nvPr/>
        </p:nvSpPr>
        <p:spPr>
          <a:xfrm>
            <a:off x="1529246" y="5410076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D1897C4C-F938-405B-97D8-B2C49F69EFE5}"/>
              </a:ext>
            </a:extLst>
          </p:cNvPr>
          <p:cNvSpPr txBox="1"/>
          <p:nvPr/>
        </p:nvSpPr>
        <p:spPr>
          <a:xfrm>
            <a:off x="2548727" y="5319849"/>
            <a:ext cx="6123784" cy="259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 Book Can Talk To Your Mind. A Book Can Go Around The World With You. A Book Can Make You A Smarter Individual.</a:t>
            </a:r>
            <a:endParaRPr lang="id-ID" sz="800">
              <a:solidFill>
                <a:schemeClr val="tx1">
                  <a:lumMod val="90000"/>
                  <a:lumOff val="10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9B9BE6E9-10EE-4F00-B717-30F8D957D2F0}"/>
              </a:ext>
            </a:extLst>
          </p:cNvPr>
          <p:cNvGrpSpPr/>
          <p:nvPr/>
        </p:nvGrpSpPr>
        <p:grpSpPr>
          <a:xfrm>
            <a:off x="1879882" y="1655110"/>
            <a:ext cx="3410289" cy="1030697"/>
            <a:chOff x="6903433" y="1428917"/>
            <a:chExt cx="3410289" cy="103069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CDFCD3C8-166D-43DB-AC3F-C83AF0F04795}"/>
                </a:ext>
              </a:extLst>
            </p:cNvPr>
            <p:cNvSpPr txBox="1"/>
            <p:nvPr/>
          </p:nvSpPr>
          <p:spPr>
            <a:xfrm>
              <a:off x="6903433" y="1813283"/>
              <a:ext cx="34102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>
                  <a:ln w="19050">
                    <a:noFill/>
                  </a:ln>
                  <a:latin typeface="+mj-lt"/>
                </a:rPr>
                <a:t>Our Service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83AC5E05-84D3-40DC-9A45-2A9B19838B02}"/>
                </a:ext>
              </a:extLst>
            </p:cNvPr>
            <p:cNvSpPr txBox="1"/>
            <p:nvPr/>
          </p:nvSpPr>
          <p:spPr>
            <a:xfrm>
              <a:off x="6903433" y="1428917"/>
              <a:ext cx="3410288" cy="272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9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7DCEA020-F7C3-4339-9A2A-475CADFC9DAE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556000" y="-5418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185300" y="49549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98799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0BA0959-E965-4A97-BD93-A7B0D462B89E}"/>
              </a:ext>
            </a:extLst>
          </p:cNvPr>
          <p:cNvGrpSpPr/>
          <p:nvPr/>
        </p:nvGrpSpPr>
        <p:grpSpPr>
          <a:xfrm>
            <a:off x="1703320" y="1823071"/>
            <a:ext cx="3728467" cy="787523"/>
            <a:chOff x="6737531" y="1744165"/>
            <a:chExt cx="3728467" cy="787523"/>
          </a:xfrm>
        </p:grpSpPr>
        <p:sp>
          <p:nvSpPr>
            <p:cNvPr id="12" name="Rectangle: Rounded Corners 14">
              <a:extLst>
                <a:ext uri="{FF2B5EF4-FFF2-40B4-BE49-F238E27FC236}">
                  <a16:creationId xmlns:a16="http://schemas.microsoft.com/office/drawing/2014/main" xmlns="" id="{42658C7C-A584-42BC-894E-742287968337}"/>
                </a:ext>
              </a:extLst>
            </p:cNvPr>
            <p:cNvSpPr/>
            <p:nvPr/>
          </p:nvSpPr>
          <p:spPr>
            <a:xfrm>
              <a:off x="7343749" y="1754906"/>
              <a:ext cx="766043" cy="766043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9836A31A-56E2-4BF1-8704-24694E75575C}"/>
                </a:ext>
              </a:extLst>
            </p:cNvPr>
            <p:cNvSpPr txBox="1"/>
            <p:nvPr/>
          </p:nvSpPr>
          <p:spPr>
            <a:xfrm>
              <a:off x="8514159" y="1744165"/>
              <a:ext cx="1951839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 eget justo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A90292EA-8C27-465D-BC0F-C0A2CF504E54}"/>
                </a:ext>
              </a:extLst>
            </p:cNvPr>
            <p:cNvSpPr txBox="1"/>
            <p:nvPr/>
          </p:nvSpPr>
          <p:spPr>
            <a:xfrm rot="16200000">
              <a:off x="6479944" y="2001752"/>
              <a:ext cx="7767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service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A0BE15ED-FFCF-437E-B401-C2727A4C8A0A}"/>
                </a:ext>
              </a:extLst>
            </p:cNvPr>
            <p:cNvSpPr txBox="1"/>
            <p:nvPr/>
          </p:nvSpPr>
          <p:spPr>
            <a:xfrm>
              <a:off x="7343749" y="1901724"/>
              <a:ext cx="766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ln w="19050">
                    <a:noFill/>
                  </a:ln>
                  <a:latin typeface="+mj-lt"/>
                </a:rPr>
                <a:t>1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FF679ED9-F45D-4A93-8406-200A407EAAE1}"/>
              </a:ext>
            </a:extLst>
          </p:cNvPr>
          <p:cNvGrpSpPr/>
          <p:nvPr/>
        </p:nvGrpSpPr>
        <p:grpSpPr>
          <a:xfrm>
            <a:off x="6754451" y="4272805"/>
            <a:ext cx="3728467" cy="787523"/>
            <a:chOff x="6737531" y="1744165"/>
            <a:chExt cx="3728467" cy="787523"/>
          </a:xfrm>
        </p:grpSpPr>
        <p:sp>
          <p:nvSpPr>
            <p:cNvPr id="8" name="Rectangle: Rounded Corners 10">
              <a:extLst>
                <a:ext uri="{FF2B5EF4-FFF2-40B4-BE49-F238E27FC236}">
                  <a16:creationId xmlns:a16="http://schemas.microsoft.com/office/drawing/2014/main" xmlns="" id="{7B30C802-20A7-4BBB-873E-A974B77C2556}"/>
                </a:ext>
              </a:extLst>
            </p:cNvPr>
            <p:cNvSpPr/>
            <p:nvPr/>
          </p:nvSpPr>
          <p:spPr>
            <a:xfrm>
              <a:off x="7343749" y="1754906"/>
              <a:ext cx="766043" cy="766043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9D7096B-568B-442B-9E7F-B50D43FB1ACE}"/>
                </a:ext>
              </a:extLst>
            </p:cNvPr>
            <p:cNvSpPr txBox="1"/>
            <p:nvPr/>
          </p:nvSpPr>
          <p:spPr>
            <a:xfrm>
              <a:off x="8514159" y="1744165"/>
              <a:ext cx="1951839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 eget justo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11F1FF88-9AA8-47FA-A148-A8A96564BFDC}"/>
                </a:ext>
              </a:extLst>
            </p:cNvPr>
            <p:cNvSpPr txBox="1"/>
            <p:nvPr/>
          </p:nvSpPr>
          <p:spPr>
            <a:xfrm rot="16200000">
              <a:off x="6479944" y="2001752"/>
              <a:ext cx="7767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service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45FADFCE-5081-4961-AA86-E40E0F7E0643}"/>
                </a:ext>
              </a:extLst>
            </p:cNvPr>
            <p:cNvSpPr txBox="1"/>
            <p:nvPr/>
          </p:nvSpPr>
          <p:spPr>
            <a:xfrm>
              <a:off x="7343749" y="1901724"/>
              <a:ext cx="766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ln w="19050">
                    <a:noFill/>
                  </a:ln>
                  <a:solidFill>
                    <a:schemeClr val="bg1"/>
                  </a:solidFill>
                  <a:latin typeface="+mj-lt"/>
                </a:rPr>
                <a:t>2</a:t>
              </a:r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543812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09">
      <a:dk1>
        <a:srgbClr val="2B2B2B"/>
      </a:dk1>
      <a:lt1>
        <a:srgbClr val="FFFFFF"/>
      </a:lt1>
      <a:dk2>
        <a:srgbClr val="2B2B2B"/>
      </a:dk2>
      <a:lt2>
        <a:srgbClr val="FFFFFF"/>
      </a:lt2>
      <a:accent1>
        <a:srgbClr val="D8AF86"/>
      </a:accent1>
      <a:accent2>
        <a:srgbClr val="FA891E"/>
      </a:accent2>
      <a:accent3>
        <a:srgbClr val="FF7427"/>
      </a:accent3>
      <a:accent4>
        <a:srgbClr val="F15131"/>
      </a:accent4>
      <a:accent5>
        <a:srgbClr val="F42D3A"/>
      </a:accent5>
      <a:accent6>
        <a:srgbClr val="CE174A"/>
      </a:accent6>
      <a:hlink>
        <a:srgbClr val="5B9BD5"/>
      </a:hlink>
      <a:folHlink>
        <a:srgbClr val="70AD47"/>
      </a:folHlink>
    </a:clrScheme>
    <a:fontScheme name="Custom 14">
      <a:majorFont>
        <a:latin typeface="Poppins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3697</TotalTime>
  <Words>1844</Words>
  <Application>Microsoft Macintosh PowerPoint</Application>
  <PresentationFormat>Widescreen</PresentationFormat>
  <Paragraphs>213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Calibri</vt:lpstr>
      <vt:lpstr>Lato</vt:lpstr>
      <vt:lpstr>Open Sans</vt:lpstr>
      <vt:lpstr>Poppins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Microsoft Office User</cp:lastModifiedBy>
  <cp:revision>382</cp:revision>
  <dcterms:created xsi:type="dcterms:W3CDTF">2019-09-10T04:46:41Z</dcterms:created>
  <dcterms:modified xsi:type="dcterms:W3CDTF">2020-03-25T21:09:18Z</dcterms:modified>
</cp:coreProperties>
</file>