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85" r:id="rId2"/>
    <p:sldId id="258" r:id="rId3"/>
    <p:sldId id="277" r:id="rId4"/>
    <p:sldId id="256" r:id="rId5"/>
    <p:sldId id="257" r:id="rId6"/>
    <p:sldId id="259" r:id="rId7"/>
    <p:sldId id="260" r:id="rId8"/>
    <p:sldId id="261" r:id="rId9"/>
    <p:sldId id="262" r:id="rId10"/>
    <p:sldId id="263" r:id="rId11"/>
    <p:sldId id="281" r:id="rId12"/>
    <p:sldId id="265" r:id="rId13"/>
    <p:sldId id="275" r:id="rId14"/>
    <p:sldId id="264" r:id="rId15"/>
    <p:sldId id="266" r:id="rId16"/>
    <p:sldId id="267" r:id="rId17"/>
    <p:sldId id="268" r:id="rId18"/>
    <p:sldId id="283" r:id="rId19"/>
    <p:sldId id="270" r:id="rId20"/>
    <p:sldId id="269" r:id="rId21"/>
    <p:sldId id="271" r:id="rId22"/>
    <p:sldId id="274" r:id="rId23"/>
    <p:sldId id="273" r:id="rId24"/>
    <p:sldId id="272" r:id="rId25"/>
    <p:sldId id="276" r:id="rId26"/>
    <p:sldId id="279" r:id="rId27"/>
    <p:sldId id="280" r:id="rId28"/>
    <p:sldId id="278" r:id="rId29"/>
    <p:sldId id="282" r:id="rId30"/>
    <p:sldId id="284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1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4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51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73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558553" y="1"/>
            <a:ext cx="2830382" cy="5143500"/>
          </a:xfrm>
          <a:custGeom>
            <a:avLst/>
            <a:gdLst>
              <a:gd name="connsiteX0" fmla="*/ 0 w 3773843"/>
              <a:gd name="connsiteY0" fmla="*/ 0 h 6858000"/>
              <a:gd name="connsiteX1" fmla="*/ 3773843 w 3773843"/>
              <a:gd name="connsiteY1" fmla="*/ 0 h 6858000"/>
              <a:gd name="connsiteX2" fmla="*/ 3773843 w 3773843"/>
              <a:gd name="connsiteY2" fmla="*/ 6858000 h 6858000"/>
              <a:gd name="connsiteX3" fmla="*/ 0 w 37738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3843" h="6858000">
                <a:moveTo>
                  <a:pt x="0" y="0"/>
                </a:moveTo>
                <a:lnTo>
                  <a:pt x="3773843" y="0"/>
                </a:lnTo>
                <a:lnTo>
                  <a:pt x="37738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29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227BC7-401D-4DE6-A404-016D472569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95" y="391665"/>
            <a:ext cx="7741920" cy="4354830"/>
          </a:xfrm>
          <a:prstGeom prst="rect">
            <a:avLst/>
          </a:prstGeom>
          <a:effectLst>
            <a:outerShdw blurRad="330200" sx="102000" sy="102000" algn="ctr" rotWithShape="0">
              <a:prstClr val="black">
                <a:alpha val="28000"/>
              </a:prstClr>
            </a:outerShdw>
          </a:effectLst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424019" y="1288813"/>
            <a:ext cx="1824947" cy="2310366"/>
          </a:xfrm>
          <a:custGeom>
            <a:avLst/>
            <a:gdLst>
              <a:gd name="connsiteX0" fmla="*/ 1888963 w 2433263"/>
              <a:gd name="connsiteY0" fmla="*/ 0 h 3080488"/>
              <a:gd name="connsiteX1" fmla="*/ 2433263 w 2433263"/>
              <a:gd name="connsiteY1" fmla="*/ 2432774 h 3080488"/>
              <a:gd name="connsiteX2" fmla="*/ 572437 w 2433263"/>
              <a:gd name="connsiteY2" fmla="*/ 3080488 h 3080488"/>
              <a:gd name="connsiteX3" fmla="*/ 0 w 2433263"/>
              <a:gd name="connsiteY3" fmla="*/ 422630 h 308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3263" h="3080488">
                <a:moveTo>
                  <a:pt x="1888963" y="0"/>
                </a:moveTo>
                <a:lnTo>
                  <a:pt x="2433263" y="2432774"/>
                </a:lnTo>
                <a:lnTo>
                  <a:pt x="572437" y="3080488"/>
                </a:lnTo>
                <a:lnTo>
                  <a:pt x="0" y="4226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47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212045" y="3076015"/>
            <a:ext cx="3422050" cy="2067485"/>
          </a:xfrm>
          <a:custGeom>
            <a:avLst/>
            <a:gdLst>
              <a:gd name="connsiteX0" fmla="*/ 0 w 4562733"/>
              <a:gd name="connsiteY0" fmla="*/ 0 h 2756647"/>
              <a:gd name="connsiteX1" fmla="*/ 4562733 w 4562733"/>
              <a:gd name="connsiteY1" fmla="*/ 0 h 2756647"/>
              <a:gd name="connsiteX2" fmla="*/ 4562733 w 4562733"/>
              <a:gd name="connsiteY2" fmla="*/ 2756647 h 2756647"/>
              <a:gd name="connsiteX3" fmla="*/ 0 w 4562733"/>
              <a:gd name="connsiteY3" fmla="*/ 2756647 h 27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733" h="2756647">
                <a:moveTo>
                  <a:pt x="0" y="0"/>
                </a:moveTo>
                <a:lnTo>
                  <a:pt x="4562733" y="0"/>
                </a:lnTo>
                <a:lnTo>
                  <a:pt x="4562733" y="2756647"/>
                </a:lnTo>
                <a:lnTo>
                  <a:pt x="0" y="27566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721951" y="3076015"/>
            <a:ext cx="3422050" cy="2067485"/>
          </a:xfrm>
          <a:custGeom>
            <a:avLst/>
            <a:gdLst>
              <a:gd name="connsiteX0" fmla="*/ 0 w 4562733"/>
              <a:gd name="connsiteY0" fmla="*/ 0 h 2756647"/>
              <a:gd name="connsiteX1" fmla="*/ 4562733 w 4562733"/>
              <a:gd name="connsiteY1" fmla="*/ 0 h 2756647"/>
              <a:gd name="connsiteX2" fmla="*/ 4562733 w 4562733"/>
              <a:gd name="connsiteY2" fmla="*/ 2756647 h 2756647"/>
              <a:gd name="connsiteX3" fmla="*/ 0 w 4562733"/>
              <a:gd name="connsiteY3" fmla="*/ 2756647 h 27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733" h="2756647">
                <a:moveTo>
                  <a:pt x="0" y="0"/>
                </a:moveTo>
                <a:lnTo>
                  <a:pt x="4562733" y="0"/>
                </a:lnTo>
                <a:lnTo>
                  <a:pt x="4562733" y="2756647"/>
                </a:lnTo>
                <a:lnTo>
                  <a:pt x="0" y="27566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52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65219" y="1261630"/>
            <a:ext cx="4034677" cy="3881870"/>
          </a:xfrm>
          <a:custGeom>
            <a:avLst/>
            <a:gdLst>
              <a:gd name="connsiteX0" fmla="*/ 4066525 w 5379569"/>
              <a:gd name="connsiteY0" fmla="*/ 2720976 h 5175826"/>
              <a:gd name="connsiteX1" fmla="*/ 5379569 w 5379569"/>
              <a:gd name="connsiteY1" fmla="*/ 4034021 h 5175826"/>
              <a:gd name="connsiteX2" fmla="*/ 4237764 w 5379569"/>
              <a:gd name="connsiteY2" fmla="*/ 5175826 h 5175826"/>
              <a:gd name="connsiteX3" fmla="*/ 3895287 w 5379569"/>
              <a:gd name="connsiteY3" fmla="*/ 5175826 h 5175826"/>
              <a:gd name="connsiteX4" fmla="*/ 2753481 w 5379569"/>
              <a:gd name="connsiteY4" fmla="*/ 4034021 h 5175826"/>
              <a:gd name="connsiteX5" fmla="*/ 1313045 w 5379569"/>
              <a:gd name="connsiteY5" fmla="*/ 2720976 h 5175826"/>
              <a:gd name="connsiteX6" fmla="*/ 2626089 w 5379569"/>
              <a:gd name="connsiteY6" fmla="*/ 4034021 h 5175826"/>
              <a:gd name="connsiteX7" fmla="*/ 1484284 w 5379569"/>
              <a:gd name="connsiteY7" fmla="*/ 5175826 h 5175826"/>
              <a:gd name="connsiteX8" fmla="*/ 1141806 w 5379569"/>
              <a:gd name="connsiteY8" fmla="*/ 5175826 h 5175826"/>
              <a:gd name="connsiteX9" fmla="*/ 0 w 5379569"/>
              <a:gd name="connsiteY9" fmla="*/ 4034021 h 5175826"/>
              <a:gd name="connsiteX10" fmla="*/ 2689786 w 5379569"/>
              <a:gd name="connsiteY10" fmla="*/ 1360488 h 5175826"/>
              <a:gd name="connsiteX11" fmla="*/ 4002829 w 5379569"/>
              <a:gd name="connsiteY11" fmla="*/ 2673534 h 5175826"/>
              <a:gd name="connsiteX12" fmla="*/ 2689786 w 5379569"/>
              <a:gd name="connsiteY12" fmla="*/ 3986578 h 5175826"/>
              <a:gd name="connsiteX13" fmla="*/ 1376740 w 5379569"/>
              <a:gd name="connsiteY13" fmla="*/ 2673534 h 5175826"/>
              <a:gd name="connsiteX14" fmla="*/ 4066087 w 5379569"/>
              <a:gd name="connsiteY14" fmla="*/ 0 h 5175826"/>
              <a:gd name="connsiteX15" fmla="*/ 5379130 w 5379569"/>
              <a:gd name="connsiteY15" fmla="*/ 1313045 h 5175826"/>
              <a:gd name="connsiteX16" fmla="*/ 4066087 w 5379569"/>
              <a:gd name="connsiteY16" fmla="*/ 2626089 h 5175826"/>
              <a:gd name="connsiteX17" fmla="*/ 2753042 w 5379569"/>
              <a:gd name="connsiteY17" fmla="*/ 1313045 h 51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79569" h="5175826">
                <a:moveTo>
                  <a:pt x="4066525" y="2720976"/>
                </a:moveTo>
                <a:lnTo>
                  <a:pt x="5379569" y="4034021"/>
                </a:lnTo>
                <a:lnTo>
                  <a:pt x="4237764" y="5175826"/>
                </a:lnTo>
                <a:lnTo>
                  <a:pt x="3895287" y="5175826"/>
                </a:lnTo>
                <a:lnTo>
                  <a:pt x="2753481" y="4034021"/>
                </a:lnTo>
                <a:close/>
                <a:moveTo>
                  <a:pt x="1313045" y="2720976"/>
                </a:moveTo>
                <a:lnTo>
                  <a:pt x="2626089" y="4034021"/>
                </a:lnTo>
                <a:lnTo>
                  <a:pt x="1484284" y="5175826"/>
                </a:lnTo>
                <a:lnTo>
                  <a:pt x="1141806" y="5175826"/>
                </a:lnTo>
                <a:lnTo>
                  <a:pt x="0" y="4034021"/>
                </a:lnTo>
                <a:close/>
                <a:moveTo>
                  <a:pt x="2689786" y="1360488"/>
                </a:moveTo>
                <a:lnTo>
                  <a:pt x="4002829" y="2673534"/>
                </a:lnTo>
                <a:lnTo>
                  <a:pt x="2689786" y="3986578"/>
                </a:lnTo>
                <a:lnTo>
                  <a:pt x="1376740" y="2673534"/>
                </a:lnTo>
                <a:close/>
                <a:moveTo>
                  <a:pt x="4066087" y="0"/>
                </a:moveTo>
                <a:lnTo>
                  <a:pt x="5379130" y="1313045"/>
                </a:lnTo>
                <a:lnTo>
                  <a:pt x="4066087" y="2626089"/>
                </a:lnTo>
                <a:lnTo>
                  <a:pt x="2753042" y="131304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86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760260" y="546406"/>
            <a:ext cx="4383740" cy="3634560"/>
          </a:xfrm>
          <a:custGeom>
            <a:avLst/>
            <a:gdLst>
              <a:gd name="connsiteX0" fmla="*/ 4881282 w 5844987"/>
              <a:gd name="connsiteY0" fmla="*/ 1645680 h 4846080"/>
              <a:gd name="connsiteX1" fmla="*/ 5844987 w 5844987"/>
              <a:gd name="connsiteY1" fmla="*/ 2609385 h 4846080"/>
              <a:gd name="connsiteX2" fmla="*/ 5844987 w 5844987"/>
              <a:gd name="connsiteY2" fmla="*/ 3882375 h 4846080"/>
              <a:gd name="connsiteX3" fmla="*/ 4881282 w 5844987"/>
              <a:gd name="connsiteY3" fmla="*/ 4846080 h 4846080"/>
              <a:gd name="connsiteX4" fmla="*/ 3281082 w 5844987"/>
              <a:gd name="connsiteY4" fmla="*/ 3245880 h 4846080"/>
              <a:gd name="connsiteX5" fmla="*/ 1600200 w 5844987"/>
              <a:gd name="connsiteY5" fmla="*/ 1632233 h 4846080"/>
              <a:gd name="connsiteX6" fmla="*/ 3200400 w 5844987"/>
              <a:gd name="connsiteY6" fmla="*/ 3232433 h 4846080"/>
              <a:gd name="connsiteX7" fmla="*/ 1600200 w 5844987"/>
              <a:gd name="connsiteY7" fmla="*/ 4832633 h 4846080"/>
              <a:gd name="connsiteX8" fmla="*/ 0 w 5844987"/>
              <a:gd name="connsiteY8" fmla="*/ 3232433 h 4846080"/>
              <a:gd name="connsiteX9" fmla="*/ 3240741 w 5844987"/>
              <a:gd name="connsiteY9" fmla="*/ 0 h 4846080"/>
              <a:gd name="connsiteX10" fmla="*/ 4840941 w 5844987"/>
              <a:gd name="connsiteY10" fmla="*/ 1600200 h 4846080"/>
              <a:gd name="connsiteX11" fmla="*/ 3240741 w 5844987"/>
              <a:gd name="connsiteY11" fmla="*/ 3200400 h 4846080"/>
              <a:gd name="connsiteX12" fmla="*/ 1640541 w 5844987"/>
              <a:gd name="connsiteY12" fmla="*/ 1600200 h 484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44987" h="4846080">
                <a:moveTo>
                  <a:pt x="4881282" y="1645680"/>
                </a:moveTo>
                <a:lnTo>
                  <a:pt x="5844987" y="2609385"/>
                </a:lnTo>
                <a:lnTo>
                  <a:pt x="5844987" y="3882375"/>
                </a:lnTo>
                <a:lnTo>
                  <a:pt x="4881282" y="4846080"/>
                </a:lnTo>
                <a:lnTo>
                  <a:pt x="3281082" y="3245880"/>
                </a:lnTo>
                <a:close/>
                <a:moveTo>
                  <a:pt x="1600200" y="1632233"/>
                </a:moveTo>
                <a:lnTo>
                  <a:pt x="3200400" y="3232433"/>
                </a:lnTo>
                <a:lnTo>
                  <a:pt x="1600200" y="4832633"/>
                </a:lnTo>
                <a:lnTo>
                  <a:pt x="0" y="3232433"/>
                </a:lnTo>
                <a:close/>
                <a:moveTo>
                  <a:pt x="3240741" y="0"/>
                </a:moveTo>
                <a:lnTo>
                  <a:pt x="4840941" y="1600200"/>
                </a:lnTo>
                <a:lnTo>
                  <a:pt x="3240741" y="3200400"/>
                </a:lnTo>
                <a:lnTo>
                  <a:pt x="1640541" y="1600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71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235858" y="0"/>
            <a:ext cx="2830382" cy="4713468"/>
          </a:xfrm>
          <a:custGeom>
            <a:avLst/>
            <a:gdLst>
              <a:gd name="connsiteX0" fmla="*/ 0 w 3773843"/>
              <a:gd name="connsiteY0" fmla="*/ 0 h 6284624"/>
              <a:gd name="connsiteX1" fmla="*/ 3773843 w 3773843"/>
              <a:gd name="connsiteY1" fmla="*/ 0 h 6284624"/>
              <a:gd name="connsiteX2" fmla="*/ 3773843 w 3773843"/>
              <a:gd name="connsiteY2" fmla="*/ 6284624 h 6284624"/>
              <a:gd name="connsiteX3" fmla="*/ 0 w 3773843"/>
              <a:gd name="connsiteY3" fmla="*/ 6284624 h 628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3843" h="6284624">
                <a:moveTo>
                  <a:pt x="0" y="0"/>
                </a:moveTo>
                <a:lnTo>
                  <a:pt x="3773843" y="0"/>
                </a:lnTo>
                <a:lnTo>
                  <a:pt x="3773843" y="6284624"/>
                </a:lnTo>
                <a:lnTo>
                  <a:pt x="0" y="62846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11384" y="1038786"/>
            <a:ext cx="1876481" cy="2460812"/>
          </a:xfrm>
          <a:custGeom>
            <a:avLst/>
            <a:gdLst>
              <a:gd name="connsiteX0" fmla="*/ 0 w 2501974"/>
              <a:gd name="connsiteY0" fmla="*/ 0 h 3281082"/>
              <a:gd name="connsiteX1" fmla="*/ 2501974 w 2501974"/>
              <a:gd name="connsiteY1" fmla="*/ 0 h 3281082"/>
              <a:gd name="connsiteX2" fmla="*/ 2501974 w 2501974"/>
              <a:gd name="connsiteY2" fmla="*/ 3281082 h 3281082"/>
              <a:gd name="connsiteX3" fmla="*/ 0 w 2501974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1974" h="3281082">
                <a:moveTo>
                  <a:pt x="0" y="0"/>
                </a:moveTo>
                <a:lnTo>
                  <a:pt x="2501974" y="0"/>
                </a:lnTo>
                <a:lnTo>
                  <a:pt x="2501974" y="3281082"/>
                </a:lnTo>
                <a:lnTo>
                  <a:pt x="0" y="32810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64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1487028"/>
            <a:ext cx="3280581" cy="1621076"/>
          </a:xfrm>
          <a:custGeom>
            <a:avLst/>
            <a:gdLst>
              <a:gd name="connsiteX0" fmla="*/ 0 w 4374108"/>
              <a:gd name="connsiteY0" fmla="*/ 0 h 2161434"/>
              <a:gd name="connsiteX1" fmla="*/ 4374108 w 4374108"/>
              <a:gd name="connsiteY1" fmla="*/ 0 h 2161434"/>
              <a:gd name="connsiteX2" fmla="*/ 4374108 w 4374108"/>
              <a:gd name="connsiteY2" fmla="*/ 2161434 h 2161434"/>
              <a:gd name="connsiteX3" fmla="*/ 0 w 4374108"/>
              <a:gd name="connsiteY3" fmla="*/ 2161434 h 216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108" h="2161434">
                <a:moveTo>
                  <a:pt x="0" y="0"/>
                </a:moveTo>
                <a:lnTo>
                  <a:pt x="4374108" y="0"/>
                </a:lnTo>
                <a:lnTo>
                  <a:pt x="4374108" y="2161434"/>
                </a:lnTo>
                <a:lnTo>
                  <a:pt x="0" y="21614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99912" y="1"/>
            <a:ext cx="1797245" cy="2547257"/>
          </a:xfrm>
          <a:custGeom>
            <a:avLst/>
            <a:gdLst>
              <a:gd name="connsiteX0" fmla="*/ 0 w 2396326"/>
              <a:gd name="connsiteY0" fmla="*/ 0 h 3396343"/>
              <a:gd name="connsiteX1" fmla="*/ 2396326 w 2396326"/>
              <a:gd name="connsiteY1" fmla="*/ 0 h 3396343"/>
              <a:gd name="connsiteX2" fmla="*/ 2396326 w 2396326"/>
              <a:gd name="connsiteY2" fmla="*/ 3396343 h 3396343"/>
              <a:gd name="connsiteX3" fmla="*/ 0 w 2396326"/>
              <a:gd name="connsiteY3" fmla="*/ 3396343 h 33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6326" h="3396343">
                <a:moveTo>
                  <a:pt x="0" y="0"/>
                </a:moveTo>
                <a:lnTo>
                  <a:pt x="2396326" y="0"/>
                </a:lnTo>
                <a:lnTo>
                  <a:pt x="2396326" y="3396343"/>
                </a:lnTo>
                <a:lnTo>
                  <a:pt x="0" y="33963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14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04858" y="1502229"/>
            <a:ext cx="2939143" cy="3641272"/>
          </a:xfrm>
          <a:custGeom>
            <a:avLst/>
            <a:gdLst>
              <a:gd name="connsiteX0" fmla="*/ 0 w 3918857"/>
              <a:gd name="connsiteY0" fmla="*/ 0 h 4855029"/>
              <a:gd name="connsiteX1" fmla="*/ 3918857 w 3918857"/>
              <a:gd name="connsiteY1" fmla="*/ 0 h 4855029"/>
              <a:gd name="connsiteX2" fmla="*/ 3918857 w 3918857"/>
              <a:gd name="connsiteY2" fmla="*/ 4855029 h 4855029"/>
              <a:gd name="connsiteX3" fmla="*/ 0 w 3918857"/>
              <a:gd name="connsiteY3" fmla="*/ 4855029 h 485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857" h="4855029">
                <a:moveTo>
                  <a:pt x="0" y="0"/>
                </a:moveTo>
                <a:lnTo>
                  <a:pt x="3918857" y="0"/>
                </a:lnTo>
                <a:lnTo>
                  <a:pt x="3918857" y="4855029"/>
                </a:lnTo>
                <a:lnTo>
                  <a:pt x="0" y="48550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21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400276" y="0"/>
            <a:ext cx="2739219" cy="1817914"/>
          </a:xfrm>
          <a:custGeom>
            <a:avLst/>
            <a:gdLst>
              <a:gd name="connsiteX0" fmla="*/ 0 w 3652292"/>
              <a:gd name="connsiteY0" fmla="*/ 0 h 2423885"/>
              <a:gd name="connsiteX1" fmla="*/ 3652292 w 3652292"/>
              <a:gd name="connsiteY1" fmla="*/ 0 h 2423885"/>
              <a:gd name="connsiteX2" fmla="*/ 3652292 w 3652292"/>
              <a:gd name="connsiteY2" fmla="*/ 2423885 h 2423885"/>
              <a:gd name="connsiteX3" fmla="*/ 0 w 365229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2292" h="2423885">
                <a:moveTo>
                  <a:pt x="0" y="0"/>
                </a:moveTo>
                <a:lnTo>
                  <a:pt x="3652292" y="0"/>
                </a:lnTo>
                <a:lnTo>
                  <a:pt x="365229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400276" y="1990978"/>
            <a:ext cx="2739219" cy="2218778"/>
          </a:xfrm>
          <a:custGeom>
            <a:avLst/>
            <a:gdLst>
              <a:gd name="connsiteX0" fmla="*/ 0 w 3652292"/>
              <a:gd name="connsiteY0" fmla="*/ 0 h 2958371"/>
              <a:gd name="connsiteX1" fmla="*/ 3652292 w 3652292"/>
              <a:gd name="connsiteY1" fmla="*/ 0 h 2958371"/>
              <a:gd name="connsiteX2" fmla="*/ 3652292 w 3652292"/>
              <a:gd name="connsiteY2" fmla="*/ 2958371 h 2958371"/>
              <a:gd name="connsiteX3" fmla="*/ 0 w 3652292"/>
              <a:gd name="connsiteY3" fmla="*/ 2958371 h 295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2292" h="2958371">
                <a:moveTo>
                  <a:pt x="0" y="0"/>
                </a:moveTo>
                <a:lnTo>
                  <a:pt x="3652292" y="0"/>
                </a:lnTo>
                <a:lnTo>
                  <a:pt x="3652292" y="2958371"/>
                </a:lnTo>
                <a:lnTo>
                  <a:pt x="0" y="2958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80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394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947056"/>
            <a:ext cx="3855725" cy="3233058"/>
          </a:xfrm>
          <a:custGeom>
            <a:avLst/>
            <a:gdLst>
              <a:gd name="connsiteX0" fmla="*/ 0 w 5140967"/>
              <a:gd name="connsiteY0" fmla="*/ 1 h 4310744"/>
              <a:gd name="connsiteX1" fmla="*/ 2540000 w 5140967"/>
              <a:gd name="connsiteY1" fmla="*/ 1 h 4310744"/>
              <a:gd name="connsiteX2" fmla="*/ 2540000 w 5140967"/>
              <a:gd name="connsiteY2" fmla="*/ 4310744 h 4310744"/>
              <a:gd name="connsiteX3" fmla="*/ 0 w 5140967"/>
              <a:gd name="connsiteY3" fmla="*/ 4310744 h 4310744"/>
              <a:gd name="connsiteX4" fmla="*/ 2600967 w 5140967"/>
              <a:gd name="connsiteY4" fmla="*/ 0 h 4310744"/>
              <a:gd name="connsiteX5" fmla="*/ 5140967 w 5140967"/>
              <a:gd name="connsiteY5" fmla="*/ 0 h 4310744"/>
              <a:gd name="connsiteX6" fmla="*/ 5140967 w 5140967"/>
              <a:gd name="connsiteY6" fmla="*/ 4310743 h 4310744"/>
              <a:gd name="connsiteX7" fmla="*/ 2600967 w 5140967"/>
              <a:gd name="connsiteY7" fmla="*/ 4310743 h 431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0967" h="4310744">
                <a:moveTo>
                  <a:pt x="0" y="1"/>
                </a:moveTo>
                <a:lnTo>
                  <a:pt x="2540000" y="1"/>
                </a:lnTo>
                <a:lnTo>
                  <a:pt x="2540000" y="4310744"/>
                </a:lnTo>
                <a:lnTo>
                  <a:pt x="0" y="4310744"/>
                </a:lnTo>
                <a:close/>
                <a:moveTo>
                  <a:pt x="2600967" y="0"/>
                </a:moveTo>
                <a:lnTo>
                  <a:pt x="5140967" y="0"/>
                </a:lnTo>
                <a:lnTo>
                  <a:pt x="5140967" y="4310743"/>
                </a:lnTo>
                <a:lnTo>
                  <a:pt x="2600967" y="43107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08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685105" y="1139484"/>
            <a:ext cx="2671424" cy="4004017"/>
          </a:xfrm>
          <a:custGeom>
            <a:avLst/>
            <a:gdLst>
              <a:gd name="connsiteX0" fmla="*/ 0 w 3561898"/>
              <a:gd name="connsiteY0" fmla="*/ 0 h 5338689"/>
              <a:gd name="connsiteX1" fmla="*/ 3561898 w 3561898"/>
              <a:gd name="connsiteY1" fmla="*/ 0 h 5338689"/>
              <a:gd name="connsiteX2" fmla="*/ 3561898 w 3561898"/>
              <a:gd name="connsiteY2" fmla="*/ 5338689 h 5338689"/>
              <a:gd name="connsiteX3" fmla="*/ 0 w 3561898"/>
              <a:gd name="connsiteY3" fmla="*/ 5338689 h 5338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1898" h="5338689">
                <a:moveTo>
                  <a:pt x="0" y="0"/>
                </a:moveTo>
                <a:lnTo>
                  <a:pt x="3561898" y="0"/>
                </a:lnTo>
                <a:lnTo>
                  <a:pt x="3561898" y="5338689"/>
                </a:lnTo>
                <a:lnTo>
                  <a:pt x="0" y="53386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20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388429" y="353414"/>
            <a:ext cx="2874669" cy="2874669"/>
          </a:xfrm>
          <a:custGeom>
            <a:avLst/>
            <a:gdLst>
              <a:gd name="connsiteX0" fmla="*/ 1916446 w 3832892"/>
              <a:gd name="connsiteY0" fmla="*/ 0 h 3832892"/>
              <a:gd name="connsiteX1" fmla="*/ 3832892 w 3832892"/>
              <a:gd name="connsiteY1" fmla="*/ 1916446 h 3832892"/>
              <a:gd name="connsiteX2" fmla="*/ 1916446 w 3832892"/>
              <a:gd name="connsiteY2" fmla="*/ 3832892 h 3832892"/>
              <a:gd name="connsiteX3" fmla="*/ 0 w 3832892"/>
              <a:gd name="connsiteY3" fmla="*/ 1916446 h 383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2892" h="3832892">
                <a:moveTo>
                  <a:pt x="1916446" y="0"/>
                </a:moveTo>
                <a:lnTo>
                  <a:pt x="3832892" y="1916446"/>
                </a:lnTo>
                <a:lnTo>
                  <a:pt x="1916446" y="3832892"/>
                </a:lnTo>
                <a:lnTo>
                  <a:pt x="0" y="19164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96102" y="1838799"/>
            <a:ext cx="2247899" cy="2874669"/>
          </a:xfrm>
          <a:custGeom>
            <a:avLst/>
            <a:gdLst>
              <a:gd name="connsiteX0" fmla="*/ 1916446 w 2997199"/>
              <a:gd name="connsiteY0" fmla="*/ 0 h 3832892"/>
              <a:gd name="connsiteX1" fmla="*/ 2997199 w 2997199"/>
              <a:gd name="connsiteY1" fmla="*/ 1080753 h 3832892"/>
              <a:gd name="connsiteX2" fmla="*/ 2997199 w 2997199"/>
              <a:gd name="connsiteY2" fmla="*/ 2752139 h 3832892"/>
              <a:gd name="connsiteX3" fmla="*/ 1916446 w 2997199"/>
              <a:gd name="connsiteY3" fmla="*/ 3832892 h 3832892"/>
              <a:gd name="connsiteX4" fmla="*/ 0 w 2997199"/>
              <a:gd name="connsiteY4" fmla="*/ 1916446 h 383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7199" h="3832892">
                <a:moveTo>
                  <a:pt x="1916446" y="0"/>
                </a:moveTo>
                <a:lnTo>
                  <a:pt x="2997199" y="1080753"/>
                </a:lnTo>
                <a:lnTo>
                  <a:pt x="2997199" y="2752139"/>
                </a:lnTo>
                <a:lnTo>
                  <a:pt x="1916446" y="3832892"/>
                </a:lnTo>
                <a:lnTo>
                  <a:pt x="0" y="19164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77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30141" y="2960913"/>
            <a:ext cx="5954486" cy="2193472"/>
          </a:xfrm>
          <a:custGeom>
            <a:avLst/>
            <a:gdLst>
              <a:gd name="connsiteX0" fmla="*/ 0 w 7939314"/>
              <a:gd name="connsiteY0" fmla="*/ 0 h 2924629"/>
              <a:gd name="connsiteX1" fmla="*/ 7939314 w 7939314"/>
              <a:gd name="connsiteY1" fmla="*/ 0 h 2924629"/>
              <a:gd name="connsiteX2" fmla="*/ 7939314 w 7939314"/>
              <a:gd name="connsiteY2" fmla="*/ 2924629 h 2924629"/>
              <a:gd name="connsiteX3" fmla="*/ 0 w 7939314"/>
              <a:gd name="connsiteY3" fmla="*/ 2924629 h 292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9314" h="2924629">
                <a:moveTo>
                  <a:pt x="0" y="0"/>
                </a:moveTo>
                <a:lnTo>
                  <a:pt x="7939314" y="0"/>
                </a:lnTo>
                <a:lnTo>
                  <a:pt x="7939314" y="2924629"/>
                </a:lnTo>
                <a:lnTo>
                  <a:pt x="0" y="29246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93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847758" cy="5143500"/>
          </a:xfrm>
          <a:custGeom>
            <a:avLst/>
            <a:gdLst>
              <a:gd name="connsiteX0" fmla="*/ 2438842 w 7797010"/>
              <a:gd name="connsiteY0" fmla="*/ 4177777 h 6858000"/>
              <a:gd name="connsiteX1" fmla="*/ 4198438 w 7797010"/>
              <a:gd name="connsiteY1" fmla="*/ 5937374 h 6858000"/>
              <a:gd name="connsiteX2" fmla="*/ 3277812 w 7797010"/>
              <a:gd name="connsiteY2" fmla="*/ 6858000 h 6858000"/>
              <a:gd name="connsiteX3" fmla="*/ 1599872 w 7797010"/>
              <a:gd name="connsiteY3" fmla="*/ 6858000 h 6858000"/>
              <a:gd name="connsiteX4" fmla="*/ 679245 w 7797010"/>
              <a:gd name="connsiteY4" fmla="*/ 5937374 h 6858000"/>
              <a:gd name="connsiteX5" fmla="*/ 4238128 w 7797010"/>
              <a:gd name="connsiteY5" fmla="*/ 2371527 h 6858000"/>
              <a:gd name="connsiteX6" fmla="*/ 5997724 w 7797010"/>
              <a:gd name="connsiteY6" fmla="*/ 4131124 h 6858000"/>
              <a:gd name="connsiteX7" fmla="*/ 4238128 w 7797010"/>
              <a:gd name="connsiteY7" fmla="*/ 5890720 h 6858000"/>
              <a:gd name="connsiteX8" fmla="*/ 2478532 w 7797010"/>
              <a:gd name="connsiteY8" fmla="*/ 4131124 h 6858000"/>
              <a:gd name="connsiteX9" fmla="*/ 639556 w 7797010"/>
              <a:gd name="connsiteY9" fmla="*/ 2371527 h 6858000"/>
              <a:gd name="connsiteX10" fmla="*/ 2399152 w 7797010"/>
              <a:gd name="connsiteY10" fmla="*/ 4131124 h 6858000"/>
              <a:gd name="connsiteX11" fmla="*/ 639556 w 7797010"/>
              <a:gd name="connsiteY11" fmla="*/ 5890720 h 6858000"/>
              <a:gd name="connsiteX12" fmla="*/ 0 w 7797010"/>
              <a:gd name="connsiteY12" fmla="*/ 5251165 h 6858000"/>
              <a:gd name="connsiteX13" fmla="*/ 0 w 7797010"/>
              <a:gd name="connsiteY13" fmla="*/ 3011083 h 6858000"/>
              <a:gd name="connsiteX14" fmla="*/ 2438842 w 7797010"/>
              <a:gd name="connsiteY14" fmla="*/ 565278 h 6858000"/>
              <a:gd name="connsiteX15" fmla="*/ 4198438 w 7797010"/>
              <a:gd name="connsiteY15" fmla="*/ 2324874 h 6858000"/>
              <a:gd name="connsiteX16" fmla="*/ 2438842 w 7797010"/>
              <a:gd name="connsiteY16" fmla="*/ 4084470 h 6858000"/>
              <a:gd name="connsiteX17" fmla="*/ 679245 w 7797010"/>
              <a:gd name="connsiteY17" fmla="*/ 2324874 h 6858000"/>
              <a:gd name="connsiteX18" fmla="*/ 6037414 w 7797010"/>
              <a:gd name="connsiteY18" fmla="*/ 565277 h 6858000"/>
              <a:gd name="connsiteX19" fmla="*/ 7797010 w 7797010"/>
              <a:gd name="connsiteY19" fmla="*/ 2324874 h 6858000"/>
              <a:gd name="connsiteX20" fmla="*/ 6037414 w 7797010"/>
              <a:gd name="connsiteY20" fmla="*/ 4084470 h 6858000"/>
              <a:gd name="connsiteX21" fmla="*/ 4277817 w 7797010"/>
              <a:gd name="connsiteY21" fmla="*/ 2324874 h 6858000"/>
              <a:gd name="connsiteX22" fmla="*/ 2997157 w 7797010"/>
              <a:gd name="connsiteY22" fmla="*/ 0 h 6858000"/>
              <a:gd name="connsiteX23" fmla="*/ 5479100 w 7797010"/>
              <a:gd name="connsiteY23" fmla="*/ 0 h 6858000"/>
              <a:gd name="connsiteX24" fmla="*/ 5997724 w 7797010"/>
              <a:gd name="connsiteY24" fmla="*/ 518625 h 6858000"/>
              <a:gd name="connsiteX25" fmla="*/ 4238128 w 7797010"/>
              <a:gd name="connsiteY25" fmla="*/ 2278221 h 6858000"/>
              <a:gd name="connsiteX26" fmla="*/ 2478532 w 7797010"/>
              <a:gd name="connsiteY26" fmla="*/ 5186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797010" h="6858000">
                <a:moveTo>
                  <a:pt x="2438842" y="4177777"/>
                </a:moveTo>
                <a:lnTo>
                  <a:pt x="4198438" y="5937374"/>
                </a:lnTo>
                <a:lnTo>
                  <a:pt x="3277812" y="6858000"/>
                </a:lnTo>
                <a:lnTo>
                  <a:pt x="1599872" y="6858000"/>
                </a:lnTo>
                <a:lnTo>
                  <a:pt x="679245" y="5937374"/>
                </a:lnTo>
                <a:close/>
                <a:moveTo>
                  <a:pt x="4238128" y="2371527"/>
                </a:moveTo>
                <a:lnTo>
                  <a:pt x="5997724" y="4131124"/>
                </a:lnTo>
                <a:lnTo>
                  <a:pt x="4238128" y="5890720"/>
                </a:lnTo>
                <a:lnTo>
                  <a:pt x="2478532" y="4131124"/>
                </a:lnTo>
                <a:close/>
                <a:moveTo>
                  <a:pt x="639556" y="2371527"/>
                </a:moveTo>
                <a:lnTo>
                  <a:pt x="2399152" y="4131124"/>
                </a:lnTo>
                <a:lnTo>
                  <a:pt x="639556" y="5890720"/>
                </a:lnTo>
                <a:lnTo>
                  <a:pt x="0" y="5251165"/>
                </a:lnTo>
                <a:lnTo>
                  <a:pt x="0" y="3011083"/>
                </a:lnTo>
                <a:close/>
                <a:moveTo>
                  <a:pt x="2438842" y="565278"/>
                </a:moveTo>
                <a:lnTo>
                  <a:pt x="4198438" y="2324874"/>
                </a:lnTo>
                <a:lnTo>
                  <a:pt x="2438842" y="4084470"/>
                </a:lnTo>
                <a:lnTo>
                  <a:pt x="679245" y="2324874"/>
                </a:lnTo>
                <a:close/>
                <a:moveTo>
                  <a:pt x="6037414" y="565277"/>
                </a:moveTo>
                <a:lnTo>
                  <a:pt x="7797010" y="2324874"/>
                </a:lnTo>
                <a:lnTo>
                  <a:pt x="6037414" y="4084470"/>
                </a:lnTo>
                <a:lnTo>
                  <a:pt x="4277817" y="2324874"/>
                </a:lnTo>
                <a:close/>
                <a:moveTo>
                  <a:pt x="2997157" y="0"/>
                </a:moveTo>
                <a:lnTo>
                  <a:pt x="5479100" y="0"/>
                </a:lnTo>
                <a:lnTo>
                  <a:pt x="5997724" y="518625"/>
                </a:lnTo>
                <a:lnTo>
                  <a:pt x="4238128" y="2278221"/>
                </a:lnTo>
                <a:lnTo>
                  <a:pt x="2478532" y="5186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51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00277" y="405213"/>
            <a:ext cx="7754275" cy="2228105"/>
          </a:xfrm>
          <a:custGeom>
            <a:avLst/>
            <a:gdLst>
              <a:gd name="connsiteX0" fmla="*/ 0 w 10339033"/>
              <a:gd name="connsiteY0" fmla="*/ 0 h 2970807"/>
              <a:gd name="connsiteX1" fmla="*/ 10339033 w 10339033"/>
              <a:gd name="connsiteY1" fmla="*/ 0 h 2970807"/>
              <a:gd name="connsiteX2" fmla="*/ 10339033 w 10339033"/>
              <a:gd name="connsiteY2" fmla="*/ 2970807 h 2970807"/>
              <a:gd name="connsiteX3" fmla="*/ 0 w 10339033"/>
              <a:gd name="connsiteY3" fmla="*/ 2970807 h 297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9033" h="2970807">
                <a:moveTo>
                  <a:pt x="0" y="0"/>
                </a:moveTo>
                <a:lnTo>
                  <a:pt x="10339033" y="0"/>
                </a:lnTo>
                <a:lnTo>
                  <a:pt x="10339033" y="2970807"/>
                </a:lnTo>
                <a:lnTo>
                  <a:pt x="0" y="29708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30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59655" y="1751427"/>
            <a:ext cx="1920240" cy="2443363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2679896" y="1751427"/>
            <a:ext cx="1920240" cy="2443363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600136" y="1751427"/>
            <a:ext cx="1920240" cy="2443363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6520376" y="1751427"/>
            <a:ext cx="1920240" cy="2443363"/>
          </a:xfrm>
          <a:custGeom>
            <a:avLst/>
            <a:gdLst>
              <a:gd name="connsiteX0" fmla="*/ 0 w 2560320"/>
              <a:gd name="connsiteY0" fmla="*/ 0 h 3257817"/>
              <a:gd name="connsiteX1" fmla="*/ 2560320 w 2560320"/>
              <a:gd name="connsiteY1" fmla="*/ 0 h 3257817"/>
              <a:gd name="connsiteX2" fmla="*/ 2560320 w 2560320"/>
              <a:gd name="connsiteY2" fmla="*/ 3257817 h 3257817"/>
              <a:gd name="connsiteX3" fmla="*/ 0 w 2560320"/>
              <a:gd name="connsiteY3" fmla="*/ 3257817 h 3257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20" h="3257817">
                <a:moveTo>
                  <a:pt x="0" y="0"/>
                </a:moveTo>
                <a:lnTo>
                  <a:pt x="2560320" y="0"/>
                </a:lnTo>
                <a:lnTo>
                  <a:pt x="2560320" y="3257817"/>
                </a:lnTo>
                <a:lnTo>
                  <a:pt x="0" y="3257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0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4447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 userDrawn="1"/>
        </p:nvSpPr>
        <p:spPr>
          <a:xfrm>
            <a:off x="779576" y="630788"/>
            <a:ext cx="3903317" cy="3903317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355600" sx="102000" sy="102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08337" y="767489"/>
            <a:ext cx="3625908" cy="3625908"/>
          </a:xfrm>
          <a:custGeom>
            <a:avLst/>
            <a:gdLst>
              <a:gd name="connsiteX0" fmla="*/ 2417272 w 4834544"/>
              <a:gd name="connsiteY0" fmla="*/ 0 h 4834544"/>
              <a:gd name="connsiteX1" fmla="*/ 4834544 w 4834544"/>
              <a:gd name="connsiteY1" fmla="*/ 2417272 h 4834544"/>
              <a:gd name="connsiteX2" fmla="*/ 2417272 w 4834544"/>
              <a:gd name="connsiteY2" fmla="*/ 4834544 h 4834544"/>
              <a:gd name="connsiteX3" fmla="*/ 0 w 4834544"/>
              <a:gd name="connsiteY3" fmla="*/ 2417272 h 483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4544" h="4834544">
                <a:moveTo>
                  <a:pt x="2417272" y="0"/>
                </a:moveTo>
                <a:lnTo>
                  <a:pt x="4834544" y="2417272"/>
                </a:lnTo>
                <a:lnTo>
                  <a:pt x="2417272" y="4834544"/>
                </a:lnTo>
                <a:lnTo>
                  <a:pt x="0" y="24172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72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439551" y="3430591"/>
            <a:ext cx="5704449" cy="1404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835833" y="2479431"/>
            <a:ext cx="3247967" cy="1817914"/>
          </a:xfrm>
          <a:custGeom>
            <a:avLst/>
            <a:gdLst>
              <a:gd name="connsiteX0" fmla="*/ 0 w 4330622"/>
              <a:gd name="connsiteY0" fmla="*/ 0 h 2423885"/>
              <a:gd name="connsiteX1" fmla="*/ 4330622 w 4330622"/>
              <a:gd name="connsiteY1" fmla="*/ 0 h 2423885"/>
              <a:gd name="connsiteX2" fmla="*/ 4330622 w 4330622"/>
              <a:gd name="connsiteY2" fmla="*/ 2423885 h 2423885"/>
              <a:gd name="connsiteX3" fmla="*/ 0 w 433062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0622" h="2423885">
                <a:moveTo>
                  <a:pt x="0" y="0"/>
                </a:moveTo>
                <a:lnTo>
                  <a:pt x="4330622" y="0"/>
                </a:lnTo>
                <a:lnTo>
                  <a:pt x="433062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203199" y="2479431"/>
            <a:ext cx="3247967" cy="1817914"/>
          </a:xfrm>
          <a:custGeom>
            <a:avLst/>
            <a:gdLst>
              <a:gd name="connsiteX0" fmla="*/ 0 w 4330622"/>
              <a:gd name="connsiteY0" fmla="*/ 0 h 2423885"/>
              <a:gd name="connsiteX1" fmla="*/ 4330622 w 4330622"/>
              <a:gd name="connsiteY1" fmla="*/ 0 h 2423885"/>
              <a:gd name="connsiteX2" fmla="*/ 4330622 w 4330622"/>
              <a:gd name="connsiteY2" fmla="*/ 2423885 h 2423885"/>
              <a:gd name="connsiteX3" fmla="*/ 0 w 433062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0622" h="2423885">
                <a:moveTo>
                  <a:pt x="0" y="0"/>
                </a:moveTo>
                <a:lnTo>
                  <a:pt x="4330622" y="0"/>
                </a:lnTo>
                <a:lnTo>
                  <a:pt x="433062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692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355197" y="0"/>
            <a:ext cx="4353534" cy="4775784"/>
          </a:xfrm>
          <a:custGeom>
            <a:avLst/>
            <a:gdLst>
              <a:gd name="connsiteX0" fmla="*/ 1916446 w 5804712"/>
              <a:gd name="connsiteY0" fmla="*/ 2534820 h 6367712"/>
              <a:gd name="connsiteX1" fmla="*/ 3832892 w 5804712"/>
              <a:gd name="connsiteY1" fmla="*/ 4451266 h 6367712"/>
              <a:gd name="connsiteX2" fmla="*/ 1916446 w 5804712"/>
              <a:gd name="connsiteY2" fmla="*/ 6367712 h 6367712"/>
              <a:gd name="connsiteX3" fmla="*/ 0 w 5804712"/>
              <a:gd name="connsiteY3" fmla="*/ 4451266 h 6367712"/>
              <a:gd name="connsiteX4" fmla="*/ 3888266 w 5804712"/>
              <a:gd name="connsiteY4" fmla="*/ 562103 h 6367712"/>
              <a:gd name="connsiteX5" fmla="*/ 5804712 w 5804712"/>
              <a:gd name="connsiteY5" fmla="*/ 2478549 h 6367712"/>
              <a:gd name="connsiteX6" fmla="*/ 3888266 w 5804712"/>
              <a:gd name="connsiteY6" fmla="*/ 4394995 h 6367712"/>
              <a:gd name="connsiteX7" fmla="*/ 1971820 w 5804712"/>
              <a:gd name="connsiteY7" fmla="*/ 2478549 h 6367712"/>
              <a:gd name="connsiteX8" fmla="*/ 484178 w 5804712"/>
              <a:gd name="connsiteY8" fmla="*/ 0 h 6367712"/>
              <a:gd name="connsiteX9" fmla="*/ 3348714 w 5804712"/>
              <a:gd name="connsiteY9" fmla="*/ 0 h 6367712"/>
              <a:gd name="connsiteX10" fmla="*/ 3832892 w 5804712"/>
              <a:gd name="connsiteY10" fmla="*/ 484178 h 6367712"/>
              <a:gd name="connsiteX11" fmla="*/ 1916446 w 5804712"/>
              <a:gd name="connsiteY11" fmla="*/ 2400624 h 6367712"/>
              <a:gd name="connsiteX12" fmla="*/ 0 w 5804712"/>
              <a:gd name="connsiteY12" fmla="*/ 484178 h 636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04712" h="6367712">
                <a:moveTo>
                  <a:pt x="1916446" y="2534820"/>
                </a:moveTo>
                <a:lnTo>
                  <a:pt x="3832892" y="4451266"/>
                </a:lnTo>
                <a:lnTo>
                  <a:pt x="1916446" y="6367712"/>
                </a:lnTo>
                <a:lnTo>
                  <a:pt x="0" y="4451266"/>
                </a:lnTo>
                <a:close/>
                <a:moveTo>
                  <a:pt x="3888266" y="562103"/>
                </a:moveTo>
                <a:lnTo>
                  <a:pt x="5804712" y="2478549"/>
                </a:lnTo>
                <a:lnTo>
                  <a:pt x="3888266" y="4394995"/>
                </a:lnTo>
                <a:lnTo>
                  <a:pt x="1971820" y="2478549"/>
                </a:lnTo>
                <a:close/>
                <a:moveTo>
                  <a:pt x="484178" y="0"/>
                </a:moveTo>
                <a:lnTo>
                  <a:pt x="3348714" y="0"/>
                </a:lnTo>
                <a:lnTo>
                  <a:pt x="3832892" y="484178"/>
                </a:lnTo>
                <a:lnTo>
                  <a:pt x="1916446" y="2400624"/>
                </a:lnTo>
                <a:lnTo>
                  <a:pt x="0" y="48417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4158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1362407"/>
            <a:ext cx="2321169" cy="1817914"/>
          </a:xfrm>
          <a:custGeom>
            <a:avLst/>
            <a:gdLst>
              <a:gd name="connsiteX0" fmla="*/ 0 w 3094892"/>
              <a:gd name="connsiteY0" fmla="*/ 0 h 2423885"/>
              <a:gd name="connsiteX1" fmla="*/ 3094892 w 3094892"/>
              <a:gd name="connsiteY1" fmla="*/ 0 h 2423885"/>
              <a:gd name="connsiteX2" fmla="*/ 3094892 w 3094892"/>
              <a:gd name="connsiteY2" fmla="*/ 2423885 h 2423885"/>
              <a:gd name="connsiteX3" fmla="*/ 0 w 3094892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4892" h="2423885">
                <a:moveTo>
                  <a:pt x="0" y="0"/>
                </a:moveTo>
                <a:lnTo>
                  <a:pt x="3094892" y="0"/>
                </a:lnTo>
                <a:lnTo>
                  <a:pt x="3094892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447445" y="1362406"/>
            <a:ext cx="2081477" cy="3781094"/>
          </a:xfrm>
          <a:custGeom>
            <a:avLst/>
            <a:gdLst>
              <a:gd name="connsiteX0" fmla="*/ 0 w 2775303"/>
              <a:gd name="connsiteY0" fmla="*/ 0 h 5041458"/>
              <a:gd name="connsiteX1" fmla="*/ 2775303 w 2775303"/>
              <a:gd name="connsiteY1" fmla="*/ 0 h 5041458"/>
              <a:gd name="connsiteX2" fmla="*/ 2775303 w 2775303"/>
              <a:gd name="connsiteY2" fmla="*/ 5041458 h 5041458"/>
              <a:gd name="connsiteX3" fmla="*/ 0 w 2775303"/>
              <a:gd name="connsiteY3" fmla="*/ 5041458 h 504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303" h="5041458">
                <a:moveTo>
                  <a:pt x="0" y="0"/>
                </a:moveTo>
                <a:lnTo>
                  <a:pt x="2775303" y="0"/>
                </a:lnTo>
                <a:lnTo>
                  <a:pt x="2775303" y="5041458"/>
                </a:lnTo>
                <a:lnTo>
                  <a:pt x="0" y="5041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0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457072" y="-1"/>
            <a:ext cx="2697480" cy="3386797"/>
          </a:xfrm>
          <a:custGeom>
            <a:avLst/>
            <a:gdLst>
              <a:gd name="connsiteX0" fmla="*/ 0 w 3596640"/>
              <a:gd name="connsiteY0" fmla="*/ 0 h 4515729"/>
              <a:gd name="connsiteX1" fmla="*/ 3596640 w 3596640"/>
              <a:gd name="connsiteY1" fmla="*/ 0 h 4515729"/>
              <a:gd name="connsiteX2" fmla="*/ 3596640 w 3596640"/>
              <a:gd name="connsiteY2" fmla="*/ 4515729 h 4515729"/>
              <a:gd name="connsiteX3" fmla="*/ 0 w 3596640"/>
              <a:gd name="connsiteY3" fmla="*/ 4515729 h 45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6640" h="4515729">
                <a:moveTo>
                  <a:pt x="0" y="0"/>
                </a:moveTo>
                <a:lnTo>
                  <a:pt x="3596640" y="0"/>
                </a:lnTo>
                <a:lnTo>
                  <a:pt x="3596640" y="4515729"/>
                </a:lnTo>
                <a:lnTo>
                  <a:pt x="0" y="45157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352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410222" y="1008858"/>
            <a:ext cx="2839479" cy="2795447"/>
          </a:xfrm>
          <a:custGeom>
            <a:avLst/>
            <a:gdLst>
              <a:gd name="connsiteX0" fmla="*/ 0 w 3785972"/>
              <a:gd name="connsiteY0" fmla="*/ 0 h 3727263"/>
              <a:gd name="connsiteX1" fmla="*/ 3785972 w 3785972"/>
              <a:gd name="connsiteY1" fmla="*/ 0 h 3727263"/>
              <a:gd name="connsiteX2" fmla="*/ 3785972 w 3785972"/>
              <a:gd name="connsiteY2" fmla="*/ 3727263 h 3727263"/>
              <a:gd name="connsiteX3" fmla="*/ 0 w 3785972"/>
              <a:gd name="connsiteY3" fmla="*/ 3727263 h 372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5972" h="3727263">
                <a:moveTo>
                  <a:pt x="0" y="0"/>
                </a:moveTo>
                <a:lnTo>
                  <a:pt x="3785972" y="0"/>
                </a:lnTo>
                <a:lnTo>
                  <a:pt x="3785972" y="3727263"/>
                </a:lnTo>
                <a:lnTo>
                  <a:pt x="0" y="37272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111948" y="2722270"/>
            <a:ext cx="2444261" cy="1817914"/>
          </a:xfrm>
          <a:custGeom>
            <a:avLst/>
            <a:gdLst>
              <a:gd name="connsiteX0" fmla="*/ 0 w 3259015"/>
              <a:gd name="connsiteY0" fmla="*/ 0 h 2423885"/>
              <a:gd name="connsiteX1" fmla="*/ 3259015 w 3259015"/>
              <a:gd name="connsiteY1" fmla="*/ 0 h 2423885"/>
              <a:gd name="connsiteX2" fmla="*/ 3259015 w 3259015"/>
              <a:gd name="connsiteY2" fmla="*/ 2423885 h 2423885"/>
              <a:gd name="connsiteX3" fmla="*/ 0 w 3259015"/>
              <a:gd name="connsiteY3" fmla="*/ 2423885 h 242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015" h="2423885">
                <a:moveTo>
                  <a:pt x="0" y="0"/>
                </a:moveTo>
                <a:lnTo>
                  <a:pt x="3259015" y="0"/>
                </a:lnTo>
                <a:lnTo>
                  <a:pt x="3259015" y="2423885"/>
                </a:lnTo>
                <a:lnTo>
                  <a:pt x="0" y="24238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770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08131" y="1708398"/>
            <a:ext cx="2687471" cy="2687471"/>
          </a:xfrm>
          <a:custGeom>
            <a:avLst/>
            <a:gdLst>
              <a:gd name="connsiteX0" fmla="*/ 1791648 w 3583295"/>
              <a:gd name="connsiteY0" fmla="*/ 0 h 3583295"/>
              <a:gd name="connsiteX1" fmla="*/ 3583295 w 3583295"/>
              <a:gd name="connsiteY1" fmla="*/ 1791648 h 3583295"/>
              <a:gd name="connsiteX2" fmla="*/ 1791648 w 3583295"/>
              <a:gd name="connsiteY2" fmla="*/ 3583295 h 3583295"/>
              <a:gd name="connsiteX3" fmla="*/ 0 w 3583295"/>
              <a:gd name="connsiteY3" fmla="*/ 1791648 h 358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295" h="3583295">
                <a:moveTo>
                  <a:pt x="1791648" y="0"/>
                </a:moveTo>
                <a:lnTo>
                  <a:pt x="3583295" y="1791648"/>
                </a:lnTo>
                <a:lnTo>
                  <a:pt x="1791648" y="3583295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098501" y="1708398"/>
            <a:ext cx="2687471" cy="2687471"/>
          </a:xfrm>
          <a:custGeom>
            <a:avLst/>
            <a:gdLst>
              <a:gd name="connsiteX0" fmla="*/ 1791648 w 3583295"/>
              <a:gd name="connsiteY0" fmla="*/ 0 h 3583295"/>
              <a:gd name="connsiteX1" fmla="*/ 3583295 w 3583295"/>
              <a:gd name="connsiteY1" fmla="*/ 1791648 h 3583295"/>
              <a:gd name="connsiteX2" fmla="*/ 1791648 w 3583295"/>
              <a:gd name="connsiteY2" fmla="*/ 3583295 h 3583295"/>
              <a:gd name="connsiteX3" fmla="*/ 0 w 3583295"/>
              <a:gd name="connsiteY3" fmla="*/ 1791648 h 358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295" h="3583295">
                <a:moveTo>
                  <a:pt x="1791648" y="0"/>
                </a:moveTo>
                <a:lnTo>
                  <a:pt x="3583295" y="1791648"/>
                </a:lnTo>
                <a:lnTo>
                  <a:pt x="1791648" y="3583295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2653316" y="3153582"/>
            <a:ext cx="2687471" cy="2000469"/>
          </a:xfrm>
          <a:custGeom>
            <a:avLst/>
            <a:gdLst>
              <a:gd name="connsiteX0" fmla="*/ 1791648 w 3583295"/>
              <a:gd name="connsiteY0" fmla="*/ 0 h 2667292"/>
              <a:gd name="connsiteX1" fmla="*/ 3583295 w 3583295"/>
              <a:gd name="connsiteY1" fmla="*/ 1791648 h 2667292"/>
              <a:gd name="connsiteX2" fmla="*/ 2707651 w 3583295"/>
              <a:gd name="connsiteY2" fmla="*/ 2667292 h 2667292"/>
              <a:gd name="connsiteX3" fmla="*/ 875644 w 3583295"/>
              <a:gd name="connsiteY3" fmla="*/ 2667292 h 2667292"/>
              <a:gd name="connsiteX4" fmla="*/ 0 w 3583295"/>
              <a:gd name="connsiteY4" fmla="*/ 1791648 h 266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3295" h="2667292">
                <a:moveTo>
                  <a:pt x="1791648" y="0"/>
                </a:moveTo>
                <a:lnTo>
                  <a:pt x="3583295" y="1791648"/>
                </a:lnTo>
                <a:lnTo>
                  <a:pt x="2707651" y="2667292"/>
                </a:lnTo>
                <a:lnTo>
                  <a:pt x="875644" y="2667292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5537347" y="3153582"/>
            <a:ext cx="2687471" cy="2000469"/>
          </a:xfrm>
          <a:custGeom>
            <a:avLst/>
            <a:gdLst>
              <a:gd name="connsiteX0" fmla="*/ 1791647 w 3583295"/>
              <a:gd name="connsiteY0" fmla="*/ 0 h 2667292"/>
              <a:gd name="connsiteX1" fmla="*/ 3583295 w 3583295"/>
              <a:gd name="connsiteY1" fmla="*/ 1791648 h 2667292"/>
              <a:gd name="connsiteX2" fmla="*/ 2707651 w 3583295"/>
              <a:gd name="connsiteY2" fmla="*/ 2667292 h 2667292"/>
              <a:gd name="connsiteX3" fmla="*/ 875644 w 3583295"/>
              <a:gd name="connsiteY3" fmla="*/ 2667292 h 2667292"/>
              <a:gd name="connsiteX4" fmla="*/ 0 w 3583295"/>
              <a:gd name="connsiteY4" fmla="*/ 1791648 h 266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3295" h="2667292">
                <a:moveTo>
                  <a:pt x="1791647" y="0"/>
                </a:moveTo>
                <a:lnTo>
                  <a:pt x="3583295" y="1791648"/>
                </a:lnTo>
                <a:lnTo>
                  <a:pt x="2707651" y="2667292"/>
                </a:lnTo>
                <a:lnTo>
                  <a:pt x="875644" y="2667292"/>
                </a:lnTo>
                <a:lnTo>
                  <a:pt x="0" y="17916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878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71BF7F-B786-4E08-8B1D-7E75ABD0EC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4290" y="1242828"/>
            <a:ext cx="4072626" cy="366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884084" y="1709001"/>
            <a:ext cx="3292763" cy="1781426"/>
          </a:xfrm>
          <a:custGeom>
            <a:avLst/>
            <a:gdLst>
              <a:gd name="connsiteX0" fmla="*/ 0 w 4390350"/>
              <a:gd name="connsiteY0" fmla="*/ 0 h 2375235"/>
              <a:gd name="connsiteX1" fmla="*/ 4390350 w 4390350"/>
              <a:gd name="connsiteY1" fmla="*/ 0 h 2375235"/>
              <a:gd name="connsiteX2" fmla="*/ 4390350 w 4390350"/>
              <a:gd name="connsiteY2" fmla="*/ 2375235 h 2375235"/>
              <a:gd name="connsiteX3" fmla="*/ 0 w 4390350"/>
              <a:gd name="connsiteY3" fmla="*/ 2375235 h 237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0350" h="2375235">
                <a:moveTo>
                  <a:pt x="0" y="0"/>
                </a:moveTo>
                <a:lnTo>
                  <a:pt x="4390350" y="0"/>
                </a:lnTo>
                <a:lnTo>
                  <a:pt x="4390350" y="2375235"/>
                </a:lnTo>
                <a:lnTo>
                  <a:pt x="0" y="23752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15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988288"/>
            <a:ext cx="4019843" cy="3076836"/>
          </a:xfrm>
          <a:custGeom>
            <a:avLst/>
            <a:gdLst>
              <a:gd name="connsiteX0" fmla="*/ 0 w 5359791"/>
              <a:gd name="connsiteY0" fmla="*/ 0 h 4102448"/>
              <a:gd name="connsiteX1" fmla="*/ 5359791 w 5359791"/>
              <a:gd name="connsiteY1" fmla="*/ 0 h 4102448"/>
              <a:gd name="connsiteX2" fmla="*/ 5359791 w 5359791"/>
              <a:gd name="connsiteY2" fmla="*/ 4102448 h 4102448"/>
              <a:gd name="connsiteX3" fmla="*/ 0 w 5359791"/>
              <a:gd name="connsiteY3" fmla="*/ 4102448 h 410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9791" h="4102448">
                <a:moveTo>
                  <a:pt x="0" y="0"/>
                </a:moveTo>
                <a:lnTo>
                  <a:pt x="5359791" y="0"/>
                </a:lnTo>
                <a:lnTo>
                  <a:pt x="5359791" y="4102448"/>
                </a:lnTo>
                <a:lnTo>
                  <a:pt x="0" y="41024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545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CC53D3-32AA-45EB-9C49-295A16DE1A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7278">
            <a:off x="258734" y="349999"/>
            <a:ext cx="1775753" cy="3484034"/>
          </a:xfrm>
          <a:prstGeom prst="rect">
            <a:avLst/>
          </a:prstGeom>
          <a:effectLst>
            <a:outerShdw blurRad="6350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CC53D3-32AA-45EB-9C49-295A16DE1A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7278">
            <a:off x="1909806" y="1213403"/>
            <a:ext cx="1775753" cy="3484034"/>
          </a:xfrm>
          <a:prstGeom prst="rect">
            <a:avLst/>
          </a:prstGeom>
          <a:effectLst>
            <a:outerShdw blurRad="6350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154818" y="421144"/>
            <a:ext cx="2602856" cy="3341742"/>
          </a:xfrm>
          <a:custGeom>
            <a:avLst/>
            <a:gdLst>
              <a:gd name="connsiteX0" fmla="*/ 1929586 w 3470474"/>
              <a:gd name="connsiteY0" fmla="*/ 431 h 4455656"/>
              <a:gd name="connsiteX1" fmla="*/ 1997720 w 3470474"/>
              <a:gd name="connsiteY1" fmla="*/ 19462 h 4455656"/>
              <a:gd name="connsiteX2" fmla="*/ 2214776 w 3470474"/>
              <a:gd name="connsiteY2" fmla="*/ 130637 h 4455656"/>
              <a:gd name="connsiteX3" fmla="*/ 2182164 w 3470474"/>
              <a:gd name="connsiteY3" fmla="*/ 194307 h 4455656"/>
              <a:gd name="connsiteX4" fmla="*/ 2216999 w 3470474"/>
              <a:gd name="connsiteY4" fmla="*/ 304002 h 4455656"/>
              <a:gd name="connsiteX5" fmla="*/ 3012754 w 3470474"/>
              <a:gd name="connsiteY5" fmla="*/ 711583 h 4455656"/>
              <a:gd name="connsiteX6" fmla="*/ 3122128 w 3470474"/>
              <a:gd name="connsiteY6" fmla="*/ 675752 h 4455656"/>
              <a:gd name="connsiteX7" fmla="*/ 3154739 w 3470474"/>
              <a:gd name="connsiteY7" fmla="*/ 612082 h 4455656"/>
              <a:gd name="connsiteX8" fmla="*/ 3373939 w 3470474"/>
              <a:gd name="connsiteY8" fmla="*/ 724355 h 4455656"/>
              <a:gd name="connsiteX9" fmla="*/ 3450518 w 3470474"/>
              <a:gd name="connsiteY9" fmla="*/ 965486 h 4455656"/>
              <a:gd name="connsiteX10" fmla="*/ 1713180 w 3470474"/>
              <a:gd name="connsiteY10" fmla="*/ 4357431 h 4455656"/>
              <a:gd name="connsiteX11" fmla="*/ 1472754 w 3470474"/>
              <a:gd name="connsiteY11" fmla="*/ 4436194 h 4455656"/>
              <a:gd name="connsiteX12" fmla="*/ 96535 w 3470474"/>
              <a:gd name="connsiteY12" fmla="*/ 3731301 h 4455656"/>
              <a:gd name="connsiteX13" fmla="*/ 19956 w 3470474"/>
              <a:gd name="connsiteY13" fmla="*/ 3490170 h 4455656"/>
              <a:gd name="connsiteX14" fmla="*/ 1757294 w 3470474"/>
              <a:gd name="connsiteY14" fmla="*/ 98225 h 4455656"/>
              <a:gd name="connsiteX15" fmla="*/ 1929586 w 3470474"/>
              <a:gd name="connsiteY15" fmla="*/ 431 h 445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70474" h="4455656">
                <a:moveTo>
                  <a:pt x="1929586" y="431"/>
                </a:moveTo>
                <a:cubicBezTo>
                  <a:pt x="1952695" y="2050"/>
                  <a:pt x="1975836" y="8253"/>
                  <a:pt x="1997720" y="19462"/>
                </a:cubicBezTo>
                <a:lnTo>
                  <a:pt x="2214776" y="130637"/>
                </a:lnTo>
                <a:lnTo>
                  <a:pt x="2182164" y="194307"/>
                </a:lnTo>
                <a:cubicBezTo>
                  <a:pt x="2161581" y="234493"/>
                  <a:pt x="2177177" y="283605"/>
                  <a:pt x="2216999" y="304002"/>
                </a:cubicBezTo>
                <a:lnTo>
                  <a:pt x="3012754" y="711583"/>
                </a:lnTo>
                <a:cubicBezTo>
                  <a:pt x="3052576" y="731980"/>
                  <a:pt x="3101545" y="715937"/>
                  <a:pt x="3122128" y="675752"/>
                </a:cubicBezTo>
                <a:lnTo>
                  <a:pt x="3154739" y="612082"/>
                </a:lnTo>
                <a:lnTo>
                  <a:pt x="3373939" y="724355"/>
                </a:lnTo>
                <a:cubicBezTo>
                  <a:pt x="3461478" y="769192"/>
                  <a:pt x="3495763" y="877150"/>
                  <a:pt x="3450518" y="965486"/>
                </a:cubicBezTo>
                <a:lnTo>
                  <a:pt x="1713180" y="4357431"/>
                </a:lnTo>
                <a:cubicBezTo>
                  <a:pt x="1667935" y="4445768"/>
                  <a:pt x="1560292" y="4481031"/>
                  <a:pt x="1472754" y="4436194"/>
                </a:cubicBezTo>
                <a:lnTo>
                  <a:pt x="96535" y="3731301"/>
                </a:lnTo>
                <a:cubicBezTo>
                  <a:pt x="8996" y="3686465"/>
                  <a:pt x="-25289" y="3578507"/>
                  <a:pt x="19956" y="3490170"/>
                </a:cubicBezTo>
                <a:lnTo>
                  <a:pt x="1757294" y="98225"/>
                </a:lnTo>
                <a:cubicBezTo>
                  <a:pt x="1791228" y="31973"/>
                  <a:pt x="1860260" y="-4426"/>
                  <a:pt x="1929586" y="4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496254" y="1284548"/>
            <a:ext cx="2602856" cy="3341742"/>
          </a:xfrm>
          <a:custGeom>
            <a:avLst/>
            <a:gdLst>
              <a:gd name="connsiteX0" fmla="*/ 1929586 w 3470474"/>
              <a:gd name="connsiteY0" fmla="*/ 431 h 4455656"/>
              <a:gd name="connsiteX1" fmla="*/ 1997720 w 3470474"/>
              <a:gd name="connsiteY1" fmla="*/ 19462 h 4455656"/>
              <a:gd name="connsiteX2" fmla="*/ 2214776 w 3470474"/>
              <a:gd name="connsiteY2" fmla="*/ 130637 h 4455656"/>
              <a:gd name="connsiteX3" fmla="*/ 2182164 w 3470474"/>
              <a:gd name="connsiteY3" fmla="*/ 194307 h 4455656"/>
              <a:gd name="connsiteX4" fmla="*/ 2216999 w 3470474"/>
              <a:gd name="connsiteY4" fmla="*/ 304002 h 4455656"/>
              <a:gd name="connsiteX5" fmla="*/ 3012754 w 3470474"/>
              <a:gd name="connsiteY5" fmla="*/ 711583 h 4455656"/>
              <a:gd name="connsiteX6" fmla="*/ 3122128 w 3470474"/>
              <a:gd name="connsiteY6" fmla="*/ 675752 h 4455656"/>
              <a:gd name="connsiteX7" fmla="*/ 3154740 w 3470474"/>
              <a:gd name="connsiteY7" fmla="*/ 612082 h 4455656"/>
              <a:gd name="connsiteX8" fmla="*/ 3373939 w 3470474"/>
              <a:gd name="connsiteY8" fmla="*/ 724355 h 4455656"/>
              <a:gd name="connsiteX9" fmla="*/ 3450518 w 3470474"/>
              <a:gd name="connsiteY9" fmla="*/ 965486 h 4455656"/>
              <a:gd name="connsiteX10" fmla="*/ 1713180 w 3470474"/>
              <a:gd name="connsiteY10" fmla="*/ 4357431 h 4455656"/>
              <a:gd name="connsiteX11" fmla="*/ 1472754 w 3470474"/>
              <a:gd name="connsiteY11" fmla="*/ 4436194 h 4455656"/>
              <a:gd name="connsiteX12" fmla="*/ 96535 w 3470474"/>
              <a:gd name="connsiteY12" fmla="*/ 3731301 h 4455656"/>
              <a:gd name="connsiteX13" fmla="*/ 19956 w 3470474"/>
              <a:gd name="connsiteY13" fmla="*/ 3490170 h 4455656"/>
              <a:gd name="connsiteX14" fmla="*/ 1757294 w 3470474"/>
              <a:gd name="connsiteY14" fmla="*/ 98225 h 4455656"/>
              <a:gd name="connsiteX15" fmla="*/ 1929586 w 3470474"/>
              <a:gd name="connsiteY15" fmla="*/ 431 h 445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70474" h="4455656">
                <a:moveTo>
                  <a:pt x="1929586" y="431"/>
                </a:moveTo>
                <a:cubicBezTo>
                  <a:pt x="1952695" y="2050"/>
                  <a:pt x="1975836" y="8253"/>
                  <a:pt x="1997720" y="19462"/>
                </a:cubicBezTo>
                <a:lnTo>
                  <a:pt x="2214776" y="130637"/>
                </a:lnTo>
                <a:lnTo>
                  <a:pt x="2182164" y="194307"/>
                </a:lnTo>
                <a:cubicBezTo>
                  <a:pt x="2161581" y="234493"/>
                  <a:pt x="2177177" y="283605"/>
                  <a:pt x="2216999" y="304002"/>
                </a:cubicBezTo>
                <a:lnTo>
                  <a:pt x="3012754" y="711583"/>
                </a:lnTo>
                <a:cubicBezTo>
                  <a:pt x="3052576" y="731980"/>
                  <a:pt x="3101545" y="715937"/>
                  <a:pt x="3122128" y="675752"/>
                </a:cubicBezTo>
                <a:lnTo>
                  <a:pt x="3154740" y="612082"/>
                </a:lnTo>
                <a:lnTo>
                  <a:pt x="3373939" y="724355"/>
                </a:lnTo>
                <a:cubicBezTo>
                  <a:pt x="3461478" y="769192"/>
                  <a:pt x="3495763" y="877150"/>
                  <a:pt x="3450518" y="965486"/>
                </a:cubicBezTo>
                <a:lnTo>
                  <a:pt x="1713180" y="4357431"/>
                </a:lnTo>
                <a:cubicBezTo>
                  <a:pt x="1667935" y="4445768"/>
                  <a:pt x="1560292" y="4481031"/>
                  <a:pt x="1472754" y="4436194"/>
                </a:cubicBezTo>
                <a:lnTo>
                  <a:pt x="96535" y="3731301"/>
                </a:lnTo>
                <a:cubicBezTo>
                  <a:pt x="8996" y="3686465"/>
                  <a:pt x="-25289" y="3578507"/>
                  <a:pt x="19956" y="3490170"/>
                </a:cubicBezTo>
                <a:lnTo>
                  <a:pt x="1757294" y="98225"/>
                </a:lnTo>
                <a:cubicBezTo>
                  <a:pt x="1791228" y="31973"/>
                  <a:pt x="1860260" y="-4426"/>
                  <a:pt x="1929586" y="4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2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78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19" y="1146109"/>
            <a:ext cx="3997391" cy="3997391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64608" y="2154799"/>
            <a:ext cx="2929556" cy="1854494"/>
          </a:xfrm>
          <a:custGeom>
            <a:avLst/>
            <a:gdLst>
              <a:gd name="connsiteX0" fmla="*/ 0 w 3906074"/>
              <a:gd name="connsiteY0" fmla="*/ 0 h 2472659"/>
              <a:gd name="connsiteX1" fmla="*/ 3906074 w 3906074"/>
              <a:gd name="connsiteY1" fmla="*/ 0 h 2472659"/>
              <a:gd name="connsiteX2" fmla="*/ 3906074 w 3906074"/>
              <a:gd name="connsiteY2" fmla="*/ 2472659 h 2472659"/>
              <a:gd name="connsiteX3" fmla="*/ 0 w 3906074"/>
              <a:gd name="connsiteY3" fmla="*/ 2472659 h 2472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6074" h="2472659">
                <a:moveTo>
                  <a:pt x="0" y="0"/>
                </a:moveTo>
                <a:lnTo>
                  <a:pt x="3906074" y="0"/>
                </a:lnTo>
                <a:lnTo>
                  <a:pt x="3906074" y="2472659"/>
                </a:lnTo>
                <a:lnTo>
                  <a:pt x="0" y="247265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715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9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4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0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1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5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382A-2FE6-45F6-876D-4D49FC065308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D74A8-CE3E-475B-9BA3-83261EE0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3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718" r:id="rId28"/>
    <p:sldLayoutId id="2147483719" r:id="rId29"/>
    <p:sldLayoutId id="2147483720" r:id="rId30"/>
    <p:sldLayoutId id="2147483721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  <p:sldLayoutId id="2147483730" r:id="rId40"/>
    <p:sldLayoutId id="2147483689" r:id="rId4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1CAEBA3-D4A7-47A1-84AD-76A02D696EA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95000"/>
              <a:lumOff val="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Rectangle 6"/>
          <p:cNvSpPr/>
          <p:nvPr/>
        </p:nvSpPr>
        <p:spPr>
          <a:xfrm>
            <a:off x="6970509" y="338251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568204" y="3090448"/>
            <a:ext cx="34955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 Up</a:t>
            </a:r>
          </a:p>
          <a:p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</a:t>
            </a:r>
            <a:r>
              <a:rPr lang="en-US" sz="3000" spc="225" dirty="0">
                <a:solidFill>
                  <a:schemeClr val="accent4">
                    <a:lumMod val="60000"/>
                    <a:lumOff val="4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3000" spc="225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Innovation</a:t>
            </a:r>
            <a:endParaRPr lang="id-ID" sz="3000" spc="225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568205" y="2882698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Presentation</a:t>
            </a:r>
            <a:endParaRPr lang="id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68162" y="4496641"/>
            <a:ext cx="1382486" cy="235601"/>
            <a:chOff x="9521371" y="499941"/>
            <a:chExt cx="1843314" cy="314134"/>
          </a:xfrm>
        </p:grpSpPr>
        <p:sp>
          <p:nvSpPr>
            <p:cNvPr id="13" name="Rounded Rectangle 1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1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259555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789026" y="1942544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Great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Benefit Business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816399" y="1768709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789026" y="3209290"/>
            <a:ext cx="3274594" cy="102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printing and typesetting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5319EFA-6116-40F3-A35E-156BA29BB1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" r="7604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8ED109E-9D4A-4E08-8780-8212A13AA28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6" r="152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065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26328" y="2712538"/>
            <a:ext cx="1418009" cy="13687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26327" y="1204031"/>
            <a:ext cx="1418009" cy="1368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02519" y="2712536"/>
            <a:ext cx="1418009" cy="1368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02519" y="1204031"/>
            <a:ext cx="1418009" cy="13687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Freeform 670"/>
          <p:cNvSpPr>
            <a:spLocks noEditPoints="1"/>
          </p:cNvSpPr>
          <p:nvPr/>
        </p:nvSpPr>
        <p:spPr bwMode="auto">
          <a:xfrm>
            <a:off x="7527541" y="2966004"/>
            <a:ext cx="367965" cy="365992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13" name="Group 907"/>
          <p:cNvGrpSpPr>
            <a:grpSpLocks noChangeAspect="1"/>
          </p:cNvGrpSpPr>
          <p:nvPr/>
        </p:nvGrpSpPr>
        <p:grpSpPr bwMode="auto">
          <a:xfrm>
            <a:off x="5921660" y="2953635"/>
            <a:ext cx="427343" cy="469275"/>
            <a:chOff x="5050" y="367"/>
            <a:chExt cx="693" cy="761"/>
          </a:xfrm>
          <a:solidFill>
            <a:schemeClr val="accent4"/>
          </a:solidFill>
        </p:grpSpPr>
        <p:sp>
          <p:nvSpPr>
            <p:cNvPr id="14" name="Freeform 909"/>
            <p:cNvSpPr>
              <a:spLocks noEditPoints="1"/>
            </p:cNvSpPr>
            <p:nvPr/>
          </p:nvSpPr>
          <p:spPr bwMode="auto">
            <a:xfrm>
              <a:off x="5163" y="484"/>
              <a:ext cx="466" cy="644"/>
            </a:xfrm>
            <a:custGeom>
              <a:avLst/>
              <a:gdLst>
                <a:gd name="T0" fmla="*/ 862 w 2331"/>
                <a:gd name="T1" fmla="*/ 345 h 3218"/>
                <a:gd name="T2" fmla="*/ 550 w 2331"/>
                <a:gd name="T3" fmla="*/ 536 h 3218"/>
                <a:gd name="T4" fmla="*/ 349 w 2331"/>
                <a:gd name="T5" fmla="*/ 831 h 3218"/>
                <a:gd name="T6" fmla="*/ 297 w 2331"/>
                <a:gd name="T7" fmla="*/ 1189 h 3218"/>
                <a:gd name="T8" fmla="*/ 360 w 2331"/>
                <a:gd name="T9" fmla="*/ 1475 h 3218"/>
                <a:gd name="T10" fmla="*/ 475 w 2331"/>
                <a:gd name="T11" fmla="*/ 1692 h 3218"/>
                <a:gd name="T12" fmla="*/ 609 w 2331"/>
                <a:gd name="T13" fmla="*/ 1893 h 3218"/>
                <a:gd name="T14" fmla="*/ 692 w 2331"/>
                <a:gd name="T15" fmla="*/ 2119 h 3218"/>
                <a:gd name="T16" fmla="*/ 743 w 2331"/>
                <a:gd name="T17" fmla="*/ 2274 h 3218"/>
                <a:gd name="T18" fmla="*/ 1546 w 2331"/>
                <a:gd name="T19" fmla="*/ 2312 h 3218"/>
                <a:gd name="T20" fmla="*/ 1632 w 2331"/>
                <a:gd name="T21" fmla="*/ 2199 h 3218"/>
                <a:gd name="T22" fmla="*/ 1677 w 2331"/>
                <a:gd name="T23" fmla="*/ 1979 h 3218"/>
                <a:gd name="T24" fmla="*/ 1803 w 2331"/>
                <a:gd name="T25" fmla="*/ 1768 h 3218"/>
                <a:gd name="T26" fmla="*/ 1927 w 2331"/>
                <a:gd name="T27" fmla="*/ 1569 h 3218"/>
                <a:gd name="T28" fmla="*/ 2018 w 2331"/>
                <a:gd name="T29" fmla="*/ 1314 h 3218"/>
                <a:gd name="T30" fmla="*/ 2023 w 2331"/>
                <a:gd name="T31" fmla="*/ 971 h 3218"/>
                <a:gd name="T32" fmla="*/ 1877 w 2331"/>
                <a:gd name="T33" fmla="*/ 643 h 3218"/>
                <a:gd name="T34" fmla="*/ 1605 w 2331"/>
                <a:gd name="T35" fmla="*/ 405 h 3218"/>
                <a:gd name="T36" fmla="*/ 1245 w 2331"/>
                <a:gd name="T37" fmla="*/ 297 h 3218"/>
                <a:gd name="T38" fmla="*/ 1445 w 2331"/>
                <a:gd name="T39" fmla="*/ 34 h 3218"/>
                <a:gd name="T40" fmla="*/ 1853 w 2331"/>
                <a:gd name="T41" fmla="*/ 217 h 3218"/>
                <a:gd name="T42" fmla="*/ 2156 w 2331"/>
                <a:gd name="T43" fmla="*/ 530 h 3218"/>
                <a:gd name="T44" fmla="*/ 2315 w 2331"/>
                <a:gd name="T45" fmla="*/ 937 h 3218"/>
                <a:gd name="T46" fmla="*/ 2313 w 2331"/>
                <a:gd name="T47" fmla="*/ 1340 h 3218"/>
                <a:gd name="T48" fmla="*/ 2222 w 2331"/>
                <a:gd name="T49" fmla="*/ 1637 h 3218"/>
                <a:gd name="T50" fmla="*/ 2097 w 2331"/>
                <a:gd name="T51" fmla="*/ 1859 h 3218"/>
                <a:gd name="T52" fmla="*/ 1970 w 2331"/>
                <a:gd name="T53" fmla="*/ 2052 h 3218"/>
                <a:gd name="T54" fmla="*/ 1926 w 2331"/>
                <a:gd name="T55" fmla="*/ 2224 h 3218"/>
                <a:gd name="T56" fmla="*/ 1806 w 2331"/>
                <a:gd name="T57" fmla="*/ 2471 h 3218"/>
                <a:gd name="T58" fmla="*/ 1708 w 2331"/>
                <a:gd name="T59" fmla="*/ 2637 h 3218"/>
                <a:gd name="T60" fmla="*/ 1700 w 2331"/>
                <a:gd name="T61" fmla="*/ 2793 h 3218"/>
                <a:gd name="T62" fmla="*/ 1696 w 2331"/>
                <a:gd name="T63" fmla="*/ 2865 h 3218"/>
                <a:gd name="T64" fmla="*/ 1661 w 2331"/>
                <a:gd name="T65" fmla="*/ 2960 h 3218"/>
                <a:gd name="T66" fmla="*/ 1540 w 2331"/>
                <a:gd name="T67" fmla="*/ 3065 h 3218"/>
                <a:gd name="T68" fmla="*/ 1360 w 2331"/>
                <a:gd name="T69" fmla="*/ 3194 h 3218"/>
                <a:gd name="T70" fmla="*/ 1023 w 2331"/>
                <a:gd name="T71" fmla="*/ 3216 h 3218"/>
                <a:gd name="T72" fmla="*/ 875 w 2331"/>
                <a:gd name="T73" fmla="*/ 3101 h 3218"/>
                <a:gd name="T74" fmla="*/ 697 w 2331"/>
                <a:gd name="T75" fmla="*/ 2996 h 3218"/>
                <a:gd name="T76" fmla="*/ 638 w 2331"/>
                <a:gd name="T77" fmla="*/ 2885 h 3218"/>
                <a:gd name="T78" fmla="*/ 633 w 2331"/>
                <a:gd name="T79" fmla="*/ 2835 h 3218"/>
                <a:gd name="T80" fmla="*/ 626 w 2331"/>
                <a:gd name="T81" fmla="*/ 2702 h 3218"/>
                <a:gd name="T82" fmla="*/ 618 w 2331"/>
                <a:gd name="T83" fmla="*/ 2554 h 3218"/>
                <a:gd name="T84" fmla="*/ 432 w 2331"/>
                <a:gd name="T85" fmla="*/ 2328 h 3218"/>
                <a:gd name="T86" fmla="*/ 390 w 2331"/>
                <a:gd name="T87" fmla="*/ 2114 h 3218"/>
                <a:gd name="T88" fmla="*/ 284 w 2331"/>
                <a:gd name="T89" fmla="*/ 1933 h 3218"/>
                <a:gd name="T90" fmla="*/ 158 w 2331"/>
                <a:gd name="T91" fmla="*/ 1734 h 3218"/>
                <a:gd name="T92" fmla="*/ 47 w 2331"/>
                <a:gd name="T93" fmla="*/ 1469 h 3218"/>
                <a:gd name="T94" fmla="*/ 0 w 2331"/>
                <a:gd name="T95" fmla="*/ 1119 h 3218"/>
                <a:gd name="T96" fmla="*/ 91 w 2331"/>
                <a:gd name="T97" fmla="*/ 684 h 3218"/>
                <a:gd name="T98" fmla="*/ 342 w 2331"/>
                <a:gd name="T99" fmla="*/ 329 h 3218"/>
                <a:gd name="T100" fmla="*/ 713 w 2331"/>
                <a:gd name="T101" fmla="*/ 89 h 3218"/>
                <a:gd name="T102" fmla="*/ 1165 w 2331"/>
                <a:gd name="T103" fmla="*/ 0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1" h="3218">
                  <a:moveTo>
                    <a:pt x="1165" y="293"/>
                  </a:moveTo>
                  <a:lnTo>
                    <a:pt x="1086" y="297"/>
                  </a:lnTo>
                  <a:lnTo>
                    <a:pt x="1009" y="306"/>
                  </a:lnTo>
                  <a:lnTo>
                    <a:pt x="934" y="323"/>
                  </a:lnTo>
                  <a:lnTo>
                    <a:pt x="862" y="345"/>
                  </a:lnTo>
                  <a:lnTo>
                    <a:pt x="792" y="373"/>
                  </a:lnTo>
                  <a:lnTo>
                    <a:pt x="726" y="407"/>
                  </a:lnTo>
                  <a:lnTo>
                    <a:pt x="663" y="445"/>
                  </a:lnTo>
                  <a:lnTo>
                    <a:pt x="605" y="488"/>
                  </a:lnTo>
                  <a:lnTo>
                    <a:pt x="550" y="536"/>
                  </a:lnTo>
                  <a:lnTo>
                    <a:pt x="500" y="587"/>
                  </a:lnTo>
                  <a:lnTo>
                    <a:pt x="455" y="643"/>
                  </a:lnTo>
                  <a:lnTo>
                    <a:pt x="414" y="703"/>
                  </a:lnTo>
                  <a:lnTo>
                    <a:pt x="379" y="765"/>
                  </a:lnTo>
                  <a:lnTo>
                    <a:pt x="349" y="831"/>
                  </a:lnTo>
                  <a:lnTo>
                    <a:pt x="326" y="900"/>
                  </a:lnTo>
                  <a:lnTo>
                    <a:pt x="309" y="971"/>
                  </a:lnTo>
                  <a:lnTo>
                    <a:pt x="298" y="1044"/>
                  </a:lnTo>
                  <a:lnTo>
                    <a:pt x="295" y="1119"/>
                  </a:lnTo>
                  <a:lnTo>
                    <a:pt x="297" y="1189"/>
                  </a:lnTo>
                  <a:lnTo>
                    <a:pt x="303" y="1253"/>
                  </a:lnTo>
                  <a:lnTo>
                    <a:pt x="313" y="1314"/>
                  </a:lnTo>
                  <a:lnTo>
                    <a:pt x="326" y="1371"/>
                  </a:lnTo>
                  <a:lnTo>
                    <a:pt x="342" y="1425"/>
                  </a:lnTo>
                  <a:lnTo>
                    <a:pt x="360" y="1475"/>
                  </a:lnTo>
                  <a:lnTo>
                    <a:pt x="380" y="1523"/>
                  </a:lnTo>
                  <a:lnTo>
                    <a:pt x="403" y="1569"/>
                  </a:lnTo>
                  <a:lnTo>
                    <a:pt x="426" y="1612"/>
                  </a:lnTo>
                  <a:lnTo>
                    <a:pt x="451" y="1652"/>
                  </a:lnTo>
                  <a:lnTo>
                    <a:pt x="475" y="1692"/>
                  </a:lnTo>
                  <a:lnTo>
                    <a:pt x="502" y="1730"/>
                  </a:lnTo>
                  <a:lnTo>
                    <a:pt x="526" y="1767"/>
                  </a:lnTo>
                  <a:lnTo>
                    <a:pt x="555" y="1809"/>
                  </a:lnTo>
                  <a:lnTo>
                    <a:pt x="583" y="1851"/>
                  </a:lnTo>
                  <a:lnTo>
                    <a:pt x="609" y="1893"/>
                  </a:lnTo>
                  <a:lnTo>
                    <a:pt x="633" y="1934"/>
                  </a:lnTo>
                  <a:lnTo>
                    <a:pt x="654" y="1979"/>
                  </a:lnTo>
                  <a:lnTo>
                    <a:pt x="670" y="2023"/>
                  </a:lnTo>
                  <a:lnTo>
                    <a:pt x="684" y="2070"/>
                  </a:lnTo>
                  <a:lnTo>
                    <a:pt x="692" y="2119"/>
                  </a:lnTo>
                  <a:lnTo>
                    <a:pt x="695" y="2170"/>
                  </a:lnTo>
                  <a:lnTo>
                    <a:pt x="698" y="2199"/>
                  </a:lnTo>
                  <a:lnTo>
                    <a:pt x="709" y="2226"/>
                  </a:lnTo>
                  <a:lnTo>
                    <a:pt x="723" y="2251"/>
                  </a:lnTo>
                  <a:lnTo>
                    <a:pt x="743" y="2274"/>
                  </a:lnTo>
                  <a:lnTo>
                    <a:pt x="763" y="2294"/>
                  </a:lnTo>
                  <a:lnTo>
                    <a:pt x="785" y="2312"/>
                  </a:lnTo>
                  <a:lnTo>
                    <a:pt x="805" y="2328"/>
                  </a:lnTo>
                  <a:lnTo>
                    <a:pt x="1525" y="2328"/>
                  </a:lnTo>
                  <a:lnTo>
                    <a:pt x="1546" y="2312"/>
                  </a:lnTo>
                  <a:lnTo>
                    <a:pt x="1567" y="2294"/>
                  </a:lnTo>
                  <a:lnTo>
                    <a:pt x="1589" y="2274"/>
                  </a:lnTo>
                  <a:lnTo>
                    <a:pt x="1607" y="2251"/>
                  </a:lnTo>
                  <a:lnTo>
                    <a:pt x="1622" y="2226"/>
                  </a:lnTo>
                  <a:lnTo>
                    <a:pt x="1632" y="2199"/>
                  </a:lnTo>
                  <a:lnTo>
                    <a:pt x="1636" y="2170"/>
                  </a:lnTo>
                  <a:lnTo>
                    <a:pt x="1638" y="2119"/>
                  </a:lnTo>
                  <a:lnTo>
                    <a:pt x="1647" y="2070"/>
                  </a:lnTo>
                  <a:lnTo>
                    <a:pt x="1660" y="2023"/>
                  </a:lnTo>
                  <a:lnTo>
                    <a:pt x="1677" y="1979"/>
                  </a:lnTo>
                  <a:lnTo>
                    <a:pt x="1697" y="1936"/>
                  </a:lnTo>
                  <a:lnTo>
                    <a:pt x="1722" y="1893"/>
                  </a:lnTo>
                  <a:lnTo>
                    <a:pt x="1747" y="1851"/>
                  </a:lnTo>
                  <a:lnTo>
                    <a:pt x="1775" y="1810"/>
                  </a:lnTo>
                  <a:lnTo>
                    <a:pt x="1803" y="1768"/>
                  </a:lnTo>
                  <a:lnTo>
                    <a:pt x="1829" y="1731"/>
                  </a:lnTo>
                  <a:lnTo>
                    <a:pt x="1854" y="1693"/>
                  </a:lnTo>
                  <a:lnTo>
                    <a:pt x="1879" y="1654"/>
                  </a:lnTo>
                  <a:lnTo>
                    <a:pt x="1905" y="1612"/>
                  </a:lnTo>
                  <a:lnTo>
                    <a:pt x="1927" y="1569"/>
                  </a:lnTo>
                  <a:lnTo>
                    <a:pt x="1950" y="1523"/>
                  </a:lnTo>
                  <a:lnTo>
                    <a:pt x="1971" y="1475"/>
                  </a:lnTo>
                  <a:lnTo>
                    <a:pt x="1989" y="1425"/>
                  </a:lnTo>
                  <a:lnTo>
                    <a:pt x="2005" y="1371"/>
                  </a:lnTo>
                  <a:lnTo>
                    <a:pt x="2018" y="1314"/>
                  </a:lnTo>
                  <a:lnTo>
                    <a:pt x="2027" y="1253"/>
                  </a:lnTo>
                  <a:lnTo>
                    <a:pt x="2033" y="1189"/>
                  </a:lnTo>
                  <a:lnTo>
                    <a:pt x="2036" y="1119"/>
                  </a:lnTo>
                  <a:lnTo>
                    <a:pt x="2032" y="1044"/>
                  </a:lnTo>
                  <a:lnTo>
                    <a:pt x="2023" y="971"/>
                  </a:lnTo>
                  <a:lnTo>
                    <a:pt x="2005" y="899"/>
                  </a:lnTo>
                  <a:lnTo>
                    <a:pt x="1982" y="831"/>
                  </a:lnTo>
                  <a:lnTo>
                    <a:pt x="1953" y="765"/>
                  </a:lnTo>
                  <a:lnTo>
                    <a:pt x="1917" y="702"/>
                  </a:lnTo>
                  <a:lnTo>
                    <a:pt x="1877" y="643"/>
                  </a:lnTo>
                  <a:lnTo>
                    <a:pt x="1831" y="587"/>
                  </a:lnTo>
                  <a:lnTo>
                    <a:pt x="1781" y="536"/>
                  </a:lnTo>
                  <a:lnTo>
                    <a:pt x="1726" y="488"/>
                  </a:lnTo>
                  <a:lnTo>
                    <a:pt x="1667" y="444"/>
                  </a:lnTo>
                  <a:lnTo>
                    <a:pt x="1605" y="405"/>
                  </a:lnTo>
                  <a:lnTo>
                    <a:pt x="1539" y="373"/>
                  </a:lnTo>
                  <a:lnTo>
                    <a:pt x="1469" y="345"/>
                  </a:lnTo>
                  <a:lnTo>
                    <a:pt x="1396" y="323"/>
                  </a:lnTo>
                  <a:lnTo>
                    <a:pt x="1322" y="306"/>
                  </a:lnTo>
                  <a:lnTo>
                    <a:pt x="1245" y="297"/>
                  </a:lnTo>
                  <a:lnTo>
                    <a:pt x="1165" y="293"/>
                  </a:lnTo>
                  <a:close/>
                  <a:moveTo>
                    <a:pt x="1165" y="0"/>
                  </a:moveTo>
                  <a:lnTo>
                    <a:pt x="1260" y="4"/>
                  </a:lnTo>
                  <a:lnTo>
                    <a:pt x="1354" y="16"/>
                  </a:lnTo>
                  <a:lnTo>
                    <a:pt x="1445" y="34"/>
                  </a:lnTo>
                  <a:lnTo>
                    <a:pt x="1534" y="58"/>
                  </a:lnTo>
                  <a:lnTo>
                    <a:pt x="1618" y="89"/>
                  </a:lnTo>
                  <a:lnTo>
                    <a:pt x="1700" y="126"/>
                  </a:lnTo>
                  <a:lnTo>
                    <a:pt x="1778" y="169"/>
                  </a:lnTo>
                  <a:lnTo>
                    <a:pt x="1853" y="217"/>
                  </a:lnTo>
                  <a:lnTo>
                    <a:pt x="1923" y="270"/>
                  </a:lnTo>
                  <a:lnTo>
                    <a:pt x="1989" y="329"/>
                  </a:lnTo>
                  <a:lnTo>
                    <a:pt x="2049" y="391"/>
                  </a:lnTo>
                  <a:lnTo>
                    <a:pt x="2106" y="459"/>
                  </a:lnTo>
                  <a:lnTo>
                    <a:pt x="2156" y="530"/>
                  </a:lnTo>
                  <a:lnTo>
                    <a:pt x="2201" y="605"/>
                  </a:lnTo>
                  <a:lnTo>
                    <a:pt x="2239" y="684"/>
                  </a:lnTo>
                  <a:lnTo>
                    <a:pt x="2271" y="767"/>
                  </a:lnTo>
                  <a:lnTo>
                    <a:pt x="2297" y="850"/>
                  </a:lnTo>
                  <a:lnTo>
                    <a:pt x="2315" y="937"/>
                  </a:lnTo>
                  <a:lnTo>
                    <a:pt x="2327" y="1027"/>
                  </a:lnTo>
                  <a:lnTo>
                    <a:pt x="2331" y="1119"/>
                  </a:lnTo>
                  <a:lnTo>
                    <a:pt x="2328" y="1197"/>
                  </a:lnTo>
                  <a:lnTo>
                    <a:pt x="2322" y="1271"/>
                  </a:lnTo>
                  <a:lnTo>
                    <a:pt x="2313" y="1340"/>
                  </a:lnTo>
                  <a:lnTo>
                    <a:pt x="2299" y="1407"/>
                  </a:lnTo>
                  <a:lnTo>
                    <a:pt x="2284" y="1469"/>
                  </a:lnTo>
                  <a:lnTo>
                    <a:pt x="2266" y="1528"/>
                  </a:lnTo>
                  <a:lnTo>
                    <a:pt x="2244" y="1584"/>
                  </a:lnTo>
                  <a:lnTo>
                    <a:pt x="2222" y="1637"/>
                  </a:lnTo>
                  <a:lnTo>
                    <a:pt x="2198" y="1686"/>
                  </a:lnTo>
                  <a:lnTo>
                    <a:pt x="2174" y="1732"/>
                  </a:lnTo>
                  <a:lnTo>
                    <a:pt x="2148" y="1778"/>
                  </a:lnTo>
                  <a:lnTo>
                    <a:pt x="2122" y="1820"/>
                  </a:lnTo>
                  <a:lnTo>
                    <a:pt x="2097" y="1859"/>
                  </a:lnTo>
                  <a:lnTo>
                    <a:pt x="2072" y="1896"/>
                  </a:lnTo>
                  <a:lnTo>
                    <a:pt x="2047" y="1932"/>
                  </a:lnTo>
                  <a:lnTo>
                    <a:pt x="2018" y="1976"/>
                  </a:lnTo>
                  <a:lnTo>
                    <a:pt x="1991" y="2016"/>
                  </a:lnTo>
                  <a:lnTo>
                    <a:pt x="1970" y="2052"/>
                  </a:lnTo>
                  <a:lnTo>
                    <a:pt x="1953" y="2084"/>
                  </a:lnTo>
                  <a:lnTo>
                    <a:pt x="1941" y="2114"/>
                  </a:lnTo>
                  <a:lnTo>
                    <a:pt x="1932" y="2142"/>
                  </a:lnTo>
                  <a:lnTo>
                    <a:pt x="1930" y="2170"/>
                  </a:lnTo>
                  <a:lnTo>
                    <a:pt x="1926" y="2224"/>
                  </a:lnTo>
                  <a:lnTo>
                    <a:pt x="1915" y="2276"/>
                  </a:lnTo>
                  <a:lnTo>
                    <a:pt x="1899" y="2328"/>
                  </a:lnTo>
                  <a:lnTo>
                    <a:pt x="1873" y="2378"/>
                  </a:lnTo>
                  <a:lnTo>
                    <a:pt x="1843" y="2426"/>
                  </a:lnTo>
                  <a:lnTo>
                    <a:pt x="1806" y="2471"/>
                  </a:lnTo>
                  <a:lnTo>
                    <a:pt x="1763" y="2514"/>
                  </a:lnTo>
                  <a:lnTo>
                    <a:pt x="1713" y="2554"/>
                  </a:lnTo>
                  <a:lnTo>
                    <a:pt x="1712" y="2578"/>
                  </a:lnTo>
                  <a:lnTo>
                    <a:pt x="1711" y="2606"/>
                  </a:lnTo>
                  <a:lnTo>
                    <a:pt x="1708" y="2637"/>
                  </a:lnTo>
                  <a:lnTo>
                    <a:pt x="1707" y="2670"/>
                  </a:lnTo>
                  <a:lnTo>
                    <a:pt x="1705" y="2702"/>
                  </a:lnTo>
                  <a:lnTo>
                    <a:pt x="1704" y="2734"/>
                  </a:lnTo>
                  <a:lnTo>
                    <a:pt x="1701" y="2765"/>
                  </a:lnTo>
                  <a:lnTo>
                    <a:pt x="1700" y="2793"/>
                  </a:lnTo>
                  <a:lnTo>
                    <a:pt x="1699" y="2816"/>
                  </a:lnTo>
                  <a:lnTo>
                    <a:pt x="1697" y="2835"/>
                  </a:lnTo>
                  <a:lnTo>
                    <a:pt x="1697" y="2847"/>
                  </a:lnTo>
                  <a:lnTo>
                    <a:pt x="1696" y="2850"/>
                  </a:lnTo>
                  <a:lnTo>
                    <a:pt x="1696" y="2865"/>
                  </a:lnTo>
                  <a:lnTo>
                    <a:pt x="1694" y="2881"/>
                  </a:lnTo>
                  <a:lnTo>
                    <a:pt x="1689" y="2899"/>
                  </a:lnTo>
                  <a:lnTo>
                    <a:pt x="1683" y="2918"/>
                  </a:lnTo>
                  <a:lnTo>
                    <a:pt x="1673" y="2940"/>
                  </a:lnTo>
                  <a:lnTo>
                    <a:pt x="1661" y="2960"/>
                  </a:lnTo>
                  <a:lnTo>
                    <a:pt x="1646" y="2982"/>
                  </a:lnTo>
                  <a:lnTo>
                    <a:pt x="1626" y="3004"/>
                  </a:lnTo>
                  <a:lnTo>
                    <a:pt x="1602" y="3025"/>
                  </a:lnTo>
                  <a:lnTo>
                    <a:pt x="1573" y="3046"/>
                  </a:lnTo>
                  <a:lnTo>
                    <a:pt x="1540" y="3065"/>
                  </a:lnTo>
                  <a:lnTo>
                    <a:pt x="1501" y="3084"/>
                  </a:lnTo>
                  <a:lnTo>
                    <a:pt x="1455" y="3101"/>
                  </a:lnTo>
                  <a:lnTo>
                    <a:pt x="1429" y="3135"/>
                  </a:lnTo>
                  <a:lnTo>
                    <a:pt x="1396" y="3166"/>
                  </a:lnTo>
                  <a:lnTo>
                    <a:pt x="1360" y="3194"/>
                  </a:lnTo>
                  <a:lnTo>
                    <a:pt x="1335" y="3208"/>
                  </a:lnTo>
                  <a:lnTo>
                    <a:pt x="1307" y="3216"/>
                  </a:lnTo>
                  <a:lnTo>
                    <a:pt x="1279" y="3218"/>
                  </a:lnTo>
                  <a:lnTo>
                    <a:pt x="1052" y="3218"/>
                  </a:lnTo>
                  <a:lnTo>
                    <a:pt x="1023" y="3216"/>
                  </a:lnTo>
                  <a:lnTo>
                    <a:pt x="996" y="3208"/>
                  </a:lnTo>
                  <a:lnTo>
                    <a:pt x="970" y="3194"/>
                  </a:lnTo>
                  <a:lnTo>
                    <a:pt x="934" y="3166"/>
                  </a:lnTo>
                  <a:lnTo>
                    <a:pt x="902" y="3135"/>
                  </a:lnTo>
                  <a:lnTo>
                    <a:pt x="875" y="3101"/>
                  </a:lnTo>
                  <a:lnTo>
                    <a:pt x="827" y="3082"/>
                  </a:lnTo>
                  <a:lnTo>
                    <a:pt x="786" y="3063"/>
                  </a:lnTo>
                  <a:lnTo>
                    <a:pt x="750" y="3041"/>
                  </a:lnTo>
                  <a:lnTo>
                    <a:pt x="721" y="3019"/>
                  </a:lnTo>
                  <a:lnTo>
                    <a:pt x="697" y="2996"/>
                  </a:lnTo>
                  <a:lnTo>
                    <a:pt x="678" y="2972"/>
                  </a:lnTo>
                  <a:lnTo>
                    <a:pt x="663" y="2949"/>
                  </a:lnTo>
                  <a:lnTo>
                    <a:pt x="651" y="2927"/>
                  </a:lnTo>
                  <a:lnTo>
                    <a:pt x="644" y="2905"/>
                  </a:lnTo>
                  <a:lnTo>
                    <a:pt x="638" y="2885"/>
                  </a:lnTo>
                  <a:lnTo>
                    <a:pt x="636" y="2867"/>
                  </a:lnTo>
                  <a:lnTo>
                    <a:pt x="634" y="2850"/>
                  </a:lnTo>
                  <a:lnTo>
                    <a:pt x="634" y="2850"/>
                  </a:lnTo>
                  <a:lnTo>
                    <a:pt x="634" y="2847"/>
                  </a:lnTo>
                  <a:lnTo>
                    <a:pt x="633" y="2835"/>
                  </a:lnTo>
                  <a:lnTo>
                    <a:pt x="632" y="2816"/>
                  </a:lnTo>
                  <a:lnTo>
                    <a:pt x="631" y="2793"/>
                  </a:lnTo>
                  <a:lnTo>
                    <a:pt x="630" y="2765"/>
                  </a:lnTo>
                  <a:lnTo>
                    <a:pt x="627" y="2734"/>
                  </a:lnTo>
                  <a:lnTo>
                    <a:pt x="626" y="2702"/>
                  </a:lnTo>
                  <a:lnTo>
                    <a:pt x="624" y="2670"/>
                  </a:lnTo>
                  <a:lnTo>
                    <a:pt x="622" y="2637"/>
                  </a:lnTo>
                  <a:lnTo>
                    <a:pt x="620" y="2606"/>
                  </a:lnTo>
                  <a:lnTo>
                    <a:pt x="619" y="2578"/>
                  </a:lnTo>
                  <a:lnTo>
                    <a:pt x="618" y="2554"/>
                  </a:lnTo>
                  <a:lnTo>
                    <a:pt x="568" y="2514"/>
                  </a:lnTo>
                  <a:lnTo>
                    <a:pt x="525" y="2471"/>
                  </a:lnTo>
                  <a:lnTo>
                    <a:pt x="487" y="2426"/>
                  </a:lnTo>
                  <a:lnTo>
                    <a:pt x="457" y="2378"/>
                  </a:lnTo>
                  <a:lnTo>
                    <a:pt x="432" y="2328"/>
                  </a:lnTo>
                  <a:lnTo>
                    <a:pt x="415" y="2276"/>
                  </a:lnTo>
                  <a:lnTo>
                    <a:pt x="404" y="2224"/>
                  </a:lnTo>
                  <a:lnTo>
                    <a:pt x="401" y="2170"/>
                  </a:lnTo>
                  <a:lnTo>
                    <a:pt x="398" y="2142"/>
                  </a:lnTo>
                  <a:lnTo>
                    <a:pt x="390" y="2114"/>
                  </a:lnTo>
                  <a:lnTo>
                    <a:pt x="378" y="2084"/>
                  </a:lnTo>
                  <a:lnTo>
                    <a:pt x="361" y="2052"/>
                  </a:lnTo>
                  <a:lnTo>
                    <a:pt x="339" y="2016"/>
                  </a:lnTo>
                  <a:lnTo>
                    <a:pt x="314" y="1976"/>
                  </a:lnTo>
                  <a:lnTo>
                    <a:pt x="284" y="1933"/>
                  </a:lnTo>
                  <a:lnTo>
                    <a:pt x="260" y="1897"/>
                  </a:lnTo>
                  <a:lnTo>
                    <a:pt x="235" y="1859"/>
                  </a:lnTo>
                  <a:lnTo>
                    <a:pt x="208" y="1820"/>
                  </a:lnTo>
                  <a:lnTo>
                    <a:pt x="183" y="1778"/>
                  </a:lnTo>
                  <a:lnTo>
                    <a:pt x="158" y="1734"/>
                  </a:lnTo>
                  <a:lnTo>
                    <a:pt x="132" y="1686"/>
                  </a:lnTo>
                  <a:lnTo>
                    <a:pt x="108" y="1637"/>
                  </a:lnTo>
                  <a:lnTo>
                    <a:pt x="87" y="1584"/>
                  </a:lnTo>
                  <a:lnTo>
                    <a:pt x="65" y="1528"/>
                  </a:lnTo>
                  <a:lnTo>
                    <a:pt x="47" y="1469"/>
                  </a:lnTo>
                  <a:lnTo>
                    <a:pt x="31" y="1407"/>
                  </a:lnTo>
                  <a:lnTo>
                    <a:pt x="18" y="1340"/>
                  </a:lnTo>
                  <a:lnTo>
                    <a:pt x="8" y="1271"/>
                  </a:lnTo>
                  <a:lnTo>
                    <a:pt x="2" y="1197"/>
                  </a:lnTo>
                  <a:lnTo>
                    <a:pt x="0" y="1119"/>
                  </a:lnTo>
                  <a:lnTo>
                    <a:pt x="3" y="1027"/>
                  </a:lnTo>
                  <a:lnTo>
                    <a:pt x="16" y="937"/>
                  </a:lnTo>
                  <a:lnTo>
                    <a:pt x="34" y="850"/>
                  </a:lnTo>
                  <a:lnTo>
                    <a:pt x="60" y="767"/>
                  </a:lnTo>
                  <a:lnTo>
                    <a:pt x="91" y="684"/>
                  </a:lnTo>
                  <a:lnTo>
                    <a:pt x="130" y="605"/>
                  </a:lnTo>
                  <a:lnTo>
                    <a:pt x="174" y="530"/>
                  </a:lnTo>
                  <a:lnTo>
                    <a:pt x="225" y="459"/>
                  </a:lnTo>
                  <a:lnTo>
                    <a:pt x="282" y="391"/>
                  </a:lnTo>
                  <a:lnTo>
                    <a:pt x="342" y="329"/>
                  </a:lnTo>
                  <a:lnTo>
                    <a:pt x="408" y="270"/>
                  </a:lnTo>
                  <a:lnTo>
                    <a:pt x="478" y="217"/>
                  </a:lnTo>
                  <a:lnTo>
                    <a:pt x="553" y="169"/>
                  </a:lnTo>
                  <a:lnTo>
                    <a:pt x="631" y="126"/>
                  </a:lnTo>
                  <a:lnTo>
                    <a:pt x="713" y="89"/>
                  </a:lnTo>
                  <a:lnTo>
                    <a:pt x="798" y="58"/>
                  </a:lnTo>
                  <a:lnTo>
                    <a:pt x="886" y="34"/>
                  </a:lnTo>
                  <a:lnTo>
                    <a:pt x="976" y="16"/>
                  </a:lnTo>
                  <a:lnTo>
                    <a:pt x="1070" y="4"/>
                  </a:lnTo>
                  <a:lnTo>
                    <a:pt x="1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" name="Freeform 910"/>
            <p:cNvSpPr>
              <a:spLocks/>
            </p:cNvSpPr>
            <p:nvPr/>
          </p:nvSpPr>
          <p:spPr bwMode="auto">
            <a:xfrm>
              <a:off x="5382" y="367"/>
              <a:ext cx="29" cy="73"/>
            </a:xfrm>
            <a:custGeom>
              <a:avLst/>
              <a:gdLst>
                <a:gd name="T0" fmla="*/ 73 w 147"/>
                <a:gd name="T1" fmla="*/ 0 h 364"/>
                <a:gd name="T2" fmla="*/ 73 w 147"/>
                <a:gd name="T3" fmla="*/ 0 h 364"/>
                <a:gd name="T4" fmla="*/ 93 w 147"/>
                <a:gd name="T5" fmla="*/ 2 h 364"/>
                <a:gd name="T6" fmla="*/ 111 w 147"/>
                <a:gd name="T7" fmla="*/ 9 h 364"/>
                <a:gd name="T8" fmla="*/ 125 w 147"/>
                <a:gd name="T9" fmla="*/ 21 h 364"/>
                <a:gd name="T10" fmla="*/ 137 w 147"/>
                <a:gd name="T11" fmla="*/ 36 h 364"/>
                <a:gd name="T12" fmla="*/ 144 w 147"/>
                <a:gd name="T13" fmla="*/ 53 h 364"/>
                <a:gd name="T14" fmla="*/ 147 w 147"/>
                <a:gd name="T15" fmla="*/ 73 h 364"/>
                <a:gd name="T16" fmla="*/ 147 w 147"/>
                <a:gd name="T17" fmla="*/ 291 h 364"/>
                <a:gd name="T18" fmla="*/ 144 w 147"/>
                <a:gd name="T19" fmla="*/ 312 h 364"/>
                <a:gd name="T20" fmla="*/ 137 w 147"/>
                <a:gd name="T21" fmla="*/ 328 h 364"/>
                <a:gd name="T22" fmla="*/ 125 w 147"/>
                <a:gd name="T23" fmla="*/ 344 h 364"/>
                <a:gd name="T24" fmla="*/ 111 w 147"/>
                <a:gd name="T25" fmla="*/ 355 h 364"/>
                <a:gd name="T26" fmla="*/ 93 w 147"/>
                <a:gd name="T27" fmla="*/ 362 h 364"/>
                <a:gd name="T28" fmla="*/ 73 w 147"/>
                <a:gd name="T29" fmla="*/ 364 h 364"/>
                <a:gd name="T30" fmla="*/ 54 w 147"/>
                <a:gd name="T31" fmla="*/ 362 h 364"/>
                <a:gd name="T32" fmla="*/ 36 w 147"/>
                <a:gd name="T33" fmla="*/ 355 h 364"/>
                <a:gd name="T34" fmla="*/ 22 w 147"/>
                <a:gd name="T35" fmla="*/ 344 h 364"/>
                <a:gd name="T36" fmla="*/ 10 w 147"/>
                <a:gd name="T37" fmla="*/ 328 h 364"/>
                <a:gd name="T38" fmla="*/ 2 w 147"/>
                <a:gd name="T39" fmla="*/ 312 h 364"/>
                <a:gd name="T40" fmla="*/ 0 w 147"/>
                <a:gd name="T41" fmla="*/ 291 h 364"/>
                <a:gd name="T42" fmla="*/ 0 w 147"/>
                <a:gd name="T43" fmla="*/ 73 h 364"/>
                <a:gd name="T44" fmla="*/ 2 w 147"/>
                <a:gd name="T45" fmla="*/ 53 h 364"/>
                <a:gd name="T46" fmla="*/ 10 w 147"/>
                <a:gd name="T47" fmla="*/ 36 h 364"/>
                <a:gd name="T48" fmla="*/ 22 w 147"/>
                <a:gd name="T49" fmla="*/ 21 h 364"/>
                <a:gd name="T50" fmla="*/ 36 w 147"/>
                <a:gd name="T51" fmla="*/ 9 h 364"/>
                <a:gd name="T52" fmla="*/ 54 w 147"/>
                <a:gd name="T53" fmla="*/ 2 h 364"/>
                <a:gd name="T54" fmla="*/ 73 w 147"/>
                <a:gd name="T5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7" h="364">
                  <a:moveTo>
                    <a:pt x="73" y="0"/>
                  </a:moveTo>
                  <a:lnTo>
                    <a:pt x="73" y="0"/>
                  </a:lnTo>
                  <a:lnTo>
                    <a:pt x="93" y="2"/>
                  </a:lnTo>
                  <a:lnTo>
                    <a:pt x="111" y="9"/>
                  </a:lnTo>
                  <a:lnTo>
                    <a:pt x="125" y="21"/>
                  </a:lnTo>
                  <a:lnTo>
                    <a:pt x="137" y="36"/>
                  </a:lnTo>
                  <a:lnTo>
                    <a:pt x="144" y="53"/>
                  </a:lnTo>
                  <a:lnTo>
                    <a:pt x="147" y="73"/>
                  </a:lnTo>
                  <a:lnTo>
                    <a:pt x="147" y="291"/>
                  </a:lnTo>
                  <a:lnTo>
                    <a:pt x="144" y="312"/>
                  </a:lnTo>
                  <a:lnTo>
                    <a:pt x="137" y="328"/>
                  </a:lnTo>
                  <a:lnTo>
                    <a:pt x="125" y="344"/>
                  </a:lnTo>
                  <a:lnTo>
                    <a:pt x="111" y="355"/>
                  </a:lnTo>
                  <a:lnTo>
                    <a:pt x="93" y="362"/>
                  </a:lnTo>
                  <a:lnTo>
                    <a:pt x="73" y="364"/>
                  </a:lnTo>
                  <a:lnTo>
                    <a:pt x="54" y="362"/>
                  </a:lnTo>
                  <a:lnTo>
                    <a:pt x="36" y="355"/>
                  </a:lnTo>
                  <a:lnTo>
                    <a:pt x="22" y="344"/>
                  </a:lnTo>
                  <a:lnTo>
                    <a:pt x="10" y="328"/>
                  </a:lnTo>
                  <a:lnTo>
                    <a:pt x="2" y="312"/>
                  </a:lnTo>
                  <a:lnTo>
                    <a:pt x="0" y="291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10" y="36"/>
                  </a:lnTo>
                  <a:lnTo>
                    <a:pt x="22" y="21"/>
                  </a:lnTo>
                  <a:lnTo>
                    <a:pt x="36" y="9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Freeform 911"/>
            <p:cNvSpPr>
              <a:spLocks/>
            </p:cNvSpPr>
            <p:nvPr/>
          </p:nvSpPr>
          <p:spPr bwMode="auto">
            <a:xfrm>
              <a:off x="5216" y="411"/>
              <a:ext cx="51" cy="68"/>
            </a:xfrm>
            <a:custGeom>
              <a:avLst/>
              <a:gdLst>
                <a:gd name="T0" fmla="*/ 74 w 258"/>
                <a:gd name="T1" fmla="*/ 0 h 337"/>
                <a:gd name="T2" fmla="*/ 93 w 258"/>
                <a:gd name="T3" fmla="*/ 2 h 337"/>
                <a:gd name="T4" fmla="*/ 110 w 258"/>
                <a:gd name="T5" fmla="*/ 9 h 337"/>
                <a:gd name="T6" fmla="*/ 126 w 258"/>
                <a:gd name="T7" fmla="*/ 21 h 337"/>
                <a:gd name="T8" fmla="*/ 138 w 258"/>
                <a:gd name="T9" fmla="*/ 37 h 337"/>
                <a:gd name="T10" fmla="*/ 248 w 258"/>
                <a:gd name="T11" fmla="*/ 227 h 337"/>
                <a:gd name="T12" fmla="*/ 256 w 258"/>
                <a:gd name="T13" fmla="*/ 245 h 337"/>
                <a:gd name="T14" fmla="*/ 258 w 258"/>
                <a:gd name="T15" fmla="*/ 264 h 337"/>
                <a:gd name="T16" fmla="*/ 256 w 258"/>
                <a:gd name="T17" fmla="*/ 282 h 337"/>
                <a:gd name="T18" fmla="*/ 248 w 258"/>
                <a:gd name="T19" fmla="*/ 300 h 337"/>
                <a:gd name="T20" fmla="*/ 238 w 258"/>
                <a:gd name="T21" fmla="*/ 315 h 337"/>
                <a:gd name="T22" fmla="*/ 222 w 258"/>
                <a:gd name="T23" fmla="*/ 327 h 337"/>
                <a:gd name="T24" fmla="*/ 204 w 258"/>
                <a:gd name="T25" fmla="*/ 334 h 337"/>
                <a:gd name="T26" fmla="*/ 185 w 258"/>
                <a:gd name="T27" fmla="*/ 337 h 337"/>
                <a:gd name="T28" fmla="*/ 165 w 258"/>
                <a:gd name="T29" fmla="*/ 334 h 337"/>
                <a:gd name="T30" fmla="*/ 148 w 258"/>
                <a:gd name="T31" fmla="*/ 327 h 337"/>
                <a:gd name="T32" fmla="*/ 133 w 258"/>
                <a:gd name="T33" fmla="*/ 315 h 337"/>
                <a:gd name="T34" fmla="*/ 121 w 258"/>
                <a:gd name="T35" fmla="*/ 300 h 337"/>
                <a:gd name="T36" fmla="*/ 10 w 258"/>
                <a:gd name="T37" fmla="*/ 110 h 337"/>
                <a:gd name="T38" fmla="*/ 3 w 258"/>
                <a:gd name="T39" fmla="*/ 92 h 337"/>
                <a:gd name="T40" fmla="*/ 0 w 258"/>
                <a:gd name="T41" fmla="*/ 73 h 337"/>
                <a:gd name="T42" fmla="*/ 3 w 258"/>
                <a:gd name="T43" fmla="*/ 55 h 337"/>
                <a:gd name="T44" fmla="*/ 10 w 258"/>
                <a:gd name="T45" fmla="*/ 37 h 337"/>
                <a:gd name="T46" fmla="*/ 22 w 258"/>
                <a:gd name="T47" fmla="*/ 22 h 337"/>
                <a:gd name="T48" fmla="*/ 36 w 258"/>
                <a:gd name="T49" fmla="*/ 10 h 337"/>
                <a:gd name="T50" fmla="*/ 56 w 258"/>
                <a:gd name="T51" fmla="*/ 2 h 337"/>
                <a:gd name="T52" fmla="*/ 74 w 258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337">
                  <a:moveTo>
                    <a:pt x="74" y="0"/>
                  </a:moveTo>
                  <a:lnTo>
                    <a:pt x="93" y="2"/>
                  </a:lnTo>
                  <a:lnTo>
                    <a:pt x="110" y="9"/>
                  </a:lnTo>
                  <a:lnTo>
                    <a:pt x="126" y="21"/>
                  </a:lnTo>
                  <a:lnTo>
                    <a:pt x="138" y="37"/>
                  </a:lnTo>
                  <a:lnTo>
                    <a:pt x="248" y="227"/>
                  </a:lnTo>
                  <a:lnTo>
                    <a:pt x="256" y="245"/>
                  </a:lnTo>
                  <a:lnTo>
                    <a:pt x="258" y="264"/>
                  </a:lnTo>
                  <a:lnTo>
                    <a:pt x="256" y="282"/>
                  </a:lnTo>
                  <a:lnTo>
                    <a:pt x="248" y="300"/>
                  </a:lnTo>
                  <a:lnTo>
                    <a:pt x="238" y="315"/>
                  </a:lnTo>
                  <a:lnTo>
                    <a:pt x="222" y="327"/>
                  </a:lnTo>
                  <a:lnTo>
                    <a:pt x="204" y="334"/>
                  </a:lnTo>
                  <a:lnTo>
                    <a:pt x="185" y="337"/>
                  </a:lnTo>
                  <a:lnTo>
                    <a:pt x="165" y="334"/>
                  </a:lnTo>
                  <a:lnTo>
                    <a:pt x="148" y="327"/>
                  </a:lnTo>
                  <a:lnTo>
                    <a:pt x="133" y="315"/>
                  </a:lnTo>
                  <a:lnTo>
                    <a:pt x="121" y="300"/>
                  </a:lnTo>
                  <a:lnTo>
                    <a:pt x="10" y="110"/>
                  </a:lnTo>
                  <a:lnTo>
                    <a:pt x="3" y="92"/>
                  </a:lnTo>
                  <a:lnTo>
                    <a:pt x="0" y="73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6" y="10"/>
                  </a:lnTo>
                  <a:lnTo>
                    <a:pt x="56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912"/>
            <p:cNvSpPr>
              <a:spLocks/>
            </p:cNvSpPr>
            <p:nvPr/>
          </p:nvSpPr>
          <p:spPr bwMode="auto">
            <a:xfrm>
              <a:off x="5094" y="532"/>
              <a:ext cx="68" cy="51"/>
            </a:xfrm>
            <a:custGeom>
              <a:avLst/>
              <a:gdLst>
                <a:gd name="T0" fmla="*/ 73 w 338"/>
                <a:gd name="T1" fmla="*/ 0 h 256"/>
                <a:gd name="T2" fmla="*/ 91 w 338"/>
                <a:gd name="T3" fmla="*/ 3 h 256"/>
                <a:gd name="T4" fmla="*/ 110 w 338"/>
                <a:gd name="T5" fmla="*/ 10 h 256"/>
                <a:gd name="T6" fmla="*/ 302 w 338"/>
                <a:gd name="T7" fmla="*/ 119 h 256"/>
                <a:gd name="T8" fmla="*/ 317 w 338"/>
                <a:gd name="T9" fmla="*/ 132 h 256"/>
                <a:gd name="T10" fmla="*/ 328 w 338"/>
                <a:gd name="T11" fmla="*/ 146 h 256"/>
                <a:gd name="T12" fmla="*/ 335 w 338"/>
                <a:gd name="T13" fmla="*/ 164 h 256"/>
                <a:gd name="T14" fmla="*/ 338 w 338"/>
                <a:gd name="T15" fmla="*/ 182 h 256"/>
                <a:gd name="T16" fmla="*/ 335 w 338"/>
                <a:gd name="T17" fmla="*/ 201 h 256"/>
                <a:gd name="T18" fmla="*/ 328 w 338"/>
                <a:gd name="T19" fmla="*/ 219 h 256"/>
                <a:gd name="T20" fmla="*/ 316 w 338"/>
                <a:gd name="T21" fmla="*/ 235 h 256"/>
                <a:gd name="T22" fmla="*/ 301 w 338"/>
                <a:gd name="T23" fmla="*/ 247 h 256"/>
                <a:gd name="T24" fmla="*/ 282 w 338"/>
                <a:gd name="T25" fmla="*/ 254 h 256"/>
                <a:gd name="T26" fmla="*/ 264 w 338"/>
                <a:gd name="T27" fmla="*/ 256 h 256"/>
                <a:gd name="T28" fmla="*/ 245 w 338"/>
                <a:gd name="T29" fmla="*/ 254 h 256"/>
                <a:gd name="T30" fmla="*/ 227 w 338"/>
                <a:gd name="T31" fmla="*/ 245 h 256"/>
                <a:gd name="T32" fmla="*/ 36 w 338"/>
                <a:gd name="T33" fmla="*/ 137 h 256"/>
                <a:gd name="T34" fmla="*/ 20 w 338"/>
                <a:gd name="T35" fmla="*/ 125 h 256"/>
                <a:gd name="T36" fmla="*/ 9 w 338"/>
                <a:gd name="T37" fmla="*/ 109 h 256"/>
                <a:gd name="T38" fmla="*/ 2 w 338"/>
                <a:gd name="T39" fmla="*/ 92 h 256"/>
                <a:gd name="T40" fmla="*/ 0 w 338"/>
                <a:gd name="T41" fmla="*/ 73 h 256"/>
                <a:gd name="T42" fmla="*/ 2 w 338"/>
                <a:gd name="T43" fmla="*/ 54 h 256"/>
                <a:gd name="T44" fmla="*/ 9 w 338"/>
                <a:gd name="T45" fmla="*/ 36 h 256"/>
                <a:gd name="T46" fmla="*/ 21 w 338"/>
                <a:gd name="T47" fmla="*/ 21 h 256"/>
                <a:gd name="T48" fmla="*/ 37 w 338"/>
                <a:gd name="T49" fmla="*/ 10 h 256"/>
                <a:gd name="T50" fmla="*/ 54 w 338"/>
                <a:gd name="T51" fmla="*/ 3 h 256"/>
                <a:gd name="T52" fmla="*/ 73 w 338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6">
                  <a:moveTo>
                    <a:pt x="73" y="0"/>
                  </a:moveTo>
                  <a:lnTo>
                    <a:pt x="91" y="3"/>
                  </a:lnTo>
                  <a:lnTo>
                    <a:pt x="110" y="10"/>
                  </a:lnTo>
                  <a:lnTo>
                    <a:pt x="302" y="119"/>
                  </a:lnTo>
                  <a:lnTo>
                    <a:pt x="317" y="132"/>
                  </a:lnTo>
                  <a:lnTo>
                    <a:pt x="328" y="146"/>
                  </a:lnTo>
                  <a:lnTo>
                    <a:pt x="335" y="164"/>
                  </a:lnTo>
                  <a:lnTo>
                    <a:pt x="338" y="182"/>
                  </a:lnTo>
                  <a:lnTo>
                    <a:pt x="335" y="201"/>
                  </a:lnTo>
                  <a:lnTo>
                    <a:pt x="328" y="219"/>
                  </a:lnTo>
                  <a:lnTo>
                    <a:pt x="316" y="235"/>
                  </a:lnTo>
                  <a:lnTo>
                    <a:pt x="301" y="247"/>
                  </a:lnTo>
                  <a:lnTo>
                    <a:pt x="282" y="254"/>
                  </a:lnTo>
                  <a:lnTo>
                    <a:pt x="264" y="256"/>
                  </a:lnTo>
                  <a:lnTo>
                    <a:pt x="245" y="254"/>
                  </a:lnTo>
                  <a:lnTo>
                    <a:pt x="227" y="245"/>
                  </a:lnTo>
                  <a:lnTo>
                    <a:pt x="36" y="137"/>
                  </a:lnTo>
                  <a:lnTo>
                    <a:pt x="20" y="125"/>
                  </a:lnTo>
                  <a:lnTo>
                    <a:pt x="9" y="109"/>
                  </a:lnTo>
                  <a:lnTo>
                    <a:pt x="2" y="92"/>
                  </a:lnTo>
                  <a:lnTo>
                    <a:pt x="0" y="73"/>
                  </a:lnTo>
                  <a:lnTo>
                    <a:pt x="2" y="54"/>
                  </a:lnTo>
                  <a:lnTo>
                    <a:pt x="9" y="36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913"/>
            <p:cNvSpPr>
              <a:spLocks/>
            </p:cNvSpPr>
            <p:nvPr/>
          </p:nvSpPr>
          <p:spPr bwMode="auto">
            <a:xfrm>
              <a:off x="5050" y="696"/>
              <a:ext cx="73" cy="30"/>
            </a:xfrm>
            <a:custGeom>
              <a:avLst/>
              <a:gdLst>
                <a:gd name="T0" fmla="*/ 73 w 368"/>
                <a:gd name="T1" fmla="*/ 0 h 147"/>
                <a:gd name="T2" fmla="*/ 295 w 368"/>
                <a:gd name="T3" fmla="*/ 0 h 147"/>
                <a:gd name="T4" fmla="*/ 314 w 368"/>
                <a:gd name="T5" fmla="*/ 3 h 147"/>
                <a:gd name="T6" fmla="*/ 332 w 368"/>
                <a:gd name="T7" fmla="*/ 11 h 147"/>
                <a:gd name="T8" fmla="*/ 347 w 368"/>
                <a:gd name="T9" fmla="*/ 21 h 147"/>
                <a:gd name="T10" fmla="*/ 359 w 368"/>
                <a:gd name="T11" fmla="*/ 37 h 147"/>
                <a:gd name="T12" fmla="*/ 366 w 368"/>
                <a:gd name="T13" fmla="*/ 54 h 147"/>
                <a:gd name="T14" fmla="*/ 368 w 368"/>
                <a:gd name="T15" fmla="*/ 74 h 147"/>
                <a:gd name="T16" fmla="*/ 366 w 368"/>
                <a:gd name="T17" fmla="*/ 93 h 147"/>
                <a:gd name="T18" fmla="*/ 359 w 368"/>
                <a:gd name="T19" fmla="*/ 110 h 147"/>
                <a:gd name="T20" fmla="*/ 347 w 368"/>
                <a:gd name="T21" fmla="*/ 125 h 147"/>
                <a:gd name="T22" fmla="*/ 332 w 368"/>
                <a:gd name="T23" fmla="*/ 136 h 147"/>
                <a:gd name="T24" fmla="*/ 314 w 368"/>
                <a:gd name="T25" fmla="*/ 144 h 147"/>
                <a:gd name="T26" fmla="*/ 295 w 368"/>
                <a:gd name="T27" fmla="*/ 147 h 147"/>
                <a:gd name="T28" fmla="*/ 73 w 368"/>
                <a:gd name="T29" fmla="*/ 147 h 147"/>
                <a:gd name="T30" fmla="*/ 54 w 368"/>
                <a:gd name="T31" fmla="*/ 144 h 147"/>
                <a:gd name="T32" fmla="*/ 37 w 368"/>
                <a:gd name="T33" fmla="*/ 136 h 147"/>
                <a:gd name="T34" fmla="*/ 21 w 368"/>
                <a:gd name="T35" fmla="*/ 125 h 147"/>
                <a:gd name="T36" fmla="*/ 11 w 368"/>
                <a:gd name="T37" fmla="*/ 110 h 147"/>
                <a:gd name="T38" fmla="*/ 2 w 368"/>
                <a:gd name="T39" fmla="*/ 93 h 147"/>
                <a:gd name="T40" fmla="*/ 0 w 368"/>
                <a:gd name="T41" fmla="*/ 74 h 147"/>
                <a:gd name="T42" fmla="*/ 2 w 368"/>
                <a:gd name="T43" fmla="*/ 54 h 147"/>
                <a:gd name="T44" fmla="*/ 11 w 368"/>
                <a:gd name="T45" fmla="*/ 37 h 147"/>
                <a:gd name="T46" fmla="*/ 21 w 368"/>
                <a:gd name="T47" fmla="*/ 21 h 147"/>
                <a:gd name="T48" fmla="*/ 37 w 368"/>
                <a:gd name="T49" fmla="*/ 11 h 147"/>
                <a:gd name="T50" fmla="*/ 54 w 368"/>
                <a:gd name="T51" fmla="*/ 3 h 147"/>
                <a:gd name="T52" fmla="*/ 73 w 368"/>
                <a:gd name="T5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147">
                  <a:moveTo>
                    <a:pt x="73" y="0"/>
                  </a:moveTo>
                  <a:lnTo>
                    <a:pt x="295" y="0"/>
                  </a:lnTo>
                  <a:lnTo>
                    <a:pt x="314" y="3"/>
                  </a:lnTo>
                  <a:lnTo>
                    <a:pt x="332" y="11"/>
                  </a:lnTo>
                  <a:lnTo>
                    <a:pt x="347" y="21"/>
                  </a:lnTo>
                  <a:lnTo>
                    <a:pt x="359" y="37"/>
                  </a:lnTo>
                  <a:lnTo>
                    <a:pt x="366" y="54"/>
                  </a:lnTo>
                  <a:lnTo>
                    <a:pt x="368" y="74"/>
                  </a:lnTo>
                  <a:lnTo>
                    <a:pt x="366" y="93"/>
                  </a:lnTo>
                  <a:lnTo>
                    <a:pt x="359" y="110"/>
                  </a:lnTo>
                  <a:lnTo>
                    <a:pt x="347" y="125"/>
                  </a:lnTo>
                  <a:lnTo>
                    <a:pt x="332" y="136"/>
                  </a:lnTo>
                  <a:lnTo>
                    <a:pt x="314" y="144"/>
                  </a:lnTo>
                  <a:lnTo>
                    <a:pt x="295" y="147"/>
                  </a:lnTo>
                  <a:lnTo>
                    <a:pt x="73" y="147"/>
                  </a:lnTo>
                  <a:lnTo>
                    <a:pt x="54" y="144"/>
                  </a:lnTo>
                  <a:lnTo>
                    <a:pt x="37" y="136"/>
                  </a:lnTo>
                  <a:lnTo>
                    <a:pt x="21" y="125"/>
                  </a:lnTo>
                  <a:lnTo>
                    <a:pt x="11" y="110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4"/>
                  </a:lnTo>
                  <a:lnTo>
                    <a:pt x="11" y="37"/>
                  </a:lnTo>
                  <a:lnTo>
                    <a:pt x="21" y="21"/>
                  </a:lnTo>
                  <a:lnTo>
                    <a:pt x="37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914"/>
            <p:cNvSpPr>
              <a:spLocks/>
            </p:cNvSpPr>
            <p:nvPr/>
          </p:nvSpPr>
          <p:spPr bwMode="auto">
            <a:xfrm>
              <a:off x="5094" y="839"/>
              <a:ext cx="68" cy="51"/>
            </a:xfrm>
            <a:custGeom>
              <a:avLst/>
              <a:gdLst>
                <a:gd name="T0" fmla="*/ 264 w 338"/>
                <a:gd name="T1" fmla="*/ 0 h 257"/>
                <a:gd name="T2" fmla="*/ 284 w 338"/>
                <a:gd name="T3" fmla="*/ 4 h 257"/>
                <a:gd name="T4" fmla="*/ 301 w 338"/>
                <a:gd name="T5" fmla="*/ 10 h 257"/>
                <a:gd name="T6" fmla="*/ 316 w 338"/>
                <a:gd name="T7" fmla="*/ 22 h 257"/>
                <a:gd name="T8" fmla="*/ 328 w 338"/>
                <a:gd name="T9" fmla="*/ 38 h 257"/>
                <a:gd name="T10" fmla="*/ 335 w 338"/>
                <a:gd name="T11" fmla="*/ 55 h 257"/>
                <a:gd name="T12" fmla="*/ 338 w 338"/>
                <a:gd name="T13" fmla="*/ 75 h 257"/>
                <a:gd name="T14" fmla="*/ 335 w 338"/>
                <a:gd name="T15" fmla="*/ 93 h 257"/>
                <a:gd name="T16" fmla="*/ 328 w 338"/>
                <a:gd name="T17" fmla="*/ 110 h 257"/>
                <a:gd name="T18" fmla="*/ 316 w 338"/>
                <a:gd name="T19" fmla="*/ 126 h 257"/>
                <a:gd name="T20" fmla="*/ 302 w 338"/>
                <a:gd name="T21" fmla="*/ 138 h 257"/>
                <a:gd name="T22" fmla="*/ 110 w 338"/>
                <a:gd name="T23" fmla="*/ 247 h 257"/>
                <a:gd name="T24" fmla="*/ 92 w 338"/>
                <a:gd name="T25" fmla="*/ 254 h 257"/>
                <a:gd name="T26" fmla="*/ 73 w 338"/>
                <a:gd name="T27" fmla="*/ 257 h 257"/>
                <a:gd name="T28" fmla="*/ 54 w 338"/>
                <a:gd name="T29" fmla="*/ 254 h 257"/>
                <a:gd name="T30" fmla="*/ 37 w 338"/>
                <a:gd name="T31" fmla="*/ 248 h 257"/>
                <a:gd name="T32" fmla="*/ 21 w 338"/>
                <a:gd name="T33" fmla="*/ 236 h 257"/>
                <a:gd name="T34" fmla="*/ 9 w 338"/>
                <a:gd name="T35" fmla="*/ 220 h 257"/>
                <a:gd name="T36" fmla="*/ 2 w 338"/>
                <a:gd name="T37" fmla="*/ 203 h 257"/>
                <a:gd name="T38" fmla="*/ 0 w 338"/>
                <a:gd name="T39" fmla="*/ 183 h 257"/>
                <a:gd name="T40" fmla="*/ 2 w 338"/>
                <a:gd name="T41" fmla="*/ 165 h 257"/>
                <a:gd name="T42" fmla="*/ 9 w 338"/>
                <a:gd name="T43" fmla="*/ 148 h 257"/>
                <a:gd name="T44" fmla="*/ 20 w 338"/>
                <a:gd name="T45" fmla="*/ 133 h 257"/>
                <a:gd name="T46" fmla="*/ 36 w 338"/>
                <a:gd name="T47" fmla="*/ 121 h 257"/>
                <a:gd name="T48" fmla="*/ 227 w 338"/>
                <a:gd name="T49" fmla="*/ 11 h 257"/>
                <a:gd name="T50" fmla="*/ 246 w 338"/>
                <a:gd name="T51" fmla="*/ 3 h 257"/>
                <a:gd name="T52" fmla="*/ 264 w 338"/>
                <a:gd name="T5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7">
                  <a:moveTo>
                    <a:pt x="264" y="0"/>
                  </a:moveTo>
                  <a:lnTo>
                    <a:pt x="284" y="4"/>
                  </a:lnTo>
                  <a:lnTo>
                    <a:pt x="301" y="10"/>
                  </a:lnTo>
                  <a:lnTo>
                    <a:pt x="316" y="22"/>
                  </a:lnTo>
                  <a:lnTo>
                    <a:pt x="328" y="38"/>
                  </a:lnTo>
                  <a:lnTo>
                    <a:pt x="335" y="55"/>
                  </a:lnTo>
                  <a:lnTo>
                    <a:pt x="338" y="75"/>
                  </a:lnTo>
                  <a:lnTo>
                    <a:pt x="335" y="93"/>
                  </a:lnTo>
                  <a:lnTo>
                    <a:pt x="328" y="110"/>
                  </a:lnTo>
                  <a:lnTo>
                    <a:pt x="316" y="126"/>
                  </a:lnTo>
                  <a:lnTo>
                    <a:pt x="302" y="138"/>
                  </a:lnTo>
                  <a:lnTo>
                    <a:pt x="110" y="247"/>
                  </a:lnTo>
                  <a:lnTo>
                    <a:pt x="92" y="254"/>
                  </a:lnTo>
                  <a:lnTo>
                    <a:pt x="73" y="257"/>
                  </a:lnTo>
                  <a:lnTo>
                    <a:pt x="54" y="254"/>
                  </a:lnTo>
                  <a:lnTo>
                    <a:pt x="37" y="248"/>
                  </a:lnTo>
                  <a:lnTo>
                    <a:pt x="21" y="236"/>
                  </a:lnTo>
                  <a:lnTo>
                    <a:pt x="9" y="220"/>
                  </a:lnTo>
                  <a:lnTo>
                    <a:pt x="2" y="203"/>
                  </a:lnTo>
                  <a:lnTo>
                    <a:pt x="0" y="183"/>
                  </a:lnTo>
                  <a:lnTo>
                    <a:pt x="2" y="165"/>
                  </a:lnTo>
                  <a:lnTo>
                    <a:pt x="9" y="148"/>
                  </a:lnTo>
                  <a:lnTo>
                    <a:pt x="20" y="133"/>
                  </a:lnTo>
                  <a:lnTo>
                    <a:pt x="36" y="121"/>
                  </a:lnTo>
                  <a:lnTo>
                    <a:pt x="227" y="11"/>
                  </a:lnTo>
                  <a:lnTo>
                    <a:pt x="246" y="3"/>
                  </a:lnTo>
                  <a:lnTo>
                    <a:pt x="2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915"/>
            <p:cNvSpPr>
              <a:spLocks/>
            </p:cNvSpPr>
            <p:nvPr/>
          </p:nvSpPr>
          <p:spPr bwMode="auto">
            <a:xfrm>
              <a:off x="5631" y="839"/>
              <a:ext cx="67" cy="51"/>
            </a:xfrm>
            <a:custGeom>
              <a:avLst/>
              <a:gdLst>
                <a:gd name="T0" fmla="*/ 73 w 338"/>
                <a:gd name="T1" fmla="*/ 0 h 257"/>
                <a:gd name="T2" fmla="*/ 93 w 338"/>
                <a:gd name="T3" fmla="*/ 3 h 257"/>
                <a:gd name="T4" fmla="*/ 111 w 338"/>
                <a:gd name="T5" fmla="*/ 11 h 257"/>
                <a:gd name="T6" fmla="*/ 302 w 338"/>
                <a:gd name="T7" fmla="*/ 121 h 257"/>
                <a:gd name="T8" fmla="*/ 318 w 338"/>
                <a:gd name="T9" fmla="*/ 133 h 257"/>
                <a:gd name="T10" fmla="*/ 328 w 338"/>
                <a:gd name="T11" fmla="*/ 148 h 257"/>
                <a:gd name="T12" fmla="*/ 336 w 338"/>
                <a:gd name="T13" fmla="*/ 165 h 257"/>
                <a:gd name="T14" fmla="*/ 338 w 338"/>
                <a:gd name="T15" fmla="*/ 183 h 257"/>
                <a:gd name="T16" fmla="*/ 336 w 338"/>
                <a:gd name="T17" fmla="*/ 203 h 257"/>
                <a:gd name="T18" fmla="*/ 328 w 338"/>
                <a:gd name="T19" fmla="*/ 220 h 257"/>
                <a:gd name="T20" fmla="*/ 316 w 338"/>
                <a:gd name="T21" fmla="*/ 236 h 257"/>
                <a:gd name="T22" fmla="*/ 301 w 338"/>
                <a:gd name="T23" fmla="*/ 248 h 257"/>
                <a:gd name="T24" fmla="*/ 284 w 338"/>
                <a:gd name="T25" fmla="*/ 254 h 257"/>
                <a:gd name="T26" fmla="*/ 265 w 338"/>
                <a:gd name="T27" fmla="*/ 257 h 257"/>
                <a:gd name="T28" fmla="*/ 245 w 338"/>
                <a:gd name="T29" fmla="*/ 254 h 257"/>
                <a:gd name="T30" fmla="*/ 227 w 338"/>
                <a:gd name="T31" fmla="*/ 247 h 257"/>
                <a:gd name="T32" fmla="*/ 36 w 338"/>
                <a:gd name="T33" fmla="*/ 138 h 257"/>
                <a:gd name="T34" fmla="*/ 21 w 338"/>
                <a:gd name="T35" fmla="*/ 126 h 257"/>
                <a:gd name="T36" fmla="*/ 9 w 338"/>
                <a:gd name="T37" fmla="*/ 110 h 257"/>
                <a:gd name="T38" fmla="*/ 2 w 338"/>
                <a:gd name="T39" fmla="*/ 93 h 257"/>
                <a:gd name="T40" fmla="*/ 0 w 338"/>
                <a:gd name="T41" fmla="*/ 75 h 257"/>
                <a:gd name="T42" fmla="*/ 2 w 338"/>
                <a:gd name="T43" fmla="*/ 55 h 257"/>
                <a:gd name="T44" fmla="*/ 9 w 338"/>
                <a:gd name="T45" fmla="*/ 38 h 257"/>
                <a:gd name="T46" fmla="*/ 21 w 338"/>
                <a:gd name="T47" fmla="*/ 22 h 257"/>
                <a:gd name="T48" fmla="*/ 37 w 338"/>
                <a:gd name="T49" fmla="*/ 10 h 257"/>
                <a:gd name="T50" fmla="*/ 54 w 338"/>
                <a:gd name="T51" fmla="*/ 4 h 257"/>
                <a:gd name="T52" fmla="*/ 73 w 338"/>
                <a:gd name="T5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7">
                  <a:moveTo>
                    <a:pt x="73" y="0"/>
                  </a:moveTo>
                  <a:lnTo>
                    <a:pt x="93" y="3"/>
                  </a:lnTo>
                  <a:lnTo>
                    <a:pt x="111" y="11"/>
                  </a:lnTo>
                  <a:lnTo>
                    <a:pt x="302" y="121"/>
                  </a:lnTo>
                  <a:lnTo>
                    <a:pt x="318" y="133"/>
                  </a:lnTo>
                  <a:lnTo>
                    <a:pt x="328" y="148"/>
                  </a:lnTo>
                  <a:lnTo>
                    <a:pt x="336" y="165"/>
                  </a:lnTo>
                  <a:lnTo>
                    <a:pt x="338" y="183"/>
                  </a:lnTo>
                  <a:lnTo>
                    <a:pt x="336" y="203"/>
                  </a:lnTo>
                  <a:lnTo>
                    <a:pt x="328" y="220"/>
                  </a:lnTo>
                  <a:lnTo>
                    <a:pt x="316" y="236"/>
                  </a:lnTo>
                  <a:lnTo>
                    <a:pt x="301" y="248"/>
                  </a:lnTo>
                  <a:lnTo>
                    <a:pt x="284" y="254"/>
                  </a:lnTo>
                  <a:lnTo>
                    <a:pt x="265" y="257"/>
                  </a:lnTo>
                  <a:lnTo>
                    <a:pt x="245" y="254"/>
                  </a:lnTo>
                  <a:lnTo>
                    <a:pt x="227" y="247"/>
                  </a:lnTo>
                  <a:lnTo>
                    <a:pt x="36" y="138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2" y="93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9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4" y="4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916"/>
            <p:cNvSpPr>
              <a:spLocks/>
            </p:cNvSpPr>
            <p:nvPr/>
          </p:nvSpPr>
          <p:spPr bwMode="auto">
            <a:xfrm>
              <a:off x="5669" y="696"/>
              <a:ext cx="74" cy="30"/>
            </a:xfrm>
            <a:custGeom>
              <a:avLst/>
              <a:gdLst>
                <a:gd name="T0" fmla="*/ 74 w 369"/>
                <a:gd name="T1" fmla="*/ 0 h 147"/>
                <a:gd name="T2" fmla="*/ 295 w 369"/>
                <a:gd name="T3" fmla="*/ 0 h 147"/>
                <a:gd name="T4" fmla="*/ 315 w 369"/>
                <a:gd name="T5" fmla="*/ 3 h 147"/>
                <a:gd name="T6" fmla="*/ 333 w 369"/>
                <a:gd name="T7" fmla="*/ 11 h 147"/>
                <a:gd name="T8" fmla="*/ 347 w 369"/>
                <a:gd name="T9" fmla="*/ 21 h 147"/>
                <a:gd name="T10" fmla="*/ 358 w 369"/>
                <a:gd name="T11" fmla="*/ 37 h 147"/>
                <a:gd name="T12" fmla="*/ 366 w 369"/>
                <a:gd name="T13" fmla="*/ 54 h 147"/>
                <a:gd name="T14" fmla="*/ 369 w 369"/>
                <a:gd name="T15" fmla="*/ 74 h 147"/>
                <a:gd name="T16" fmla="*/ 366 w 369"/>
                <a:gd name="T17" fmla="*/ 93 h 147"/>
                <a:gd name="T18" fmla="*/ 358 w 369"/>
                <a:gd name="T19" fmla="*/ 110 h 147"/>
                <a:gd name="T20" fmla="*/ 347 w 369"/>
                <a:gd name="T21" fmla="*/ 125 h 147"/>
                <a:gd name="T22" fmla="*/ 333 w 369"/>
                <a:gd name="T23" fmla="*/ 136 h 147"/>
                <a:gd name="T24" fmla="*/ 315 w 369"/>
                <a:gd name="T25" fmla="*/ 144 h 147"/>
                <a:gd name="T26" fmla="*/ 295 w 369"/>
                <a:gd name="T27" fmla="*/ 147 h 147"/>
                <a:gd name="T28" fmla="*/ 74 w 369"/>
                <a:gd name="T29" fmla="*/ 147 h 147"/>
                <a:gd name="T30" fmla="*/ 55 w 369"/>
                <a:gd name="T31" fmla="*/ 144 h 147"/>
                <a:gd name="T32" fmla="*/ 37 w 369"/>
                <a:gd name="T33" fmla="*/ 136 h 147"/>
                <a:gd name="T34" fmla="*/ 22 w 369"/>
                <a:gd name="T35" fmla="*/ 125 h 147"/>
                <a:gd name="T36" fmla="*/ 10 w 369"/>
                <a:gd name="T37" fmla="*/ 110 h 147"/>
                <a:gd name="T38" fmla="*/ 3 w 369"/>
                <a:gd name="T39" fmla="*/ 93 h 147"/>
                <a:gd name="T40" fmla="*/ 0 w 369"/>
                <a:gd name="T41" fmla="*/ 74 h 147"/>
                <a:gd name="T42" fmla="*/ 3 w 369"/>
                <a:gd name="T43" fmla="*/ 54 h 147"/>
                <a:gd name="T44" fmla="*/ 10 w 369"/>
                <a:gd name="T45" fmla="*/ 37 h 147"/>
                <a:gd name="T46" fmla="*/ 22 w 369"/>
                <a:gd name="T47" fmla="*/ 21 h 147"/>
                <a:gd name="T48" fmla="*/ 37 w 369"/>
                <a:gd name="T49" fmla="*/ 11 h 147"/>
                <a:gd name="T50" fmla="*/ 55 w 369"/>
                <a:gd name="T51" fmla="*/ 3 h 147"/>
                <a:gd name="T52" fmla="*/ 74 w 369"/>
                <a:gd name="T5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147">
                  <a:moveTo>
                    <a:pt x="74" y="0"/>
                  </a:moveTo>
                  <a:lnTo>
                    <a:pt x="295" y="0"/>
                  </a:lnTo>
                  <a:lnTo>
                    <a:pt x="315" y="3"/>
                  </a:lnTo>
                  <a:lnTo>
                    <a:pt x="333" y="11"/>
                  </a:lnTo>
                  <a:lnTo>
                    <a:pt x="347" y="21"/>
                  </a:lnTo>
                  <a:lnTo>
                    <a:pt x="358" y="37"/>
                  </a:lnTo>
                  <a:lnTo>
                    <a:pt x="366" y="54"/>
                  </a:lnTo>
                  <a:lnTo>
                    <a:pt x="369" y="74"/>
                  </a:lnTo>
                  <a:lnTo>
                    <a:pt x="366" y="93"/>
                  </a:lnTo>
                  <a:lnTo>
                    <a:pt x="358" y="110"/>
                  </a:lnTo>
                  <a:lnTo>
                    <a:pt x="347" y="125"/>
                  </a:lnTo>
                  <a:lnTo>
                    <a:pt x="333" y="136"/>
                  </a:lnTo>
                  <a:lnTo>
                    <a:pt x="315" y="144"/>
                  </a:lnTo>
                  <a:lnTo>
                    <a:pt x="295" y="147"/>
                  </a:lnTo>
                  <a:lnTo>
                    <a:pt x="74" y="147"/>
                  </a:lnTo>
                  <a:lnTo>
                    <a:pt x="55" y="144"/>
                  </a:lnTo>
                  <a:lnTo>
                    <a:pt x="37" y="136"/>
                  </a:lnTo>
                  <a:lnTo>
                    <a:pt x="22" y="125"/>
                  </a:lnTo>
                  <a:lnTo>
                    <a:pt x="10" y="110"/>
                  </a:lnTo>
                  <a:lnTo>
                    <a:pt x="3" y="93"/>
                  </a:lnTo>
                  <a:lnTo>
                    <a:pt x="0" y="74"/>
                  </a:lnTo>
                  <a:lnTo>
                    <a:pt x="3" y="54"/>
                  </a:lnTo>
                  <a:lnTo>
                    <a:pt x="10" y="37"/>
                  </a:lnTo>
                  <a:lnTo>
                    <a:pt x="22" y="21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917"/>
            <p:cNvSpPr>
              <a:spLocks/>
            </p:cNvSpPr>
            <p:nvPr/>
          </p:nvSpPr>
          <p:spPr bwMode="auto">
            <a:xfrm>
              <a:off x="5631" y="532"/>
              <a:ext cx="67" cy="51"/>
            </a:xfrm>
            <a:custGeom>
              <a:avLst/>
              <a:gdLst>
                <a:gd name="T0" fmla="*/ 265 w 338"/>
                <a:gd name="T1" fmla="*/ 0 h 256"/>
                <a:gd name="T2" fmla="*/ 284 w 338"/>
                <a:gd name="T3" fmla="*/ 3 h 256"/>
                <a:gd name="T4" fmla="*/ 301 w 338"/>
                <a:gd name="T5" fmla="*/ 10 h 256"/>
                <a:gd name="T6" fmla="*/ 316 w 338"/>
                <a:gd name="T7" fmla="*/ 21 h 256"/>
                <a:gd name="T8" fmla="*/ 328 w 338"/>
                <a:gd name="T9" fmla="*/ 36 h 256"/>
                <a:gd name="T10" fmla="*/ 336 w 338"/>
                <a:gd name="T11" fmla="*/ 54 h 256"/>
                <a:gd name="T12" fmla="*/ 338 w 338"/>
                <a:gd name="T13" fmla="*/ 73 h 256"/>
                <a:gd name="T14" fmla="*/ 336 w 338"/>
                <a:gd name="T15" fmla="*/ 92 h 256"/>
                <a:gd name="T16" fmla="*/ 328 w 338"/>
                <a:gd name="T17" fmla="*/ 109 h 256"/>
                <a:gd name="T18" fmla="*/ 318 w 338"/>
                <a:gd name="T19" fmla="*/ 125 h 256"/>
                <a:gd name="T20" fmla="*/ 302 w 338"/>
                <a:gd name="T21" fmla="*/ 137 h 256"/>
                <a:gd name="T22" fmla="*/ 111 w 338"/>
                <a:gd name="T23" fmla="*/ 245 h 256"/>
                <a:gd name="T24" fmla="*/ 93 w 338"/>
                <a:gd name="T25" fmla="*/ 254 h 256"/>
                <a:gd name="T26" fmla="*/ 73 w 338"/>
                <a:gd name="T27" fmla="*/ 256 h 256"/>
                <a:gd name="T28" fmla="*/ 55 w 338"/>
                <a:gd name="T29" fmla="*/ 254 h 256"/>
                <a:gd name="T30" fmla="*/ 37 w 338"/>
                <a:gd name="T31" fmla="*/ 247 h 256"/>
                <a:gd name="T32" fmla="*/ 21 w 338"/>
                <a:gd name="T33" fmla="*/ 235 h 256"/>
                <a:gd name="T34" fmla="*/ 9 w 338"/>
                <a:gd name="T35" fmla="*/ 219 h 256"/>
                <a:gd name="T36" fmla="*/ 2 w 338"/>
                <a:gd name="T37" fmla="*/ 201 h 256"/>
                <a:gd name="T38" fmla="*/ 0 w 338"/>
                <a:gd name="T39" fmla="*/ 182 h 256"/>
                <a:gd name="T40" fmla="*/ 2 w 338"/>
                <a:gd name="T41" fmla="*/ 164 h 256"/>
                <a:gd name="T42" fmla="*/ 9 w 338"/>
                <a:gd name="T43" fmla="*/ 146 h 256"/>
                <a:gd name="T44" fmla="*/ 21 w 338"/>
                <a:gd name="T45" fmla="*/ 132 h 256"/>
                <a:gd name="T46" fmla="*/ 36 w 338"/>
                <a:gd name="T47" fmla="*/ 119 h 256"/>
                <a:gd name="T48" fmla="*/ 227 w 338"/>
                <a:gd name="T49" fmla="*/ 10 h 256"/>
                <a:gd name="T50" fmla="*/ 247 w 338"/>
                <a:gd name="T51" fmla="*/ 3 h 256"/>
                <a:gd name="T52" fmla="*/ 265 w 338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256">
                  <a:moveTo>
                    <a:pt x="265" y="0"/>
                  </a:moveTo>
                  <a:lnTo>
                    <a:pt x="284" y="3"/>
                  </a:lnTo>
                  <a:lnTo>
                    <a:pt x="301" y="10"/>
                  </a:lnTo>
                  <a:lnTo>
                    <a:pt x="316" y="21"/>
                  </a:lnTo>
                  <a:lnTo>
                    <a:pt x="328" y="36"/>
                  </a:lnTo>
                  <a:lnTo>
                    <a:pt x="336" y="54"/>
                  </a:lnTo>
                  <a:lnTo>
                    <a:pt x="338" y="73"/>
                  </a:lnTo>
                  <a:lnTo>
                    <a:pt x="336" y="92"/>
                  </a:lnTo>
                  <a:lnTo>
                    <a:pt x="328" y="109"/>
                  </a:lnTo>
                  <a:lnTo>
                    <a:pt x="318" y="125"/>
                  </a:lnTo>
                  <a:lnTo>
                    <a:pt x="302" y="137"/>
                  </a:lnTo>
                  <a:lnTo>
                    <a:pt x="111" y="245"/>
                  </a:lnTo>
                  <a:lnTo>
                    <a:pt x="93" y="254"/>
                  </a:lnTo>
                  <a:lnTo>
                    <a:pt x="73" y="256"/>
                  </a:lnTo>
                  <a:lnTo>
                    <a:pt x="55" y="254"/>
                  </a:lnTo>
                  <a:lnTo>
                    <a:pt x="37" y="247"/>
                  </a:lnTo>
                  <a:lnTo>
                    <a:pt x="21" y="235"/>
                  </a:lnTo>
                  <a:lnTo>
                    <a:pt x="9" y="219"/>
                  </a:lnTo>
                  <a:lnTo>
                    <a:pt x="2" y="201"/>
                  </a:lnTo>
                  <a:lnTo>
                    <a:pt x="0" y="182"/>
                  </a:lnTo>
                  <a:lnTo>
                    <a:pt x="2" y="164"/>
                  </a:lnTo>
                  <a:lnTo>
                    <a:pt x="9" y="146"/>
                  </a:lnTo>
                  <a:lnTo>
                    <a:pt x="21" y="132"/>
                  </a:lnTo>
                  <a:lnTo>
                    <a:pt x="36" y="119"/>
                  </a:lnTo>
                  <a:lnTo>
                    <a:pt x="227" y="10"/>
                  </a:lnTo>
                  <a:lnTo>
                    <a:pt x="247" y="3"/>
                  </a:lnTo>
                  <a:lnTo>
                    <a:pt x="2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918"/>
            <p:cNvSpPr>
              <a:spLocks/>
            </p:cNvSpPr>
            <p:nvPr/>
          </p:nvSpPr>
          <p:spPr bwMode="auto">
            <a:xfrm>
              <a:off x="5525" y="411"/>
              <a:ext cx="52" cy="67"/>
            </a:xfrm>
            <a:custGeom>
              <a:avLst/>
              <a:gdLst>
                <a:gd name="T0" fmla="*/ 183 w 257"/>
                <a:gd name="T1" fmla="*/ 0 h 336"/>
                <a:gd name="T2" fmla="*/ 202 w 257"/>
                <a:gd name="T3" fmla="*/ 2 h 336"/>
                <a:gd name="T4" fmla="*/ 220 w 257"/>
                <a:gd name="T5" fmla="*/ 10 h 336"/>
                <a:gd name="T6" fmla="*/ 236 w 257"/>
                <a:gd name="T7" fmla="*/ 22 h 336"/>
                <a:gd name="T8" fmla="*/ 248 w 257"/>
                <a:gd name="T9" fmla="*/ 37 h 336"/>
                <a:gd name="T10" fmla="*/ 255 w 257"/>
                <a:gd name="T11" fmla="*/ 55 h 336"/>
                <a:gd name="T12" fmla="*/ 257 w 257"/>
                <a:gd name="T13" fmla="*/ 73 h 336"/>
                <a:gd name="T14" fmla="*/ 255 w 257"/>
                <a:gd name="T15" fmla="*/ 92 h 336"/>
                <a:gd name="T16" fmla="*/ 248 w 257"/>
                <a:gd name="T17" fmla="*/ 110 h 336"/>
                <a:gd name="T18" fmla="*/ 137 w 257"/>
                <a:gd name="T19" fmla="*/ 300 h 336"/>
                <a:gd name="T20" fmla="*/ 125 w 257"/>
                <a:gd name="T21" fmla="*/ 315 h 336"/>
                <a:gd name="T22" fmla="*/ 109 w 257"/>
                <a:gd name="T23" fmla="*/ 327 h 336"/>
                <a:gd name="T24" fmla="*/ 92 w 257"/>
                <a:gd name="T25" fmla="*/ 333 h 336"/>
                <a:gd name="T26" fmla="*/ 73 w 257"/>
                <a:gd name="T27" fmla="*/ 336 h 336"/>
                <a:gd name="T28" fmla="*/ 55 w 257"/>
                <a:gd name="T29" fmla="*/ 333 h 336"/>
                <a:gd name="T30" fmla="*/ 37 w 257"/>
                <a:gd name="T31" fmla="*/ 326 h 336"/>
                <a:gd name="T32" fmla="*/ 20 w 257"/>
                <a:gd name="T33" fmla="*/ 314 h 336"/>
                <a:gd name="T34" fmla="*/ 9 w 257"/>
                <a:gd name="T35" fmla="*/ 300 h 336"/>
                <a:gd name="T36" fmla="*/ 2 w 257"/>
                <a:gd name="T37" fmla="*/ 282 h 336"/>
                <a:gd name="T38" fmla="*/ 0 w 257"/>
                <a:gd name="T39" fmla="*/ 264 h 336"/>
                <a:gd name="T40" fmla="*/ 2 w 257"/>
                <a:gd name="T41" fmla="*/ 245 h 336"/>
                <a:gd name="T42" fmla="*/ 9 w 257"/>
                <a:gd name="T43" fmla="*/ 227 h 336"/>
                <a:gd name="T44" fmla="*/ 120 w 257"/>
                <a:gd name="T45" fmla="*/ 37 h 336"/>
                <a:gd name="T46" fmla="*/ 132 w 257"/>
                <a:gd name="T47" fmla="*/ 21 h 336"/>
                <a:gd name="T48" fmla="*/ 148 w 257"/>
                <a:gd name="T49" fmla="*/ 9 h 336"/>
                <a:gd name="T50" fmla="*/ 165 w 257"/>
                <a:gd name="T51" fmla="*/ 2 h 336"/>
                <a:gd name="T52" fmla="*/ 183 w 257"/>
                <a:gd name="T5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7" h="336">
                  <a:moveTo>
                    <a:pt x="183" y="0"/>
                  </a:moveTo>
                  <a:lnTo>
                    <a:pt x="202" y="2"/>
                  </a:lnTo>
                  <a:lnTo>
                    <a:pt x="220" y="10"/>
                  </a:lnTo>
                  <a:lnTo>
                    <a:pt x="236" y="22"/>
                  </a:lnTo>
                  <a:lnTo>
                    <a:pt x="248" y="37"/>
                  </a:lnTo>
                  <a:lnTo>
                    <a:pt x="255" y="55"/>
                  </a:lnTo>
                  <a:lnTo>
                    <a:pt x="257" y="73"/>
                  </a:lnTo>
                  <a:lnTo>
                    <a:pt x="255" y="92"/>
                  </a:lnTo>
                  <a:lnTo>
                    <a:pt x="248" y="110"/>
                  </a:lnTo>
                  <a:lnTo>
                    <a:pt x="137" y="300"/>
                  </a:lnTo>
                  <a:lnTo>
                    <a:pt x="125" y="315"/>
                  </a:lnTo>
                  <a:lnTo>
                    <a:pt x="109" y="327"/>
                  </a:lnTo>
                  <a:lnTo>
                    <a:pt x="92" y="333"/>
                  </a:lnTo>
                  <a:lnTo>
                    <a:pt x="73" y="336"/>
                  </a:lnTo>
                  <a:lnTo>
                    <a:pt x="55" y="333"/>
                  </a:lnTo>
                  <a:lnTo>
                    <a:pt x="37" y="326"/>
                  </a:lnTo>
                  <a:lnTo>
                    <a:pt x="20" y="314"/>
                  </a:lnTo>
                  <a:lnTo>
                    <a:pt x="9" y="300"/>
                  </a:lnTo>
                  <a:lnTo>
                    <a:pt x="2" y="282"/>
                  </a:lnTo>
                  <a:lnTo>
                    <a:pt x="0" y="264"/>
                  </a:lnTo>
                  <a:lnTo>
                    <a:pt x="2" y="245"/>
                  </a:lnTo>
                  <a:lnTo>
                    <a:pt x="9" y="227"/>
                  </a:lnTo>
                  <a:lnTo>
                    <a:pt x="120" y="37"/>
                  </a:lnTo>
                  <a:lnTo>
                    <a:pt x="132" y="21"/>
                  </a:lnTo>
                  <a:lnTo>
                    <a:pt x="148" y="9"/>
                  </a:lnTo>
                  <a:lnTo>
                    <a:pt x="165" y="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919"/>
            <p:cNvSpPr>
              <a:spLocks/>
            </p:cNvSpPr>
            <p:nvPr/>
          </p:nvSpPr>
          <p:spPr bwMode="auto">
            <a:xfrm>
              <a:off x="5361" y="588"/>
              <a:ext cx="71" cy="228"/>
            </a:xfrm>
            <a:custGeom>
              <a:avLst/>
              <a:gdLst>
                <a:gd name="T0" fmla="*/ 177 w 354"/>
                <a:gd name="T1" fmla="*/ 0 h 1140"/>
                <a:gd name="T2" fmla="*/ 213 w 354"/>
                <a:gd name="T3" fmla="*/ 3 h 1140"/>
                <a:gd name="T4" fmla="*/ 245 w 354"/>
                <a:gd name="T5" fmla="*/ 9 h 1140"/>
                <a:gd name="T6" fmla="*/ 274 w 354"/>
                <a:gd name="T7" fmla="*/ 19 h 1140"/>
                <a:gd name="T8" fmla="*/ 298 w 354"/>
                <a:gd name="T9" fmla="*/ 35 h 1140"/>
                <a:gd name="T10" fmla="*/ 318 w 354"/>
                <a:gd name="T11" fmla="*/ 54 h 1140"/>
                <a:gd name="T12" fmla="*/ 334 w 354"/>
                <a:gd name="T13" fmla="*/ 77 h 1140"/>
                <a:gd name="T14" fmla="*/ 346 w 354"/>
                <a:gd name="T15" fmla="*/ 104 h 1140"/>
                <a:gd name="T16" fmla="*/ 352 w 354"/>
                <a:gd name="T17" fmla="*/ 137 h 1140"/>
                <a:gd name="T18" fmla="*/ 354 w 354"/>
                <a:gd name="T19" fmla="*/ 172 h 1140"/>
                <a:gd name="T20" fmla="*/ 354 w 354"/>
                <a:gd name="T21" fmla="*/ 431 h 1140"/>
                <a:gd name="T22" fmla="*/ 353 w 354"/>
                <a:gd name="T23" fmla="*/ 465 h 1140"/>
                <a:gd name="T24" fmla="*/ 350 w 354"/>
                <a:gd name="T25" fmla="*/ 500 h 1140"/>
                <a:gd name="T26" fmla="*/ 346 w 354"/>
                <a:gd name="T27" fmla="*/ 536 h 1140"/>
                <a:gd name="T28" fmla="*/ 276 w 354"/>
                <a:gd name="T29" fmla="*/ 1057 h 1140"/>
                <a:gd name="T30" fmla="*/ 271 w 354"/>
                <a:gd name="T31" fmla="*/ 1082 h 1140"/>
                <a:gd name="T32" fmla="*/ 263 w 354"/>
                <a:gd name="T33" fmla="*/ 1102 h 1140"/>
                <a:gd name="T34" fmla="*/ 252 w 354"/>
                <a:gd name="T35" fmla="*/ 1117 h 1140"/>
                <a:gd name="T36" fmla="*/ 238 w 354"/>
                <a:gd name="T37" fmla="*/ 1128 h 1140"/>
                <a:gd name="T38" fmla="*/ 221 w 354"/>
                <a:gd name="T39" fmla="*/ 1135 h 1140"/>
                <a:gd name="T40" fmla="*/ 200 w 354"/>
                <a:gd name="T41" fmla="*/ 1138 h 1140"/>
                <a:gd name="T42" fmla="*/ 177 w 354"/>
                <a:gd name="T43" fmla="*/ 1140 h 1140"/>
                <a:gd name="T44" fmla="*/ 154 w 354"/>
                <a:gd name="T45" fmla="*/ 1138 h 1140"/>
                <a:gd name="T46" fmla="*/ 134 w 354"/>
                <a:gd name="T47" fmla="*/ 1135 h 1140"/>
                <a:gd name="T48" fmla="*/ 117 w 354"/>
                <a:gd name="T49" fmla="*/ 1128 h 1140"/>
                <a:gd name="T50" fmla="*/ 103 w 354"/>
                <a:gd name="T51" fmla="*/ 1117 h 1140"/>
                <a:gd name="T52" fmla="*/ 92 w 354"/>
                <a:gd name="T53" fmla="*/ 1102 h 1140"/>
                <a:gd name="T54" fmla="*/ 83 w 354"/>
                <a:gd name="T55" fmla="*/ 1082 h 1140"/>
                <a:gd name="T56" fmla="*/ 79 w 354"/>
                <a:gd name="T57" fmla="*/ 1057 h 1140"/>
                <a:gd name="T58" fmla="*/ 9 w 354"/>
                <a:gd name="T59" fmla="*/ 536 h 1140"/>
                <a:gd name="T60" fmla="*/ 5 w 354"/>
                <a:gd name="T61" fmla="*/ 500 h 1140"/>
                <a:gd name="T62" fmla="*/ 2 w 354"/>
                <a:gd name="T63" fmla="*/ 465 h 1140"/>
                <a:gd name="T64" fmla="*/ 0 w 354"/>
                <a:gd name="T65" fmla="*/ 431 h 1140"/>
                <a:gd name="T66" fmla="*/ 0 w 354"/>
                <a:gd name="T67" fmla="*/ 172 h 1140"/>
                <a:gd name="T68" fmla="*/ 3 w 354"/>
                <a:gd name="T69" fmla="*/ 137 h 1140"/>
                <a:gd name="T70" fmla="*/ 9 w 354"/>
                <a:gd name="T71" fmla="*/ 104 h 1140"/>
                <a:gd name="T72" fmla="*/ 21 w 354"/>
                <a:gd name="T73" fmla="*/ 77 h 1140"/>
                <a:gd name="T74" fmla="*/ 36 w 354"/>
                <a:gd name="T75" fmla="*/ 54 h 1140"/>
                <a:gd name="T76" fmla="*/ 57 w 354"/>
                <a:gd name="T77" fmla="*/ 35 h 1140"/>
                <a:gd name="T78" fmla="*/ 81 w 354"/>
                <a:gd name="T79" fmla="*/ 19 h 1140"/>
                <a:gd name="T80" fmla="*/ 110 w 354"/>
                <a:gd name="T81" fmla="*/ 9 h 1140"/>
                <a:gd name="T82" fmla="*/ 141 w 354"/>
                <a:gd name="T83" fmla="*/ 3 h 1140"/>
                <a:gd name="T84" fmla="*/ 177 w 354"/>
                <a:gd name="T85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4" h="1140">
                  <a:moveTo>
                    <a:pt x="177" y="0"/>
                  </a:moveTo>
                  <a:lnTo>
                    <a:pt x="213" y="3"/>
                  </a:lnTo>
                  <a:lnTo>
                    <a:pt x="245" y="9"/>
                  </a:lnTo>
                  <a:lnTo>
                    <a:pt x="274" y="19"/>
                  </a:lnTo>
                  <a:lnTo>
                    <a:pt x="298" y="35"/>
                  </a:lnTo>
                  <a:lnTo>
                    <a:pt x="318" y="54"/>
                  </a:lnTo>
                  <a:lnTo>
                    <a:pt x="334" y="77"/>
                  </a:lnTo>
                  <a:lnTo>
                    <a:pt x="346" y="104"/>
                  </a:lnTo>
                  <a:lnTo>
                    <a:pt x="352" y="137"/>
                  </a:lnTo>
                  <a:lnTo>
                    <a:pt x="354" y="172"/>
                  </a:lnTo>
                  <a:lnTo>
                    <a:pt x="354" y="431"/>
                  </a:lnTo>
                  <a:lnTo>
                    <a:pt x="353" y="465"/>
                  </a:lnTo>
                  <a:lnTo>
                    <a:pt x="350" y="500"/>
                  </a:lnTo>
                  <a:lnTo>
                    <a:pt x="346" y="536"/>
                  </a:lnTo>
                  <a:lnTo>
                    <a:pt x="276" y="1057"/>
                  </a:lnTo>
                  <a:lnTo>
                    <a:pt x="271" y="1082"/>
                  </a:lnTo>
                  <a:lnTo>
                    <a:pt x="263" y="1102"/>
                  </a:lnTo>
                  <a:lnTo>
                    <a:pt x="252" y="1117"/>
                  </a:lnTo>
                  <a:lnTo>
                    <a:pt x="238" y="1128"/>
                  </a:lnTo>
                  <a:lnTo>
                    <a:pt x="221" y="1135"/>
                  </a:lnTo>
                  <a:lnTo>
                    <a:pt x="200" y="1138"/>
                  </a:lnTo>
                  <a:lnTo>
                    <a:pt x="177" y="1140"/>
                  </a:lnTo>
                  <a:lnTo>
                    <a:pt x="154" y="1138"/>
                  </a:lnTo>
                  <a:lnTo>
                    <a:pt x="134" y="1135"/>
                  </a:lnTo>
                  <a:lnTo>
                    <a:pt x="117" y="1128"/>
                  </a:lnTo>
                  <a:lnTo>
                    <a:pt x="103" y="1117"/>
                  </a:lnTo>
                  <a:lnTo>
                    <a:pt x="92" y="1102"/>
                  </a:lnTo>
                  <a:lnTo>
                    <a:pt x="83" y="1082"/>
                  </a:lnTo>
                  <a:lnTo>
                    <a:pt x="79" y="1057"/>
                  </a:lnTo>
                  <a:lnTo>
                    <a:pt x="9" y="536"/>
                  </a:lnTo>
                  <a:lnTo>
                    <a:pt x="5" y="500"/>
                  </a:lnTo>
                  <a:lnTo>
                    <a:pt x="2" y="465"/>
                  </a:lnTo>
                  <a:lnTo>
                    <a:pt x="0" y="431"/>
                  </a:lnTo>
                  <a:lnTo>
                    <a:pt x="0" y="172"/>
                  </a:lnTo>
                  <a:lnTo>
                    <a:pt x="3" y="137"/>
                  </a:lnTo>
                  <a:lnTo>
                    <a:pt x="9" y="104"/>
                  </a:lnTo>
                  <a:lnTo>
                    <a:pt x="21" y="77"/>
                  </a:lnTo>
                  <a:lnTo>
                    <a:pt x="36" y="54"/>
                  </a:lnTo>
                  <a:lnTo>
                    <a:pt x="57" y="35"/>
                  </a:lnTo>
                  <a:lnTo>
                    <a:pt x="81" y="19"/>
                  </a:lnTo>
                  <a:lnTo>
                    <a:pt x="110" y="9"/>
                  </a:lnTo>
                  <a:lnTo>
                    <a:pt x="141" y="3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920"/>
            <p:cNvSpPr>
              <a:spLocks/>
            </p:cNvSpPr>
            <p:nvPr/>
          </p:nvSpPr>
          <p:spPr bwMode="auto">
            <a:xfrm>
              <a:off x="5359" y="845"/>
              <a:ext cx="74" cy="73"/>
            </a:xfrm>
            <a:custGeom>
              <a:avLst/>
              <a:gdLst>
                <a:gd name="T0" fmla="*/ 184 w 369"/>
                <a:gd name="T1" fmla="*/ 0 h 366"/>
                <a:gd name="T2" fmla="*/ 222 w 369"/>
                <a:gd name="T3" fmla="*/ 5 h 366"/>
                <a:gd name="T4" fmla="*/ 255 w 369"/>
                <a:gd name="T5" fmla="*/ 16 h 366"/>
                <a:gd name="T6" fmla="*/ 287 w 369"/>
                <a:gd name="T7" fmla="*/ 32 h 366"/>
                <a:gd name="T8" fmla="*/ 314 w 369"/>
                <a:gd name="T9" fmla="*/ 54 h 366"/>
                <a:gd name="T10" fmla="*/ 337 w 369"/>
                <a:gd name="T11" fmla="*/ 81 h 366"/>
                <a:gd name="T12" fmla="*/ 354 w 369"/>
                <a:gd name="T13" fmla="*/ 113 h 366"/>
                <a:gd name="T14" fmla="*/ 365 w 369"/>
                <a:gd name="T15" fmla="*/ 147 h 366"/>
                <a:gd name="T16" fmla="*/ 369 w 369"/>
                <a:gd name="T17" fmla="*/ 183 h 366"/>
                <a:gd name="T18" fmla="*/ 365 w 369"/>
                <a:gd name="T19" fmla="*/ 220 h 366"/>
                <a:gd name="T20" fmla="*/ 354 w 369"/>
                <a:gd name="T21" fmla="*/ 255 h 366"/>
                <a:gd name="T22" fmla="*/ 337 w 369"/>
                <a:gd name="T23" fmla="*/ 286 h 366"/>
                <a:gd name="T24" fmla="*/ 314 w 369"/>
                <a:gd name="T25" fmla="*/ 312 h 366"/>
                <a:gd name="T26" fmla="*/ 287 w 369"/>
                <a:gd name="T27" fmla="*/ 335 h 366"/>
                <a:gd name="T28" fmla="*/ 255 w 369"/>
                <a:gd name="T29" fmla="*/ 352 h 366"/>
                <a:gd name="T30" fmla="*/ 222 w 369"/>
                <a:gd name="T31" fmla="*/ 362 h 366"/>
                <a:gd name="T32" fmla="*/ 184 w 369"/>
                <a:gd name="T33" fmla="*/ 366 h 366"/>
                <a:gd name="T34" fmla="*/ 147 w 369"/>
                <a:gd name="T35" fmla="*/ 362 h 366"/>
                <a:gd name="T36" fmla="*/ 113 w 369"/>
                <a:gd name="T37" fmla="*/ 352 h 366"/>
                <a:gd name="T38" fmla="*/ 82 w 369"/>
                <a:gd name="T39" fmla="*/ 335 h 366"/>
                <a:gd name="T40" fmla="*/ 54 w 369"/>
                <a:gd name="T41" fmla="*/ 312 h 366"/>
                <a:gd name="T42" fmla="*/ 31 w 369"/>
                <a:gd name="T43" fmla="*/ 286 h 366"/>
                <a:gd name="T44" fmla="*/ 15 w 369"/>
                <a:gd name="T45" fmla="*/ 255 h 366"/>
                <a:gd name="T46" fmla="*/ 4 w 369"/>
                <a:gd name="T47" fmla="*/ 220 h 366"/>
                <a:gd name="T48" fmla="*/ 0 w 369"/>
                <a:gd name="T49" fmla="*/ 183 h 366"/>
                <a:gd name="T50" fmla="*/ 4 w 369"/>
                <a:gd name="T51" fmla="*/ 147 h 366"/>
                <a:gd name="T52" fmla="*/ 15 w 369"/>
                <a:gd name="T53" fmla="*/ 113 h 366"/>
                <a:gd name="T54" fmla="*/ 31 w 369"/>
                <a:gd name="T55" fmla="*/ 81 h 366"/>
                <a:gd name="T56" fmla="*/ 54 w 369"/>
                <a:gd name="T57" fmla="*/ 54 h 366"/>
                <a:gd name="T58" fmla="*/ 82 w 369"/>
                <a:gd name="T59" fmla="*/ 32 h 366"/>
                <a:gd name="T60" fmla="*/ 113 w 369"/>
                <a:gd name="T61" fmla="*/ 16 h 366"/>
                <a:gd name="T62" fmla="*/ 147 w 369"/>
                <a:gd name="T63" fmla="*/ 5 h 366"/>
                <a:gd name="T64" fmla="*/ 184 w 369"/>
                <a:gd name="T65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366">
                  <a:moveTo>
                    <a:pt x="184" y="0"/>
                  </a:moveTo>
                  <a:lnTo>
                    <a:pt x="222" y="5"/>
                  </a:lnTo>
                  <a:lnTo>
                    <a:pt x="255" y="16"/>
                  </a:lnTo>
                  <a:lnTo>
                    <a:pt x="287" y="32"/>
                  </a:lnTo>
                  <a:lnTo>
                    <a:pt x="314" y="54"/>
                  </a:lnTo>
                  <a:lnTo>
                    <a:pt x="337" y="81"/>
                  </a:lnTo>
                  <a:lnTo>
                    <a:pt x="354" y="113"/>
                  </a:lnTo>
                  <a:lnTo>
                    <a:pt x="365" y="147"/>
                  </a:lnTo>
                  <a:lnTo>
                    <a:pt x="369" y="183"/>
                  </a:lnTo>
                  <a:lnTo>
                    <a:pt x="365" y="220"/>
                  </a:lnTo>
                  <a:lnTo>
                    <a:pt x="354" y="255"/>
                  </a:lnTo>
                  <a:lnTo>
                    <a:pt x="337" y="286"/>
                  </a:lnTo>
                  <a:lnTo>
                    <a:pt x="314" y="312"/>
                  </a:lnTo>
                  <a:lnTo>
                    <a:pt x="287" y="335"/>
                  </a:lnTo>
                  <a:lnTo>
                    <a:pt x="255" y="352"/>
                  </a:lnTo>
                  <a:lnTo>
                    <a:pt x="222" y="362"/>
                  </a:lnTo>
                  <a:lnTo>
                    <a:pt x="184" y="366"/>
                  </a:lnTo>
                  <a:lnTo>
                    <a:pt x="147" y="362"/>
                  </a:lnTo>
                  <a:lnTo>
                    <a:pt x="113" y="352"/>
                  </a:lnTo>
                  <a:lnTo>
                    <a:pt x="82" y="335"/>
                  </a:lnTo>
                  <a:lnTo>
                    <a:pt x="54" y="312"/>
                  </a:lnTo>
                  <a:lnTo>
                    <a:pt x="31" y="286"/>
                  </a:lnTo>
                  <a:lnTo>
                    <a:pt x="15" y="255"/>
                  </a:lnTo>
                  <a:lnTo>
                    <a:pt x="4" y="220"/>
                  </a:lnTo>
                  <a:lnTo>
                    <a:pt x="0" y="183"/>
                  </a:lnTo>
                  <a:lnTo>
                    <a:pt x="4" y="147"/>
                  </a:lnTo>
                  <a:lnTo>
                    <a:pt x="15" y="113"/>
                  </a:lnTo>
                  <a:lnTo>
                    <a:pt x="31" y="81"/>
                  </a:lnTo>
                  <a:lnTo>
                    <a:pt x="54" y="54"/>
                  </a:lnTo>
                  <a:lnTo>
                    <a:pt x="82" y="32"/>
                  </a:lnTo>
                  <a:lnTo>
                    <a:pt x="113" y="16"/>
                  </a:lnTo>
                  <a:lnTo>
                    <a:pt x="147" y="5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6" name="Group 198"/>
          <p:cNvGrpSpPr>
            <a:grpSpLocks noChangeAspect="1"/>
          </p:cNvGrpSpPr>
          <p:nvPr/>
        </p:nvGrpSpPr>
        <p:grpSpPr bwMode="auto">
          <a:xfrm>
            <a:off x="5949433" y="1463679"/>
            <a:ext cx="371798" cy="372032"/>
            <a:chOff x="3337" y="860"/>
            <a:chExt cx="1592" cy="1593"/>
          </a:xfrm>
          <a:solidFill>
            <a:schemeClr val="bg1"/>
          </a:solidFill>
        </p:grpSpPr>
        <p:sp>
          <p:nvSpPr>
            <p:cNvPr id="27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4" name="Freeform 38"/>
          <p:cNvSpPr>
            <a:spLocks noEditPoints="1"/>
          </p:cNvSpPr>
          <p:nvPr/>
        </p:nvSpPr>
        <p:spPr bwMode="auto">
          <a:xfrm>
            <a:off x="7517866" y="1550363"/>
            <a:ext cx="387313" cy="348986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5313618" y="1969505"/>
            <a:ext cx="1661310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Growing Up</a:t>
            </a:r>
            <a:endParaRPr lang="en-US" sz="750" b="1" dirty="0">
              <a:solidFill>
                <a:schemeClr val="bg1"/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6880868" y="1956704"/>
            <a:ext cx="1661310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Innovation</a:t>
            </a:r>
            <a:endParaRPr lang="en-US" sz="750" b="1" dirty="0">
              <a:solidFill>
                <a:schemeClr val="tx1">
                  <a:lumMod val="95000"/>
                  <a:lumOff val="5000"/>
                </a:schemeClr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5277819" y="3541447"/>
            <a:ext cx="1661310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Professional</a:t>
            </a:r>
            <a:endParaRPr lang="en-US" sz="750" b="1" dirty="0">
              <a:solidFill>
                <a:schemeClr val="tx1">
                  <a:lumMod val="95000"/>
                  <a:lumOff val="5000"/>
                </a:schemeClr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6845069" y="3528646"/>
            <a:ext cx="1661310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Industry 4.0</a:t>
            </a:r>
            <a:endParaRPr lang="en-US" sz="750" b="1" dirty="0">
              <a:solidFill>
                <a:schemeClr val="bg1"/>
              </a:solidFill>
              <a:latin typeface="Noto Serif" panose="02020600060500020200" pitchFamily="18" charset="0"/>
              <a:ea typeface="Noto Serif" panose="02020600060500020200" pitchFamily="18" charset="0"/>
              <a:cs typeface="Noto Serif" panose="02020600060500020200" pitchFamily="18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924970" y="2891638"/>
            <a:ext cx="308681" cy="3086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1301686" y="2866346"/>
            <a:ext cx="2132762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Technology</a:t>
            </a:r>
            <a:endParaRPr lang="en-US" sz="7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51400" y="141363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 Service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78773" y="1239797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805148" y="3440694"/>
            <a:ext cx="3551739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191164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485301" y="1451644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Innovation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Planning Step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485301" y="1277808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485301" y="3250342"/>
            <a:ext cx="16651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487190" y="3021890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471943" y="3270512"/>
            <a:ext cx="16651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473833" y="3042061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CFE40673-B743-43A4-83A9-0723F7C2EE6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6" r="164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095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F28CDB3-BFD2-4533-ABC0-21F9172E2C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1" r="31231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7798534" y="3359684"/>
            <a:ext cx="11115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r>
              <a:rPr lang="en-GB" sz="900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6754738" y="1836949"/>
            <a:ext cx="1905170" cy="1110929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881883" y="2352306"/>
            <a:ext cx="1690941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text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881884" y="2032832"/>
            <a:ext cx="17423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Monata</a:t>
            </a:r>
            <a:r>
              <a:rPr lang="en-US" sz="105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Christ</a:t>
            </a:r>
            <a:endParaRPr lang="id-ID" sz="1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78337" y="1334736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Client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Testimonial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05709" y="1160900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78337" y="2822968"/>
            <a:ext cx="2780829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: Rounded Corners 11">
            <a:extLst>
              <a:ext uri="{FF2B5EF4-FFF2-40B4-BE49-F238E27FC236}">
                <a16:creationId xmlns:a16="http://schemas.microsoft.com/office/drawing/2014/main" id="{2B2789CD-B9E0-462E-8407-3C525A3F02AB}"/>
              </a:ext>
            </a:extLst>
          </p:cNvPr>
          <p:cNvSpPr/>
          <p:nvPr/>
        </p:nvSpPr>
        <p:spPr>
          <a:xfrm>
            <a:off x="852871" y="3797905"/>
            <a:ext cx="668313" cy="145966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75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675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26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477406C-A7BE-4A9B-8B63-357220CFE0F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9" r="21859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9F9D5A6-C252-4366-8068-D210C6C0B4F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9" r="28009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95424" y="1633189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International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Qualities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22796" y="1459353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62306" y="2731373"/>
            <a:ext cx="4277779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dummy text of the printing .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6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5149243" y="3562370"/>
            <a:ext cx="3037655" cy="76466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885107" y="3730125"/>
            <a:ext cx="2151417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9"/>
          <p:cNvGrpSpPr>
            <a:grpSpLocks noChangeAspect="1"/>
          </p:cNvGrpSpPr>
          <p:nvPr/>
        </p:nvGrpSpPr>
        <p:grpSpPr bwMode="auto">
          <a:xfrm>
            <a:off x="5363661" y="3798221"/>
            <a:ext cx="407788" cy="346925"/>
            <a:chOff x="2284" y="243"/>
            <a:chExt cx="268" cy="228"/>
          </a:xfrm>
          <a:solidFill>
            <a:schemeClr val="accent4"/>
          </a:solidFill>
        </p:grpSpPr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62640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B15EBA9-2180-490D-AE7D-0CD62BEC03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50" b="17250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790544" y="1564086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 Up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Digital Business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817917" y="1390250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673711" y="1405246"/>
            <a:ext cx="3638613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5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6493018" y="3675316"/>
            <a:ext cx="2667623" cy="76466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664028" y="3953508"/>
            <a:ext cx="2241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Modern Solution Business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7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F5D4FFE-C633-41B1-BC0D-5A0F58E3BB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r="18021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561157" y="3807358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Growing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Your Business Now!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561158" y="3633522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682398" y="1820418"/>
            <a:ext cx="1874276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684287" y="1560313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682398" y="3031770"/>
            <a:ext cx="1874276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684287" y="2771665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57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5B4AF55-3ED3-4888-A16E-48D9800F7A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52" b="24452"/>
          <a:stretch>
            <a:fillRect/>
          </a:stretch>
        </p:blipFill>
        <p:spPr/>
      </p:pic>
      <p:sp>
        <p:nvSpPr>
          <p:cNvPr id="17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6334756" y="1603236"/>
            <a:ext cx="2091375" cy="2563837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269649" y="3310826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Always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Think Different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297021" y="3136991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808307" y="3343790"/>
            <a:ext cx="2102151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005457" y="1881957"/>
            <a:ext cx="7800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4.0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46566" y="2360880"/>
            <a:ext cx="18978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Value</a:t>
            </a:r>
            <a:endParaRPr lang="en-US" sz="900" b="1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538974" y="2750768"/>
            <a:ext cx="1682939" cy="102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 and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171579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634728" y="1024126"/>
            <a:ext cx="5910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Meet 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Team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3436620" y="806273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3CA38E8-B170-41D8-AA4A-E0D56EA2D0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6" r="2790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EEA7088-44F9-467D-B97A-21CD623CA2F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7" r="27887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381535ED-8F91-4E2D-8B7C-3960DDC9EC3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6" r="27906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68FFA282-DEE1-42C7-9250-122E1E0E41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7" r="278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58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28432" y="1272281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Histories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28432" y="1098446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928431" y="3070979"/>
            <a:ext cx="16651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30321" y="2842528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2011 - 2017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915074" y="3091150"/>
            <a:ext cx="16651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916964" y="2862698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2018 - 2021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27CB54EB-3823-4A13-AA12-59D49B85CCD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32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3F88C31-AB26-4878-992F-BC476B3944F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1" r="34531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Rectangle 8"/>
          <p:cNvSpPr/>
          <p:nvPr/>
        </p:nvSpPr>
        <p:spPr>
          <a:xfrm>
            <a:off x="7798534" y="3359684"/>
            <a:ext cx="11115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r>
              <a:rPr lang="en-GB" sz="900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27048" y="1442741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Introduction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54420" y="1268906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27048" y="3039745"/>
            <a:ext cx="2920571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535270" y="3217957"/>
            <a:ext cx="1761341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59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808462" y="130133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Focus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Startup Project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835834" y="1127496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670528" y="1269120"/>
            <a:ext cx="3638613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dummy text of the printing and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400EC32-1197-4085-8D61-5F93C1D2CF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" b="255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2061FD9-9B2D-4733-BA6F-BBC064D4065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" b="2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418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77FAD12-A1C2-4B6B-8CA4-1E656FA25A0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3" r="24353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Rectangle 8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29677" y="3004326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Startup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Second Features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29677" y="2830490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1883211" y="995051"/>
            <a:ext cx="4389439" cy="14634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/>
              <a:t>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242604" y="1297431"/>
            <a:ext cx="2718362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21421" y="1352376"/>
            <a:ext cx="788726" cy="788202"/>
            <a:chOff x="6204193" y="3833195"/>
            <a:chExt cx="1051635" cy="1050936"/>
          </a:xfrm>
        </p:grpSpPr>
        <p:grpSp>
          <p:nvGrpSpPr>
            <p:cNvPr id="21" name="Group 20"/>
            <p:cNvGrpSpPr/>
            <p:nvPr/>
          </p:nvGrpSpPr>
          <p:grpSpPr>
            <a:xfrm>
              <a:off x="6204193" y="3833195"/>
              <a:ext cx="1051635" cy="1050936"/>
              <a:chOff x="7392042" y="4622499"/>
              <a:chExt cx="936240" cy="93561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E8197846-0F95-4990-A1D2-1193111671AE}"/>
                  </a:ext>
                </a:extLst>
              </p:cNvPr>
              <p:cNvGrpSpPr/>
              <p:nvPr/>
            </p:nvGrpSpPr>
            <p:grpSpPr>
              <a:xfrm>
                <a:off x="7392042" y="4622499"/>
                <a:ext cx="936240" cy="935617"/>
                <a:chOff x="4934857" y="3015135"/>
                <a:chExt cx="1732188" cy="1731036"/>
              </a:xfrm>
            </p:grpSpPr>
            <p:sp>
              <p:nvSpPr>
                <p:cNvPr id="25" name="Circle: Hollow 14">
                  <a:extLst>
                    <a:ext uri="{FF2B5EF4-FFF2-40B4-BE49-F238E27FC236}">
                      <a16:creationId xmlns:a16="http://schemas.microsoft.com/office/drawing/2014/main" id="{813F7AA6-F658-48A3-A84B-1FDA388C349E}"/>
                    </a:ext>
                  </a:extLst>
                </p:cNvPr>
                <p:cNvSpPr/>
                <p:nvPr/>
              </p:nvSpPr>
              <p:spPr>
                <a:xfrm>
                  <a:off x="4934857" y="3018971"/>
                  <a:ext cx="1727200" cy="1727200"/>
                </a:xfrm>
                <a:prstGeom prst="donut">
                  <a:avLst>
                    <a:gd name="adj" fmla="val 6335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  <p:sp>
              <p:nvSpPr>
                <p:cNvPr id="26" name="Block Arc 25">
                  <a:extLst>
                    <a:ext uri="{FF2B5EF4-FFF2-40B4-BE49-F238E27FC236}">
                      <a16:creationId xmlns:a16="http://schemas.microsoft.com/office/drawing/2014/main" id="{6801EEF8-ADAF-49C2-BCF6-E6023310258B}"/>
                    </a:ext>
                  </a:extLst>
                </p:cNvPr>
                <p:cNvSpPr/>
                <p:nvPr/>
              </p:nvSpPr>
              <p:spPr>
                <a:xfrm>
                  <a:off x="4939845" y="3015135"/>
                  <a:ext cx="1727200" cy="1727200"/>
                </a:xfrm>
                <a:prstGeom prst="blockArc">
                  <a:avLst>
                    <a:gd name="adj1" fmla="val 8938079"/>
                    <a:gd name="adj2" fmla="val 18661710"/>
                    <a:gd name="adj3" fmla="val 784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</p:grpSp>
          <p:sp>
            <p:nvSpPr>
              <p:cNvPr id="24" name="Oval 23"/>
              <p:cNvSpPr/>
              <p:nvPr/>
            </p:nvSpPr>
            <p:spPr>
              <a:xfrm>
                <a:off x="8108577" y="4739838"/>
                <a:ext cx="121024" cy="1210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6316738" y="4179174"/>
              <a:ext cx="87065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75" b="1" dirty="0">
                  <a:latin typeface="Noto Serif" panose="02020600060500020200" pitchFamily="18" charset="0"/>
                  <a:ea typeface="Noto Serif" panose="02020600060500020200" pitchFamily="18" charset="0"/>
                  <a:cs typeface="Noto Serif" panose="02020600060500020200" pitchFamily="18" charset="0"/>
                </a:rPr>
                <a:t>40%</a:t>
              </a:r>
              <a:endParaRPr lang="id-ID" sz="1575" b="1" dirty="0"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084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896779" y="153624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Financial Income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896780" y="1362407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896779" y="3440447"/>
            <a:ext cx="3635443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 is simply dummy text of the printing and typesetting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896779" y="3041821"/>
            <a:ext cx="224119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$5,000,000</a:t>
            </a:r>
            <a:endParaRPr lang="id-ID" sz="15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1135BDC-54C8-4B28-B948-25A1405D84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8" r="14088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C2D4A37A-C3AF-4FFD-A9CA-A66048DEFE8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1" r="34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953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A84D27F-4771-4DAC-BBF7-5D385A9FCD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4" r="27584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5216375" y="1596440"/>
            <a:ext cx="2091375" cy="2563837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683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16375" y="1875160"/>
            <a:ext cx="20913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rPr>
              <a:t>$5,000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28186" y="2354084"/>
            <a:ext cx="18978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Value</a:t>
            </a:r>
            <a:endParaRPr lang="en-US" sz="900" b="1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420593" y="2743972"/>
            <a:ext cx="1682939" cy="102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 and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65562" y="1666401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Market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Validation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65562" y="1492565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61113" y="3061120"/>
            <a:ext cx="3635443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 is simply dummy text of the printing and typesetting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195723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1CB1817-D502-4119-BE30-5E4827CB034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2" r="21412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6111947" y="2722269"/>
            <a:ext cx="2444261" cy="18179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4E0E940-B793-46AE-81D3-5DDFFFA3198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r="12172"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78337" y="1334736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Market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Segmentation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805709" y="1160900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78337" y="2973307"/>
            <a:ext cx="2780829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282963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Rectangle 8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1634728" y="1024126"/>
            <a:ext cx="5910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Startup Gallery 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3436620" y="806273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3ADA702-2713-4446-B0F5-4D0B95F6A40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477A195-D7BD-495F-9273-7B556CBF3A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561D0FA-5877-4D6D-9C9C-A06A5232D79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r="12210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F84608C-F1E3-4108-AB75-4C229DE1E2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r="122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352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B71D027-26CF-4D4B-9FA4-4079298B6D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" b="1913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3794371" y="2404201"/>
            <a:ext cx="1760582" cy="23092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FCD460-3108-4E2F-81B7-7EB46280AC8F}"/>
              </a:ext>
            </a:extLst>
          </p:cNvPr>
          <p:cNvGrpSpPr/>
          <p:nvPr/>
        </p:nvGrpSpPr>
        <p:grpSpPr>
          <a:xfrm>
            <a:off x="4251802" y="2600241"/>
            <a:ext cx="823601" cy="823053"/>
            <a:chOff x="4734873" y="3841296"/>
            <a:chExt cx="863600" cy="8630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8197846-0F95-4990-A1D2-1193111671AE}"/>
                </a:ext>
              </a:extLst>
            </p:cNvPr>
            <p:cNvGrpSpPr/>
            <p:nvPr/>
          </p:nvGrpSpPr>
          <p:grpSpPr>
            <a:xfrm>
              <a:off x="4734873" y="3841296"/>
              <a:ext cx="863600" cy="863026"/>
              <a:chOff x="4934857" y="3015135"/>
              <a:chExt cx="1732188" cy="1731036"/>
            </a:xfrm>
          </p:grpSpPr>
          <p:sp>
            <p:nvSpPr>
              <p:cNvPr id="13" name="Circle: Hollow 14">
                <a:extLst>
                  <a:ext uri="{FF2B5EF4-FFF2-40B4-BE49-F238E27FC236}">
                    <a16:creationId xmlns:a16="http://schemas.microsoft.com/office/drawing/2014/main" id="{813F7AA6-F658-48A3-A84B-1FDA388C349E}"/>
                  </a:ext>
                </a:extLst>
              </p:cNvPr>
              <p:cNvSpPr/>
              <p:nvPr/>
            </p:nvSpPr>
            <p:spPr>
              <a:xfrm>
                <a:off x="4934857" y="3018971"/>
                <a:ext cx="1727200" cy="1727200"/>
              </a:xfrm>
              <a:prstGeom prst="donut">
                <a:avLst>
                  <a:gd name="adj" fmla="val 633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Block Arc 13">
                <a:extLst>
                  <a:ext uri="{FF2B5EF4-FFF2-40B4-BE49-F238E27FC236}">
                    <a16:creationId xmlns:a16="http://schemas.microsoft.com/office/drawing/2014/main" id="{6801EEF8-ADAF-49C2-BCF6-E6023310258B}"/>
                  </a:ext>
                </a:extLst>
              </p:cNvPr>
              <p:cNvSpPr/>
              <p:nvPr/>
            </p:nvSpPr>
            <p:spPr>
              <a:xfrm>
                <a:off x="4939845" y="3015135"/>
                <a:ext cx="1727200" cy="1727200"/>
              </a:xfrm>
              <a:prstGeom prst="blockArc">
                <a:avLst>
                  <a:gd name="adj1" fmla="val 3028642"/>
                  <a:gd name="adj2" fmla="val 21577418"/>
                  <a:gd name="adj3" fmla="val 693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4734873" y="4072753"/>
              <a:ext cx="863600" cy="435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80%</a:t>
              </a:r>
              <a:endParaRPr lang="id-ID" sz="2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3794372" y="3490428"/>
            <a:ext cx="1782708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  <a:endParaRPr lang="en-US" sz="7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879466" y="3908819"/>
            <a:ext cx="1550051" cy="593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simply dummy text is simply dummy text</a:t>
            </a:r>
            <a:endParaRPr lang="en-US" sz="75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66720" y="1472276"/>
            <a:ext cx="43063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Think Smart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For Start Innovation 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94093" y="1298441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66721" y="3110848"/>
            <a:ext cx="25457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28978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505050" y="2240225"/>
            <a:ext cx="308681" cy="3086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4881767" y="2214934"/>
            <a:ext cx="2132762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Technology</a:t>
            </a:r>
            <a:endParaRPr lang="en-US" sz="7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505050" y="2686049"/>
            <a:ext cx="308681" cy="3086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3202F5-9D0C-45DB-A775-9601D74970D8}"/>
              </a:ext>
            </a:extLst>
          </p:cNvPr>
          <p:cNvSpPr/>
          <p:nvPr/>
        </p:nvSpPr>
        <p:spPr>
          <a:xfrm>
            <a:off x="4881767" y="2660758"/>
            <a:ext cx="2132762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Lifestyle Changes</a:t>
            </a:r>
            <a:endParaRPr lang="en-US" sz="7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474794" y="3203248"/>
            <a:ext cx="3467581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 has been the industry's standard  is simply dummy text of the printing and typesetting industry dummy text of the  printing and typesetting industry dummy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447422" y="1162124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How To Explore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 4.0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474795" y="988288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2D4E940-3205-44FC-8448-A94DE07373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5" r="132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758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CC43819-F7D3-4E91-9B46-291F91D2DA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8" r="28088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070A26D-06BB-4491-9353-5E039BE5F6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1" r="28101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81186" y="1588804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Conceptual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Planning Step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81186" y="1414968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4981186" y="3387502"/>
            <a:ext cx="16651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983075" y="3159050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967828" y="3407672"/>
            <a:ext cx="1665128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3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>
            <a:off x="2494514" y="3219144"/>
            <a:ext cx="2167218" cy="947139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686177" y="3618631"/>
            <a:ext cx="1783893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992554" y="3384718"/>
            <a:ext cx="132847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</a:t>
            </a:r>
            <a:endParaRPr lang="en-US" sz="105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31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EEC033B5-D8B9-4132-A8AD-EDC0F0A3453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r="5611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2640915" y="814750"/>
            <a:ext cx="2339789" cy="1139638"/>
          </a:xfrm>
          <a:prstGeom prst="wedgeRectCallout">
            <a:avLst>
              <a:gd name="adj1" fmla="val -43350"/>
              <a:gd name="adj2" fmla="val 8362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2875299" y="1284825"/>
            <a:ext cx="1871021" cy="45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</a:rPr>
              <a:t>Lorem Ipsum is simply dummy text of the printing and</a:t>
            </a:r>
            <a:endParaRPr lang="en-US" sz="825" dirty="0">
              <a:solidFill>
                <a:schemeClr val="tx1">
                  <a:lumMod val="95000"/>
                  <a:lumOff val="5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85F13C-0632-4B94-8E13-994356921A9F}"/>
              </a:ext>
            </a:extLst>
          </p:cNvPr>
          <p:cNvSpPr txBox="1"/>
          <p:nvPr/>
        </p:nvSpPr>
        <p:spPr>
          <a:xfrm>
            <a:off x="2640915" y="1015161"/>
            <a:ext cx="2339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Easy To Use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: Rounded Corners 10">
            <a:extLst>
              <a:ext uri="{FF2B5EF4-FFF2-40B4-BE49-F238E27FC236}">
                <a16:creationId xmlns:a16="http://schemas.microsoft.com/office/drawing/2014/main" id="{6BAA56CA-0FFC-4A3B-B4FE-2B92136FCD69}"/>
              </a:ext>
            </a:extLst>
          </p:cNvPr>
          <p:cNvSpPr/>
          <p:nvPr/>
        </p:nvSpPr>
        <p:spPr>
          <a:xfrm flipH="1">
            <a:off x="5115554" y="814750"/>
            <a:ext cx="2167218" cy="113963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 flipH="1">
            <a:off x="5263654" y="1320279"/>
            <a:ext cx="1871021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</a:t>
            </a:r>
            <a:endParaRPr lang="en-US" sz="825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85F13C-0632-4B94-8E13-994356921A9F}"/>
              </a:ext>
            </a:extLst>
          </p:cNvPr>
          <p:cNvSpPr txBox="1"/>
          <p:nvPr/>
        </p:nvSpPr>
        <p:spPr>
          <a:xfrm flipH="1">
            <a:off x="5115554" y="991819"/>
            <a:ext cx="2167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Help To Work</a:t>
            </a:r>
            <a:endParaRPr lang="id-ID" sz="1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069024" y="2622311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For Release 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And Get It Now!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096396" y="2448475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088182" y="3605745"/>
            <a:ext cx="3328610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262549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350555" y="1358774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Smart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Working Application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377927" y="1184938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350556" y="2997345"/>
            <a:ext cx="2780829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text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07E74FB-F432-426D-8E27-2CA6299C5D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1" r="27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349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41F4783-5399-4B4A-B072-D6DB4D1BEF8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95000"/>
              <a:lumOff val="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3" name="Rounded Rectangle 2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6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96739" y="2395628"/>
            <a:ext cx="755388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  <a:r>
              <a:rPr lang="en-US" sz="405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</a:t>
            </a:r>
            <a:r>
              <a:rPr lang="en-US" sz="405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.</a:t>
            </a:r>
            <a:endParaRPr lang="id-ID" sz="4050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3456865" y="2221792"/>
            <a:ext cx="23070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9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4" name="Rounded Rectangle 3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7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4867021" y="1599624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</a:t>
            </a:r>
          </a:p>
          <a:p>
            <a:pPr algn="r"/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Business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195395" y="1425788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62331" y="1425788"/>
            <a:ext cx="2243087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478864" y="1425788"/>
            <a:ext cx="2243087" cy="8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A6304E5-3A09-49AD-8AA4-0CEF7BF28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" r="342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0D2A755-4F35-4F85-A0ED-0EE343304A3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" r="34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311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62307" y="139905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Vision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Statement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89679" y="1225217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85074" y="2998248"/>
            <a:ext cx="1716080" cy="263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is simply 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85073" y="2657832"/>
            <a:ext cx="1230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221755" y="2238944"/>
            <a:ext cx="2243087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223644" y="2010492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6221755" y="3361773"/>
            <a:ext cx="2243087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6223644" y="3133321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8B969B2-FABE-4808-B214-514C9852286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1" r="20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040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3" grpId="0"/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Rectangle 8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62307" y="139905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Mission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Statement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89679" y="1225217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62307" y="2731374"/>
            <a:ext cx="3070104" cy="102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DD1E593-0119-49AE-AB2C-FBB630DE2FA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0" r="160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374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665489CB-1B17-4E3F-8352-65097BFA90B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0" r="33110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1111384" y="1038786"/>
            <a:ext cx="1876481" cy="24608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209D905-4993-4591-921E-9515A12F34D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2" r="28552"/>
          <a:stretch>
            <a:fillRect/>
          </a:stretch>
        </p:blipFill>
        <p:spPr/>
      </p:pic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Rectangle 8"/>
          <p:cNvSpPr/>
          <p:nvPr/>
        </p:nvSpPr>
        <p:spPr>
          <a:xfrm>
            <a:off x="6970510" y="4429535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508558" y="148116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 Portfolio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508559" y="1307326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5508558" y="3134614"/>
            <a:ext cx="2732208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5510447" y="2906162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8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5" name="Rounded Rectangle 4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8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9" name="Rectangle 8"/>
          <p:cNvSpPr/>
          <p:nvPr/>
        </p:nvSpPr>
        <p:spPr>
          <a:xfrm>
            <a:off x="7907392" y="4291036"/>
            <a:ext cx="11115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r>
              <a:rPr lang="en-GB" sz="900" dirty="0">
                <a:solidFill>
                  <a:schemeClr val="accent4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3754404" y="1906588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Modern Marketing</a:t>
            </a:r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endParaRPr lang="en-US" sz="2100" dirty="0">
              <a:solidFill>
                <a:schemeClr val="accent4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Strategy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3684463" y="1698839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3777531" y="3267591"/>
            <a:ext cx="3749854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3779420" y="3039139"/>
            <a:ext cx="2241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 Here:</a:t>
            </a:r>
            <a:endParaRPr lang="id-ID" sz="105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: Rounded Corners 11">
            <a:extLst>
              <a:ext uri="{FF2B5EF4-FFF2-40B4-BE49-F238E27FC236}">
                <a16:creationId xmlns:a16="http://schemas.microsoft.com/office/drawing/2014/main" id="{2B2789CD-B9E0-462E-8407-3C525A3F02AB}"/>
              </a:ext>
            </a:extLst>
          </p:cNvPr>
          <p:cNvSpPr/>
          <p:nvPr/>
        </p:nvSpPr>
        <p:spPr>
          <a:xfrm>
            <a:off x="3849362" y="4145070"/>
            <a:ext cx="668313" cy="145966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75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  <a:endParaRPr lang="en-US" sz="675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2873C19F-A5E1-4CD3-86FE-EF6A81C066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3" b="6093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C4B6346-DF76-46C7-B193-8E83B67BDD0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6" r="301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769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09998" y="318730"/>
            <a:ext cx="2015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Start Up</a:t>
            </a:r>
          </a:p>
          <a:p>
            <a:pPr algn="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 Innovation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8162" y="4540183"/>
            <a:ext cx="1382486" cy="235601"/>
            <a:chOff x="9521371" y="499941"/>
            <a:chExt cx="1843314" cy="314134"/>
          </a:xfrm>
        </p:grpSpPr>
        <p:sp>
          <p:nvSpPr>
            <p:cNvPr id="6" name="Rounded Rectangle 5"/>
            <p:cNvSpPr/>
            <p:nvPr/>
          </p:nvSpPr>
          <p:spPr>
            <a:xfrm>
              <a:off x="9521371" y="499941"/>
              <a:ext cx="1509485" cy="3141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14A3B7-6645-478A-80D7-C214BAB93C47}"/>
                </a:ext>
              </a:extLst>
            </p:cNvPr>
            <p:cNvSpPr txBox="1"/>
            <p:nvPr/>
          </p:nvSpPr>
          <p:spPr>
            <a:xfrm>
              <a:off x="9610278" y="513413"/>
              <a:ext cx="1754407" cy="2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Search . . .</a:t>
              </a:r>
              <a:endParaRPr lang="id-ID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10692636" y="564008"/>
              <a:ext cx="164050" cy="166979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25718" tIns="12859" rIns="25718" bIns="12859" anchor="ctr"/>
            <a:lstStyle/>
            <a:p>
              <a:endParaRPr lang="en-US" sz="1013" dirty="0"/>
            </a:p>
          </p:txBody>
        </p:sp>
      </p:grpSp>
      <p:sp>
        <p:nvSpPr>
          <p:cNvPr id="9" name="Freeform 87"/>
          <p:cNvSpPr>
            <a:spLocks noEditPoints="1"/>
          </p:cNvSpPr>
          <p:nvPr/>
        </p:nvSpPr>
        <p:spPr bwMode="auto">
          <a:xfrm>
            <a:off x="268163" y="405212"/>
            <a:ext cx="204507" cy="173285"/>
          </a:xfrm>
          <a:custGeom>
            <a:avLst/>
            <a:gdLst>
              <a:gd name="T0" fmla="*/ 396429 w 256"/>
              <a:gd name="T1" fmla="*/ 39158 h 216"/>
              <a:gd name="T2" fmla="*/ 19496 w 256"/>
              <a:gd name="T3" fmla="*/ 39158 h 216"/>
              <a:gd name="T4" fmla="*/ 0 w 256"/>
              <a:gd name="T5" fmla="*/ 19579 h 216"/>
              <a:gd name="T6" fmla="*/ 19496 w 256"/>
              <a:gd name="T7" fmla="*/ 0 h 216"/>
              <a:gd name="T8" fmla="*/ 396429 w 256"/>
              <a:gd name="T9" fmla="*/ 0 h 216"/>
              <a:gd name="T10" fmla="*/ 415925 w 256"/>
              <a:gd name="T11" fmla="*/ 19579 h 216"/>
              <a:gd name="T12" fmla="*/ 396429 w 256"/>
              <a:gd name="T13" fmla="*/ 39158 h 216"/>
              <a:gd name="T14" fmla="*/ 19496 w 256"/>
              <a:gd name="T15" fmla="*/ 104422 h 216"/>
              <a:gd name="T16" fmla="*/ 129977 w 256"/>
              <a:gd name="T17" fmla="*/ 104422 h 216"/>
              <a:gd name="T18" fmla="*/ 214461 w 256"/>
              <a:gd name="T19" fmla="*/ 104422 h 216"/>
              <a:gd name="T20" fmla="*/ 233958 w 256"/>
              <a:gd name="T21" fmla="*/ 104422 h 216"/>
              <a:gd name="T22" fmla="*/ 318443 w 256"/>
              <a:gd name="T23" fmla="*/ 104422 h 216"/>
              <a:gd name="T24" fmla="*/ 337939 w 256"/>
              <a:gd name="T25" fmla="*/ 124001 h 216"/>
              <a:gd name="T26" fmla="*/ 318443 w 256"/>
              <a:gd name="T27" fmla="*/ 143581 h 216"/>
              <a:gd name="T28" fmla="*/ 279450 w 256"/>
              <a:gd name="T29" fmla="*/ 143581 h 216"/>
              <a:gd name="T30" fmla="*/ 279450 w 256"/>
              <a:gd name="T31" fmla="*/ 143581 h 216"/>
              <a:gd name="T32" fmla="*/ 129977 w 256"/>
              <a:gd name="T33" fmla="*/ 143581 h 216"/>
              <a:gd name="T34" fmla="*/ 19496 w 256"/>
              <a:gd name="T35" fmla="*/ 143581 h 216"/>
              <a:gd name="T36" fmla="*/ 0 w 256"/>
              <a:gd name="T37" fmla="*/ 124001 h 216"/>
              <a:gd name="T38" fmla="*/ 19496 w 256"/>
              <a:gd name="T39" fmla="*/ 104422 h 216"/>
              <a:gd name="T40" fmla="*/ 19496 w 256"/>
              <a:gd name="T41" fmla="*/ 208844 h 216"/>
              <a:gd name="T42" fmla="*/ 396429 w 256"/>
              <a:gd name="T43" fmla="*/ 208844 h 216"/>
              <a:gd name="T44" fmla="*/ 415925 w 256"/>
              <a:gd name="T45" fmla="*/ 228424 h 216"/>
              <a:gd name="T46" fmla="*/ 396429 w 256"/>
              <a:gd name="T47" fmla="*/ 248003 h 216"/>
              <a:gd name="T48" fmla="*/ 19496 w 256"/>
              <a:gd name="T49" fmla="*/ 248003 h 216"/>
              <a:gd name="T50" fmla="*/ 0 w 256"/>
              <a:gd name="T51" fmla="*/ 228424 h 216"/>
              <a:gd name="T52" fmla="*/ 19496 w 256"/>
              <a:gd name="T53" fmla="*/ 208844 h 216"/>
              <a:gd name="T54" fmla="*/ 19496 w 256"/>
              <a:gd name="T55" fmla="*/ 313267 h 216"/>
              <a:gd name="T56" fmla="*/ 129977 w 256"/>
              <a:gd name="T57" fmla="*/ 313267 h 216"/>
              <a:gd name="T58" fmla="*/ 214461 w 256"/>
              <a:gd name="T59" fmla="*/ 313267 h 216"/>
              <a:gd name="T60" fmla="*/ 279450 w 256"/>
              <a:gd name="T61" fmla="*/ 313267 h 216"/>
              <a:gd name="T62" fmla="*/ 298946 w 256"/>
              <a:gd name="T63" fmla="*/ 332846 h 216"/>
              <a:gd name="T64" fmla="*/ 279450 w 256"/>
              <a:gd name="T65" fmla="*/ 352425 h 216"/>
              <a:gd name="T66" fmla="*/ 214461 w 256"/>
              <a:gd name="T67" fmla="*/ 352425 h 216"/>
              <a:gd name="T68" fmla="*/ 19496 w 256"/>
              <a:gd name="T69" fmla="*/ 352425 h 216"/>
              <a:gd name="T70" fmla="*/ 0 w 256"/>
              <a:gd name="T71" fmla="*/ 332846 h 216"/>
              <a:gd name="T72" fmla="*/ 19496 w 256"/>
              <a:gd name="T73" fmla="*/ 313267 h 21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6" h="216">
                <a:moveTo>
                  <a:pt x="24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9"/>
                  <a:pt x="251" y="24"/>
                  <a:pt x="244" y="24"/>
                </a:cubicBezTo>
                <a:moveTo>
                  <a:pt x="12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03" y="64"/>
                  <a:pt x="208" y="69"/>
                  <a:pt x="208" y="76"/>
                </a:cubicBezTo>
                <a:cubicBezTo>
                  <a:pt x="208" y="83"/>
                  <a:pt x="203" y="88"/>
                  <a:pt x="196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5" y="88"/>
                  <a:pt x="0" y="83"/>
                  <a:pt x="0" y="76"/>
                </a:cubicBezTo>
                <a:cubicBezTo>
                  <a:pt x="0" y="69"/>
                  <a:pt x="5" y="64"/>
                  <a:pt x="12" y="64"/>
                </a:cubicBezTo>
                <a:moveTo>
                  <a:pt x="12" y="128"/>
                </a:moveTo>
                <a:cubicBezTo>
                  <a:pt x="244" y="128"/>
                  <a:pt x="244" y="128"/>
                  <a:pt x="244" y="128"/>
                </a:cubicBezTo>
                <a:cubicBezTo>
                  <a:pt x="251" y="128"/>
                  <a:pt x="256" y="133"/>
                  <a:pt x="256" y="140"/>
                </a:cubicBezTo>
                <a:cubicBezTo>
                  <a:pt x="256" y="147"/>
                  <a:pt x="251" y="152"/>
                  <a:pt x="24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5" y="152"/>
                  <a:pt x="0" y="147"/>
                  <a:pt x="0" y="140"/>
                </a:cubicBezTo>
                <a:cubicBezTo>
                  <a:pt x="0" y="133"/>
                  <a:pt x="5" y="128"/>
                  <a:pt x="12" y="128"/>
                </a:cubicBezTo>
                <a:moveTo>
                  <a:pt x="12" y="192"/>
                </a:moveTo>
                <a:cubicBezTo>
                  <a:pt x="80" y="192"/>
                  <a:pt x="80" y="192"/>
                  <a:pt x="80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9" y="192"/>
                  <a:pt x="184" y="197"/>
                  <a:pt x="184" y="204"/>
                </a:cubicBezTo>
                <a:cubicBezTo>
                  <a:pt x="184" y="211"/>
                  <a:pt x="179" y="216"/>
                  <a:pt x="172" y="216"/>
                </a:cubicBezTo>
                <a:cubicBezTo>
                  <a:pt x="132" y="216"/>
                  <a:pt x="132" y="216"/>
                  <a:pt x="132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97"/>
                  <a:pt x="5" y="192"/>
                  <a:pt x="12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sz="1013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47440" y="1574972"/>
            <a:ext cx="363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Providing</a:t>
            </a:r>
          </a:p>
          <a:p>
            <a:r>
              <a:rPr 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Simple Solution</a:t>
            </a:r>
            <a:endParaRPr lang="id-ID" sz="2100" dirty="0">
              <a:solidFill>
                <a:schemeClr val="tx1">
                  <a:lumMod val="95000"/>
                  <a:lumOff val="5000"/>
                </a:schemeClr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4A3B7-6645-478A-80D7-C214BAB93C47}"/>
              </a:ext>
            </a:extLst>
          </p:cNvPr>
          <p:cNvSpPr txBox="1"/>
          <p:nvPr/>
        </p:nvSpPr>
        <p:spPr>
          <a:xfrm>
            <a:off x="774813" y="1401136"/>
            <a:ext cx="2307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 Up Business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CB1A80-71F5-4FF2-A33E-5D89CD8D6C10}"/>
              </a:ext>
            </a:extLst>
          </p:cNvPr>
          <p:cNvSpPr/>
          <p:nvPr/>
        </p:nvSpPr>
        <p:spPr>
          <a:xfrm>
            <a:off x="774812" y="2554823"/>
            <a:ext cx="4473722" cy="64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text of the printing and typesetting industry. simply dummy text of the</a:t>
            </a:r>
            <a:endParaRPr lang="en-US" sz="825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208762" y="3421863"/>
            <a:ext cx="788726" cy="788202"/>
            <a:chOff x="6204193" y="3833195"/>
            <a:chExt cx="1051635" cy="1050936"/>
          </a:xfrm>
        </p:grpSpPr>
        <p:grpSp>
          <p:nvGrpSpPr>
            <p:cNvPr id="15" name="Group 14"/>
            <p:cNvGrpSpPr/>
            <p:nvPr/>
          </p:nvGrpSpPr>
          <p:grpSpPr>
            <a:xfrm>
              <a:off x="6204193" y="3833195"/>
              <a:ext cx="1051635" cy="1050936"/>
              <a:chOff x="7392042" y="4622499"/>
              <a:chExt cx="936240" cy="935617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8197846-0F95-4990-A1D2-1193111671AE}"/>
                  </a:ext>
                </a:extLst>
              </p:cNvPr>
              <p:cNvGrpSpPr/>
              <p:nvPr/>
            </p:nvGrpSpPr>
            <p:grpSpPr>
              <a:xfrm>
                <a:off x="7392042" y="4622499"/>
                <a:ext cx="936240" cy="935617"/>
                <a:chOff x="4934857" y="3015135"/>
                <a:chExt cx="1732188" cy="1731036"/>
              </a:xfrm>
            </p:grpSpPr>
            <p:sp>
              <p:nvSpPr>
                <p:cNvPr id="19" name="Circle: Hollow 14">
                  <a:extLst>
                    <a:ext uri="{FF2B5EF4-FFF2-40B4-BE49-F238E27FC236}">
                      <a16:creationId xmlns:a16="http://schemas.microsoft.com/office/drawing/2014/main" id="{813F7AA6-F658-48A3-A84B-1FDA388C349E}"/>
                    </a:ext>
                  </a:extLst>
                </p:cNvPr>
                <p:cNvSpPr/>
                <p:nvPr/>
              </p:nvSpPr>
              <p:spPr>
                <a:xfrm>
                  <a:off x="4934857" y="3018971"/>
                  <a:ext cx="1727200" cy="1727200"/>
                </a:xfrm>
                <a:prstGeom prst="donut">
                  <a:avLst>
                    <a:gd name="adj" fmla="val 6335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  <p:sp>
              <p:nvSpPr>
                <p:cNvPr id="20" name="Block Arc 19">
                  <a:extLst>
                    <a:ext uri="{FF2B5EF4-FFF2-40B4-BE49-F238E27FC236}">
                      <a16:creationId xmlns:a16="http://schemas.microsoft.com/office/drawing/2014/main" id="{6801EEF8-ADAF-49C2-BCF6-E6023310258B}"/>
                    </a:ext>
                  </a:extLst>
                </p:cNvPr>
                <p:cNvSpPr/>
                <p:nvPr/>
              </p:nvSpPr>
              <p:spPr>
                <a:xfrm>
                  <a:off x="4939845" y="3015135"/>
                  <a:ext cx="1727200" cy="1727200"/>
                </a:xfrm>
                <a:prstGeom prst="blockArc">
                  <a:avLst>
                    <a:gd name="adj1" fmla="val 7035955"/>
                    <a:gd name="adj2" fmla="val 18661710"/>
                    <a:gd name="adj3" fmla="val 784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</p:grpSp>
          <p:sp>
            <p:nvSpPr>
              <p:cNvPr id="18" name="Oval 17"/>
              <p:cNvSpPr/>
              <p:nvPr/>
            </p:nvSpPr>
            <p:spPr>
              <a:xfrm>
                <a:off x="8108577" y="4739838"/>
                <a:ext cx="121024" cy="1210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6316738" y="4179174"/>
              <a:ext cx="87065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75" b="1" dirty="0">
                  <a:latin typeface="Noto Serif" panose="02020600060500020200" pitchFamily="18" charset="0"/>
                  <a:ea typeface="Noto Serif" panose="02020600060500020200" pitchFamily="18" charset="0"/>
                  <a:cs typeface="Noto Serif" panose="02020600060500020200" pitchFamily="18" charset="0"/>
                </a:rPr>
                <a:t>50%</a:t>
              </a:r>
              <a:endParaRPr lang="id-ID" sz="1575" b="1" dirty="0"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06683" y="3415476"/>
            <a:ext cx="788726" cy="788202"/>
            <a:chOff x="6204193" y="3833195"/>
            <a:chExt cx="1051635" cy="1050936"/>
          </a:xfrm>
        </p:grpSpPr>
        <p:grpSp>
          <p:nvGrpSpPr>
            <p:cNvPr id="22" name="Group 21"/>
            <p:cNvGrpSpPr/>
            <p:nvPr/>
          </p:nvGrpSpPr>
          <p:grpSpPr>
            <a:xfrm>
              <a:off x="6204193" y="3833195"/>
              <a:ext cx="1051635" cy="1050936"/>
              <a:chOff x="7392042" y="4622499"/>
              <a:chExt cx="936240" cy="93561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E8197846-0F95-4990-A1D2-1193111671AE}"/>
                  </a:ext>
                </a:extLst>
              </p:cNvPr>
              <p:cNvGrpSpPr/>
              <p:nvPr/>
            </p:nvGrpSpPr>
            <p:grpSpPr>
              <a:xfrm>
                <a:off x="7392042" y="4622499"/>
                <a:ext cx="936240" cy="935617"/>
                <a:chOff x="4934857" y="3015135"/>
                <a:chExt cx="1732188" cy="1731036"/>
              </a:xfrm>
            </p:grpSpPr>
            <p:sp>
              <p:nvSpPr>
                <p:cNvPr id="26" name="Circle: Hollow 14">
                  <a:extLst>
                    <a:ext uri="{FF2B5EF4-FFF2-40B4-BE49-F238E27FC236}">
                      <a16:creationId xmlns:a16="http://schemas.microsoft.com/office/drawing/2014/main" id="{813F7AA6-F658-48A3-A84B-1FDA388C349E}"/>
                    </a:ext>
                  </a:extLst>
                </p:cNvPr>
                <p:cNvSpPr/>
                <p:nvPr/>
              </p:nvSpPr>
              <p:spPr>
                <a:xfrm>
                  <a:off x="4934857" y="3018971"/>
                  <a:ext cx="1727200" cy="1727200"/>
                </a:xfrm>
                <a:prstGeom prst="donut">
                  <a:avLst>
                    <a:gd name="adj" fmla="val 6335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  <p:sp>
              <p:nvSpPr>
                <p:cNvPr id="27" name="Block Arc 26">
                  <a:extLst>
                    <a:ext uri="{FF2B5EF4-FFF2-40B4-BE49-F238E27FC236}">
                      <a16:creationId xmlns:a16="http://schemas.microsoft.com/office/drawing/2014/main" id="{6801EEF8-ADAF-49C2-BCF6-E6023310258B}"/>
                    </a:ext>
                  </a:extLst>
                </p:cNvPr>
                <p:cNvSpPr/>
                <p:nvPr/>
              </p:nvSpPr>
              <p:spPr>
                <a:xfrm>
                  <a:off x="4939845" y="3015135"/>
                  <a:ext cx="1727200" cy="1727200"/>
                </a:xfrm>
                <a:prstGeom prst="blockArc">
                  <a:avLst>
                    <a:gd name="adj1" fmla="val 1197500"/>
                    <a:gd name="adj2" fmla="val 18661710"/>
                    <a:gd name="adj3" fmla="val 784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chemeClr val="tx1"/>
                    </a:solidFill>
                    <a:latin typeface="Noto Serif" panose="02020600060500020200" pitchFamily="18" charset="0"/>
                    <a:ea typeface="Noto Serif" panose="02020600060500020200" pitchFamily="18" charset="0"/>
                    <a:cs typeface="Noto Serif" panose="02020600060500020200" pitchFamily="18" charset="0"/>
                  </a:endParaRPr>
                </a:p>
              </p:txBody>
            </p:sp>
          </p:grpSp>
          <p:sp>
            <p:nvSpPr>
              <p:cNvPr id="25" name="Oval 24"/>
              <p:cNvSpPr/>
              <p:nvPr/>
            </p:nvSpPr>
            <p:spPr>
              <a:xfrm>
                <a:off x="8108577" y="4739838"/>
                <a:ext cx="121024" cy="1210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ADD983-6140-4711-81C5-283E0DFBB185}"/>
                </a:ext>
              </a:extLst>
            </p:cNvPr>
            <p:cNvSpPr txBox="1"/>
            <p:nvPr/>
          </p:nvSpPr>
          <p:spPr>
            <a:xfrm>
              <a:off x="6316738" y="4179174"/>
              <a:ext cx="87065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75" b="1" dirty="0">
                  <a:latin typeface="Noto Serif" panose="02020600060500020200" pitchFamily="18" charset="0"/>
                  <a:ea typeface="Noto Serif" panose="02020600060500020200" pitchFamily="18" charset="0"/>
                  <a:cs typeface="Noto Serif" panose="02020600060500020200" pitchFamily="18" charset="0"/>
                </a:rPr>
                <a:t>90%</a:t>
              </a:r>
              <a:endParaRPr lang="id-ID" sz="1575" b="1" dirty="0">
                <a:latin typeface="Noto Serif" panose="02020600060500020200" pitchFamily="18" charset="0"/>
                <a:ea typeface="Noto Serif" panose="02020600060500020200" pitchFamily="18" charset="0"/>
                <a:cs typeface="Noto Serif" panose="02020600060500020200" pitchFamily="18" charset="0"/>
              </a:endParaRPr>
            </a:p>
          </p:txBody>
        </p:sp>
      </p:grp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6A3C5FFB-F76C-4EEA-BC58-BA10F00FF04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6" r="27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16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Startup Business Innovation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462066"/>
      </a:accent1>
      <a:accent2>
        <a:srgbClr val="FFB85F"/>
      </a:accent2>
      <a:accent3>
        <a:srgbClr val="FF7A5A"/>
      </a:accent3>
      <a:accent4>
        <a:srgbClr val="00AAA0"/>
      </a:accent4>
      <a:accent5>
        <a:srgbClr val="8ED2C9"/>
      </a:accent5>
      <a:accent6>
        <a:srgbClr val="FCF4D9"/>
      </a:accent6>
      <a:hlink>
        <a:srgbClr val="6B9F25"/>
      </a:hlink>
      <a:folHlink>
        <a:srgbClr val="BA6906"/>
      </a:folHlink>
    </a:clrScheme>
    <a:fontScheme name="Startup Business Innovation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883</TotalTime>
  <Words>1555</Words>
  <Application>Microsoft Office PowerPoint</Application>
  <PresentationFormat>On-screen Show (16:9)</PresentationFormat>
  <Paragraphs>258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DauphinPlain</vt:lpstr>
      <vt:lpstr>Noto Serif</vt:lpstr>
      <vt:lpstr>Open Sans</vt:lpstr>
      <vt:lpstr>Open Sans ExtraBold</vt:lpstr>
      <vt:lpstr>Open Sans ExtraBold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Elmous</dc:creator>
  <cp:lastModifiedBy>07 A.M.</cp:lastModifiedBy>
  <cp:revision>117</cp:revision>
  <dcterms:created xsi:type="dcterms:W3CDTF">2021-05-08T19:47:36Z</dcterms:created>
  <dcterms:modified xsi:type="dcterms:W3CDTF">2021-05-19T08:13:13Z</dcterms:modified>
</cp:coreProperties>
</file>