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8" r:id="rId3"/>
    <p:sldId id="277" r:id="rId4"/>
    <p:sldId id="256" r:id="rId5"/>
    <p:sldId id="257" r:id="rId6"/>
    <p:sldId id="259" r:id="rId7"/>
    <p:sldId id="260" r:id="rId8"/>
    <p:sldId id="261" r:id="rId9"/>
    <p:sldId id="262" r:id="rId10"/>
    <p:sldId id="263" r:id="rId11"/>
    <p:sldId id="281" r:id="rId12"/>
    <p:sldId id="265" r:id="rId13"/>
    <p:sldId id="275" r:id="rId14"/>
    <p:sldId id="264" r:id="rId15"/>
    <p:sldId id="266" r:id="rId16"/>
    <p:sldId id="267" r:id="rId17"/>
    <p:sldId id="268" r:id="rId18"/>
    <p:sldId id="283" r:id="rId19"/>
    <p:sldId id="270" r:id="rId20"/>
    <p:sldId id="269" r:id="rId21"/>
    <p:sldId id="271" r:id="rId22"/>
    <p:sldId id="274" r:id="rId23"/>
    <p:sldId id="273" r:id="rId24"/>
    <p:sldId id="272" r:id="rId25"/>
    <p:sldId id="276" r:id="rId26"/>
    <p:sldId id="279" r:id="rId27"/>
    <p:sldId id="280" r:id="rId28"/>
    <p:sldId id="278" r:id="rId29"/>
    <p:sldId id="282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9" d="100"/>
          <a:sy n="39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1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1982704"/>
            <a:ext cx="4374108" cy="2161434"/>
          </a:xfrm>
          <a:custGeom>
            <a:avLst/>
            <a:gdLst>
              <a:gd name="connsiteX0" fmla="*/ 0 w 4374108"/>
              <a:gd name="connsiteY0" fmla="*/ 0 h 2161434"/>
              <a:gd name="connsiteX1" fmla="*/ 4374108 w 4374108"/>
              <a:gd name="connsiteY1" fmla="*/ 0 h 2161434"/>
              <a:gd name="connsiteX2" fmla="*/ 4374108 w 4374108"/>
              <a:gd name="connsiteY2" fmla="*/ 2161434 h 2161434"/>
              <a:gd name="connsiteX3" fmla="*/ 0 w 4374108"/>
              <a:gd name="connsiteY3" fmla="*/ 2161434 h 2161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4108" h="2161434">
                <a:moveTo>
                  <a:pt x="0" y="0"/>
                </a:moveTo>
                <a:lnTo>
                  <a:pt x="4374108" y="0"/>
                </a:lnTo>
                <a:lnTo>
                  <a:pt x="4374108" y="2161434"/>
                </a:lnTo>
                <a:lnTo>
                  <a:pt x="0" y="21614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199883" y="0"/>
            <a:ext cx="2396326" cy="3396343"/>
          </a:xfrm>
          <a:custGeom>
            <a:avLst/>
            <a:gdLst>
              <a:gd name="connsiteX0" fmla="*/ 0 w 2396326"/>
              <a:gd name="connsiteY0" fmla="*/ 0 h 3396343"/>
              <a:gd name="connsiteX1" fmla="*/ 2396326 w 2396326"/>
              <a:gd name="connsiteY1" fmla="*/ 0 h 3396343"/>
              <a:gd name="connsiteX2" fmla="*/ 2396326 w 2396326"/>
              <a:gd name="connsiteY2" fmla="*/ 3396343 h 3396343"/>
              <a:gd name="connsiteX3" fmla="*/ 0 w 2396326"/>
              <a:gd name="connsiteY3" fmla="*/ 3396343 h 33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6326" h="3396343">
                <a:moveTo>
                  <a:pt x="0" y="0"/>
                </a:moveTo>
                <a:lnTo>
                  <a:pt x="2396326" y="0"/>
                </a:lnTo>
                <a:lnTo>
                  <a:pt x="2396326" y="3396343"/>
                </a:lnTo>
                <a:lnTo>
                  <a:pt x="0" y="33963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6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273143" y="2002971"/>
            <a:ext cx="3918857" cy="4855029"/>
          </a:xfrm>
          <a:custGeom>
            <a:avLst/>
            <a:gdLst>
              <a:gd name="connsiteX0" fmla="*/ 0 w 3918857"/>
              <a:gd name="connsiteY0" fmla="*/ 0 h 4855029"/>
              <a:gd name="connsiteX1" fmla="*/ 3918857 w 3918857"/>
              <a:gd name="connsiteY1" fmla="*/ 0 h 4855029"/>
              <a:gd name="connsiteX2" fmla="*/ 3918857 w 3918857"/>
              <a:gd name="connsiteY2" fmla="*/ 4855029 h 4855029"/>
              <a:gd name="connsiteX3" fmla="*/ 0 w 3918857"/>
              <a:gd name="connsiteY3" fmla="*/ 4855029 h 485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8857" h="4855029">
                <a:moveTo>
                  <a:pt x="0" y="0"/>
                </a:moveTo>
                <a:lnTo>
                  <a:pt x="3918857" y="0"/>
                </a:lnTo>
                <a:lnTo>
                  <a:pt x="3918857" y="4855029"/>
                </a:lnTo>
                <a:lnTo>
                  <a:pt x="0" y="48550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7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867035" y="0"/>
            <a:ext cx="3652292" cy="2423885"/>
          </a:xfrm>
          <a:custGeom>
            <a:avLst/>
            <a:gdLst>
              <a:gd name="connsiteX0" fmla="*/ 0 w 3652292"/>
              <a:gd name="connsiteY0" fmla="*/ 0 h 2423885"/>
              <a:gd name="connsiteX1" fmla="*/ 3652292 w 3652292"/>
              <a:gd name="connsiteY1" fmla="*/ 0 h 2423885"/>
              <a:gd name="connsiteX2" fmla="*/ 3652292 w 3652292"/>
              <a:gd name="connsiteY2" fmla="*/ 2423885 h 2423885"/>
              <a:gd name="connsiteX3" fmla="*/ 0 w 3652292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2292" h="2423885">
                <a:moveTo>
                  <a:pt x="0" y="0"/>
                </a:moveTo>
                <a:lnTo>
                  <a:pt x="3652292" y="0"/>
                </a:lnTo>
                <a:lnTo>
                  <a:pt x="3652292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867035" y="2654637"/>
            <a:ext cx="3652292" cy="2958371"/>
          </a:xfrm>
          <a:custGeom>
            <a:avLst/>
            <a:gdLst>
              <a:gd name="connsiteX0" fmla="*/ 0 w 3652292"/>
              <a:gd name="connsiteY0" fmla="*/ 0 h 2958371"/>
              <a:gd name="connsiteX1" fmla="*/ 3652292 w 3652292"/>
              <a:gd name="connsiteY1" fmla="*/ 0 h 2958371"/>
              <a:gd name="connsiteX2" fmla="*/ 3652292 w 3652292"/>
              <a:gd name="connsiteY2" fmla="*/ 2958371 h 2958371"/>
              <a:gd name="connsiteX3" fmla="*/ 0 w 3652292"/>
              <a:gd name="connsiteY3" fmla="*/ 2958371 h 295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2292" h="2958371">
                <a:moveTo>
                  <a:pt x="0" y="0"/>
                </a:moveTo>
                <a:lnTo>
                  <a:pt x="3652292" y="0"/>
                </a:lnTo>
                <a:lnTo>
                  <a:pt x="3652292" y="2958371"/>
                </a:lnTo>
                <a:lnTo>
                  <a:pt x="0" y="2958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92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876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262741"/>
            <a:ext cx="5140967" cy="4310744"/>
          </a:xfrm>
          <a:custGeom>
            <a:avLst/>
            <a:gdLst>
              <a:gd name="connsiteX0" fmla="*/ 0 w 5140967"/>
              <a:gd name="connsiteY0" fmla="*/ 1 h 4310744"/>
              <a:gd name="connsiteX1" fmla="*/ 2540000 w 5140967"/>
              <a:gd name="connsiteY1" fmla="*/ 1 h 4310744"/>
              <a:gd name="connsiteX2" fmla="*/ 2540000 w 5140967"/>
              <a:gd name="connsiteY2" fmla="*/ 4310744 h 4310744"/>
              <a:gd name="connsiteX3" fmla="*/ 0 w 5140967"/>
              <a:gd name="connsiteY3" fmla="*/ 4310744 h 4310744"/>
              <a:gd name="connsiteX4" fmla="*/ 2600967 w 5140967"/>
              <a:gd name="connsiteY4" fmla="*/ 0 h 4310744"/>
              <a:gd name="connsiteX5" fmla="*/ 5140967 w 5140967"/>
              <a:gd name="connsiteY5" fmla="*/ 0 h 4310744"/>
              <a:gd name="connsiteX6" fmla="*/ 5140967 w 5140967"/>
              <a:gd name="connsiteY6" fmla="*/ 4310743 h 4310744"/>
              <a:gd name="connsiteX7" fmla="*/ 2600967 w 5140967"/>
              <a:gd name="connsiteY7" fmla="*/ 4310743 h 431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0967" h="4310744">
                <a:moveTo>
                  <a:pt x="0" y="1"/>
                </a:moveTo>
                <a:lnTo>
                  <a:pt x="2540000" y="1"/>
                </a:lnTo>
                <a:lnTo>
                  <a:pt x="2540000" y="4310744"/>
                </a:lnTo>
                <a:lnTo>
                  <a:pt x="0" y="4310744"/>
                </a:lnTo>
                <a:close/>
                <a:moveTo>
                  <a:pt x="2600967" y="0"/>
                </a:moveTo>
                <a:lnTo>
                  <a:pt x="5140967" y="0"/>
                </a:lnTo>
                <a:lnTo>
                  <a:pt x="5140967" y="4310743"/>
                </a:lnTo>
                <a:lnTo>
                  <a:pt x="2600967" y="43107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09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46807" y="1519311"/>
            <a:ext cx="3561898" cy="5338689"/>
          </a:xfrm>
          <a:custGeom>
            <a:avLst/>
            <a:gdLst>
              <a:gd name="connsiteX0" fmla="*/ 0 w 3561898"/>
              <a:gd name="connsiteY0" fmla="*/ 0 h 5338689"/>
              <a:gd name="connsiteX1" fmla="*/ 3561898 w 3561898"/>
              <a:gd name="connsiteY1" fmla="*/ 0 h 5338689"/>
              <a:gd name="connsiteX2" fmla="*/ 3561898 w 3561898"/>
              <a:gd name="connsiteY2" fmla="*/ 5338689 h 5338689"/>
              <a:gd name="connsiteX3" fmla="*/ 0 w 3561898"/>
              <a:gd name="connsiteY3" fmla="*/ 5338689 h 5338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1898" h="5338689">
                <a:moveTo>
                  <a:pt x="0" y="0"/>
                </a:moveTo>
                <a:lnTo>
                  <a:pt x="3561898" y="0"/>
                </a:lnTo>
                <a:lnTo>
                  <a:pt x="3561898" y="5338689"/>
                </a:lnTo>
                <a:lnTo>
                  <a:pt x="0" y="53386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563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184572" y="471219"/>
            <a:ext cx="3832892" cy="3832892"/>
          </a:xfrm>
          <a:custGeom>
            <a:avLst/>
            <a:gdLst>
              <a:gd name="connsiteX0" fmla="*/ 1916446 w 3832892"/>
              <a:gd name="connsiteY0" fmla="*/ 0 h 3832892"/>
              <a:gd name="connsiteX1" fmla="*/ 3832892 w 3832892"/>
              <a:gd name="connsiteY1" fmla="*/ 1916446 h 3832892"/>
              <a:gd name="connsiteX2" fmla="*/ 1916446 w 3832892"/>
              <a:gd name="connsiteY2" fmla="*/ 3832892 h 3832892"/>
              <a:gd name="connsiteX3" fmla="*/ 0 w 3832892"/>
              <a:gd name="connsiteY3" fmla="*/ 1916446 h 383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2892" h="3832892">
                <a:moveTo>
                  <a:pt x="1916446" y="0"/>
                </a:moveTo>
                <a:lnTo>
                  <a:pt x="3832892" y="1916446"/>
                </a:lnTo>
                <a:lnTo>
                  <a:pt x="1916446" y="3832892"/>
                </a:lnTo>
                <a:lnTo>
                  <a:pt x="0" y="19164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194802" y="2451732"/>
            <a:ext cx="2997199" cy="3832892"/>
          </a:xfrm>
          <a:custGeom>
            <a:avLst/>
            <a:gdLst>
              <a:gd name="connsiteX0" fmla="*/ 1916446 w 2997199"/>
              <a:gd name="connsiteY0" fmla="*/ 0 h 3832892"/>
              <a:gd name="connsiteX1" fmla="*/ 2997199 w 2997199"/>
              <a:gd name="connsiteY1" fmla="*/ 1080753 h 3832892"/>
              <a:gd name="connsiteX2" fmla="*/ 2997199 w 2997199"/>
              <a:gd name="connsiteY2" fmla="*/ 2752139 h 3832892"/>
              <a:gd name="connsiteX3" fmla="*/ 1916446 w 2997199"/>
              <a:gd name="connsiteY3" fmla="*/ 3832892 h 3832892"/>
              <a:gd name="connsiteX4" fmla="*/ 0 w 2997199"/>
              <a:gd name="connsiteY4" fmla="*/ 1916446 h 383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97199" h="3832892">
                <a:moveTo>
                  <a:pt x="1916446" y="0"/>
                </a:moveTo>
                <a:lnTo>
                  <a:pt x="2997199" y="1080753"/>
                </a:lnTo>
                <a:lnTo>
                  <a:pt x="2997199" y="2752139"/>
                </a:lnTo>
                <a:lnTo>
                  <a:pt x="1916446" y="3832892"/>
                </a:lnTo>
                <a:lnTo>
                  <a:pt x="0" y="19164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26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440188" y="3947884"/>
            <a:ext cx="7939314" cy="2924629"/>
          </a:xfrm>
          <a:custGeom>
            <a:avLst/>
            <a:gdLst>
              <a:gd name="connsiteX0" fmla="*/ 0 w 7939314"/>
              <a:gd name="connsiteY0" fmla="*/ 0 h 2924629"/>
              <a:gd name="connsiteX1" fmla="*/ 7939314 w 7939314"/>
              <a:gd name="connsiteY1" fmla="*/ 0 h 2924629"/>
              <a:gd name="connsiteX2" fmla="*/ 7939314 w 7939314"/>
              <a:gd name="connsiteY2" fmla="*/ 2924629 h 2924629"/>
              <a:gd name="connsiteX3" fmla="*/ 0 w 7939314"/>
              <a:gd name="connsiteY3" fmla="*/ 2924629 h 292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39314" h="2924629">
                <a:moveTo>
                  <a:pt x="0" y="0"/>
                </a:moveTo>
                <a:lnTo>
                  <a:pt x="7939314" y="0"/>
                </a:lnTo>
                <a:lnTo>
                  <a:pt x="7939314" y="2924629"/>
                </a:lnTo>
                <a:lnTo>
                  <a:pt x="0" y="29246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5909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797010" cy="6858000"/>
          </a:xfrm>
          <a:custGeom>
            <a:avLst/>
            <a:gdLst>
              <a:gd name="connsiteX0" fmla="*/ 2438842 w 7797010"/>
              <a:gd name="connsiteY0" fmla="*/ 4177777 h 6858000"/>
              <a:gd name="connsiteX1" fmla="*/ 4198438 w 7797010"/>
              <a:gd name="connsiteY1" fmla="*/ 5937374 h 6858000"/>
              <a:gd name="connsiteX2" fmla="*/ 3277812 w 7797010"/>
              <a:gd name="connsiteY2" fmla="*/ 6858000 h 6858000"/>
              <a:gd name="connsiteX3" fmla="*/ 1599872 w 7797010"/>
              <a:gd name="connsiteY3" fmla="*/ 6858000 h 6858000"/>
              <a:gd name="connsiteX4" fmla="*/ 679245 w 7797010"/>
              <a:gd name="connsiteY4" fmla="*/ 5937374 h 6858000"/>
              <a:gd name="connsiteX5" fmla="*/ 4238128 w 7797010"/>
              <a:gd name="connsiteY5" fmla="*/ 2371527 h 6858000"/>
              <a:gd name="connsiteX6" fmla="*/ 5997724 w 7797010"/>
              <a:gd name="connsiteY6" fmla="*/ 4131124 h 6858000"/>
              <a:gd name="connsiteX7" fmla="*/ 4238128 w 7797010"/>
              <a:gd name="connsiteY7" fmla="*/ 5890720 h 6858000"/>
              <a:gd name="connsiteX8" fmla="*/ 2478532 w 7797010"/>
              <a:gd name="connsiteY8" fmla="*/ 4131124 h 6858000"/>
              <a:gd name="connsiteX9" fmla="*/ 639556 w 7797010"/>
              <a:gd name="connsiteY9" fmla="*/ 2371527 h 6858000"/>
              <a:gd name="connsiteX10" fmla="*/ 2399152 w 7797010"/>
              <a:gd name="connsiteY10" fmla="*/ 4131124 h 6858000"/>
              <a:gd name="connsiteX11" fmla="*/ 639556 w 7797010"/>
              <a:gd name="connsiteY11" fmla="*/ 5890720 h 6858000"/>
              <a:gd name="connsiteX12" fmla="*/ 0 w 7797010"/>
              <a:gd name="connsiteY12" fmla="*/ 5251165 h 6858000"/>
              <a:gd name="connsiteX13" fmla="*/ 0 w 7797010"/>
              <a:gd name="connsiteY13" fmla="*/ 3011083 h 6858000"/>
              <a:gd name="connsiteX14" fmla="*/ 2438842 w 7797010"/>
              <a:gd name="connsiteY14" fmla="*/ 565278 h 6858000"/>
              <a:gd name="connsiteX15" fmla="*/ 4198438 w 7797010"/>
              <a:gd name="connsiteY15" fmla="*/ 2324874 h 6858000"/>
              <a:gd name="connsiteX16" fmla="*/ 2438842 w 7797010"/>
              <a:gd name="connsiteY16" fmla="*/ 4084470 h 6858000"/>
              <a:gd name="connsiteX17" fmla="*/ 679245 w 7797010"/>
              <a:gd name="connsiteY17" fmla="*/ 2324874 h 6858000"/>
              <a:gd name="connsiteX18" fmla="*/ 6037414 w 7797010"/>
              <a:gd name="connsiteY18" fmla="*/ 565277 h 6858000"/>
              <a:gd name="connsiteX19" fmla="*/ 7797010 w 7797010"/>
              <a:gd name="connsiteY19" fmla="*/ 2324874 h 6858000"/>
              <a:gd name="connsiteX20" fmla="*/ 6037414 w 7797010"/>
              <a:gd name="connsiteY20" fmla="*/ 4084470 h 6858000"/>
              <a:gd name="connsiteX21" fmla="*/ 4277817 w 7797010"/>
              <a:gd name="connsiteY21" fmla="*/ 2324874 h 6858000"/>
              <a:gd name="connsiteX22" fmla="*/ 2997157 w 7797010"/>
              <a:gd name="connsiteY22" fmla="*/ 0 h 6858000"/>
              <a:gd name="connsiteX23" fmla="*/ 5479100 w 7797010"/>
              <a:gd name="connsiteY23" fmla="*/ 0 h 6858000"/>
              <a:gd name="connsiteX24" fmla="*/ 5997724 w 7797010"/>
              <a:gd name="connsiteY24" fmla="*/ 518625 h 6858000"/>
              <a:gd name="connsiteX25" fmla="*/ 4238128 w 7797010"/>
              <a:gd name="connsiteY25" fmla="*/ 2278221 h 6858000"/>
              <a:gd name="connsiteX26" fmla="*/ 2478532 w 7797010"/>
              <a:gd name="connsiteY26" fmla="*/ 51862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797010" h="6858000">
                <a:moveTo>
                  <a:pt x="2438842" y="4177777"/>
                </a:moveTo>
                <a:lnTo>
                  <a:pt x="4198438" y="5937374"/>
                </a:lnTo>
                <a:lnTo>
                  <a:pt x="3277812" y="6858000"/>
                </a:lnTo>
                <a:lnTo>
                  <a:pt x="1599872" y="6858000"/>
                </a:lnTo>
                <a:lnTo>
                  <a:pt x="679245" y="5937374"/>
                </a:lnTo>
                <a:close/>
                <a:moveTo>
                  <a:pt x="4238128" y="2371527"/>
                </a:moveTo>
                <a:lnTo>
                  <a:pt x="5997724" y="4131124"/>
                </a:lnTo>
                <a:lnTo>
                  <a:pt x="4238128" y="5890720"/>
                </a:lnTo>
                <a:lnTo>
                  <a:pt x="2478532" y="4131124"/>
                </a:lnTo>
                <a:close/>
                <a:moveTo>
                  <a:pt x="639556" y="2371527"/>
                </a:moveTo>
                <a:lnTo>
                  <a:pt x="2399152" y="4131124"/>
                </a:lnTo>
                <a:lnTo>
                  <a:pt x="639556" y="5890720"/>
                </a:lnTo>
                <a:lnTo>
                  <a:pt x="0" y="5251165"/>
                </a:lnTo>
                <a:lnTo>
                  <a:pt x="0" y="3011083"/>
                </a:lnTo>
                <a:close/>
                <a:moveTo>
                  <a:pt x="2438842" y="565278"/>
                </a:moveTo>
                <a:lnTo>
                  <a:pt x="4198438" y="2324874"/>
                </a:lnTo>
                <a:lnTo>
                  <a:pt x="2438842" y="4084470"/>
                </a:lnTo>
                <a:lnTo>
                  <a:pt x="679245" y="2324874"/>
                </a:lnTo>
                <a:close/>
                <a:moveTo>
                  <a:pt x="6037414" y="565277"/>
                </a:moveTo>
                <a:lnTo>
                  <a:pt x="7797010" y="2324874"/>
                </a:lnTo>
                <a:lnTo>
                  <a:pt x="6037414" y="4084470"/>
                </a:lnTo>
                <a:lnTo>
                  <a:pt x="4277817" y="2324874"/>
                </a:lnTo>
                <a:close/>
                <a:moveTo>
                  <a:pt x="2997157" y="0"/>
                </a:moveTo>
                <a:lnTo>
                  <a:pt x="5479100" y="0"/>
                </a:lnTo>
                <a:lnTo>
                  <a:pt x="5997724" y="518625"/>
                </a:lnTo>
                <a:lnTo>
                  <a:pt x="4238128" y="2278221"/>
                </a:lnTo>
                <a:lnTo>
                  <a:pt x="2478532" y="5186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571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67035" y="540283"/>
            <a:ext cx="10339033" cy="2970807"/>
          </a:xfrm>
          <a:custGeom>
            <a:avLst/>
            <a:gdLst>
              <a:gd name="connsiteX0" fmla="*/ 0 w 10339033"/>
              <a:gd name="connsiteY0" fmla="*/ 0 h 2970807"/>
              <a:gd name="connsiteX1" fmla="*/ 10339033 w 10339033"/>
              <a:gd name="connsiteY1" fmla="*/ 0 h 2970807"/>
              <a:gd name="connsiteX2" fmla="*/ 10339033 w 10339033"/>
              <a:gd name="connsiteY2" fmla="*/ 2970807 h 2970807"/>
              <a:gd name="connsiteX3" fmla="*/ 0 w 10339033"/>
              <a:gd name="connsiteY3" fmla="*/ 2970807 h 2970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9033" h="2970807">
                <a:moveTo>
                  <a:pt x="0" y="0"/>
                </a:moveTo>
                <a:lnTo>
                  <a:pt x="10339033" y="0"/>
                </a:lnTo>
                <a:lnTo>
                  <a:pt x="10339033" y="2970807"/>
                </a:lnTo>
                <a:lnTo>
                  <a:pt x="0" y="29708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46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918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12874" y="2335235"/>
            <a:ext cx="2560320" cy="3257817"/>
          </a:xfrm>
          <a:custGeom>
            <a:avLst/>
            <a:gdLst>
              <a:gd name="connsiteX0" fmla="*/ 0 w 2560320"/>
              <a:gd name="connsiteY0" fmla="*/ 0 h 3257817"/>
              <a:gd name="connsiteX1" fmla="*/ 2560320 w 2560320"/>
              <a:gd name="connsiteY1" fmla="*/ 0 h 3257817"/>
              <a:gd name="connsiteX2" fmla="*/ 2560320 w 2560320"/>
              <a:gd name="connsiteY2" fmla="*/ 3257817 h 3257817"/>
              <a:gd name="connsiteX3" fmla="*/ 0 w 2560320"/>
              <a:gd name="connsiteY3" fmla="*/ 3257817 h 3257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20" h="3257817">
                <a:moveTo>
                  <a:pt x="0" y="0"/>
                </a:moveTo>
                <a:lnTo>
                  <a:pt x="2560320" y="0"/>
                </a:lnTo>
                <a:lnTo>
                  <a:pt x="2560320" y="3257817"/>
                </a:lnTo>
                <a:lnTo>
                  <a:pt x="0" y="32578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573194" y="2335235"/>
            <a:ext cx="2560320" cy="3257817"/>
          </a:xfrm>
          <a:custGeom>
            <a:avLst/>
            <a:gdLst>
              <a:gd name="connsiteX0" fmla="*/ 0 w 2560320"/>
              <a:gd name="connsiteY0" fmla="*/ 0 h 3257817"/>
              <a:gd name="connsiteX1" fmla="*/ 2560320 w 2560320"/>
              <a:gd name="connsiteY1" fmla="*/ 0 h 3257817"/>
              <a:gd name="connsiteX2" fmla="*/ 2560320 w 2560320"/>
              <a:gd name="connsiteY2" fmla="*/ 3257817 h 3257817"/>
              <a:gd name="connsiteX3" fmla="*/ 0 w 2560320"/>
              <a:gd name="connsiteY3" fmla="*/ 3257817 h 3257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20" h="3257817">
                <a:moveTo>
                  <a:pt x="0" y="0"/>
                </a:moveTo>
                <a:lnTo>
                  <a:pt x="2560320" y="0"/>
                </a:lnTo>
                <a:lnTo>
                  <a:pt x="2560320" y="3257817"/>
                </a:lnTo>
                <a:lnTo>
                  <a:pt x="0" y="32578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133514" y="2335235"/>
            <a:ext cx="2560320" cy="3257817"/>
          </a:xfrm>
          <a:custGeom>
            <a:avLst/>
            <a:gdLst>
              <a:gd name="connsiteX0" fmla="*/ 0 w 2560320"/>
              <a:gd name="connsiteY0" fmla="*/ 0 h 3257817"/>
              <a:gd name="connsiteX1" fmla="*/ 2560320 w 2560320"/>
              <a:gd name="connsiteY1" fmla="*/ 0 h 3257817"/>
              <a:gd name="connsiteX2" fmla="*/ 2560320 w 2560320"/>
              <a:gd name="connsiteY2" fmla="*/ 3257817 h 3257817"/>
              <a:gd name="connsiteX3" fmla="*/ 0 w 2560320"/>
              <a:gd name="connsiteY3" fmla="*/ 3257817 h 3257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20" h="3257817">
                <a:moveTo>
                  <a:pt x="0" y="0"/>
                </a:moveTo>
                <a:lnTo>
                  <a:pt x="2560320" y="0"/>
                </a:lnTo>
                <a:lnTo>
                  <a:pt x="2560320" y="3257817"/>
                </a:lnTo>
                <a:lnTo>
                  <a:pt x="0" y="32578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8693834" y="2335235"/>
            <a:ext cx="2560320" cy="3257817"/>
          </a:xfrm>
          <a:custGeom>
            <a:avLst/>
            <a:gdLst>
              <a:gd name="connsiteX0" fmla="*/ 0 w 2560320"/>
              <a:gd name="connsiteY0" fmla="*/ 0 h 3257817"/>
              <a:gd name="connsiteX1" fmla="*/ 2560320 w 2560320"/>
              <a:gd name="connsiteY1" fmla="*/ 0 h 3257817"/>
              <a:gd name="connsiteX2" fmla="*/ 2560320 w 2560320"/>
              <a:gd name="connsiteY2" fmla="*/ 3257817 h 3257817"/>
              <a:gd name="connsiteX3" fmla="*/ 0 w 2560320"/>
              <a:gd name="connsiteY3" fmla="*/ 3257817 h 3257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20" h="3257817">
                <a:moveTo>
                  <a:pt x="0" y="0"/>
                </a:moveTo>
                <a:lnTo>
                  <a:pt x="2560320" y="0"/>
                </a:lnTo>
                <a:lnTo>
                  <a:pt x="2560320" y="3257817"/>
                </a:lnTo>
                <a:lnTo>
                  <a:pt x="0" y="32578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56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 userDrawn="1"/>
        </p:nvSpPr>
        <p:spPr>
          <a:xfrm>
            <a:off x="1039435" y="841051"/>
            <a:ext cx="5204422" cy="5204422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355600" sx="102000" sy="102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211116" y="1023318"/>
            <a:ext cx="4834544" cy="4834544"/>
          </a:xfrm>
          <a:custGeom>
            <a:avLst/>
            <a:gdLst>
              <a:gd name="connsiteX0" fmla="*/ 2417272 w 4834544"/>
              <a:gd name="connsiteY0" fmla="*/ 0 h 4834544"/>
              <a:gd name="connsiteX1" fmla="*/ 4834544 w 4834544"/>
              <a:gd name="connsiteY1" fmla="*/ 2417272 h 4834544"/>
              <a:gd name="connsiteX2" fmla="*/ 2417272 w 4834544"/>
              <a:gd name="connsiteY2" fmla="*/ 4834544 h 4834544"/>
              <a:gd name="connsiteX3" fmla="*/ 0 w 4834544"/>
              <a:gd name="connsiteY3" fmla="*/ 2417272 h 4834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4544" h="4834544">
                <a:moveTo>
                  <a:pt x="2417272" y="0"/>
                </a:moveTo>
                <a:lnTo>
                  <a:pt x="4834544" y="2417272"/>
                </a:lnTo>
                <a:lnTo>
                  <a:pt x="2417272" y="4834544"/>
                </a:lnTo>
                <a:lnTo>
                  <a:pt x="0" y="24172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62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586068" y="4574122"/>
            <a:ext cx="7605932" cy="187222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447778" y="3305907"/>
            <a:ext cx="4330622" cy="2423885"/>
          </a:xfrm>
          <a:custGeom>
            <a:avLst/>
            <a:gdLst>
              <a:gd name="connsiteX0" fmla="*/ 0 w 4330622"/>
              <a:gd name="connsiteY0" fmla="*/ 0 h 2423885"/>
              <a:gd name="connsiteX1" fmla="*/ 4330622 w 4330622"/>
              <a:gd name="connsiteY1" fmla="*/ 0 h 2423885"/>
              <a:gd name="connsiteX2" fmla="*/ 4330622 w 4330622"/>
              <a:gd name="connsiteY2" fmla="*/ 2423885 h 2423885"/>
              <a:gd name="connsiteX3" fmla="*/ 0 w 4330622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0622" h="2423885">
                <a:moveTo>
                  <a:pt x="0" y="0"/>
                </a:moveTo>
                <a:lnTo>
                  <a:pt x="4330622" y="0"/>
                </a:lnTo>
                <a:lnTo>
                  <a:pt x="4330622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937599" y="3305908"/>
            <a:ext cx="4330622" cy="2423885"/>
          </a:xfrm>
          <a:custGeom>
            <a:avLst/>
            <a:gdLst>
              <a:gd name="connsiteX0" fmla="*/ 0 w 4330622"/>
              <a:gd name="connsiteY0" fmla="*/ 0 h 2423885"/>
              <a:gd name="connsiteX1" fmla="*/ 4330622 w 4330622"/>
              <a:gd name="connsiteY1" fmla="*/ 0 h 2423885"/>
              <a:gd name="connsiteX2" fmla="*/ 4330622 w 4330622"/>
              <a:gd name="connsiteY2" fmla="*/ 2423885 h 2423885"/>
              <a:gd name="connsiteX3" fmla="*/ 0 w 4330622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0622" h="2423885">
                <a:moveTo>
                  <a:pt x="0" y="0"/>
                </a:moveTo>
                <a:lnTo>
                  <a:pt x="4330622" y="0"/>
                </a:lnTo>
                <a:lnTo>
                  <a:pt x="4330622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620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06929" y="0"/>
            <a:ext cx="5804712" cy="6367712"/>
          </a:xfrm>
          <a:custGeom>
            <a:avLst/>
            <a:gdLst>
              <a:gd name="connsiteX0" fmla="*/ 1916446 w 5804712"/>
              <a:gd name="connsiteY0" fmla="*/ 2534820 h 6367712"/>
              <a:gd name="connsiteX1" fmla="*/ 3832892 w 5804712"/>
              <a:gd name="connsiteY1" fmla="*/ 4451266 h 6367712"/>
              <a:gd name="connsiteX2" fmla="*/ 1916446 w 5804712"/>
              <a:gd name="connsiteY2" fmla="*/ 6367712 h 6367712"/>
              <a:gd name="connsiteX3" fmla="*/ 0 w 5804712"/>
              <a:gd name="connsiteY3" fmla="*/ 4451266 h 6367712"/>
              <a:gd name="connsiteX4" fmla="*/ 3888266 w 5804712"/>
              <a:gd name="connsiteY4" fmla="*/ 562103 h 6367712"/>
              <a:gd name="connsiteX5" fmla="*/ 5804712 w 5804712"/>
              <a:gd name="connsiteY5" fmla="*/ 2478549 h 6367712"/>
              <a:gd name="connsiteX6" fmla="*/ 3888266 w 5804712"/>
              <a:gd name="connsiteY6" fmla="*/ 4394995 h 6367712"/>
              <a:gd name="connsiteX7" fmla="*/ 1971820 w 5804712"/>
              <a:gd name="connsiteY7" fmla="*/ 2478549 h 6367712"/>
              <a:gd name="connsiteX8" fmla="*/ 484178 w 5804712"/>
              <a:gd name="connsiteY8" fmla="*/ 0 h 6367712"/>
              <a:gd name="connsiteX9" fmla="*/ 3348714 w 5804712"/>
              <a:gd name="connsiteY9" fmla="*/ 0 h 6367712"/>
              <a:gd name="connsiteX10" fmla="*/ 3832892 w 5804712"/>
              <a:gd name="connsiteY10" fmla="*/ 484178 h 6367712"/>
              <a:gd name="connsiteX11" fmla="*/ 1916446 w 5804712"/>
              <a:gd name="connsiteY11" fmla="*/ 2400624 h 6367712"/>
              <a:gd name="connsiteX12" fmla="*/ 0 w 5804712"/>
              <a:gd name="connsiteY12" fmla="*/ 484178 h 63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04712" h="6367712">
                <a:moveTo>
                  <a:pt x="1916446" y="2534820"/>
                </a:moveTo>
                <a:lnTo>
                  <a:pt x="3832892" y="4451266"/>
                </a:lnTo>
                <a:lnTo>
                  <a:pt x="1916446" y="6367712"/>
                </a:lnTo>
                <a:lnTo>
                  <a:pt x="0" y="4451266"/>
                </a:lnTo>
                <a:close/>
                <a:moveTo>
                  <a:pt x="3888266" y="562103"/>
                </a:moveTo>
                <a:lnTo>
                  <a:pt x="5804712" y="2478549"/>
                </a:lnTo>
                <a:lnTo>
                  <a:pt x="3888266" y="4394995"/>
                </a:lnTo>
                <a:lnTo>
                  <a:pt x="1971820" y="2478549"/>
                </a:lnTo>
                <a:close/>
                <a:moveTo>
                  <a:pt x="484178" y="0"/>
                </a:moveTo>
                <a:lnTo>
                  <a:pt x="3348714" y="0"/>
                </a:lnTo>
                <a:lnTo>
                  <a:pt x="3832892" y="484178"/>
                </a:lnTo>
                <a:lnTo>
                  <a:pt x="1916446" y="2400624"/>
                </a:lnTo>
                <a:lnTo>
                  <a:pt x="0" y="48417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3601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1816542"/>
            <a:ext cx="3094892" cy="2423885"/>
          </a:xfrm>
          <a:custGeom>
            <a:avLst/>
            <a:gdLst>
              <a:gd name="connsiteX0" fmla="*/ 0 w 3094892"/>
              <a:gd name="connsiteY0" fmla="*/ 0 h 2423885"/>
              <a:gd name="connsiteX1" fmla="*/ 3094892 w 3094892"/>
              <a:gd name="connsiteY1" fmla="*/ 0 h 2423885"/>
              <a:gd name="connsiteX2" fmla="*/ 3094892 w 3094892"/>
              <a:gd name="connsiteY2" fmla="*/ 2423885 h 2423885"/>
              <a:gd name="connsiteX3" fmla="*/ 0 w 3094892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4892" h="2423885">
                <a:moveTo>
                  <a:pt x="0" y="0"/>
                </a:moveTo>
                <a:lnTo>
                  <a:pt x="3094892" y="0"/>
                </a:lnTo>
                <a:lnTo>
                  <a:pt x="3094892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263259" y="1816541"/>
            <a:ext cx="2775303" cy="5041458"/>
          </a:xfrm>
          <a:custGeom>
            <a:avLst/>
            <a:gdLst>
              <a:gd name="connsiteX0" fmla="*/ 0 w 2775303"/>
              <a:gd name="connsiteY0" fmla="*/ 0 h 5041458"/>
              <a:gd name="connsiteX1" fmla="*/ 2775303 w 2775303"/>
              <a:gd name="connsiteY1" fmla="*/ 0 h 5041458"/>
              <a:gd name="connsiteX2" fmla="*/ 2775303 w 2775303"/>
              <a:gd name="connsiteY2" fmla="*/ 5041458 h 5041458"/>
              <a:gd name="connsiteX3" fmla="*/ 0 w 2775303"/>
              <a:gd name="connsiteY3" fmla="*/ 5041458 h 504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303" h="5041458">
                <a:moveTo>
                  <a:pt x="0" y="0"/>
                </a:moveTo>
                <a:lnTo>
                  <a:pt x="2775303" y="0"/>
                </a:lnTo>
                <a:lnTo>
                  <a:pt x="2775303" y="5041458"/>
                </a:lnTo>
                <a:lnTo>
                  <a:pt x="0" y="5041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683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609429" y="-1"/>
            <a:ext cx="3596640" cy="4515729"/>
          </a:xfrm>
          <a:custGeom>
            <a:avLst/>
            <a:gdLst>
              <a:gd name="connsiteX0" fmla="*/ 0 w 3596640"/>
              <a:gd name="connsiteY0" fmla="*/ 0 h 4515729"/>
              <a:gd name="connsiteX1" fmla="*/ 3596640 w 3596640"/>
              <a:gd name="connsiteY1" fmla="*/ 0 h 4515729"/>
              <a:gd name="connsiteX2" fmla="*/ 3596640 w 3596640"/>
              <a:gd name="connsiteY2" fmla="*/ 4515729 h 4515729"/>
              <a:gd name="connsiteX3" fmla="*/ 0 w 3596640"/>
              <a:gd name="connsiteY3" fmla="*/ 4515729 h 451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6640" h="4515729">
                <a:moveTo>
                  <a:pt x="0" y="0"/>
                </a:moveTo>
                <a:lnTo>
                  <a:pt x="3596640" y="0"/>
                </a:lnTo>
                <a:lnTo>
                  <a:pt x="3596640" y="4515729"/>
                </a:lnTo>
                <a:lnTo>
                  <a:pt x="0" y="45157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227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880296" y="1345143"/>
            <a:ext cx="3785972" cy="3727263"/>
          </a:xfrm>
          <a:custGeom>
            <a:avLst/>
            <a:gdLst>
              <a:gd name="connsiteX0" fmla="*/ 0 w 3785972"/>
              <a:gd name="connsiteY0" fmla="*/ 0 h 3727263"/>
              <a:gd name="connsiteX1" fmla="*/ 3785972 w 3785972"/>
              <a:gd name="connsiteY1" fmla="*/ 0 h 3727263"/>
              <a:gd name="connsiteX2" fmla="*/ 3785972 w 3785972"/>
              <a:gd name="connsiteY2" fmla="*/ 3727263 h 3727263"/>
              <a:gd name="connsiteX3" fmla="*/ 0 w 3785972"/>
              <a:gd name="connsiteY3" fmla="*/ 3727263 h 372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5972" h="3727263">
                <a:moveTo>
                  <a:pt x="0" y="0"/>
                </a:moveTo>
                <a:lnTo>
                  <a:pt x="3785972" y="0"/>
                </a:lnTo>
                <a:lnTo>
                  <a:pt x="3785972" y="3727263"/>
                </a:lnTo>
                <a:lnTo>
                  <a:pt x="0" y="37272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8149263" y="3629693"/>
            <a:ext cx="3259015" cy="2423885"/>
          </a:xfrm>
          <a:custGeom>
            <a:avLst/>
            <a:gdLst>
              <a:gd name="connsiteX0" fmla="*/ 0 w 3259015"/>
              <a:gd name="connsiteY0" fmla="*/ 0 h 2423885"/>
              <a:gd name="connsiteX1" fmla="*/ 3259015 w 3259015"/>
              <a:gd name="connsiteY1" fmla="*/ 0 h 2423885"/>
              <a:gd name="connsiteX2" fmla="*/ 3259015 w 3259015"/>
              <a:gd name="connsiteY2" fmla="*/ 2423885 h 2423885"/>
              <a:gd name="connsiteX3" fmla="*/ 0 w 3259015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015" h="2423885">
                <a:moveTo>
                  <a:pt x="0" y="0"/>
                </a:moveTo>
                <a:lnTo>
                  <a:pt x="3259015" y="0"/>
                </a:lnTo>
                <a:lnTo>
                  <a:pt x="3259015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103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10840" y="2277863"/>
            <a:ext cx="3583295" cy="3583295"/>
          </a:xfrm>
          <a:custGeom>
            <a:avLst/>
            <a:gdLst>
              <a:gd name="connsiteX0" fmla="*/ 1791648 w 3583295"/>
              <a:gd name="connsiteY0" fmla="*/ 0 h 3583295"/>
              <a:gd name="connsiteX1" fmla="*/ 3583295 w 3583295"/>
              <a:gd name="connsiteY1" fmla="*/ 1791648 h 3583295"/>
              <a:gd name="connsiteX2" fmla="*/ 1791648 w 3583295"/>
              <a:gd name="connsiteY2" fmla="*/ 3583295 h 3583295"/>
              <a:gd name="connsiteX3" fmla="*/ 0 w 3583295"/>
              <a:gd name="connsiteY3" fmla="*/ 1791648 h 358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3295" h="3583295">
                <a:moveTo>
                  <a:pt x="1791648" y="0"/>
                </a:moveTo>
                <a:lnTo>
                  <a:pt x="3583295" y="1791648"/>
                </a:lnTo>
                <a:lnTo>
                  <a:pt x="1791648" y="3583295"/>
                </a:lnTo>
                <a:lnTo>
                  <a:pt x="0" y="17916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5464667" y="2277863"/>
            <a:ext cx="3583295" cy="3583295"/>
          </a:xfrm>
          <a:custGeom>
            <a:avLst/>
            <a:gdLst>
              <a:gd name="connsiteX0" fmla="*/ 1791648 w 3583295"/>
              <a:gd name="connsiteY0" fmla="*/ 0 h 3583295"/>
              <a:gd name="connsiteX1" fmla="*/ 3583295 w 3583295"/>
              <a:gd name="connsiteY1" fmla="*/ 1791648 h 3583295"/>
              <a:gd name="connsiteX2" fmla="*/ 1791648 w 3583295"/>
              <a:gd name="connsiteY2" fmla="*/ 3583295 h 3583295"/>
              <a:gd name="connsiteX3" fmla="*/ 0 w 3583295"/>
              <a:gd name="connsiteY3" fmla="*/ 1791648 h 358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3295" h="3583295">
                <a:moveTo>
                  <a:pt x="1791648" y="0"/>
                </a:moveTo>
                <a:lnTo>
                  <a:pt x="3583295" y="1791648"/>
                </a:lnTo>
                <a:lnTo>
                  <a:pt x="1791648" y="3583295"/>
                </a:lnTo>
                <a:lnTo>
                  <a:pt x="0" y="17916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537754" y="4204776"/>
            <a:ext cx="3583295" cy="2667292"/>
          </a:xfrm>
          <a:custGeom>
            <a:avLst/>
            <a:gdLst>
              <a:gd name="connsiteX0" fmla="*/ 1791648 w 3583295"/>
              <a:gd name="connsiteY0" fmla="*/ 0 h 2667292"/>
              <a:gd name="connsiteX1" fmla="*/ 3583295 w 3583295"/>
              <a:gd name="connsiteY1" fmla="*/ 1791648 h 2667292"/>
              <a:gd name="connsiteX2" fmla="*/ 2707651 w 3583295"/>
              <a:gd name="connsiteY2" fmla="*/ 2667292 h 2667292"/>
              <a:gd name="connsiteX3" fmla="*/ 875644 w 3583295"/>
              <a:gd name="connsiteY3" fmla="*/ 2667292 h 2667292"/>
              <a:gd name="connsiteX4" fmla="*/ 0 w 3583295"/>
              <a:gd name="connsiteY4" fmla="*/ 1791648 h 266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3295" h="2667292">
                <a:moveTo>
                  <a:pt x="1791648" y="0"/>
                </a:moveTo>
                <a:lnTo>
                  <a:pt x="3583295" y="1791648"/>
                </a:lnTo>
                <a:lnTo>
                  <a:pt x="2707651" y="2667292"/>
                </a:lnTo>
                <a:lnTo>
                  <a:pt x="875644" y="2667292"/>
                </a:lnTo>
                <a:lnTo>
                  <a:pt x="0" y="17916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83129" y="4204776"/>
            <a:ext cx="3583295" cy="2667292"/>
          </a:xfrm>
          <a:custGeom>
            <a:avLst/>
            <a:gdLst>
              <a:gd name="connsiteX0" fmla="*/ 1791647 w 3583295"/>
              <a:gd name="connsiteY0" fmla="*/ 0 h 2667292"/>
              <a:gd name="connsiteX1" fmla="*/ 3583295 w 3583295"/>
              <a:gd name="connsiteY1" fmla="*/ 1791648 h 2667292"/>
              <a:gd name="connsiteX2" fmla="*/ 2707651 w 3583295"/>
              <a:gd name="connsiteY2" fmla="*/ 2667292 h 2667292"/>
              <a:gd name="connsiteX3" fmla="*/ 875644 w 3583295"/>
              <a:gd name="connsiteY3" fmla="*/ 2667292 h 2667292"/>
              <a:gd name="connsiteX4" fmla="*/ 0 w 3583295"/>
              <a:gd name="connsiteY4" fmla="*/ 1791648 h 266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3295" h="2667292">
                <a:moveTo>
                  <a:pt x="1791647" y="0"/>
                </a:moveTo>
                <a:lnTo>
                  <a:pt x="3583295" y="1791648"/>
                </a:lnTo>
                <a:lnTo>
                  <a:pt x="2707651" y="2667292"/>
                </a:lnTo>
                <a:lnTo>
                  <a:pt x="875644" y="2667292"/>
                </a:lnTo>
                <a:lnTo>
                  <a:pt x="0" y="17916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429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671BF7F-B786-4E08-8B1D-7E75ABD0E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9053" y="1657104"/>
            <a:ext cx="5430168" cy="488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512112" y="2278668"/>
            <a:ext cx="4390350" cy="2375235"/>
          </a:xfrm>
          <a:custGeom>
            <a:avLst/>
            <a:gdLst>
              <a:gd name="connsiteX0" fmla="*/ 0 w 4390350"/>
              <a:gd name="connsiteY0" fmla="*/ 0 h 2375235"/>
              <a:gd name="connsiteX1" fmla="*/ 4390350 w 4390350"/>
              <a:gd name="connsiteY1" fmla="*/ 0 h 2375235"/>
              <a:gd name="connsiteX2" fmla="*/ 4390350 w 4390350"/>
              <a:gd name="connsiteY2" fmla="*/ 2375235 h 2375235"/>
              <a:gd name="connsiteX3" fmla="*/ 0 w 4390350"/>
              <a:gd name="connsiteY3" fmla="*/ 2375235 h 2375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0350" h="2375235">
                <a:moveTo>
                  <a:pt x="0" y="0"/>
                </a:moveTo>
                <a:lnTo>
                  <a:pt x="4390350" y="0"/>
                </a:lnTo>
                <a:lnTo>
                  <a:pt x="4390350" y="2375235"/>
                </a:lnTo>
                <a:lnTo>
                  <a:pt x="0" y="23752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0548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317717"/>
            <a:ext cx="5359791" cy="4102448"/>
          </a:xfrm>
          <a:custGeom>
            <a:avLst/>
            <a:gdLst>
              <a:gd name="connsiteX0" fmla="*/ 0 w 5359791"/>
              <a:gd name="connsiteY0" fmla="*/ 0 h 4102448"/>
              <a:gd name="connsiteX1" fmla="*/ 5359791 w 5359791"/>
              <a:gd name="connsiteY1" fmla="*/ 0 h 4102448"/>
              <a:gd name="connsiteX2" fmla="*/ 5359791 w 5359791"/>
              <a:gd name="connsiteY2" fmla="*/ 4102448 h 4102448"/>
              <a:gd name="connsiteX3" fmla="*/ 0 w 5359791"/>
              <a:gd name="connsiteY3" fmla="*/ 4102448 h 410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9791" h="4102448">
                <a:moveTo>
                  <a:pt x="0" y="0"/>
                </a:moveTo>
                <a:lnTo>
                  <a:pt x="5359791" y="0"/>
                </a:lnTo>
                <a:lnTo>
                  <a:pt x="5359791" y="4102448"/>
                </a:lnTo>
                <a:lnTo>
                  <a:pt x="0" y="41024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5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488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CC53D3-32AA-45EB-9C49-295A16DE1A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7278">
            <a:off x="344979" y="466664"/>
            <a:ext cx="2367670" cy="4645379"/>
          </a:xfrm>
          <a:prstGeom prst="rect">
            <a:avLst/>
          </a:prstGeom>
          <a:effectLst>
            <a:outerShdw blurRad="6350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CC53D3-32AA-45EB-9C49-295A16DE1A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7278">
            <a:off x="2546408" y="1617870"/>
            <a:ext cx="2367670" cy="4645379"/>
          </a:xfrm>
          <a:prstGeom prst="rect">
            <a:avLst/>
          </a:prstGeom>
          <a:effectLst>
            <a:outerShdw blurRad="6350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-206423" y="561525"/>
            <a:ext cx="3470474" cy="4455656"/>
          </a:xfrm>
          <a:custGeom>
            <a:avLst/>
            <a:gdLst>
              <a:gd name="connsiteX0" fmla="*/ 1929586 w 3470474"/>
              <a:gd name="connsiteY0" fmla="*/ 431 h 4455656"/>
              <a:gd name="connsiteX1" fmla="*/ 1997720 w 3470474"/>
              <a:gd name="connsiteY1" fmla="*/ 19462 h 4455656"/>
              <a:gd name="connsiteX2" fmla="*/ 2214776 w 3470474"/>
              <a:gd name="connsiteY2" fmla="*/ 130637 h 4455656"/>
              <a:gd name="connsiteX3" fmla="*/ 2182164 w 3470474"/>
              <a:gd name="connsiteY3" fmla="*/ 194307 h 4455656"/>
              <a:gd name="connsiteX4" fmla="*/ 2216999 w 3470474"/>
              <a:gd name="connsiteY4" fmla="*/ 304002 h 4455656"/>
              <a:gd name="connsiteX5" fmla="*/ 3012754 w 3470474"/>
              <a:gd name="connsiteY5" fmla="*/ 711583 h 4455656"/>
              <a:gd name="connsiteX6" fmla="*/ 3122128 w 3470474"/>
              <a:gd name="connsiteY6" fmla="*/ 675752 h 4455656"/>
              <a:gd name="connsiteX7" fmla="*/ 3154739 w 3470474"/>
              <a:gd name="connsiteY7" fmla="*/ 612082 h 4455656"/>
              <a:gd name="connsiteX8" fmla="*/ 3373939 w 3470474"/>
              <a:gd name="connsiteY8" fmla="*/ 724355 h 4455656"/>
              <a:gd name="connsiteX9" fmla="*/ 3450518 w 3470474"/>
              <a:gd name="connsiteY9" fmla="*/ 965486 h 4455656"/>
              <a:gd name="connsiteX10" fmla="*/ 1713180 w 3470474"/>
              <a:gd name="connsiteY10" fmla="*/ 4357431 h 4455656"/>
              <a:gd name="connsiteX11" fmla="*/ 1472754 w 3470474"/>
              <a:gd name="connsiteY11" fmla="*/ 4436194 h 4455656"/>
              <a:gd name="connsiteX12" fmla="*/ 96535 w 3470474"/>
              <a:gd name="connsiteY12" fmla="*/ 3731301 h 4455656"/>
              <a:gd name="connsiteX13" fmla="*/ 19956 w 3470474"/>
              <a:gd name="connsiteY13" fmla="*/ 3490170 h 4455656"/>
              <a:gd name="connsiteX14" fmla="*/ 1757294 w 3470474"/>
              <a:gd name="connsiteY14" fmla="*/ 98225 h 4455656"/>
              <a:gd name="connsiteX15" fmla="*/ 1929586 w 3470474"/>
              <a:gd name="connsiteY15" fmla="*/ 431 h 4455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70474" h="4455656">
                <a:moveTo>
                  <a:pt x="1929586" y="431"/>
                </a:moveTo>
                <a:cubicBezTo>
                  <a:pt x="1952695" y="2050"/>
                  <a:pt x="1975836" y="8253"/>
                  <a:pt x="1997720" y="19462"/>
                </a:cubicBezTo>
                <a:lnTo>
                  <a:pt x="2214776" y="130637"/>
                </a:lnTo>
                <a:lnTo>
                  <a:pt x="2182164" y="194307"/>
                </a:lnTo>
                <a:cubicBezTo>
                  <a:pt x="2161581" y="234493"/>
                  <a:pt x="2177177" y="283605"/>
                  <a:pt x="2216999" y="304002"/>
                </a:cubicBezTo>
                <a:lnTo>
                  <a:pt x="3012754" y="711583"/>
                </a:lnTo>
                <a:cubicBezTo>
                  <a:pt x="3052576" y="731980"/>
                  <a:pt x="3101545" y="715937"/>
                  <a:pt x="3122128" y="675752"/>
                </a:cubicBezTo>
                <a:lnTo>
                  <a:pt x="3154739" y="612082"/>
                </a:lnTo>
                <a:lnTo>
                  <a:pt x="3373939" y="724355"/>
                </a:lnTo>
                <a:cubicBezTo>
                  <a:pt x="3461478" y="769192"/>
                  <a:pt x="3495763" y="877150"/>
                  <a:pt x="3450518" y="965486"/>
                </a:cubicBezTo>
                <a:lnTo>
                  <a:pt x="1713180" y="4357431"/>
                </a:lnTo>
                <a:cubicBezTo>
                  <a:pt x="1667935" y="4445768"/>
                  <a:pt x="1560292" y="4481031"/>
                  <a:pt x="1472754" y="4436194"/>
                </a:cubicBezTo>
                <a:lnTo>
                  <a:pt x="96535" y="3731301"/>
                </a:lnTo>
                <a:cubicBezTo>
                  <a:pt x="8996" y="3686465"/>
                  <a:pt x="-25289" y="3578507"/>
                  <a:pt x="19956" y="3490170"/>
                </a:cubicBezTo>
                <a:lnTo>
                  <a:pt x="1757294" y="98225"/>
                </a:lnTo>
                <a:cubicBezTo>
                  <a:pt x="1791228" y="31973"/>
                  <a:pt x="1860260" y="-4426"/>
                  <a:pt x="1929586" y="4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995006" y="1712731"/>
            <a:ext cx="3470474" cy="4455656"/>
          </a:xfrm>
          <a:custGeom>
            <a:avLst/>
            <a:gdLst>
              <a:gd name="connsiteX0" fmla="*/ 1929586 w 3470474"/>
              <a:gd name="connsiteY0" fmla="*/ 431 h 4455656"/>
              <a:gd name="connsiteX1" fmla="*/ 1997720 w 3470474"/>
              <a:gd name="connsiteY1" fmla="*/ 19462 h 4455656"/>
              <a:gd name="connsiteX2" fmla="*/ 2214776 w 3470474"/>
              <a:gd name="connsiteY2" fmla="*/ 130637 h 4455656"/>
              <a:gd name="connsiteX3" fmla="*/ 2182164 w 3470474"/>
              <a:gd name="connsiteY3" fmla="*/ 194307 h 4455656"/>
              <a:gd name="connsiteX4" fmla="*/ 2216999 w 3470474"/>
              <a:gd name="connsiteY4" fmla="*/ 304002 h 4455656"/>
              <a:gd name="connsiteX5" fmla="*/ 3012754 w 3470474"/>
              <a:gd name="connsiteY5" fmla="*/ 711583 h 4455656"/>
              <a:gd name="connsiteX6" fmla="*/ 3122128 w 3470474"/>
              <a:gd name="connsiteY6" fmla="*/ 675752 h 4455656"/>
              <a:gd name="connsiteX7" fmla="*/ 3154740 w 3470474"/>
              <a:gd name="connsiteY7" fmla="*/ 612082 h 4455656"/>
              <a:gd name="connsiteX8" fmla="*/ 3373939 w 3470474"/>
              <a:gd name="connsiteY8" fmla="*/ 724355 h 4455656"/>
              <a:gd name="connsiteX9" fmla="*/ 3450518 w 3470474"/>
              <a:gd name="connsiteY9" fmla="*/ 965486 h 4455656"/>
              <a:gd name="connsiteX10" fmla="*/ 1713180 w 3470474"/>
              <a:gd name="connsiteY10" fmla="*/ 4357431 h 4455656"/>
              <a:gd name="connsiteX11" fmla="*/ 1472754 w 3470474"/>
              <a:gd name="connsiteY11" fmla="*/ 4436194 h 4455656"/>
              <a:gd name="connsiteX12" fmla="*/ 96535 w 3470474"/>
              <a:gd name="connsiteY12" fmla="*/ 3731301 h 4455656"/>
              <a:gd name="connsiteX13" fmla="*/ 19956 w 3470474"/>
              <a:gd name="connsiteY13" fmla="*/ 3490170 h 4455656"/>
              <a:gd name="connsiteX14" fmla="*/ 1757294 w 3470474"/>
              <a:gd name="connsiteY14" fmla="*/ 98225 h 4455656"/>
              <a:gd name="connsiteX15" fmla="*/ 1929586 w 3470474"/>
              <a:gd name="connsiteY15" fmla="*/ 431 h 4455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70474" h="4455656">
                <a:moveTo>
                  <a:pt x="1929586" y="431"/>
                </a:moveTo>
                <a:cubicBezTo>
                  <a:pt x="1952695" y="2050"/>
                  <a:pt x="1975836" y="8253"/>
                  <a:pt x="1997720" y="19462"/>
                </a:cubicBezTo>
                <a:lnTo>
                  <a:pt x="2214776" y="130637"/>
                </a:lnTo>
                <a:lnTo>
                  <a:pt x="2182164" y="194307"/>
                </a:lnTo>
                <a:cubicBezTo>
                  <a:pt x="2161581" y="234493"/>
                  <a:pt x="2177177" y="283605"/>
                  <a:pt x="2216999" y="304002"/>
                </a:cubicBezTo>
                <a:lnTo>
                  <a:pt x="3012754" y="711583"/>
                </a:lnTo>
                <a:cubicBezTo>
                  <a:pt x="3052576" y="731980"/>
                  <a:pt x="3101545" y="715937"/>
                  <a:pt x="3122128" y="675752"/>
                </a:cubicBezTo>
                <a:lnTo>
                  <a:pt x="3154740" y="612082"/>
                </a:lnTo>
                <a:lnTo>
                  <a:pt x="3373939" y="724355"/>
                </a:lnTo>
                <a:cubicBezTo>
                  <a:pt x="3461478" y="769192"/>
                  <a:pt x="3495763" y="877150"/>
                  <a:pt x="3450518" y="965486"/>
                </a:cubicBezTo>
                <a:lnTo>
                  <a:pt x="1713180" y="4357431"/>
                </a:lnTo>
                <a:cubicBezTo>
                  <a:pt x="1667935" y="4445768"/>
                  <a:pt x="1560292" y="4481031"/>
                  <a:pt x="1472754" y="4436194"/>
                </a:cubicBezTo>
                <a:lnTo>
                  <a:pt x="96535" y="3731301"/>
                </a:lnTo>
                <a:cubicBezTo>
                  <a:pt x="8996" y="3686465"/>
                  <a:pt x="-25289" y="3578507"/>
                  <a:pt x="19956" y="3490170"/>
                </a:cubicBezTo>
                <a:lnTo>
                  <a:pt x="1757294" y="98225"/>
                </a:lnTo>
                <a:cubicBezTo>
                  <a:pt x="1791228" y="31973"/>
                  <a:pt x="1860260" y="-4426"/>
                  <a:pt x="1929586" y="4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284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2267E2-9AE8-41A2-AAF1-1EC668CB4F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92" y="1528146"/>
            <a:ext cx="5329854" cy="5329854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819477" y="2873064"/>
            <a:ext cx="3906074" cy="2472659"/>
          </a:xfrm>
          <a:custGeom>
            <a:avLst/>
            <a:gdLst>
              <a:gd name="connsiteX0" fmla="*/ 0 w 3906074"/>
              <a:gd name="connsiteY0" fmla="*/ 0 h 2472659"/>
              <a:gd name="connsiteX1" fmla="*/ 3906074 w 3906074"/>
              <a:gd name="connsiteY1" fmla="*/ 0 h 2472659"/>
              <a:gd name="connsiteX2" fmla="*/ 3906074 w 3906074"/>
              <a:gd name="connsiteY2" fmla="*/ 2472659 h 2472659"/>
              <a:gd name="connsiteX3" fmla="*/ 0 w 3906074"/>
              <a:gd name="connsiteY3" fmla="*/ 2472659 h 2472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6074" h="2472659">
                <a:moveTo>
                  <a:pt x="0" y="0"/>
                </a:moveTo>
                <a:lnTo>
                  <a:pt x="3906074" y="0"/>
                </a:lnTo>
                <a:lnTo>
                  <a:pt x="3906074" y="2472659"/>
                </a:lnTo>
                <a:lnTo>
                  <a:pt x="0" y="247265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3580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795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78070" y="1"/>
            <a:ext cx="3773843" cy="6858000"/>
          </a:xfrm>
          <a:custGeom>
            <a:avLst/>
            <a:gdLst>
              <a:gd name="connsiteX0" fmla="*/ 0 w 3773843"/>
              <a:gd name="connsiteY0" fmla="*/ 0 h 6858000"/>
              <a:gd name="connsiteX1" fmla="*/ 3773843 w 3773843"/>
              <a:gd name="connsiteY1" fmla="*/ 0 h 6858000"/>
              <a:gd name="connsiteX2" fmla="*/ 3773843 w 3773843"/>
              <a:gd name="connsiteY2" fmla="*/ 6858000 h 6858000"/>
              <a:gd name="connsiteX3" fmla="*/ 0 w 37738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3843" h="6858000">
                <a:moveTo>
                  <a:pt x="0" y="0"/>
                </a:moveTo>
                <a:lnTo>
                  <a:pt x="3773843" y="0"/>
                </a:lnTo>
                <a:lnTo>
                  <a:pt x="377384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3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C227BC7-401D-4DE6-A404-016D472569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927" y="522220"/>
            <a:ext cx="10322560" cy="5806440"/>
          </a:xfrm>
          <a:prstGeom prst="rect">
            <a:avLst/>
          </a:prstGeom>
          <a:effectLst>
            <a:outerShdw blurRad="330200" sx="102000" sy="102000" algn="ctr" rotWithShape="0">
              <a:prstClr val="black">
                <a:alpha val="28000"/>
              </a:prstClr>
            </a:outerShdw>
          </a:effectLst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232024" y="1718417"/>
            <a:ext cx="2433263" cy="3080488"/>
          </a:xfrm>
          <a:custGeom>
            <a:avLst/>
            <a:gdLst>
              <a:gd name="connsiteX0" fmla="*/ 1888963 w 2433263"/>
              <a:gd name="connsiteY0" fmla="*/ 0 h 3080488"/>
              <a:gd name="connsiteX1" fmla="*/ 2433263 w 2433263"/>
              <a:gd name="connsiteY1" fmla="*/ 2432774 h 3080488"/>
              <a:gd name="connsiteX2" fmla="*/ 572437 w 2433263"/>
              <a:gd name="connsiteY2" fmla="*/ 3080488 h 3080488"/>
              <a:gd name="connsiteX3" fmla="*/ 0 w 2433263"/>
              <a:gd name="connsiteY3" fmla="*/ 422630 h 308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3263" h="3080488">
                <a:moveTo>
                  <a:pt x="1888963" y="0"/>
                </a:moveTo>
                <a:lnTo>
                  <a:pt x="2433263" y="2432774"/>
                </a:lnTo>
                <a:lnTo>
                  <a:pt x="572437" y="3080488"/>
                </a:lnTo>
                <a:lnTo>
                  <a:pt x="0" y="4226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18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949393" y="4101352"/>
            <a:ext cx="4562733" cy="2756647"/>
          </a:xfrm>
          <a:custGeom>
            <a:avLst/>
            <a:gdLst>
              <a:gd name="connsiteX0" fmla="*/ 0 w 4562733"/>
              <a:gd name="connsiteY0" fmla="*/ 0 h 2756647"/>
              <a:gd name="connsiteX1" fmla="*/ 4562733 w 4562733"/>
              <a:gd name="connsiteY1" fmla="*/ 0 h 2756647"/>
              <a:gd name="connsiteX2" fmla="*/ 4562733 w 4562733"/>
              <a:gd name="connsiteY2" fmla="*/ 2756647 h 2756647"/>
              <a:gd name="connsiteX3" fmla="*/ 0 w 4562733"/>
              <a:gd name="connsiteY3" fmla="*/ 2756647 h 27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2733" h="2756647">
                <a:moveTo>
                  <a:pt x="0" y="0"/>
                </a:moveTo>
                <a:lnTo>
                  <a:pt x="4562733" y="0"/>
                </a:lnTo>
                <a:lnTo>
                  <a:pt x="4562733" y="2756647"/>
                </a:lnTo>
                <a:lnTo>
                  <a:pt x="0" y="27566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7629267" y="4101353"/>
            <a:ext cx="4562733" cy="2756647"/>
          </a:xfrm>
          <a:custGeom>
            <a:avLst/>
            <a:gdLst>
              <a:gd name="connsiteX0" fmla="*/ 0 w 4562733"/>
              <a:gd name="connsiteY0" fmla="*/ 0 h 2756647"/>
              <a:gd name="connsiteX1" fmla="*/ 4562733 w 4562733"/>
              <a:gd name="connsiteY1" fmla="*/ 0 h 2756647"/>
              <a:gd name="connsiteX2" fmla="*/ 4562733 w 4562733"/>
              <a:gd name="connsiteY2" fmla="*/ 2756647 h 2756647"/>
              <a:gd name="connsiteX3" fmla="*/ 0 w 4562733"/>
              <a:gd name="connsiteY3" fmla="*/ 2756647 h 27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2733" h="2756647">
                <a:moveTo>
                  <a:pt x="0" y="0"/>
                </a:moveTo>
                <a:lnTo>
                  <a:pt x="4562733" y="0"/>
                </a:lnTo>
                <a:lnTo>
                  <a:pt x="4562733" y="2756647"/>
                </a:lnTo>
                <a:lnTo>
                  <a:pt x="0" y="27566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0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486958" y="1682174"/>
            <a:ext cx="5379569" cy="5175826"/>
          </a:xfrm>
          <a:custGeom>
            <a:avLst/>
            <a:gdLst>
              <a:gd name="connsiteX0" fmla="*/ 4066525 w 5379569"/>
              <a:gd name="connsiteY0" fmla="*/ 2720976 h 5175826"/>
              <a:gd name="connsiteX1" fmla="*/ 5379569 w 5379569"/>
              <a:gd name="connsiteY1" fmla="*/ 4034021 h 5175826"/>
              <a:gd name="connsiteX2" fmla="*/ 4237764 w 5379569"/>
              <a:gd name="connsiteY2" fmla="*/ 5175826 h 5175826"/>
              <a:gd name="connsiteX3" fmla="*/ 3895287 w 5379569"/>
              <a:gd name="connsiteY3" fmla="*/ 5175826 h 5175826"/>
              <a:gd name="connsiteX4" fmla="*/ 2753481 w 5379569"/>
              <a:gd name="connsiteY4" fmla="*/ 4034021 h 5175826"/>
              <a:gd name="connsiteX5" fmla="*/ 1313045 w 5379569"/>
              <a:gd name="connsiteY5" fmla="*/ 2720976 h 5175826"/>
              <a:gd name="connsiteX6" fmla="*/ 2626089 w 5379569"/>
              <a:gd name="connsiteY6" fmla="*/ 4034021 h 5175826"/>
              <a:gd name="connsiteX7" fmla="*/ 1484284 w 5379569"/>
              <a:gd name="connsiteY7" fmla="*/ 5175826 h 5175826"/>
              <a:gd name="connsiteX8" fmla="*/ 1141806 w 5379569"/>
              <a:gd name="connsiteY8" fmla="*/ 5175826 h 5175826"/>
              <a:gd name="connsiteX9" fmla="*/ 0 w 5379569"/>
              <a:gd name="connsiteY9" fmla="*/ 4034021 h 5175826"/>
              <a:gd name="connsiteX10" fmla="*/ 2689786 w 5379569"/>
              <a:gd name="connsiteY10" fmla="*/ 1360488 h 5175826"/>
              <a:gd name="connsiteX11" fmla="*/ 4002829 w 5379569"/>
              <a:gd name="connsiteY11" fmla="*/ 2673534 h 5175826"/>
              <a:gd name="connsiteX12" fmla="*/ 2689786 w 5379569"/>
              <a:gd name="connsiteY12" fmla="*/ 3986578 h 5175826"/>
              <a:gd name="connsiteX13" fmla="*/ 1376740 w 5379569"/>
              <a:gd name="connsiteY13" fmla="*/ 2673534 h 5175826"/>
              <a:gd name="connsiteX14" fmla="*/ 4066087 w 5379569"/>
              <a:gd name="connsiteY14" fmla="*/ 0 h 5175826"/>
              <a:gd name="connsiteX15" fmla="*/ 5379130 w 5379569"/>
              <a:gd name="connsiteY15" fmla="*/ 1313045 h 5175826"/>
              <a:gd name="connsiteX16" fmla="*/ 4066087 w 5379569"/>
              <a:gd name="connsiteY16" fmla="*/ 2626089 h 5175826"/>
              <a:gd name="connsiteX17" fmla="*/ 2753042 w 5379569"/>
              <a:gd name="connsiteY17" fmla="*/ 1313045 h 51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379569" h="5175826">
                <a:moveTo>
                  <a:pt x="4066525" y="2720976"/>
                </a:moveTo>
                <a:lnTo>
                  <a:pt x="5379569" y="4034021"/>
                </a:lnTo>
                <a:lnTo>
                  <a:pt x="4237764" y="5175826"/>
                </a:lnTo>
                <a:lnTo>
                  <a:pt x="3895287" y="5175826"/>
                </a:lnTo>
                <a:lnTo>
                  <a:pt x="2753481" y="4034021"/>
                </a:lnTo>
                <a:close/>
                <a:moveTo>
                  <a:pt x="1313045" y="2720976"/>
                </a:moveTo>
                <a:lnTo>
                  <a:pt x="2626089" y="4034021"/>
                </a:lnTo>
                <a:lnTo>
                  <a:pt x="1484284" y="5175826"/>
                </a:lnTo>
                <a:lnTo>
                  <a:pt x="1141806" y="5175826"/>
                </a:lnTo>
                <a:lnTo>
                  <a:pt x="0" y="4034021"/>
                </a:lnTo>
                <a:close/>
                <a:moveTo>
                  <a:pt x="2689786" y="1360488"/>
                </a:moveTo>
                <a:lnTo>
                  <a:pt x="4002829" y="2673534"/>
                </a:lnTo>
                <a:lnTo>
                  <a:pt x="2689786" y="3986578"/>
                </a:lnTo>
                <a:lnTo>
                  <a:pt x="1376740" y="2673534"/>
                </a:lnTo>
                <a:close/>
                <a:moveTo>
                  <a:pt x="4066087" y="0"/>
                </a:moveTo>
                <a:lnTo>
                  <a:pt x="5379130" y="1313045"/>
                </a:lnTo>
                <a:lnTo>
                  <a:pt x="4066087" y="2626089"/>
                </a:lnTo>
                <a:lnTo>
                  <a:pt x="2753042" y="131304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347013" y="728541"/>
            <a:ext cx="5844987" cy="4846080"/>
          </a:xfrm>
          <a:custGeom>
            <a:avLst/>
            <a:gdLst>
              <a:gd name="connsiteX0" fmla="*/ 4881282 w 5844987"/>
              <a:gd name="connsiteY0" fmla="*/ 1645680 h 4846080"/>
              <a:gd name="connsiteX1" fmla="*/ 5844987 w 5844987"/>
              <a:gd name="connsiteY1" fmla="*/ 2609385 h 4846080"/>
              <a:gd name="connsiteX2" fmla="*/ 5844987 w 5844987"/>
              <a:gd name="connsiteY2" fmla="*/ 3882375 h 4846080"/>
              <a:gd name="connsiteX3" fmla="*/ 4881282 w 5844987"/>
              <a:gd name="connsiteY3" fmla="*/ 4846080 h 4846080"/>
              <a:gd name="connsiteX4" fmla="*/ 3281082 w 5844987"/>
              <a:gd name="connsiteY4" fmla="*/ 3245880 h 4846080"/>
              <a:gd name="connsiteX5" fmla="*/ 1600200 w 5844987"/>
              <a:gd name="connsiteY5" fmla="*/ 1632233 h 4846080"/>
              <a:gd name="connsiteX6" fmla="*/ 3200400 w 5844987"/>
              <a:gd name="connsiteY6" fmla="*/ 3232433 h 4846080"/>
              <a:gd name="connsiteX7" fmla="*/ 1600200 w 5844987"/>
              <a:gd name="connsiteY7" fmla="*/ 4832633 h 4846080"/>
              <a:gd name="connsiteX8" fmla="*/ 0 w 5844987"/>
              <a:gd name="connsiteY8" fmla="*/ 3232433 h 4846080"/>
              <a:gd name="connsiteX9" fmla="*/ 3240741 w 5844987"/>
              <a:gd name="connsiteY9" fmla="*/ 0 h 4846080"/>
              <a:gd name="connsiteX10" fmla="*/ 4840941 w 5844987"/>
              <a:gd name="connsiteY10" fmla="*/ 1600200 h 4846080"/>
              <a:gd name="connsiteX11" fmla="*/ 3240741 w 5844987"/>
              <a:gd name="connsiteY11" fmla="*/ 3200400 h 4846080"/>
              <a:gd name="connsiteX12" fmla="*/ 1640541 w 5844987"/>
              <a:gd name="connsiteY12" fmla="*/ 1600200 h 484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4987" h="4846080">
                <a:moveTo>
                  <a:pt x="4881282" y="1645680"/>
                </a:moveTo>
                <a:lnTo>
                  <a:pt x="5844987" y="2609385"/>
                </a:lnTo>
                <a:lnTo>
                  <a:pt x="5844987" y="3882375"/>
                </a:lnTo>
                <a:lnTo>
                  <a:pt x="4881282" y="4846080"/>
                </a:lnTo>
                <a:lnTo>
                  <a:pt x="3281082" y="3245880"/>
                </a:lnTo>
                <a:close/>
                <a:moveTo>
                  <a:pt x="1600200" y="1632233"/>
                </a:moveTo>
                <a:lnTo>
                  <a:pt x="3200400" y="3232433"/>
                </a:lnTo>
                <a:lnTo>
                  <a:pt x="1600200" y="4832633"/>
                </a:lnTo>
                <a:lnTo>
                  <a:pt x="0" y="3232433"/>
                </a:lnTo>
                <a:close/>
                <a:moveTo>
                  <a:pt x="3240741" y="0"/>
                </a:moveTo>
                <a:lnTo>
                  <a:pt x="4840941" y="1600200"/>
                </a:lnTo>
                <a:lnTo>
                  <a:pt x="3240741" y="3200400"/>
                </a:lnTo>
                <a:lnTo>
                  <a:pt x="1640541" y="16002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50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981143" y="0"/>
            <a:ext cx="3773843" cy="6284624"/>
          </a:xfrm>
          <a:custGeom>
            <a:avLst/>
            <a:gdLst>
              <a:gd name="connsiteX0" fmla="*/ 0 w 3773843"/>
              <a:gd name="connsiteY0" fmla="*/ 0 h 6284624"/>
              <a:gd name="connsiteX1" fmla="*/ 3773843 w 3773843"/>
              <a:gd name="connsiteY1" fmla="*/ 0 h 6284624"/>
              <a:gd name="connsiteX2" fmla="*/ 3773843 w 3773843"/>
              <a:gd name="connsiteY2" fmla="*/ 6284624 h 6284624"/>
              <a:gd name="connsiteX3" fmla="*/ 0 w 3773843"/>
              <a:gd name="connsiteY3" fmla="*/ 6284624 h 6284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3843" h="6284624">
                <a:moveTo>
                  <a:pt x="0" y="0"/>
                </a:moveTo>
                <a:lnTo>
                  <a:pt x="3773843" y="0"/>
                </a:lnTo>
                <a:lnTo>
                  <a:pt x="3773843" y="6284624"/>
                </a:lnTo>
                <a:lnTo>
                  <a:pt x="0" y="628462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481846" y="1385048"/>
            <a:ext cx="2501974" cy="3281082"/>
          </a:xfrm>
          <a:custGeom>
            <a:avLst/>
            <a:gdLst>
              <a:gd name="connsiteX0" fmla="*/ 0 w 2501974"/>
              <a:gd name="connsiteY0" fmla="*/ 0 h 3281082"/>
              <a:gd name="connsiteX1" fmla="*/ 2501974 w 2501974"/>
              <a:gd name="connsiteY1" fmla="*/ 0 h 3281082"/>
              <a:gd name="connsiteX2" fmla="*/ 2501974 w 2501974"/>
              <a:gd name="connsiteY2" fmla="*/ 3281082 h 3281082"/>
              <a:gd name="connsiteX3" fmla="*/ 0 w 2501974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1974" h="3281082">
                <a:moveTo>
                  <a:pt x="0" y="0"/>
                </a:moveTo>
                <a:lnTo>
                  <a:pt x="2501974" y="0"/>
                </a:lnTo>
                <a:lnTo>
                  <a:pt x="2501974" y="3281082"/>
                </a:lnTo>
                <a:lnTo>
                  <a:pt x="0" y="32810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8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67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  <p:sldLayoutId id="2147483681" r:id="rId24"/>
    <p:sldLayoutId id="2147483682" r:id="rId25"/>
    <p:sldLayoutId id="2147483683" r:id="rId26"/>
    <p:sldLayoutId id="2147483684" r:id="rId27"/>
    <p:sldLayoutId id="2147483685" r:id="rId28"/>
    <p:sldLayoutId id="2147483686" r:id="rId29"/>
    <p:sldLayoutId id="2147483687" r:id="rId30"/>
    <p:sldLayoutId id="2147483688" r:id="rId31"/>
    <p:sldLayoutId id="2147483689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4D690BA-DE66-452E-A62D-C290B29466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294012" y="451001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424272" y="4120596"/>
            <a:ext cx="46607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 Up</a:t>
            </a:r>
          </a:p>
          <a:p>
            <a:r>
              <a:rPr lang="en-US" sz="4000" dirty="0">
                <a:solidFill>
                  <a:schemeClr val="accent4">
                    <a:lumMod val="60000"/>
                    <a:lumOff val="4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Business</a:t>
            </a:r>
            <a:r>
              <a:rPr lang="en-US" sz="4000" spc="300" dirty="0">
                <a:solidFill>
                  <a:schemeClr val="accent4">
                    <a:lumMod val="60000"/>
                    <a:lumOff val="4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n-US" sz="4000" spc="3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Innovation</a:t>
            </a:r>
            <a:endParaRPr lang="id-ID" sz="4000" spc="300" dirty="0">
              <a:solidFill>
                <a:schemeClr val="bg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424272" y="3843597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Presentation</a:t>
            </a:r>
            <a:endParaRPr lang="id-ID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57550" y="5995521"/>
            <a:ext cx="1843314" cy="314134"/>
            <a:chOff x="9521371" y="499941"/>
            <a:chExt cx="1843314" cy="314134"/>
          </a:xfrm>
        </p:grpSpPr>
        <p:sp>
          <p:nvSpPr>
            <p:cNvPr id="13" name="Rounded Rectangle 1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1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55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385368" y="2590059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Great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Benefit Business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421864" y="2358278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385368" y="4279053"/>
            <a:ext cx="4366125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printing and typesetting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28244F67-BCEF-4937-B866-8093275D866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9" r="7619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C384B4B8-A539-483A-93C9-AAB229CB05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1" r="152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8065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5104" y="3616717"/>
            <a:ext cx="1890678" cy="18249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35103" y="1605374"/>
            <a:ext cx="1890678" cy="1824956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36692" y="3616715"/>
            <a:ext cx="1890678" cy="1824956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336692" y="1605374"/>
            <a:ext cx="1890678" cy="18249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Freeform 670"/>
          <p:cNvSpPr>
            <a:spLocks noEditPoints="1"/>
          </p:cNvSpPr>
          <p:nvPr/>
        </p:nvSpPr>
        <p:spPr bwMode="auto">
          <a:xfrm>
            <a:off x="10036721" y="3954671"/>
            <a:ext cx="490620" cy="487989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907"/>
          <p:cNvGrpSpPr>
            <a:grpSpLocks noChangeAspect="1"/>
          </p:cNvGrpSpPr>
          <p:nvPr/>
        </p:nvGrpSpPr>
        <p:grpSpPr bwMode="auto">
          <a:xfrm>
            <a:off x="7895546" y="3938180"/>
            <a:ext cx="569791" cy="625700"/>
            <a:chOff x="5050" y="367"/>
            <a:chExt cx="693" cy="761"/>
          </a:xfrm>
          <a:solidFill>
            <a:schemeClr val="accent4"/>
          </a:solidFill>
        </p:grpSpPr>
        <p:sp>
          <p:nvSpPr>
            <p:cNvPr id="14" name="Freeform 909"/>
            <p:cNvSpPr>
              <a:spLocks noEditPoints="1"/>
            </p:cNvSpPr>
            <p:nvPr/>
          </p:nvSpPr>
          <p:spPr bwMode="auto">
            <a:xfrm>
              <a:off x="5163" y="484"/>
              <a:ext cx="466" cy="644"/>
            </a:xfrm>
            <a:custGeom>
              <a:avLst/>
              <a:gdLst>
                <a:gd name="T0" fmla="*/ 862 w 2331"/>
                <a:gd name="T1" fmla="*/ 345 h 3218"/>
                <a:gd name="T2" fmla="*/ 550 w 2331"/>
                <a:gd name="T3" fmla="*/ 536 h 3218"/>
                <a:gd name="T4" fmla="*/ 349 w 2331"/>
                <a:gd name="T5" fmla="*/ 831 h 3218"/>
                <a:gd name="T6" fmla="*/ 297 w 2331"/>
                <a:gd name="T7" fmla="*/ 1189 h 3218"/>
                <a:gd name="T8" fmla="*/ 360 w 2331"/>
                <a:gd name="T9" fmla="*/ 1475 h 3218"/>
                <a:gd name="T10" fmla="*/ 475 w 2331"/>
                <a:gd name="T11" fmla="*/ 1692 h 3218"/>
                <a:gd name="T12" fmla="*/ 609 w 2331"/>
                <a:gd name="T13" fmla="*/ 1893 h 3218"/>
                <a:gd name="T14" fmla="*/ 692 w 2331"/>
                <a:gd name="T15" fmla="*/ 2119 h 3218"/>
                <a:gd name="T16" fmla="*/ 743 w 2331"/>
                <a:gd name="T17" fmla="*/ 2274 h 3218"/>
                <a:gd name="T18" fmla="*/ 1546 w 2331"/>
                <a:gd name="T19" fmla="*/ 2312 h 3218"/>
                <a:gd name="T20" fmla="*/ 1632 w 2331"/>
                <a:gd name="T21" fmla="*/ 2199 h 3218"/>
                <a:gd name="T22" fmla="*/ 1677 w 2331"/>
                <a:gd name="T23" fmla="*/ 1979 h 3218"/>
                <a:gd name="T24" fmla="*/ 1803 w 2331"/>
                <a:gd name="T25" fmla="*/ 1768 h 3218"/>
                <a:gd name="T26" fmla="*/ 1927 w 2331"/>
                <a:gd name="T27" fmla="*/ 1569 h 3218"/>
                <a:gd name="T28" fmla="*/ 2018 w 2331"/>
                <a:gd name="T29" fmla="*/ 1314 h 3218"/>
                <a:gd name="T30" fmla="*/ 2023 w 2331"/>
                <a:gd name="T31" fmla="*/ 971 h 3218"/>
                <a:gd name="T32" fmla="*/ 1877 w 2331"/>
                <a:gd name="T33" fmla="*/ 643 h 3218"/>
                <a:gd name="T34" fmla="*/ 1605 w 2331"/>
                <a:gd name="T35" fmla="*/ 405 h 3218"/>
                <a:gd name="T36" fmla="*/ 1245 w 2331"/>
                <a:gd name="T37" fmla="*/ 297 h 3218"/>
                <a:gd name="T38" fmla="*/ 1445 w 2331"/>
                <a:gd name="T39" fmla="*/ 34 h 3218"/>
                <a:gd name="T40" fmla="*/ 1853 w 2331"/>
                <a:gd name="T41" fmla="*/ 217 h 3218"/>
                <a:gd name="T42" fmla="*/ 2156 w 2331"/>
                <a:gd name="T43" fmla="*/ 530 h 3218"/>
                <a:gd name="T44" fmla="*/ 2315 w 2331"/>
                <a:gd name="T45" fmla="*/ 937 h 3218"/>
                <a:gd name="T46" fmla="*/ 2313 w 2331"/>
                <a:gd name="T47" fmla="*/ 1340 h 3218"/>
                <a:gd name="T48" fmla="*/ 2222 w 2331"/>
                <a:gd name="T49" fmla="*/ 1637 h 3218"/>
                <a:gd name="T50" fmla="*/ 2097 w 2331"/>
                <a:gd name="T51" fmla="*/ 1859 h 3218"/>
                <a:gd name="T52" fmla="*/ 1970 w 2331"/>
                <a:gd name="T53" fmla="*/ 2052 h 3218"/>
                <a:gd name="T54" fmla="*/ 1926 w 2331"/>
                <a:gd name="T55" fmla="*/ 2224 h 3218"/>
                <a:gd name="T56" fmla="*/ 1806 w 2331"/>
                <a:gd name="T57" fmla="*/ 2471 h 3218"/>
                <a:gd name="T58" fmla="*/ 1708 w 2331"/>
                <a:gd name="T59" fmla="*/ 2637 h 3218"/>
                <a:gd name="T60" fmla="*/ 1700 w 2331"/>
                <a:gd name="T61" fmla="*/ 2793 h 3218"/>
                <a:gd name="T62" fmla="*/ 1696 w 2331"/>
                <a:gd name="T63" fmla="*/ 2865 h 3218"/>
                <a:gd name="T64" fmla="*/ 1661 w 2331"/>
                <a:gd name="T65" fmla="*/ 2960 h 3218"/>
                <a:gd name="T66" fmla="*/ 1540 w 2331"/>
                <a:gd name="T67" fmla="*/ 3065 h 3218"/>
                <a:gd name="T68" fmla="*/ 1360 w 2331"/>
                <a:gd name="T69" fmla="*/ 3194 h 3218"/>
                <a:gd name="T70" fmla="*/ 1023 w 2331"/>
                <a:gd name="T71" fmla="*/ 3216 h 3218"/>
                <a:gd name="T72" fmla="*/ 875 w 2331"/>
                <a:gd name="T73" fmla="*/ 3101 h 3218"/>
                <a:gd name="T74" fmla="*/ 697 w 2331"/>
                <a:gd name="T75" fmla="*/ 2996 h 3218"/>
                <a:gd name="T76" fmla="*/ 638 w 2331"/>
                <a:gd name="T77" fmla="*/ 2885 h 3218"/>
                <a:gd name="T78" fmla="*/ 633 w 2331"/>
                <a:gd name="T79" fmla="*/ 2835 h 3218"/>
                <a:gd name="T80" fmla="*/ 626 w 2331"/>
                <a:gd name="T81" fmla="*/ 2702 h 3218"/>
                <a:gd name="T82" fmla="*/ 618 w 2331"/>
                <a:gd name="T83" fmla="*/ 2554 h 3218"/>
                <a:gd name="T84" fmla="*/ 432 w 2331"/>
                <a:gd name="T85" fmla="*/ 2328 h 3218"/>
                <a:gd name="T86" fmla="*/ 390 w 2331"/>
                <a:gd name="T87" fmla="*/ 2114 h 3218"/>
                <a:gd name="T88" fmla="*/ 284 w 2331"/>
                <a:gd name="T89" fmla="*/ 1933 h 3218"/>
                <a:gd name="T90" fmla="*/ 158 w 2331"/>
                <a:gd name="T91" fmla="*/ 1734 h 3218"/>
                <a:gd name="T92" fmla="*/ 47 w 2331"/>
                <a:gd name="T93" fmla="*/ 1469 h 3218"/>
                <a:gd name="T94" fmla="*/ 0 w 2331"/>
                <a:gd name="T95" fmla="*/ 1119 h 3218"/>
                <a:gd name="T96" fmla="*/ 91 w 2331"/>
                <a:gd name="T97" fmla="*/ 684 h 3218"/>
                <a:gd name="T98" fmla="*/ 342 w 2331"/>
                <a:gd name="T99" fmla="*/ 329 h 3218"/>
                <a:gd name="T100" fmla="*/ 713 w 2331"/>
                <a:gd name="T101" fmla="*/ 89 h 3218"/>
                <a:gd name="T102" fmla="*/ 1165 w 2331"/>
                <a:gd name="T103" fmla="*/ 0 h 3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31" h="3218">
                  <a:moveTo>
                    <a:pt x="1165" y="293"/>
                  </a:moveTo>
                  <a:lnTo>
                    <a:pt x="1086" y="297"/>
                  </a:lnTo>
                  <a:lnTo>
                    <a:pt x="1009" y="306"/>
                  </a:lnTo>
                  <a:lnTo>
                    <a:pt x="934" y="323"/>
                  </a:lnTo>
                  <a:lnTo>
                    <a:pt x="862" y="345"/>
                  </a:lnTo>
                  <a:lnTo>
                    <a:pt x="792" y="373"/>
                  </a:lnTo>
                  <a:lnTo>
                    <a:pt x="726" y="407"/>
                  </a:lnTo>
                  <a:lnTo>
                    <a:pt x="663" y="445"/>
                  </a:lnTo>
                  <a:lnTo>
                    <a:pt x="605" y="488"/>
                  </a:lnTo>
                  <a:lnTo>
                    <a:pt x="550" y="536"/>
                  </a:lnTo>
                  <a:lnTo>
                    <a:pt x="500" y="587"/>
                  </a:lnTo>
                  <a:lnTo>
                    <a:pt x="455" y="643"/>
                  </a:lnTo>
                  <a:lnTo>
                    <a:pt x="414" y="703"/>
                  </a:lnTo>
                  <a:lnTo>
                    <a:pt x="379" y="765"/>
                  </a:lnTo>
                  <a:lnTo>
                    <a:pt x="349" y="831"/>
                  </a:lnTo>
                  <a:lnTo>
                    <a:pt x="326" y="900"/>
                  </a:lnTo>
                  <a:lnTo>
                    <a:pt x="309" y="971"/>
                  </a:lnTo>
                  <a:lnTo>
                    <a:pt x="298" y="1044"/>
                  </a:lnTo>
                  <a:lnTo>
                    <a:pt x="295" y="1119"/>
                  </a:lnTo>
                  <a:lnTo>
                    <a:pt x="297" y="1189"/>
                  </a:lnTo>
                  <a:lnTo>
                    <a:pt x="303" y="1253"/>
                  </a:lnTo>
                  <a:lnTo>
                    <a:pt x="313" y="1314"/>
                  </a:lnTo>
                  <a:lnTo>
                    <a:pt x="326" y="1371"/>
                  </a:lnTo>
                  <a:lnTo>
                    <a:pt x="342" y="1425"/>
                  </a:lnTo>
                  <a:lnTo>
                    <a:pt x="360" y="1475"/>
                  </a:lnTo>
                  <a:lnTo>
                    <a:pt x="380" y="1523"/>
                  </a:lnTo>
                  <a:lnTo>
                    <a:pt x="403" y="1569"/>
                  </a:lnTo>
                  <a:lnTo>
                    <a:pt x="426" y="1612"/>
                  </a:lnTo>
                  <a:lnTo>
                    <a:pt x="451" y="1652"/>
                  </a:lnTo>
                  <a:lnTo>
                    <a:pt x="475" y="1692"/>
                  </a:lnTo>
                  <a:lnTo>
                    <a:pt x="502" y="1730"/>
                  </a:lnTo>
                  <a:lnTo>
                    <a:pt x="526" y="1767"/>
                  </a:lnTo>
                  <a:lnTo>
                    <a:pt x="555" y="1809"/>
                  </a:lnTo>
                  <a:lnTo>
                    <a:pt x="583" y="1851"/>
                  </a:lnTo>
                  <a:lnTo>
                    <a:pt x="609" y="1893"/>
                  </a:lnTo>
                  <a:lnTo>
                    <a:pt x="633" y="1934"/>
                  </a:lnTo>
                  <a:lnTo>
                    <a:pt x="654" y="1979"/>
                  </a:lnTo>
                  <a:lnTo>
                    <a:pt x="670" y="2023"/>
                  </a:lnTo>
                  <a:lnTo>
                    <a:pt x="684" y="2070"/>
                  </a:lnTo>
                  <a:lnTo>
                    <a:pt x="692" y="2119"/>
                  </a:lnTo>
                  <a:lnTo>
                    <a:pt x="695" y="2170"/>
                  </a:lnTo>
                  <a:lnTo>
                    <a:pt x="698" y="2199"/>
                  </a:lnTo>
                  <a:lnTo>
                    <a:pt x="709" y="2226"/>
                  </a:lnTo>
                  <a:lnTo>
                    <a:pt x="723" y="2251"/>
                  </a:lnTo>
                  <a:lnTo>
                    <a:pt x="743" y="2274"/>
                  </a:lnTo>
                  <a:lnTo>
                    <a:pt x="763" y="2294"/>
                  </a:lnTo>
                  <a:lnTo>
                    <a:pt x="785" y="2312"/>
                  </a:lnTo>
                  <a:lnTo>
                    <a:pt x="805" y="2328"/>
                  </a:lnTo>
                  <a:lnTo>
                    <a:pt x="1525" y="2328"/>
                  </a:lnTo>
                  <a:lnTo>
                    <a:pt x="1546" y="2312"/>
                  </a:lnTo>
                  <a:lnTo>
                    <a:pt x="1567" y="2294"/>
                  </a:lnTo>
                  <a:lnTo>
                    <a:pt x="1589" y="2274"/>
                  </a:lnTo>
                  <a:lnTo>
                    <a:pt x="1607" y="2251"/>
                  </a:lnTo>
                  <a:lnTo>
                    <a:pt x="1622" y="2226"/>
                  </a:lnTo>
                  <a:lnTo>
                    <a:pt x="1632" y="2199"/>
                  </a:lnTo>
                  <a:lnTo>
                    <a:pt x="1636" y="2170"/>
                  </a:lnTo>
                  <a:lnTo>
                    <a:pt x="1638" y="2119"/>
                  </a:lnTo>
                  <a:lnTo>
                    <a:pt x="1647" y="2070"/>
                  </a:lnTo>
                  <a:lnTo>
                    <a:pt x="1660" y="2023"/>
                  </a:lnTo>
                  <a:lnTo>
                    <a:pt x="1677" y="1979"/>
                  </a:lnTo>
                  <a:lnTo>
                    <a:pt x="1697" y="1936"/>
                  </a:lnTo>
                  <a:lnTo>
                    <a:pt x="1722" y="1893"/>
                  </a:lnTo>
                  <a:lnTo>
                    <a:pt x="1747" y="1851"/>
                  </a:lnTo>
                  <a:lnTo>
                    <a:pt x="1775" y="1810"/>
                  </a:lnTo>
                  <a:lnTo>
                    <a:pt x="1803" y="1768"/>
                  </a:lnTo>
                  <a:lnTo>
                    <a:pt x="1829" y="1731"/>
                  </a:lnTo>
                  <a:lnTo>
                    <a:pt x="1854" y="1693"/>
                  </a:lnTo>
                  <a:lnTo>
                    <a:pt x="1879" y="1654"/>
                  </a:lnTo>
                  <a:lnTo>
                    <a:pt x="1905" y="1612"/>
                  </a:lnTo>
                  <a:lnTo>
                    <a:pt x="1927" y="1569"/>
                  </a:lnTo>
                  <a:lnTo>
                    <a:pt x="1950" y="1523"/>
                  </a:lnTo>
                  <a:lnTo>
                    <a:pt x="1971" y="1475"/>
                  </a:lnTo>
                  <a:lnTo>
                    <a:pt x="1989" y="1425"/>
                  </a:lnTo>
                  <a:lnTo>
                    <a:pt x="2005" y="1371"/>
                  </a:lnTo>
                  <a:lnTo>
                    <a:pt x="2018" y="1314"/>
                  </a:lnTo>
                  <a:lnTo>
                    <a:pt x="2027" y="1253"/>
                  </a:lnTo>
                  <a:lnTo>
                    <a:pt x="2033" y="1189"/>
                  </a:lnTo>
                  <a:lnTo>
                    <a:pt x="2036" y="1119"/>
                  </a:lnTo>
                  <a:lnTo>
                    <a:pt x="2032" y="1044"/>
                  </a:lnTo>
                  <a:lnTo>
                    <a:pt x="2023" y="971"/>
                  </a:lnTo>
                  <a:lnTo>
                    <a:pt x="2005" y="899"/>
                  </a:lnTo>
                  <a:lnTo>
                    <a:pt x="1982" y="831"/>
                  </a:lnTo>
                  <a:lnTo>
                    <a:pt x="1953" y="765"/>
                  </a:lnTo>
                  <a:lnTo>
                    <a:pt x="1917" y="702"/>
                  </a:lnTo>
                  <a:lnTo>
                    <a:pt x="1877" y="643"/>
                  </a:lnTo>
                  <a:lnTo>
                    <a:pt x="1831" y="587"/>
                  </a:lnTo>
                  <a:lnTo>
                    <a:pt x="1781" y="536"/>
                  </a:lnTo>
                  <a:lnTo>
                    <a:pt x="1726" y="488"/>
                  </a:lnTo>
                  <a:lnTo>
                    <a:pt x="1667" y="444"/>
                  </a:lnTo>
                  <a:lnTo>
                    <a:pt x="1605" y="405"/>
                  </a:lnTo>
                  <a:lnTo>
                    <a:pt x="1539" y="373"/>
                  </a:lnTo>
                  <a:lnTo>
                    <a:pt x="1469" y="345"/>
                  </a:lnTo>
                  <a:lnTo>
                    <a:pt x="1396" y="323"/>
                  </a:lnTo>
                  <a:lnTo>
                    <a:pt x="1322" y="306"/>
                  </a:lnTo>
                  <a:lnTo>
                    <a:pt x="1245" y="297"/>
                  </a:lnTo>
                  <a:lnTo>
                    <a:pt x="1165" y="293"/>
                  </a:lnTo>
                  <a:close/>
                  <a:moveTo>
                    <a:pt x="1165" y="0"/>
                  </a:moveTo>
                  <a:lnTo>
                    <a:pt x="1260" y="4"/>
                  </a:lnTo>
                  <a:lnTo>
                    <a:pt x="1354" y="16"/>
                  </a:lnTo>
                  <a:lnTo>
                    <a:pt x="1445" y="34"/>
                  </a:lnTo>
                  <a:lnTo>
                    <a:pt x="1534" y="58"/>
                  </a:lnTo>
                  <a:lnTo>
                    <a:pt x="1618" y="89"/>
                  </a:lnTo>
                  <a:lnTo>
                    <a:pt x="1700" y="126"/>
                  </a:lnTo>
                  <a:lnTo>
                    <a:pt x="1778" y="169"/>
                  </a:lnTo>
                  <a:lnTo>
                    <a:pt x="1853" y="217"/>
                  </a:lnTo>
                  <a:lnTo>
                    <a:pt x="1923" y="270"/>
                  </a:lnTo>
                  <a:lnTo>
                    <a:pt x="1989" y="329"/>
                  </a:lnTo>
                  <a:lnTo>
                    <a:pt x="2049" y="391"/>
                  </a:lnTo>
                  <a:lnTo>
                    <a:pt x="2106" y="459"/>
                  </a:lnTo>
                  <a:lnTo>
                    <a:pt x="2156" y="530"/>
                  </a:lnTo>
                  <a:lnTo>
                    <a:pt x="2201" y="605"/>
                  </a:lnTo>
                  <a:lnTo>
                    <a:pt x="2239" y="684"/>
                  </a:lnTo>
                  <a:lnTo>
                    <a:pt x="2271" y="767"/>
                  </a:lnTo>
                  <a:lnTo>
                    <a:pt x="2297" y="850"/>
                  </a:lnTo>
                  <a:lnTo>
                    <a:pt x="2315" y="937"/>
                  </a:lnTo>
                  <a:lnTo>
                    <a:pt x="2327" y="1027"/>
                  </a:lnTo>
                  <a:lnTo>
                    <a:pt x="2331" y="1119"/>
                  </a:lnTo>
                  <a:lnTo>
                    <a:pt x="2328" y="1197"/>
                  </a:lnTo>
                  <a:lnTo>
                    <a:pt x="2322" y="1271"/>
                  </a:lnTo>
                  <a:lnTo>
                    <a:pt x="2313" y="1340"/>
                  </a:lnTo>
                  <a:lnTo>
                    <a:pt x="2299" y="1407"/>
                  </a:lnTo>
                  <a:lnTo>
                    <a:pt x="2284" y="1469"/>
                  </a:lnTo>
                  <a:lnTo>
                    <a:pt x="2266" y="1528"/>
                  </a:lnTo>
                  <a:lnTo>
                    <a:pt x="2244" y="1584"/>
                  </a:lnTo>
                  <a:lnTo>
                    <a:pt x="2222" y="1637"/>
                  </a:lnTo>
                  <a:lnTo>
                    <a:pt x="2198" y="1686"/>
                  </a:lnTo>
                  <a:lnTo>
                    <a:pt x="2174" y="1732"/>
                  </a:lnTo>
                  <a:lnTo>
                    <a:pt x="2148" y="1778"/>
                  </a:lnTo>
                  <a:lnTo>
                    <a:pt x="2122" y="1820"/>
                  </a:lnTo>
                  <a:lnTo>
                    <a:pt x="2097" y="1859"/>
                  </a:lnTo>
                  <a:lnTo>
                    <a:pt x="2072" y="1896"/>
                  </a:lnTo>
                  <a:lnTo>
                    <a:pt x="2047" y="1932"/>
                  </a:lnTo>
                  <a:lnTo>
                    <a:pt x="2018" y="1976"/>
                  </a:lnTo>
                  <a:lnTo>
                    <a:pt x="1991" y="2016"/>
                  </a:lnTo>
                  <a:lnTo>
                    <a:pt x="1970" y="2052"/>
                  </a:lnTo>
                  <a:lnTo>
                    <a:pt x="1953" y="2084"/>
                  </a:lnTo>
                  <a:lnTo>
                    <a:pt x="1941" y="2114"/>
                  </a:lnTo>
                  <a:lnTo>
                    <a:pt x="1932" y="2142"/>
                  </a:lnTo>
                  <a:lnTo>
                    <a:pt x="1930" y="2170"/>
                  </a:lnTo>
                  <a:lnTo>
                    <a:pt x="1926" y="2224"/>
                  </a:lnTo>
                  <a:lnTo>
                    <a:pt x="1915" y="2276"/>
                  </a:lnTo>
                  <a:lnTo>
                    <a:pt x="1899" y="2328"/>
                  </a:lnTo>
                  <a:lnTo>
                    <a:pt x="1873" y="2378"/>
                  </a:lnTo>
                  <a:lnTo>
                    <a:pt x="1843" y="2426"/>
                  </a:lnTo>
                  <a:lnTo>
                    <a:pt x="1806" y="2471"/>
                  </a:lnTo>
                  <a:lnTo>
                    <a:pt x="1763" y="2514"/>
                  </a:lnTo>
                  <a:lnTo>
                    <a:pt x="1713" y="2554"/>
                  </a:lnTo>
                  <a:lnTo>
                    <a:pt x="1712" y="2578"/>
                  </a:lnTo>
                  <a:lnTo>
                    <a:pt x="1711" y="2606"/>
                  </a:lnTo>
                  <a:lnTo>
                    <a:pt x="1708" y="2637"/>
                  </a:lnTo>
                  <a:lnTo>
                    <a:pt x="1707" y="2670"/>
                  </a:lnTo>
                  <a:lnTo>
                    <a:pt x="1705" y="2702"/>
                  </a:lnTo>
                  <a:lnTo>
                    <a:pt x="1704" y="2734"/>
                  </a:lnTo>
                  <a:lnTo>
                    <a:pt x="1701" y="2765"/>
                  </a:lnTo>
                  <a:lnTo>
                    <a:pt x="1700" y="2793"/>
                  </a:lnTo>
                  <a:lnTo>
                    <a:pt x="1699" y="2816"/>
                  </a:lnTo>
                  <a:lnTo>
                    <a:pt x="1697" y="2835"/>
                  </a:lnTo>
                  <a:lnTo>
                    <a:pt x="1697" y="2847"/>
                  </a:lnTo>
                  <a:lnTo>
                    <a:pt x="1696" y="2850"/>
                  </a:lnTo>
                  <a:lnTo>
                    <a:pt x="1696" y="2865"/>
                  </a:lnTo>
                  <a:lnTo>
                    <a:pt x="1694" y="2881"/>
                  </a:lnTo>
                  <a:lnTo>
                    <a:pt x="1689" y="2899"/>
                  </a:lnTo>
                  <a:lnTo>
                    <a:pt x="1683" y="2918"/>
                  </a:lnTo>
                  <a:lnTo>
                    <a:pt x="1673" y="2940"/>
                  </a:lnTo>
                  <a:lnTo>
                    <a:pt x="1661" y="2960"/>
                  </a:lnTo>
                  <a:lnTo>
                    <a:pt x="1646" y="2982"/>
                  </a:lnTo>
                  <a:lnTo>
                    <a:pt x="1626" y="3004"/>
                  </a:lnTo>
                  <a:lnTo>
                    <a:pt x="1602" y="3025"/>
                  </a:lnTo>
                  <a:lnTo>
                    <a:pt x="1573" y="3046"/>
                  </a:lnTo>
                  <a:lnTo>
                    <a:pt x="1540" y="3065"/>
                  </a:lnTo>
                  <a:lnTo>
                    <a:pt x="1501" y="3084"/>
                  </a:lnTo>
                  <a:lnTo>
                    <a:pt x="1455" y="3101"/>
                  </a:lnTo>
                  <a:lnTo>
                    <a:pt x="1429" y="3135"/>
                  </a:lnTo>
                  <a:lnTo>
                    <a:pt x="1396" y="3166"/>
                  </a:lnTo>
                  <a:lnTo>
                    <a:pt x="1360" y="3194"/>
                  </a:lnTo>
                  <a:lnTo>
                    <a:pt x="1335" y="3208"/>
                  </a:lnTo>
                  <a:lnTo>
                    <a:pt x="1307" y="3216"/>
                  </a:lnTo>
                  <a:lnTo>
                    <a:pt x="1279" y="3218"/>
                  </a:lnTo>
                  <a:lnTo>
                    <a:pt x="1052" y="3218"/>
                  </a:lnTo>
                  <a:lnTo>
                    <a:pt x="1023" y="3216"/>
                  </a:lnTo>
                  <a:lnTo>
                    <a:pt x="996" y="3208"/>
                  </a:lnTo>
                  <a:lnTo>
                    <a:pt x="970" y="3194"/>
                  </a:lnTo>
                  <a:lnTo>
                    <a:pt x="934" y="3166"/>
                  </a:lnTo>
                  <a:lnTo>
                    <a:pt x="902" y="3135"/>
                  </a:lnTo>
                  <a:lnTo>
                    <a:pt x="875" y="3101"/>
                  </a:lnTo>
                  <a:lnTo>
                    <a:pt x="827" y="3082"/>
                  </a:lnTo>
                  <a:lnTo>
                    <a:pt x="786" y="3063"/>
                  </a:lnTo>
                  <a:lnTo>
                    <a:pt x="750" y="3041"/>
                  </a:lnTo>
                  <a:lnTo>
                    <a:pt x="721" y="3019"/>
                  </a:lnTo>
                  <a:lnTo>
                    <a:pt x="697" y="2996"/>
                  </a:lnTo>
                  <a:lnTo>
                    <a:pt x="678" y="2972"/>
                  </a:lnTo>
                  <a:lnTo>
                    <a:pt x="663" y="2949"/>
                  </a:lnTo>
                  <a:lnTo>
                    <a:pt x="651" y="2927"/>
                  </a:lnTo>
                  <a:lnTo>
                    <a:pt x="644" y="2905"/>
                  </a:lnTo>
                  <a:lnTo>
                    <a:pt x="638" y="2885"/>
                  </a:lnTo>
                  <a:lnTo>
                    <a:pt x="636" y="2867"/>
                  </a:lnTo>
                  <a:lnTo>
                    <a:pt x="634" y="2850"/>
                  </a:lnTo>
                  <a:lnTo>
                    <a:pt x="634" y="2850"/>
                  </a:lnTo>
                  <a:lnTo>
                    <a:pt x="634" y="2847"/>
                  </a:lnTo>
                  <a:lnTo>
                    <a:pt x="633" y="2835"/>
                  </a:lnTo>
                  <a:lnTo>
                    <a:pt x="632" y="2816"/>
                  </a:lnTo>
                  <a:lnTo>
                    <a:pt x="631" y="2793"/>
                  </a:lnTo>
                  <a:lnTo>
                    <a:pt x="630" y="2765"/>
                  </a:lnTo>
                  <a:lnTo>
                    <a:pt x="627" y="2734"/>
                  </a:lnTo>
                  <a:lnTo>
                    <a:pt x="626" y="2702"/>
                  </a:lnTo>
                  <a:lnTo>
                    <a:pt x="624" y="2670"/>
                  </a:lnTo>
                  <a:lnTo>
                    <a:pt x="622" y="2637"/>
                  </a:lnTo>
                  <a:lnTo>
                    <a:pt x="620" y="2606"/>
                  </a:lnTo>
                  <a:lnTo>
                    <a:pt x="619" y="2578"/>
                  </a:lnTo>
                  <a:lnTo>
                    <a:pt x="618" y="2554"/>
                  </a:lnTo>
                  <a:lnTo>
                    <a:pt x="568" y="2514"/>
                  </a:lnTo>
                  <a:lnTo>
                    <a:pt x="525" y="2471"/>
                  </a:lnTo>
                  <a:lnTo>
                    <a:pt x="487" y="2426"/>
                  </a:lnTo>
                  <a:lnTo>
                    <a:pt x="457" y="2378"/>
                  </a:lnTo>
                  <a:lnTo>
                    <a:pt x="432" y="2328"/>
                  </a:lnTo>
                  <a:lnTo>
                    <a:pt x="415" y="2276"/>
                  </a:lnTo>
                  <a:lnTo>
                    <a:pt x="404" y="2224"/>
                  </a:lnTo>
                  <a:lnTo>
                    <a:pt x="401" y="2170"/>
                  </a:lnTo>
                  <a:lnTo>
                    <a:pt x="398" y="2142"/>
                  </a:lnTo>
                  <a:lnTo>
                    <a:pt x="390" y="2114"/>
                  </a:lnTo>
                  <a:lnTo>
                    <a:pt x="378" y="2084"/>
                  </a:lnTo>
                  <a:lnTo>
                    <a:pt x="361" y="2052"/>
                  </a:lnTo>
                  <a:lnTo>
                    <a:pt x="339" y="2016"/>
                  </a:lnTo>
                  <a:lnTo>
                    <a:pt x="314" y="1976"/>
                  </a:lnTo>
                  <a:lnTo>
                    <a:pt x="284" y="1933"/>
                  </a:lnTo>
                  <a:lnTo>
                    <a:pt x="260" y="1897"/>
                  </a:lnTo>
                  <a:lnTo>
                    <a:pt x="235" y="1859"/>
                  </a:lnTo>
                  <a:lnTo>
                    <a:pt x="208" y="1820"/>
                  </a:lnTo>
                  <a:lnTo>
                    <a:pt x="183" y="1778"/>
                  </a:lnTo>
                  <a:lnTo>
                    <a:pt x="158" y="1734"/>
                  </a:lnTo>
                  <a:lnTo>
                    <a:pt x="132" y="1686"/>
                  </a:lnTo>
                  <a:lnTo>
                    <a:pt x="108" y="1637"/>
                  </a:lnTo>
                  <a:lnTo>
                    <a:pt x="87" y="1584"/>
                  </a:lnTo>
                  <a:lnTo>
                    <a:pt x="65" y="1528"/>
                  </a:lnTo>
                  <a:lnTo>
                    <a:pt x="47" y="1469"/>
                  </a:lnTo>
                  <a:lnTo>
                    <a:pt x="31" y="1407"/>
                  </a:lnTo>
                  <a:lnTo>
                    <a:pt x="18" y="1340"/>
                  </a:lnTo>
                  <a:lnTo>
                    <a:pt x="8" y="1271"/>
                  </a:lnTo>
                  <a:lnTo>
                    <a:pt x="2" y="1197"/>
                  </a:lnTo>
                  <a:lnTo>
                    <a:pt x="0" y="1119"/>
                  </a:lnTo>
                  <a:lnTo>
                    <a:pt x="3" y="1027"/>
                  </a:lnTo>
                  <a:lnTo>
                    <a:pt x="16" y="937"/>
                  </a:lnTo>
                  <a:lnTo>
                    <a:pt x="34" y="850"/>
                  </a:lnTo>
                  <a:lnTo>
                    <a:pt x="60" y="767"/>
                  </a:lnTo>
                  <a:lnTo>
                    <a:pt x="91" y="684"/>
                  </a:lnTo>
                  <a:lnTo>
                    <a:pt x="130" y="605"/>
                  </a:lnTo>
                  <a:lnTo>
                    <a:pt x="174" y="530"/>
                  </a:lnTo>
                  <a:lnTo>
                    <a:pt x="225" y="459"/>
                  </a:lnTo>
                  <a:lnTo>
                    <a:pt x="282" y="391"/>
                  </a:lnTo>
                  <a:lnTo>
                    <a:pt x="342" y="329"/>
                  </a:lnTo>
                  <a:lnTo>
                    <a:pt x="408" y="270"/>
                  </a:lnTo>
                  <a:lnTo>
                    <a:pt x="478" y="217"/>
                  </a:lnTo>
                  <a:lnTo>
                    <a:pt x="553" y="169"/>
                  </a:lnTo>
                  <a:lnTo>
                    <a:pt x="631" y="126"/>
                  </a:lnTo>
                  <a:lnTo>
                    <a:pt x="713" y="89"/>
                  </a:lnTo>
                  <a:lnTo>
                    <a:pt x="798" y="58"/>
                  </a:lnTo>
                  <a:lnTo>
                    <a:pt x="886" y="34"/>
                  </a:lnTo>
                  <a:lnTo>
                    <a:pt x="976" y="16"/>
                  </a:lnTo>
                  <a:lnTo>
                    <a:pt x="1070" y="4"/>
                  </a:lnTo>
                  <a:lnTo>
                    <a:pt x="11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10"/>
            <p:cNvSpPr>
              <a:spLocks/>
            </p:cNvSpPr>
            <p:nvPr/>
          </p:nvSpPr>
          <p:spPr bwMode="auto">
            <a:xfrm>
              <a:off x="5382" y="367"/>
              <a:ext cx="29" cy="73"/>
            </a:xfrm>
            <a:custGeom>
              <a:avLst/>
              <a:gdLst>
                <a:gd name="T0" fmla="*/ 73 w 147"/>
                <a:gd name="T1" fmla="*/ 0 h 364"/>
                <a:gd name="T2" fmla="*/ 73 w 147"/>
                <a:gd name="T3" fmla="*/ 0 h 364"/>
                <a:gd name="T4" fmla="*/ 93 w 147"/>
                <a:gd name="T5" fmla="*/ 2 h 364"/>
                <a:gd name="T6" fmla="*/ 111 w 147"/>
                <a:gd name="T7" fmla="*/ 9 h 364"/>
                <a:gd name="T8" fmla="*/ 125 w 147"/>
                <a:gd name="T9" fmla="*/ 21 h 364"/>
                <a:gd name="T10" fmla="*/ 137 w 147"/>
                <a:gd name="T11" fmla="*/ 36 h 364"/>
                <a:gd name="T12" fmla="*/ 144 w 147"/>
                <a:gd name="T13" fmla="*/ 53 h 364"/>
                <a:gd name="T14" fmla="*/ 147 w 147"/>
                <a:gd name="T15" fmla="*/ 73 h 364"/>
                <a:gd name="T16" fmla="*/ 147 w 147"/>
                <a:gd name="T17" fmla="*/ 291 h 364"/>
                <a:gd name="T18" fmla="*/ 144 w 147"/>
                <a:gd name="T19" fmla="*/ 312 h 364"/>
                <a:gd name="T20" fmla="*/ 137 w 147"/>
                <a:gd name="T21" fmla="*/ 328 h 364"/>
                <a:gd name="T22" fmla="*/ 125 w 147"/>
                <a:gd name="T23" fmla="*/ 344 h 364"/>
                <a:gd name="T24" fmla="*/ 111 w 147"/>
                <a:gd name="T25" fmla="*/ 355 h 364"/>
                <a:gd name="T26" fmla="*/ 93 w 147"/>
                <a:gd name="T27" fmla="*/ 362 h 364"/>
                <a:gd name="T28" fmla="*/ 73 w 147"/>
                <a:gd name="T29" fmla="*/ 364 h 364"/>
                <a:gd name="T30" fmla="*/ 54 w 147"/>
                <a:gd name="T31" fmla="*/ 362 h 364"/>
                <a:gd name="T32" fmla="*/ 36 w 147"/>
                <a:gd name="T33" fmla="*/ 355 h 364"/>
                <a:gd name="T34" fmla="*/ 22 w 147"/>
                <a:gd name="T35" fmla="*/ 344 h 364"/>
                <a:gd name="T36" fmla="*/ 10 w 147"/>
                <a:gd name="T37" fmla="*/ 328 h 364"/>
                <a:gd name="T38" fmla="*/ 2 w 147"/>
                <a:gd name="T39" fmla="*/ 312 h 364"/>
                <a:gd name="T40" fmla="*/ 0 w 147"/>
                <a:gd name="T41" fmla="*/ 291 h 364"/>
                <a:gd name="T42" fmla="*/ 0 w 147"/>
                <a:gd name="T43" fmla="*/ 73 h 364"/>
                <a:gd name="T44" fmla="*/ 2 w 147"/>
                <a:gd name="T45" fmla="*/ 53 h 364"/>
                <a:gd name="T46" fmla="*/ 10 w 147"/>
                <a:gd name="T47" fmla="*/ 36 h 364"/>
                <a:gd name="T48" fmla="*/ 22 w 147"/>
                <a:gd name="T49" fmla="*/ 21 h 364"/>
                <a:gd name="T50" fmla="*/ 36 w 147"/>
                <a:gd name="T51" fmla="*/ 9 h 364"/>
                <a:gd name="T52" fmla="*/ 54 w 147"/>
                <a:gd name="T53" fmla="*/ 2 h 364"/>
                <a:gd name="T54" fmla="*/ 73 w 147"/>
                <a:gd name="T5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7" h="364">
                  <a:moveTo>
                    <a:pt x="73" y="0"/>
                  </a:moveTo>
                  <a:lnTo>
                    <a:pt x="73" y="0"/>
                  </a:lnTo>
                  <a:lnTo>
                    <a:pt x="93" y="2"/>
                  </a:lnTo>
                  <a:lnTo>
                    <a:pt x="111" y="9"/>
                  </a:lnTo>
                  <a:lnTo>
                    <a:pt x="125" y="21"/>
                  </a:lnTo>
                  <a:lnTo>
                    <a:pt x="137" y="36"/>
                  </a:lnTo>
                  <a:lnTo>
                    <a:pt x="144" y="53"/>
                  </a:lnTo>
                  <a:lnTo>
                    <a:pt x="147" y="73"/>
                  </a:lnTo>
                  <a:lnTo>
                    <a:pt x="147" y="291"/>
                  </a:lnTo>
                  <a:lnTo>
                    <a:pt x="144" y="312"/>
                  </a:lnTo>
                  <a:lnTo>
                    <a:pt x="137" y="328"/>
                  </a:lnTo>
                  <a:lnTo>
                    <a:pt x="125" y="344"/>
                  </a:lnTo>
                  <a:lnTo>
                    <a:pt x="111" y="355"/>
                  </a:lnTo>
                  <a:lnTo>
                    <a:pt x="93" y="362"/>
                  </a:lnTo>
                  <a:lnTo>
                    <a:pt x="73" y="364"/>
                  </a:lnTo>
                  <a:lnTo>
                    <a:pt x="54" y="362"/>
                  </a:lnTo>
                  <a:lnTo>
                    <a:pt x="36" y="355"/>
                  </a:lnTo>
                  <a:lnTo>
                    <a:pt x="22" y="344"/>
                  </a:lnTo>
                  <a:lnTo>
                    <a:pt x="10" y="328"/>
                  </a:lnTo>
                  <a:lnTo>
                    <a:pt x="2" y="312"/>
                  </a:lnTo>
                  <a:lnTo>
                    <a:pt x="0" y="291"/>
                  </a:lnTo>
                  <a:lnTo>
                    <a:pt x="0" y="73"/>
                  </a:lnTo>
                  <a:lnTo>
                    <a:pt x="2" y="53"/>
                  </a:lnTo>
                  <a:lnTo>
                    <a:pt x="10" y="36"/>
                  </a:lnTo>
                  <a:lnTo>
                    <a:pt x="22" y="21"/>
                  </a:lnTo>
                  <a:lnTo>
                    <a:pt x="36" y="9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11"/>
            <p:cNvSpPr>
              <a:spLocks/>
            </p:cNvSpPr>
            <p:nvPr/>
          </p:nvSpPr>
          <p:spPr bwMode="auto">
            <a:xfrm>
              <a:off x="5216" y="411"/>
              <a:ext cx="51" cy="68"/>
            </a:xfrm>
            <a:custGeom>
              <a:avLst/>
              <a:gdLst>
                <a:gd name="T0" fmla="*/ 74 w 258"/>
                <a:gd name="T1" fmla="*/ 0 h 337"/>
                <a:gd name="T2" fmla="*/ 93 w 258"/>
                <a:gd name="T3" fmla="*/ 2 h 337"/>
                <a:gd name="T4" fmla="*/ 110 w 258"/>
                <a:gd name="T5" fmla="*/ 9 h 337"/>
                <a:gd name="T6" fmla="*/ 126 w 258"/>
                <a:gd name="T7" fmla="*/ 21 h 337"/>
                <a:gd name="T8" fmla="*/ 138 w 258"/>
                <a:gd name="T9" fmla="*/ 37 h 337"/>
                <a:gd name="T10" fmla="*/ 248 w 258"/>
                <a:gd name="T11" fmla="*/ 227 h 337"/>
                <a:gd name="T12" fmla="*/ 256 w 258"/>
                <a:gd name="T13" fmla="*/ 245 h 337"/>
                <a:gd name="T14" fmla="*/ 258 w 258"/>
                <a:gd name="T15" fmla="*/ 264 h 337"/>
                <a:gd name="T16" fmla="*/ 256 w 258"/>
                <a:gd name="T17" fmla="*/ 282 h 337"/>
                <a:gd name="T18" fmla="*/ 248 w 258"/>
                <a:gd name="T19" fmla="*/ 300 h 337"/>
                <a:gd name="T20" fmla="*/ 238 w 258"/>
                <a:gd name="T21" fmla="*/ 315 h 337"/>
                <a:gd name="T22" fmla="*/ 222 w 258"/>
                <a:gd name="T23" fmla="*/ 327 h 337"/>
                <a:gd name="T24" fmla="*/ 204 w 258"/>
                <a:gd name="T25" fmla="*/ 334 h 337"/>
                <a:gd name="T26" fmla="*/ 185 w 258"/>
                <a:gd name="T27" fmla="*/ 337 h 337"/>
                <a:gd name="T28" fmla="*/ 165 w 258"/>
                <a:gd name="T29" fmla="*/ 334 h 337"/>
                <a:gd name="T30" fmla="*/ 148 w 258"/>
                <a:gd name="T31" fmla="*/ 327 h 337"/>
                <a:gd name="T32" fmla="*/ 133 w 258"/>
                <a:gd name="T33" fmla="*/ 315 h 337"/>
                <a:gd name="T34" fmla="*/ 121 w 258"/>
                <a:gd name="T35" fmla="*/ 300 h 337"/>
                <a:gd name="T36" fmla="*/ 10 w 258"/>
                <a:gd name="T37" fmla="*/ 110 h 337"/>
                <a:gd name="T38" fmla="*/ 3 w 258"/>
                <a:gd name="T39" fmla="*/ 92 h 337"/>
                <a:gd name="T40" fmla="*/ 0 w 258"/>
                <a:gd name="T41" fmla="*/ 73 h 337"/>
                <a:gd name="T42" fmla="*/ 3 w 258"/>
                <a:gd name="T43" fmla="*/ 55 h 337"/>
                <a:gd name="T44" fmla="*/ 10 w 258"/>
                <a:gd name="T45" fmla="*/ 37 h 337"/>
                <a:gd name="T46" fmla="*/ 22 w 258"/>
                <a:gd name="T47" fmla="*/ 22 h 337"/>
                <a:gd name="T48" fmla="*/ 36 w 258"/>
                <a:gd name="T49" fmla="*/ 10 h 337"/>
                <a:gd name="T50" fmla="*/ 56 w 258"/>
                <a:gd name="T51" fmla="*/ 2 h 337"/>
                <a:gd name="T52" fmla="*/ 74 w 258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8" h="337">
                  <a:moveTo>
                    <a:pt x="74" y="0"/>
                  </a:moveTo>
                  <a:lnTo>
                    <a:pt x="93" y="2"/>
                  </a:lnTo>
                  <a:lnTo>
                    <a:pt x="110" y="9"/>
                  </a:lnTo>
                  <a:lnTo>
                    <a:pt x="126" y="21"/>
                  </a:lnTo>
                  <a:lnTo>
                    <a:pt x="138" y="37"/>
                  </a:lnTo>
                  <a:lnTo>
                    <a:pt x="248" y="227"/>
                  </a:lnTo>
                  <a:lnTo>
                    <a:pt x="256" y="245"/>
                  </a:lnTo>
                  <a:lnTo>
                    <a:pt x="258" y="264"/>
                  </a:lnTo>
                  <a:lnTo>
                    <a:pt x="256" y="282"/>
                  </a:lnTo>
                  <a:lnTo>
                    <a:pt x="248" y="300"/>
                  </a:lnTo>
                  <a:lnTo>
                    <a:pt x="238" y="315"/>
                  </a:lnTo>
                  <a:lnTo>
                    <a:pt x="222" y="327"/>
                  </a:lnTo>
                  <a:lnTo>
                    <a:pt x="204" y="334"/>
                  </a:lnTo>
                  <a:lnTo>
                    <a:pt x="185" y="337"/>
                  </a:lnTo>
                  <a:lnTo>
                    <a:pt x="165" y="334"/>
                  </a:lnTo>
                  <a:lnTo>
                    <a:pt x="148" y="327"/>
                  </a:lnTo>
                  <a:lnTo>
                    <a:pt x="133" y="315"/>
                  </a:lnTo>
                  <a:lnTo>
                    <a:pt x="121" y="300"/>
                  </a:lnTo>
                  <a:lnTo>
                    <a:pt x="10" y="110"/>
                  </a:lnTo>
                  <a:lnTo>
                    <a:pt x="3" y="92"/>
                  </a:lnTo>
                  <a:lnTo>
                    <a:pt x="0" y="73"/>
                  </a:lnTo>
                  <a:lnTo>
                    <a:pt x="3" y="55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6" y="10"/>
                  </a:lnTo>
                  <a:lnTo>
                    <a:pt x="56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12"/>
            <p:cNvSpPr>
              <a:spLocks/>
            </p:cNvSpPr>
            <p:nvPr/>
          </p:nvSpPr>
          <p:spPr bwMode="auto">
            <a:xfrm>
              <a:off x="5094" y="532"/>
              <a:ext cx="68" cy="51"/>
            </a:xfrm>
            <a:custGeom>
              <a:avLst/>
              <a:gdLst>
                <a:gd name="T0" fmla="*/ 73 w 338"/>
                <a:gd name="T1" fmla="*/ 0 h 256"/>
                <a:gd name="T2" fmla="*/ 91 w 338"/>
                <a:gd name="T3" fmla="*/ 3 h 256"/>
                <a:gd name="T4" fmla="*/ 110 w 338"/>
                <a:gd name="T5" fmla="*/ 10 h 256"/>
                <a:gd name="T6" fmla="*/ 302 w 338"/>
                <a:gd name="T7" fmla="*/ 119 h 256"/>
                <a:gd name="T8" fmla="*/ 317 w 338"/>
                <a:gd name="T9" fmla="*/ 132 h 256"/>
                <a:gd name="T10" fmla="*/ 328 w 338"/>
                <a:gd name="T11" fmla="*/ 146 h 256"/>
                <a:gd name="T12" fmla="*/ 335 w 338"/>
                <a:gd name="T13" fmla="*/ 164 h 256"/>
                <a:gd name="T14" fmla="*/ 338 w 338"/>
                <a:gd name="T15" fmla="*/ 182 h 256"/>
                <a:gd name="T16" fmla="*/ 335 w 338"/>
                <a:gd name="T17" fmla="*/ 201 h 256"/>
                <a:gd name="T18" fmla="*/ 328 w 338"/>
                <a:gd name="T19" fmla="*/ 219 h 256"/>
                <a:gd name="T20" fmla="*/ 316 w 338"/>
                <a:gd name="T21" fmla="*/ 235 h 256"/>
                <a:gd name="T22" fmla="*/ 301 w 338"/>
                <a:gd name="T23" fmla="*/ 247 h 256"/>
                <a:gd name="T24" fmla="*/ 282 w 338"/>
                <a:gd name="T25" fmla="*/ 254 h 256"/>
                <a:gd name="T26" fmla="*/ 264 w 338"/>
                <a:gd name="T27" fmla="*/ 256 h 256"/>
                <a:gd name="T28" fmla="*/ 245 w 338"/>
                <a:gd name="T29" fmla="*/ 254 h 256"/>
                <a:gd name="T30" fmla="*/ 227 w 338"/>
                <a:gd name="T31" fmla="*/ 245 h 256"/>
                <a:gd name="T32" fmla="*/ 36 w 338"/>
                <a:gd name="T33" fmla="*/ 137 h 256"/>
                <a:gd name="T34" fmla="*/ 20 w 338"/>
                <a:gd name="T35" fmla="*/ 125 h 256"/>
                <a:gd name="T36" fmla="*/ 9 w 338"/>
                <a:gd name="T37" fmla="*/ 109 h 256"/>
                <a:gd name="T38" fmla="*/ 2 w 338"/>
                <a:gd name="T39" fmla="*/ 92 h 256"/>
                <a:gd name="T40" fmla="*/ 0 w 338"/>
                <a:gd name="T41" fmla="*/ 73 h 256"/>
                <a:gd name="T42" fmla="*/ 2 w 338"/>
                <a:gd name="T43" fmla="*/ 54 h 256"/>
                <a:gd name="T44" fmla="*/ 9 w 338"/>
                <a:gd name="T45" fmla="*/ 36 h 256"/>
                <a:gd name="T46" fmla="*/ 21 w 338"/>
                <a:gd name="T47" fmla="*/ 21 h 256"/>
                <a:gd name="T48" fmla="*/ 37 w 338"/>
                <a:gd name="T49" fmla="*/ 10 h 256"/>
                <a:gd name="T50" fmla="*/ 54 w 338"/>
                <a:gd name="T51" fmla="*/ 3 h 256"/>
                <a:gd name="T52" fmla="*/ 73 w 338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256">
                  <a:moveTo>
                    <a:pt x="73" y="0"/>
                  </a:moveTo>
                  <a:lnTo>
                    <a:pt x="91" y="3"/>
                  </a:lnTo>
                  <a:lnTo>
                    <a:pt x="110" y="10"/>
                  </a:lnTo>
                  <a:lnTo>
                    <a:pt x="302" y="119"/>
                  </a:lnTo>
                  <a:lnTo>
                    <a:pt x="317" y="132"/>
                  </a:lnTo>
                  <a:lnTo>
                    <a:pt x="328" y="146"/>
                  </a:lnTo>
                  <a:lnTo>
                    <a:pt x="335" y="164"/>
                  </a:lnTo>
                  <a:lnTo>
                    <a:pt x="338" y="182"/>
                  </a:lnTo>
                  <a:lnTo>
                    <a:pt x="335" y="201"/>
                  </a:lnTo>
                  <a:lnTo>
                    <a:pt x="328" y="219"/>
                  </a:lnTo>
                  <a:lnTo>
                    <a:pt x="316" y="235"/>
                  </a:lnTo>
                  <a:lnTo>
                    <a:pt x="301" y="247"/>
                  </a:lnTo>
                  <a:lnTo>
                    <a:pt x="282" y="254"/>
                  </a:lnTo>
                  <a:lnTo>
                    <a:pt x="264" y="256"/>
                  </a:lnTo>
                  <a:lnTo>
                    <a:pt x="245" y="254"/>
                  </a:lnTo>
                  <a:lnTo>
                    <a:pt x="227" y="245"/>
                  </a:lnTo>
                  <a:lnTo>
                    <a:pt x="36" y="137"/>
                  </a:lnTo>
                  <a:lnTo>
                    <a:pt x="20" y="125"/>
                  </a:lnTo>
                  <a:lnTo>
                    <a:pt x="9" y="109"/>
                  </a:lnTo>
                  <a:lnTo>
                    <a:pt x="2" y="92"/>
                  </a:lnTo>
                  <a:lnTo>
                    <a:pt x="0" y="73"/>
                  </a:lnTo>
                  <a:lnTo>
                    <a:pt x="2" y="54"/>
                  </a:lnTo>
                  <a:lnTo>
                    <a:pt x="9" y="36"/>
                  </a:lnTo>
                  <a:lnTo>
                    <a:pt x="21" y="21"/>
                  </a:lnTo>
                  <a:lnTo>
                    <a:pt x="37" y="10"/>
                  </a:lnTo>
                  <a:lnTo>
                    <a:pt x="54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13"/>
            <p:cNvSpPr>
              <a:spLocks/>
            </p:cNvSpPr>
            <p:nvPr/>
          </p:nvSpPr>
          <p:spPr bwMode="auto">
            <a:xfrm>
              <a:off x="5050" y="696"/>
              <a:ext cx="73" cy="30"/>
            </a:xfrm>
            <a:custGeom>
              <a:avLst/>
              <a:gdLst>
                <a:gd name="T0" fmla="*/ 73 w 368"/>
                <a:gd name="T1" fmla="*/ 0 h 147"/>
                <a:gd name="T2" fmla="*/ 295 w 368"/>
                <a:gd name="T3" fmla="*/ 0 h 147"/>
                <a:gd name="T4" fmla="*/ 314 w 368"/>
                <a:gd name="T5" fmla="*/ 3 h 147"/>
                <a:gd name="T6" fmla="*/ 332 w 368"/>
                <a:gd name="T7" fmla="*/ 11 h 147"/>
                <a:gd name="T8" fmla="*/ 347 w 368"/>
                <a:gd name="T9" fmla="*/ 21 h 147"/>
                <a:gd name="T10" fmla="*/ 359 w 368"/>
                <a:gd name="T11" fmla="*/ 37 h 147"/>
                <a:gd name="T12" fmla="*/ 366 w 368"/>
                <a:gd name="T13" fmla="*/ 54 h 147"/>
                <a:gd name="T14" fmla="*/ 368 w 368"/>
                <a:gd name="T15" fmla="*/ 74 h 147"/>
                <a:gd name="T16" fmla="*/ 366 w 368"/>
                <a:gd name="T17" fmla="*/ 93 h 147"/>
                <a:gd name="T18" fmla="*/ 359 w 368"/>
                <a:gd name="T19" fmla="*/ 110 h 147"/>
                <a:gd name="T20" fmla="*/ 347 w 368"/>
                <a:gd name="T21" fmla="*/ 125 h 147"/>
                <a:gd name="T22" fmla="*/ 332 w 368"/>
                <a:gd name="T23" fmla="*/ 136 h 147"/>
                <a:gd name="T24" fmla="*/ 314 w 368"/>
                <a:gd name="T25" fmla="*/ 144 h 147"/>
                <a:gd name="T26" fmla="*/ 295 w 368"/>
                <a:gd name="T27" fmla="*/ 147 h 147"/>
                <a:gd name="T28" fmla="*/ 73 w 368"/>
                <a:gd name="T29" fmla="*/ 147 h 147"/>
                <a:gd name="T30" fmla="*/ 54 w 368"/>
                <a:gd name="T31" fmla="*/ 144 h 147"/>
                <a:gd name="T32" fmla="*/ 37 w 368"/>
                <a:gd name="T33" fmla="*/ 136 h 147"/>
                <a:gd name="T34" fmla="*/ 21 w 368"/>
                <a:gd name="T35" fmla="*/ 125 h 147"/>
                <a:gd name="T36" fmla="*/ 11 w 368"/>
                <a:gd name="T37" fmla="*/ 110 h 147"/>
                <a:gd name="T38" fmla="*/ 2 w 368"/>
                <a:gd name="T39" fmla="*/ 93 h 147"/>
                <a:gd name="T40" fmla="*/ 0 w 368"/>
                <a:gd name="T41" fmla="*/ 74 h 147"/>
                <a:gd name="T42" fmla="*/ 2 w 368"/>
                <a:gd name="T43" fmla="*/ 54 h 147"/>
                <a:gd name="T44" fmla="*/ 11 w 368"/>
                <a:gd name="T45" fmla="*/ 37 h 147"/>
                <a:gd name="T46" fmla="*/ 21 w 368"/>
                <a:gd name="T47" fmla="*/ 21 h 147"/>
                <a:gd name="T48" fmla="*/ 37 w 368"/>
                <a:gd name="T49" fmla="*/ 11 h 147"/>
                <a:gd name="T50" fmla="*/ 54 w 368"/>
                <a:gd name="T51" fmla="*/ 3 h 147"/>
                <a:gd name="T52" fmla="*/ 73 w 368"/>
                <a:gd name="T5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8" h="147">
                  <a:moveTo>
                    <a:pt x="73" y="0"/>
                  </a:moveTo>
                  <a:lnTo>
                    <a:pt x="295" y="0"/>
                  </a:lnTo>
                  <a:lnTo>
                    <a:pt x="314" y="3"/>
                  </a:lnTo>
                  <a:lnTo>
                    <a:pt x="332" y="11"/>
                  </a:lnTo>
                  <a:lnTo>
                    <a:pt x="347" y="21"/>
                  </a:lnTo>
                  <a:lnTo>
                    <a:pt x="359" y="37"/>
                  </a:lnTo>
                  <a:lnTo>
                    <a:pt x="366" y="54"/>
                  </a:lnTo>
                  <a:lnTo>
                    <a:pt x="368" y="74"/>
                  </a:lnTo>
                  <a:lnTo>
                    <a:pt x="366" y="93"/>
                  </a:lnTo>
                  <a:lnTo>
                    <a:pt x="359" y="110"/>
                  </a:lnTo>
                  <a:lnTo>
                    <a:pt x="347" y="125"/>
                  </a:lnTo>
                  <a:lnTo>
                    <a:pt x="332" y="136"/>
                  </a:lnTo>
                  <a:lnTo>
                    <a:pt x="314" y="144"/>
                  </a:lnTo>
                  <a:lnTo>
                    <a:pt x="295" y="147"/>
                  </a:lnTo>
                  <a:lnTo>
                    <a:pt x="73" y="147"/>
                  </a:lnTo>
                  <a:lnTo>
                    <a:pt x="54" y="144"/>
                  </a:lnTo>
                  <a:lnTo>
                    <a:pt x="37" y="136"/>
                  </a:lnTo>
                  <a:lnTo>
                    <a:pt x="21" y="125"/>
                  </a:lnTo>
                  <a:lnTo>
                    <a:pt x="11" y="110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4"/>
                  </a:lnTo>
                  <a:lnTo>
                    <a:pt x="11" y="37"/>
                  </a:lnTo>
                  <a:lnTo>
                    <a:pt x="21" y="21"/>
                  </a:lnTo>
                  <a:lnTo>
                    <a:pt x="37" y="11"/>
                  </a:lnTo>
                  <a:lnTo>
                    <a:pt x="54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14"/>
            <p:cNvSpPr>
              <a:spLocks/>
            </p:cNvSpPr>
            <p:nvPr/>
          </p:nvSpPr>
          <p:spPr bwMode="auto">
            <a:xfrm>
              <a:off x="5094" y="839"/>
              <a:ext cx="68" cy="51"/>
            </a:xfrm>
            <a:custGeom>
              <a:avLst/>
              <a:gdLst>
                <a:gd name="T0" fmla="*/ 264 w 338"/>
                <a:gd name="T1" fmla="*/ 0 h 257"/>
                <a:gd name="T2" fmla="*/ 284 w 338"/>
                <a:gd name="T3" fmla="*/ 4 h 257"/>
                <a:gd name="T4" fmla="*/ 301 w 338"/>
                <a:gd name="T5" fmla="*/ 10 h 257"/>
                <a:gd name="T6" fmla="*/ 316 w 338"/>
                <a:gd name="T7" fmla="*/ 22 h 257"/>
                <a:gd name="T8" fmla="*/ 328 w 338"/>
                <a:gd name="T9" fmla="*/ 38 h 257"/>
                <a:gd name="T10" fmla="*/ 335 w 338"/>
                <a:gd name="T11" fmla="*/ 55 h 257"/>
                <a:gd name="T12" fmla="*/ 338 w 338"/>
                <a:gd name="T13" fmla="*/ 75 h 257"/>
                <a:gd name="T14" fmla="*/ 335 w 338"/>
                <a:gd name="T15" fmla="*/ 93 h 257"/>
                <a:gd name="T16" fmla="*/ 328 w 338"/>
                <a:gd name="T17" fmla="*/ 110 h 257"/>
                <a:gd name="T18" fmla="*/ 316 w 338"/>
                <a:gd name="T19" fmla="*/ 126 h 257"/>
                <a:gd name="T20" fmla="*/ 302 w 338"/>
                <a:gd name="T21" fmla="*/ 138 h 257"/>
                <a:gd name="T22" fmla="*/ 110 w 338"/>
                <a:gd name="T23" fmla="*/ 247 h 257"/>
                <a:gd name="T24" fmla="*/ 92 w 338"/>
                <a:gd name="T25" fmla="*/ 254 h 257"/>
                <a:gd name="T26" fmla="*/ 73 w 338"/>
                <a:gd name="T27" fmla="*/ 257 h 257"/>
                <a:gd name="T28" fmla="*/ 54 w 338"/>
                <a:gd name="T29" fmla="*/ 254 h 257"/>
                <a:gd name="T30" fmla="*/ 37 w 338"/>
                <a:gd name="T31" fmla="*/ 248 h 257"/>
                <a:gd name="T32" fmla="*/ 21 w 338"/>
                <a:gd name="T33" fmla="*/ 236 h 257"/>
                <a:gd name="T34" fmla="*/ 9 w 338"/>
                <a:gd name="T35" fmla="*/ 220 h 257"/>
                <a:gd name="T36" fmla="*/ 2 w 338"/>
                <a:gd name="T37" fmla="*/ 203 h 257"/>
                <a:gd name="T38" fmla="*/ 0 w 338"/>
                <a:gd name="T39" fmla="*/ 183 h 257"/>
                <a:gd name="T40" fmla="*/ 2 w 338"/>
                <a:gd name="T41" fmla="*/ 165 h 257"/>
                <a:gd name="T42" fmla="*/ 9 w 338"/>
                <a:gd name="T43" fmla="*/ 148 h 257"/>
                <a:gd name="T44" fmla="*/ 20 w 338"/>
                <a:gd name="T45" fmla="*/ 133 h 257"/>
                <a:gd name="T46" fmla="*/ 36 w 338"/>
                <a:gd name="T47" fmla="*/ 121 h 257"/>
                <a:gd name="T48" fmla="*/ 227 w 338"/>
                <a:gd name="T49" fmla="*/ 11 h 257"/>
                <a:gd name="T50" fmla="*/ 246 w 338"/>
                <a:gd name="T51" fmla="*/ 3 h 257"/>
                <a:gd name="T52" fmla="*/ 264 w 338"/>
                <a:gd name="T5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257">
                  <a:moveTo>
                    <a:pt x="264" y="0"/>
                  </a:moveTo>
                  <a:lnTo>
                    <a:pt x="284" y="4"/>
                  </a:lnTo>
                  <a:lnTo>
                    <a:pt x="301" y="10"/>
                  </a:lnTo>
                  <a:lnTo>
                    <a:pt x="316" y="22"/>
                  </a:lnTo>
                  <a:lnTo>
                    <a:pt x="328" y="38"/>
                  </a:lnTo>
                  <a:lnTo>
                    <a:pt x="335" y="55"/>
                  </a:lnTo>
                  <a:lnTo>
                    <a:pt x="338" y="75"/>
                  </a:lnTo>
                  <a:lnTo>
                    <a:pt x="335" y="93"/>
                  </a:lnTo>
                  <a:lnTo>
                    <a:pt x="328" y="110"/>
                  </a:lnTo>
                  <a:lnTo>
                    <a:pt x="316" y="126"/>
                  </a:lnTo>
                  <a:lnTo>
                    <a:pt x="302" y="138"/>
                  </a:lnTo>
                  <a:lnTo>
                    <a:pt x="110" y="247"/>
                  </a:lnTo>
                  <a:lnTo>
                    <a:pt x="92" y="254"/>
                  </a:lnTo>
                  <a:lnTo>
                    <a:pt x="73" y="257"/>
                  </a:lnTo>
                  <a:lnTo>
                    <a:pt x="54" y="254"/>
                  </a:lnTo>
                  <a:lnTo>
                    <a:pt x="37" y="248"/>
                  </a:lnTo>
                  <a:lnTo>
                    <a:pt x="21" y="236"/>
                  </a:lnTo>
                  <a:lnTo>
                    <a:pt x="9" y="220"/>
                  </a:lnTo>
                  <a:lnTo>
                    <a:pt x="2" y="203"/>
                  </a:lnTo>
                  <a:lnTo>
                    <a:pt x="0" y="183"/>
                  </a:lnTo>
                  <a:lnTo>
                    <a:pt x="2" y="165"/>
                  </a:lnTo>
                  <a:lnTo>
                    <a:pt x="9" y="148"/>
                  </a:lnTo>
                  <a:lnTo>
                    <a:pt x="20" y="133"/>
                  </a:lnTo>
                  <a:lnTo>
                    <a:pt x="36" y="121"/>
                  </a:lnTo>
                  <a:lnTo>
                    <a:pt x="227" y="11"/>
                  </a:lnTo>
                  <a:lnTo>
                    <a:pt x="246" y="3"/>
                  </a:lnTo>
                  <a:lnTo>
                    <a:pt x="2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15"/>
            <p:cNvSpPr>
              <a:spLocks/>
            </p:cNvSpPr>
            <p:nvPr/>
          </p:nvSpPr>
          <p:spPr bwMode="auto">
            <a:xfrm>
              <a:off x="5631" y="839"/>
              <a:ext cx="67" cy="51"/>
            </a:xfrm>
            <a:custGeom>
              <a:avLst/>
              <a:gdLst>
                <a:gd name="T0" fmla="*/ 73 w 338"/>
                <a:gd name="T1" fmla="*/ 0 h 257"/>
                <a:gd name="T2" fmla="*/ 93 w 338"/>
                <a:gd name="T3" fmla="*/ 3 h 257"/>
                <a:gd name="T4" fmla="*/ 111 w 338"/>
                <a:gd name="T5" fmla="*/ 11 h 257"/>
                <a:gd name="T6" fmla="*/ 302 w 338"/>
                <a:gd name="T7" fmla="*/ 121 h 257"/>
                <a:gd name="T8" fmla="*/ 318 w 338"/>
                <a:gd name="T9" fmla="*/ 133 h 257"/>
                <a:gd name="T10" fmla="*/ 328 w 338"/>
                <a:gd name="T11" fmla="*/ 148 h 257"/>
                <a:gd name="T12" fmla="*/ 336 w 338"/>
                <a:gd name="T13" fmla="*/ 165 h 257"/>
                <a:gd name="T14" fmla="*/ 338 w 338"/>
                <a:gd name="T15" fmla="*/ 183 h 257"/>
                <a:gd name="T16" fmla="*/ 336 w 338"/>
                <a:gd name="T17" fmla="*/ 203 h 257"/>
                <a:gd name="T18" fmla="*/ 328 w 338"/>
                <a:gd name="T19" fmla="*/ 220 h 257"/>
                <a:gd name="T20" fmla="*/ 316 w 338"/>
                <a:gd name="T21" fmla="*/ 236 h 257"/>
                <a:gd name="T22" fmla="*/ 301 w 338"/>
                <a:gd name="T23" fmla="*/ 248 h 257"/>
                <a:gd name="T24" fmla="*/ 284 w 338"/>
                <a:gd name="T25" fmla="*/ 254 h 257"/>
                <a:gd name="T26" fmla="*/ 265 w 338"/>
                <a:gd name="T27" fmla="*/ 257 h 257"/>
                <a:gd name="T28" fmla="*/ 245 w 338"/>
                <a:gd name="T29" fmla="*/ 254 h 257"/>
                <a:gd name="T30" fmla="*/ 227 w 338"/>
                <a:gd name="T31" fmla="*/ 247 h 257"/>
                <a:gd name="T32" fmla="*/ 36 w 338"/>
                <a:gd name="T33" fmla="*/ 138 h 257"/>
                <a:gd name="T34" fmla="*/ 21 w 338"/>
                <a:gd name="T35" fmla="*/ 126 h 257"/>
                <a:gd name="T36" fmla="*/ 9 w 338"/>
                <a:gd name="T37" fmla="*/ 110 h 257"/>
                <a:gd name="T38" fmla="*/ 2 w 338"/>
                <a:gd name="T39" fmla="*/ 93 h 257"/>
                <a:gd name="T40" fmla="*/ 0 w 338"/>
                <a:gd name="T41" fmla="*/ 75 h 257"/>
                <a:gd name="T42" fmla="*/ 2 w 338"/>
                <a:gd name="T43" fmla="*/ 55 h 257"/>
                <a:gd name="T44" fmla="*/ 9 w 338"/>
                <a:gd name="T45" fmla="*/ 38 h 257"/>
                <a:gd name="T46" fmla="*/ 21 w 338"/>
                <a:gd name="T47" fmla="*/ 22 h 257"/>
                <a:gd name="T48" fmla="*/ 37 w 338"/>
                <a:gd name="T49" fmla="*/ 10 h 257"/>
                <a:gd name="T50" fmla="*/ 54 w 338"/>
                <a:gd name="T51" fmla="*/ 4 h 257"/>
                <a:gd name="T52" fmla="*/ 73 w 338"/>
                <a:gd name="T5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257">
                  <a:moveTo>
                    <a:pt x="73" y="0"/>
                  </a:moveTo>
                  <a:lnTo>
                    <a:pt x="93" y="3"/>
                  </a:lnTo>
                  <a:lnTo>
                    <a:pt x="111" y="11"/>
                  </a:lnTo>
                  <a:lnTo>
                    <a:pt x="302" y="121"/>
                  </a:lnTo>
                  <a:lnTo>
                    <a:pt x="318" y="133"/>
                  </a:lnTo>
                  <a:lnTo>
                    <a:pt x="328" y="148"/>
                  </a:lnTo>
                  <a:lnTo>
                    <a:pt x="336" y="165"/>
                  </a:lnTo>
                  <a:lnTo>
                    <a:pt x="338" y="183"/>
                  </a:lnTo>
                  <a:lnTo>
                    <a:pt x="336" y="203"/>
                  </a:lnTo>
                  <a:lnTo>
                    <a:pt x="328" y="220"/>
                  </a:lnTo>
                  <a:lnTo>
                    <a:pt x="316" y="236"/>
                  </a:lnTo>
                  <a:lnTo>
                    <a:pt x="301" y="248"/>
                  </a:lnTo>
                  <a:lnTo>
                    <a:pt x="284" y="254"/>
                  </a:lnTo>
                  <a:lnTo>
                    <a:pt x="265" y="257"/>
                  </a:lnTo>
                  <a:lnTo>
                    <a:pt x="245" y="254"/>
                  </a:lnTo>
                  <a:lnTo>
                    <a:pt x="227" y="247"/>
                  </a:lnTo>
                  <a:lnTo>
                    <a:pt x="36" y="138"/>
                  </a:lnTo>
                  <a:lnTo>
                    <a:pt x="21" y="126"/>
                  </a:lnTo>
                  <a:lnTo>
                    <a:pt x="9" y="110"/>
                  </a:lnTo>
                  <a:lnTo>
                    <a:pt x="2" y="93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9" y="38"/>
                  </a:lnTo>
                  <a:lnTo>
                    <a:pt x="21" y="22"/>
                  </a:lnTo>
                  <a:lnTo>
                    <a:pt x="37" y="10"/>
                  </a:lnTo>
                  <a:lnTo>
                    <a:pt x="54" y="4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16"/>
            <p:cNvSpPr>
              <a:spLocks/>
            </p:cNvSpPr>
            <p:nvPr/>
          </p:nvSpPr>
          <p:spPr bwMode="auto">
            <a:xfrm>
              <a:off x="5669" y="696"/>
              <a:ext cx="74" cy="30"/>
            </a:xfrm>
            <a:custGeom>
              <a:avLst/>
              <a:gdLst>
                <a:gd name="T0" fmla="*/ 74 w 369"/>
                <a:gd name="T1" fmla="*/ 0 h 147"/>
                <a:gd name="T2" fmla="*/ 295 w 369"/>
                <a:gd name="T3" fmla="*/ 0 h 147"/>
                <a:gd name="T4" fmla="*/ 315 w 369"/>
                <a:gd name="T5" fmla="*/ 3 h 147"/>
                <a:gd name="T6" fmla="*/ 333 w 369"/>
                <a:gd name="T7" fmla="*/ 11 h 147"/>
                <a:gd name="T8" fmla="*/ 347 w 369"/>
                <a:gd name="T9" fmla="*/ 21 h 147"/>
                <a:gd name="T10" fmla="*/ 358 w 369"/>
                <a:gd name="T11" fmla="*/ 37 h 147"/>
                <a:gd name="T12" fmla="*/ 366 w 369"/>
                <a:gd name="T13" fmla="*/ 54 h 147"/>
                <a:gd name="T14" fmla="*/ 369 w 369"/>
                <a:gd name="T15" fmla="*/ 74 h 147"/>
                <a:gd name="T16" fmla="*/ 366 w 369"/>
                <a:gd name="T17" fmla="*/ 93 h 147"/>
                <a:gd name="T18" fmla="*/ 358 w 369"/>
                <a:gd name="T19" fmla="*/ 110 h 147"/>
                <a:gd name="T20" fmla="*/ 347 w 369"/>
                <a:gd name="T21" fmla="*/ 125 h 147"/>
                <a:gd name="T22" fmla="*/ 333 w 369"/>
                <a:gd name="T23" fmla="*/ 136 h 147"/>
                <a:gd name="T24" fmla="*/ 315 w 369"/>
                <a:gd name="T25" fmla="*/ 144 h 147"/>
                <a:gd name="T26" fmla="*/ 295 w 369"/>
                <a:gd name="T27" fmla="*/ 147 h 147"/>
                <a:gd name="T28" fmla="*/ 74 w 369"/>
                <a:gd name="T29" fmla="*/ 147 h 147"/>
                <a:gd name="T30" fmla="*/ 55 w 369"/>
                <a:gd name="T31" fmla="*/ 144 h 147"/>
                <a:gd name="T32" fmla="*/ 37 w 369"/>
                <a:gd name="T33" fmla="*/ 136 h 147"/>
                <a:gd name="T34" fmla="*/ 22 w 369"/>
                <a:gd name="T35" fmla="*/ 125 h 147"/>
                <a:gd name="T36" fmla="*/ 10 w 369"/>
                <a:gd name="T37" fmla="*/ 110 h 147"/>
                <a:gd name="T38" fmla="*/ 3 w 369"/>
                <a:gd name="T39" fmla="*/ 93 h 147"/>
                <a:gd name="T40" fmla="*/ 0 w 369"/>
                <a:gd name="T41" fmla="*/ 74 h 147"/>
                <a:gd name="T42" fmla="*/ 3 w 369"/>
                <a:gd name="T43" fmla="*/ 54 h 147"/>
                <a:gd name="T44" fmla="*/ 10 w 369"/>
                <a:gd name="T45" fmla="*/ 37 h 147"/>
                <a:gd name="T46" fmla="*/ 22 w 369"/>
                <a:gd name="T47" fmla="*/ 21 h 147"/>
                <a:gd name="T48" fmla="*/ 37 w 369"/>
                <a:gd name="T49" fmla="*/ 11 h 147"/>
                <a:gd name="T50" fmla="*/ 55 w 369"/>
                <a:gd name="T51" fmla="*/ 3 h 147"/>
                <a:gd name="T52" fmla="*/ 74 w 369"/>
                <a:gd name="T5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9" h="147">
                  <a:moveTo>
                    <a:pt x="74" y="0"/>
                  </a:moveTo>
                  <a:lnTo>
                    <a:pt x="295" y="0"/>
                  </a:lnTo>
                  <a:lnTo>
                    <a:pt x="315" y="3"/>
                  </a:lnTo>
                  <a:lnTo>
                    <a:pt x="333" y="11"/>
                  </a:lnTo>
                  <a:lnTo>
                    <a:pt x="347" y="21"/>
                  </a:lnTo>
                  <a:lnTo>
                    <a:pt x="358" y="37"/>
                  </a:lnTo>
                  <a:lnTo>
                    <a:pt x="366" y="54"/>
                  </a:lnTo>
                  <a:lnTo>
                    <a:pt x="369" y="74"/>
                  </a:lnTo>
                  <a:lnTo>
                    <a:pt x="366" y="93"/>
                  </a:lnTo>
                  <a:lnTo>
                    <a:pt x="358" y="110"/>
                  </a:lnTo>
                  <a:lnTo>
                    <a:pt x="347" y="125"/>
                  </a:lnTo>
                  <a:lnTo>
                    <a:pt x="333" y="136"/>
                  </a:lnTo>
                  <a:lnTo>
                    <a:pt x="315" y="144"/>
                  </a:lnTo>
                  <a:lnTo>
                    <a:pt x="295" y="147"/>
                  </a:lnTo>
                  <a:lnTo>
                    <a:pt x="74" y="147"/>
                  </a:lnTo>
                  <a:lnTo>
                    <a:pt x="55" y="144"/>
                  </a:lnTo>
                  <a:lnTo>
                    <a:pt x="37" y="136"/>
                  </a:lnTo>
                  <a:lnTo>
                    <a:pt x="22" y="125"/>
                  </a:lnTo>
                  <a:lnTo>
                    <a:pt x="10" y="110"/>
                  </a:lnTo>
                  <a:lnTo>
                    <a:pt x="3" y="93"/>
                  </a:lnTo>
                  <a:lnTo>
                    <a:pt x="0" y="74"/>
                  </a:lnTo>
                  <a:lnTo>
                    <a:pt x="3" y="54"/>
                  </a:lnTo>
                  <a:lnTo>
                    <a:pt x="10" y="37"/>
                  </a:lnTo>
                  <a:lnTo>
                    <a:pt x="22" y="21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17"/>
            <p:cNvSpPr>
              <a:spLocks/>
            </p:cNvSpPr>
            <p:nvPr/>
          </p:nvSpPr>
          <p:spPr bwMode="auto">
            <a:xfrm>
              <a:off x="5631" y="532"/>
              <a:ext cx="67" cy="51"/>
            </a:xfrm>
            <a:custGeom>
              <a:avLst/>
              <a:gdLst>
                <a:gd name="T0" fmla="*/ 265 w 338"/>
                <a:gd name="T1" fmla="*/ 0 h 256"/>
                <a:gd name="T2" fmla="*/ 284 w 338"/>
                <a:gd name="T3" fmla="*/ 3 h 256"/>
                <a:gd name="T4" fmla="*/ 301 w 338"/>
                <a:gd name="T5" fmla="*/ 10 h 256"/>
                <a:gd name="T6" fmla="*/ 316 w 338"/>
                <a:gd name="T7" fmla="*/ 21 h 256"/>
                <a:gd name="T8" fmla="*/ 328 w 338"/>
                <a:gd name="T9" fmla="*/ 36 h 256"/>
                <a:gd name="T10" fmla="*/ 336 w 338"/>
                <a:gd name="T11" fmla="*/ 54 h 256"/>
                <a:gd name="T12" fmla="*/ 338 w 338"/>
                <a:gd name="T13" fmla="*/ 73 h 256"/>
                <a:gd name="T14" fmla="*/ 336 w 338"/>
                <a:gd name="T15" fmla="*/ 92 h 256"/>
                <a:gd name="T16" fmla="*/ 328 w 338"/>
                <a:gd name="T17" fmla="*/ 109 h 256"/>
                <a:gd name="T18" fmla="*/ 318 w 338"/>
                <a:gd name="T19" fmla="*/ 125 h 256"/>
                <a:gd name="T20" fmla="*/ 302 w 338"/>
                <a:gd name="T21" fmla="*/ 137 h 256"/>
                <a:gd name="T22" fmla="*/ 111 w 338"/>
                <a:gd name="T23" fmla="*/ 245 h 256"/>
                <a:gd name="T24" fmla="*/ 93 w 338"/>
                <a:gd name="T25" fmla="*/ 254 h 256"/>
                <a:gd name="T26" fmla="*/ 73 w 338"/>
                <a:gd name="T27" fmla="*/ 256 h 256"/>
                <a:gd name="T28" fmla="*/ 55 w 338"/>
                <a:gd name="T29" fmla="*/ 254 h 256"/>
                <a:gd name="T30" fmla="*/ 37 w 338"/>
                <a:gd name="T31" fmla="*/ 247 h 256"/>
                <a:gd name="T32" fmla="*/ 21 w 338"/>
                <a:gd name="T33" fmla="*/ 235 h 256"/>
                <a:gd name="T34" fmla="*/ 9 w 338"/>
                <a:gd name="T35" fmla="*/ 219 h 256"/>
                <a:gd name="T36" fmla="*/ 2 w 338"/>
                <a:gd name="T37" fmla="*/ 201 h 256"/>
                <a:gd name="T38" fmla="*/ 0 w 338"/>
                <a:gd name="T39" fmla="*/ 182 h 256"/>
                <a:gd name="T40" fmla="*/ 2 w 338"/>
                <a:gd name="T41" fmla="*/ 164 h 256"/>
                <a:gd name="T42" fmla="*/ 9 w 338"/>
                <a:gd name="T43" fmla="*/ 146 h 256"/>
                <a:gd name="T44" fmla="*/ 21 w 338"/>
                <a:gd name="T45" fmla="*/ 132 h 256"/>
                <a:gd name="T46" fmla="*/ 36 w 338"/>
                <a:gd name="T47" fmla="*/ 119 h 256"/>
                <a:gd name="T48" fmla="*/ 227 w 338"/>
                <a:gd name="T49" fmla="*/ 10 h 256"/>
                <a:gd name="T50" fmla="*/ 247 w 338"/>
                <a:gd name="T51" fmla="*/ 3 h 256"/>
                <a:gd name="T52" fmla="*/ 265 w 338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256">
                  <a:moveTo>
                    <a:pt x="265" y="0"/>
                  </a:moveTo>
                  <a:lnTo>
                    <a:pt x="284" y="3"/>
                  </a:lnTo>
                  <a:lnTo>
                    <a:pt x="301" y="10"/>
                  </a:lnTo>
                  <a:lnTo>
                    <a:pt x="316" y="21"/>
                  </a:lnTo>
                  <a:lnTo>
                    <a:pt x="328" y="36"/>
                  </a:lnTo>
                  <a:lnTo>
                    <a:pt x="336" y="54"/>
                  </a:lnTo>
                  <a:lnTo>
                    <a:pt x="338" y="73"/>
                  </a:lnTo>
                  <a:lnTo>
                    <a:pt x="336" y="92"/>
                  </a:lnTo>
                  <a:lnTo>
                    <a:pt x="328" y="109"/>
                  </a:lnTo>
                  <a:lnTo>
                    <a:pt x="318" y="125"/>
                  </a:lnTo>
                  <a:lnTo>
                    <a:pt x="302" y="137"/>
                  </a:lnTo>
                  <a:lnTo>
                    <a:pt x="111" y="245"/>
                  </a:lnTo>
                  <a:lnTo>
                    <a:pt x="93" y="254"/>
                  </a:lnTo>
                  <a:lnTo>
                    <a:pt x="73" y="256"/>
                  </a:lnTo>
                  <a:lnTo>
                    <a:pt x="55" y="254"/>
                  </a:lnTo>
                  <a:lnTo>
                    <a:pt x="37" y="247"/>
                  </a:lnTo>
                  <a:lnTo>
                    <a:pt x="21" y="235"/>
                  </a:lnTo>
                  <a:lnTo>
                    <a:pt x="9" y="219"/>
                  </a:lnTo>
                  <a:lnTo>
                    <a:pt x="2" y="201"/>
                  </a:lnTo>
                  <a:lnTo>
                    <a:pt x="0" y="182"/>
                  </a:lnTo>
                  <a:lnTo>
                    <a:pt x="2" y="164"/>
                  </a:lnTo>
                  <a:lnTo>
                    <a:pt x="9" y="146"/>
                  </a:lnTo>
                  <a:lnTo>
                    <a:pt x="21" y="132"/>
                  </a:lnTo>
                  <a:lnTo>
                    <a:pt x="36" y="119"/>
                  </a:lnTo>
                  <a:lnTo>
                    <a:pt x="227" y="10"/>
                  </a:lnTo>
                  <a:lnTo>
                    <a:pt x="247" y="3"/>
                  </a:lnTo>
                  <a:lnTo>
                    <a:pt x="2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18"/>
            <p:cNvSpPr>
              <a:spLocks/>
            </p:cNvSpPr>
            <p:nvPr/>
          </p:nvSpPr>
          <p:spPr bwMode="auto">
            <a:xfrm>
              <a:off x="5525" y="411"/>
              <a:ext cx="52" cy="67"/>
            </a:xfrm>
            <a:custGeom>
              <a:avLst/>
              <a:gdLst>
                <a:gd name="T0" fmla="*/ 183 w 257"/>
                <a:gd name="T1" fmla="*/ 0 h 336"/>
                <a:gd name="T2" fmla="*/ 202 w 257"/>
                <a:gd name="T3" fmla="*/ 2 h 336"/>
                <a:gd name="T4" fmla="*/ 220 w 257"/>
                <a:gd name="T5" fmla="*/ 10 h 336"/>
                <a:gd name="T6" fmla="*/ 236 w 257"/>
                <a:gd name="T7" fmla="*/ 22 h 336"/>
                <a:gd name="T8" fmla="*/ 248 w 257"/>
                <a:gd name="T9" fmla="*/ 37 h 336"/>
                <a:gd name="T10" fmla="*/ 255 w 257"/>
                <a:gd name="T11" fmla="*/ 55 h 336"/>
                <a:gd name="T12" fmla="*/ 257 w 257"/>
                <a:gd name="T13" fmla="*/ 73 h 336"/>
                <a:gd name="T14" fmla="*/ 255 w 257"/>
                <a:gd name="T15" fmla="*/ 92 h 336"/>
                <a:gd name="T16" fmla="*/ 248 w 257"/>
                <a:gd name="T17" fmla="*/ 110 h 336"/>
                <a:gd name="T18" fmla="*/ 137 w 257"/>
                <a:gd name="T19" fmla="*/ 300 h 336"/>
                <a:gd name="T20" fmla="*/ 125 w 257"/>
                <a:gd name="T21" fmla="*/ 315 h 336"/>
                <a:gd name="T22" fmla="*/ 109 w 257"/>
                <a:gd name="T23" fmla="*/ 327 h 336"/>
                <a:gd name="T24" fmla="*/ 92 w 257"/>
                <a:gd name="T25" fmla="*/ 333 h 336"/>
                <a:gd name="T26" fmla="*/ 73 w 257"/>
                <a:gd name="T27" fmla="*/ 336 h 336"/>
                <a:gd name="T28" fmla="*/ 55 w 257"/>
                <a:gd name="T29" fmla="*/ 333 h 336"/>
                <a:gd name="T30" fmla="*/ 37 w 257"/>
                <a:gd name="T31" fmla="*/ 326 h 336"/>
                <a:gd name="T32" fmla="*/ 20 w 257"/>
                <a:gd name="T33" fmla="*/ 314 h 336"/>
                <a:gd name="T34" fmla="*/ 9 w 257"/>
                <a:gd name="T35" fmla="*/ 300 h 336"/>
                <a:gd name="T36" fmla="*/ 2 w 257"/>
                <a:gd name="T37" fmla="*/ 282 h 336"/>
                <a:gd name="T38" fmla="*/ 0 w 257"/>
                <a:gd name="T39" fmla="*/ 264 h 336"/>
                <a:gd name="T40" fmla="*/ 2 w 257"/>
                <a:gd name="T41" fmla="*/ 245 h 336"/>
                <a:gd name="T42" fmla="*/ 9 w 257"/>
                <a:gd name="T43" fmla="*/ 227 h 336"/>
                <a:gd name="T44" fmla="*/ 120 w 257"/>
                <a:gd name="T45" fmla="*/ 37 h 336"/>
                <a:gd name="T46" fmla="*/ 132 w 257"/>
                <a:gd name="T47" fmla="*/ 21 h 336"/>
                <a:gd name="T48" fmla="*/ 148 w 257"/>
                <a:gd name="T49" fmla="*/ 9 h 336"/>
                <a:gd name="T50" fmla="*/ 165 w 257"/>
                <a:gd name="T51" fmla="*/ 2 h 336"/>
                <a:gd name="T52" fmla="*/ 183 w 257"/>
                <a:gd name="T5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7" h="336">
                  <a:moveTo>
                    <a:pt x="183" y="0"/>
                  </a:moveTo>
                  <a:lnTo>
                    <a:pt x="202" y="2"/>
                  </a:lnTo>
                  <a:lnTo>
                    <a:pt x="220" y="10"/>
                  </a:lnTo>
                  <a:lnTo>
                    <a:pt x="236" y="22"/>
                  </a:lnTo>
                  <a:lnTo>
                    <a:pt x="248" y="37"/>
                  </a:lnTo>
                  <a:lnTo>
                    <a:pt x="255" y="55"/>
                  </a:lnTo>
                  <a:lnTo>
                    <a:pt x="257" y="73"/>
                  </a:lnTo>
                  <a:lnTo>
                    <a:pt x="255" y="92"/>
                  </a:lnTo>
                  <a:lnTo>
                    <a:pt x="248" y="110"/>
                  </a:lnTo>
                  <a:lnTo>
                    <a:pt x="137" y="300"/>
                  </a:lnTo>
                  <a:lnTo>
                    <a:pt x="125" y="315"/>
                  </a:lnTo>
                  <a:lnTo>
                    <a:pt x="109" y="327"/>
                  </a:lnTo>
                  <a:lnTo>
                    <a:pt x="92" y="333"/>
                  </a:lnTo>
                  <a:lnTo>
                    <a:pt x="73" y="336"/>
                  </a:lnTo>
                  <a:lnTo>
                    <a:pt x="55" y="333"/>
                  </a:lnTo>
                  <a:lnTo>
                    <a:pt x="37" y="326"/>
                  </a:lnTo>
                  <a:lnTo>
                    <a:pt x="20" y="314"/>
                  </a:lnTo>
                  <a:lnTo>
                    <a:pt x="9" y="300"/>
                  </a:lnTo>
                  <a:lnTo>
                    <a:pt x="2" y="282"/>
                  </a:lnTo>
                  <a:lnTo>
                    <a:pt x="0" y="264"/>
                  </a:lnTo>
                  <a:lnTo>
                    <a:pt x="2" y="245"/>
                  </a:lnTo>
                  <a:lnTo>
                    <a:pt x="9" y="227"/>
                  </a:lnTo>
                  <a:lnTo>
                    <a:pt x="120" y="37"/>
                  </a:lnTo>
                  <a:lnTo>
                    <a:pt x="132" y="21"/>
                  </a:lnTo>
                  <a:lnTo>
                    <a:pt x="148" y="9"/>
                  </a:lnTo>
                  <a:lnTo>
                    <a:pt x="165" y="2"/>
                  </a:lnTo>
                  <a:lnTo>
                    <a:pt x="1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19"/>
            <p:cNvSpPr>
              <a:spLocks/>
            </p:cNvSpPr>
            <p:nvPr/>
          </p:nvSpPr>
          <p:spPr bwMode="auto">
            <a:xfrm>
              <a:off x="5361" y="588"/>
              <a:ext cx="71" cy="228"/>
            </a:xfrm>
            <a:custGeom>
              <a:avLst/>
              <a:gdLst>
                <a:gd name="T0" fmla="*/ 177 w 354"/>
                <a:gd name="T1" fmla="*/ 0 h 1140"/>
                <a:gd name="T2" fmla="*/ 213 w 354"/>
                <a:gd name="T3" fmla="*/ 3 h 1140"/>
                <a:gd name="T4" fmla="*/ 245 w 354"/>
                <a:gd name="T5" fmla="*/ 9 h 1140"/>
                <a:gd name="T6" fmla="*/ 274 w 354"/>
                <a:gd name="T7" fmla="*/ 19 h 1140"/>
                <a:gd name="T8" fmla="*/ 298 w 354"/>
                <a:gd name="T9" fmla="*/ 35 h 1140"/>
                <a:gd name="T10" fmla="*/ 318 w 354"/>
                <a:gd name="T11" fmla="*/ 54 h 1140"/>
                <a:gd name="T12" fmla="*/ 334 w 354"/>
                <a:gd name="T13" fmla="*/ 77 h 1140"/>
                <a:gd name="T14" fmla="*/ 346 w 354"/>
                <a:gd name="T15" fmla="*/ 104 h 1140"/>
                <a:gd name="T16" fmla="*/ 352 w 354"/>
                <a:gd name="T17" fmla="*/ 137 h 1140"/>
                <a:gd name="T18" fmla="*/ 354 w 354"/>
                <a:gd name="T19" fmla="*/ 172 h 1140"/>
                <a:gd name="T20" fmla="*/ 354 w 354"/>
                <a:gd name="T21" fmla="*/ 431 h 1140"/>
                <a:gd name="T22" fmla="*/ 353 w 354"/>
                <a:gd name="T23" fmla="*/ 465 h 1140"/>
                <a:gd name="T24" fmla="*/ 350 w 354"/>
                <a:gd name="T25" fmla="*/ 500 h 1140"/>
                <a:gd name="T26" fmla="*/ 346 w 354"/>
                <a:gd name="T27" fmla="*/ 536 h 1140"/>
                <a:gd name="T28" fmla="*/ 276 w 354"/>
                <a:gd name="T29" fmla="*/ 1057 h 1140"/>
                <a:gd name="T30" fmla="*/ 271 w 354"/>
                <a:gd name="T31" fmla="*/ 1082 h 1140"/>
                <a:gd name="T32" fmla="*/ 263 w 354"/>
                <a:gd name="T33" fmla="*/ 1102 h 1140"/>
                <a:gd name="T34" fmla="*/ 252 w 354"/>
                <a:gd name="T35" fmla="*/ 1117 h 1140"/>
                <a:gd name="T36" fmla="*/ 238 w 354"/>
                <a:gd name="T37" fmla="*/ 1128 h 1140"/>
                <a:gd name="T38" fmla="*/ 221 w 354"/>
                <a:gd name="T39" fmla="*/ 1135 h 1140"/>
                <a:gd name="T40" fmla="*/ 200 w 354"/>
                <a:gd name="T41" fmla="*/ 1138 h 1140"/>
                <a:gd name="T42" fmla="*/ 177 w 354"/>
                <a:gd name="T43" fmla="*/ 1140 h 1140"/>
                <a:gd name="T44" fmla="*/ 154 w 354"/>
                <a:gd name="T45" fmla="*/ 1138 h 1140"/>
                <a:gd name="T46" fmla="*/ 134 w 354"/>
                <a:gd name="T47" fmla="*/ 1135 h 1140"/>
                <a:gd name="T48" fmla="*/ 117 w 354"/>
                <a:gd name="T49" fmla="*/ 1128 h 1140"/>
                <a:gd name="T50" fmla="*/ 103 w 354"/>
                <a:gd name="T51" fmla="*/ 1117 h 1140"/>
                <a:gd name="T52" fmla="*/ 92 w 354"/>
                <a:gd name="T53" fmla="*/ 1102 h 1140"/>
                <a:gd name="T54" fmla="*/ 83 w 354"/>
                <a:gd name="T55" fmla="*/ 1082 h 1140"/>
                <a:gd name="T56" fmla="*/ 79 w 354"/>
                <a:gd name="T57" fmla="*/ 1057 h 1140"/>
                <a:gd name="T58" fmla="*/ 9 w 354"/>
                <a:gd name="T59" fmla="*/ 536 h 1140"/>
                <a:gd name="T60" fmla="*/ 5 w 354"/>
                <a:gd name="T61" fmla="*/ 500 h 1140"/>
                <a:gd name="T62" fmla="*/ 2 w 354"/>
                <a:gd name="T63" fmla="*/ 465 h 1140"/>
                <a:gd name="T64" fmla="*/ 0 w 354"/>
                <a:gd name="T65" fmla="*/ 431 h 1140"/>
                <a:gd name="T66" fmla="*/ 0 w 354"/>
                <a:gd name="T67" fmla="*/ 172 h 1140"/>
                <a:gd name="T68" fmla="*/ 3 w 354"/>
                <a:gd name="T69" fmla="*/ 137 h 1140"/>
                <a:gd name="T70" fmla="*/ 9 w 354"/>
                <a:gd name="T71" fmla="*/ 104 h 1140"/>
                <a:gd name="T72" fmla="*/ 21 w 354"/>
                <a:gd name="T73" fmla="*/ 77 h 1140"/>
                <a:gd name="T74" fmla="*/ 36 w 354"/>
                <a:gd name="T75" fmla="*/ 54 h 1140"/>
                <a:gd name="T76" fmla="*/ 57 w 354"/>
                <a:gd name="T77" fmla="*/ 35 h 1140"/>
                <a:gd name="T78" fmla="*/ 81 w 354"/>
                <a:gd name="T79" fmla="*/ 19 h 1140"/>
                <a:gd name="T80" fmla="*/ 110 w 354"/>
                <a:gd name="T81" fmla="*/ 9 h 1140"/>
                <a:gd name="T82" fmla="*/ 141 w 354"/>
                <a:gd name="T83" fmla="*/ 3 h 1140"/>
                <a:gd name="T84" fmla="*/ 177 w 354"/>
                <a:gd name="T85" fmla="*/ 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4" h="1140">
                  <a:moveTo>
                    <a:pt x="177" y="0"/>
                  </a:moveTo>
                  <a:lnTo>
                    <a:pt x="213" y="3"/>
                  </a:lnTo>
                  <a:lnTo>
                    <a:pt x="245" y="9"/>
                  </a:lnTo>
                  <a:lnTo>
                    <a:pt x="274" y="19"/>
                  </a:lnTo>
                  <a:lnTo>
                    <a:pt x="298" y="35"/>
                  </a:lnTo>
                  <a:lnTo>
                    <a:pt x="318" y="54"/>
                  </a:lnTo>
                  <a:lnTo>
                    <a:pt x="334" y="77"/>
                  </a:lnTo>
                  <a:lnTo>
                    <a:pt x="346" y="104"/>
                  </a:lnTo>
                  <a:lnTo>
                    <a:pt x="352" y="137"/>
                  </a:lnTo>
                  <a:lnTo>
                    <a:pt x="354" y="172"/>
                  </a:lnTo>
                  <a:lnTo>
                    <a:pt x="354" y="431"/>
                  </a:lnTo>
                  <a:lnTo>
                    <a:pt x="353" y="465"/>
                  </a:lnTo>
                  <a:lnTo>
                    <a:pt x="350" y="500"/>
                  </a:lnTo>
                  <a:lnTo>
                    <a:pt x="346" y="536"/>
                  </a:lnTo>
                  <a:lnTo>
                    <a:pt x="276" y="1057"/>
                  </a:lnTo>
                  <a:lnTo>
                    <a:pt x="271" y="1082"/>
                  </a:lnTo>
                  <a:lnTo>
                    <a:pt x="263" y="1102"/>
                  </a:lnTo>
                  <a:lnTo>
                    <a:pt x="252" y="1117"/>
                  </a:lnTo>
                  <a:lnTo>
                    <a:pt x="238" y="1128"/>
                  </a:lnTo>
                  <a:lnTo>
                    <a:pt x="221" y="1135"/>
                  </a:lnTo>
                  <a:lnTo>
                    <a:pt x="200" y="1138"/>
                  </a:lnTo>
                  <a:lnTo>
                    <a:pt x="177" y="1140"/>
                  </a:lnTo>
                  <a:lnTo>
                    <a:pt x="154" y="1138"/>
                  </a:lnTo>
                  <a:lnTo>
                    <a:pt x="134" y="1135"/>
                  </a:lnTo>
                  <a:lnTo>
                    <a:pt x="117" y="1128"/>
                  </a:lnTo>
                  <a:lnTo>
                    <a:pt x="103" y="1117"/>
                  </a:lnTo>
                  <a:lnTo>
                    <a:pt x="92" y="1102"/>
                  </a:lnTo>
                  <a:lnTo>
                    <a:pt x="83" y="1082"/>
                  </a:lnTo>
                  <a:lnTo>
                    <a:pt x="79" y="1057"/>
                  </a:lnTo>
                  <a:lnTo>
                    <a:pt x="9" y="536"/>
                  </a:lnTo>
                  <a:lnTo>
                    <a:pt x="5" y="500"/>
                  </a:lnTo>
                  <a:lnTo>
                    <a:pt x="2" y="465"/>
                  </a:lnTo>
                  <a:lnTo>
                    <a:pt x="0" y="431"/>
                  </a:lnTo>
                  <a:lnTo>
                    <a:pt x="0" y="172"/>
                  </a:lnTo>
                  <a:lnTo>
                    <a:pt x="3" y="137"/>
                  </a:lnTo>
                  <a:lnTo>
                    <a:pt x="9" y="104"/>
                  </a:lnTo>
                  <a:lnTo>
                    <a:pt x="21" y="77"/>
                  </a:lnTo>
                  <a:lnTo>
                    <a:pt x="36" y="54"/>
                  </a:lnTo>
                  <a:lnTo>
                    <a:pt x="57" y="35"/>
                  </a:lnTo>
                  <a:lnTo>
                    <a:pt x="81" y="19"/>
                  </a:lnTo>
                  <a:lnTo>
                    <a:pt x="110" y="9"/>
                  </a:lnTo>
                  <a:lnTo>
                    <a:pt x="141" y="3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20"/>
            <p:cNvSpPr>
              <a:spLocks/>
            </p:cNvSpPr>
            <p:nvPr/>
          </p:nvSpPr>
          <p:spPr bwMode="auto">
            <a:xfrm>
              <a:off x="5359" y="845"/>
              <a:ext cx="74" cy="73"/>
            </a:xfrm>
            <a:custGeom>
              <a:avLst/>
              <a:gdLst>
                <a:gd name="T0" fmla="*/ 184 w 369"/>
                <a:gd name="T1" fmla="*/ 0 h 366"/>
                <a:gd name="T2" fmla="*/ 222 w 369"/>
                <a:gd name="T3" fmla="*/ 5 h 366"/>
                <a:gd name="T4" fmla="*/ 255 w 369"/>
                <a:gd name="T5" fmla="*/ 16 h 366"/>
                <a:gd name="T6" fmla="*/ 287 w 369"/>
                <a:gd name="T7" fmla="*/ 32 h 366"/>
                <a:gd name="T8" fmla="*/ 314 w 369"/>
                <a:gd name="T9" fmla="*/ 54 h 366"/>
                <a:gd name="T10" fmla="*/ 337 w 369"/>
                <a:gd name="T11" fmla="*/ 81 h 366"/>
                <a:gd name="T12" fmla="*/ 354 w 369"/>
                <a:gd name="T13" fmla="*/ 113 h 366"/>
                <a:gd name="T14" fmla="*/ 365 w 369"/>
                <a:gd name="T15" fmla="*/ 147 h 366"/>
                <a:gd name="T16" fmla="*/ 369 w 369"/>
                <a:gd name="T17" fmla="*/ 183 h 366"/>
                <a:gd name="T18" fmla="*/ 365 w 369"/>
                <a:gd name="T19" fmla="*/ 220 h 366"/>
                <a:gd name="T20" fmla="*/ 354 w 369"/>
                <a:gd name="T21" fmla="*/ 255 h 366"/>
                <a:gd name="T22" fmla="*/ 337 w 369"/>
                <a:gd name="T23" fmla="*/ 286 h 366"/>
                <a:gd name="T24" fmla="*/ 314 w 369"/>
                <a:gd name="T25" fmla="*/ 312 h 366"/>
                <a:gd name="T26" fmla="*/ 287 w 369"/>
                <a:gd name="T27" fmla="*/ 335 h 366"/>
                <a:gd name="T28" fmla="*/ 255 w 369"/>
                <a:gd name="T29" fmla="*/ 352 h 366"/>
                <a:gd name="T30" fmla="*/ 222 w 369"/>
                <a:gd name="T31" fmla="*/ 362 h 366"/>
                <a:gd name="T32" fmla="*/ 184 w 369"/>
                <a:gd name="T33" fmla="*/ 366 h 366"/>
                <a:gd name="T34" fmla="*/ 147 w 369"/>
                <a:gd name="T35" fmla="*/ 362 h 366"/>
                <a:gd name="T36" fmla="*/ 113 w 369"/>
                <a:gd name="T37" fmla="*/ 352 h 366"/>
                <a:gd name="T38" fmla="*/ 82 w 369"/>
                <a:gd name="T39" fmla="*/ 335 h 366"/>
                <a:gd name="T40" fmla="*/ 54 w 369"/>
                <a:gd name="T41" fmla="*/ 312 h 366"/>
                <a:gd name="T42" fmla="*/ 31 w 369"/>
                <a:gd name="T43" fmla="*/ 286 h 366"/>
                <a:gd name="T44" fmla="*/ 15 w 369"/>
                <a:gd name="T45" fmla="*/ 255 h 366"/>
                <a:gd name="T46" fmla="*/ 4 w 369"/>
                <a:gd name="T47" fmla="*/ 220 h 366"/>
                <a:gd name="T48" fmla="*/ 0 w 369"/>
                <a:gd name="T49" fmla="*/ 183 h 366"/>
                <a:gd name="T50" fmla="*/ 4 w 369"/>
                <a:gd name="T51" fmla="*/ 147 h 366"/>
                <a:gd name="T52" fmla="*/ 15 w 369"/>
                <a:gd name="T53" fmla="*/ 113 h 366"/>
                <a:gd name="T54" fmla="*/ 31 w 369"/>
                <a:gd name="T55" fmla="*/ 81 h 366"/>
                <a:gd name="T56" fmla="*/ 54 w 369"/>
                <a:gd name="T57" fmla="*/ 54 h 366"/>
                <a:gd name="T58" fmla="*/ 82 w 369"/>
                <a:gd name="T59" fmla="*/ 32 h 366"/>
                <a:gd name="T60" fmla="*/ 113 w 369"/>
                <a:gd name="T61" fmla="*/ 16 h 366"/>
                <a:gd name="T62" fmla="*/ 147 w 369"/>
                <a:gd name="T63" fmla="*/ 5 h 366"/>
                <a:gd name="T64" fmla="*/ 184 w 369"/>
                <a:gd name="T65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366">
                  <a:moveTo>
                    <a:pt x="184" y="0"/>
                  </a:moveTo>
                  <a:lnTo>
                    <a:pt x="222" y="5"/>
                  </a:lnTo>
                  <a:lnTo>
                    <a:pt x="255" y="16"/>
                  </a:lnTo>
                  <a:lnTo>
                    <a:pt x="287" y="32"/>
                  </a:lnTo>
                  <a:lnTo>
                    <a:pt x="314" y="54"/>
                  </a:lnTo>
                  <a:lnTo>
                    <a:pt x="337" y="81"/>
                  </a:lnTo>
                  <a:lnTo>
                    <a:pt x="354" y="113"/>
                  </a:lnTo>
                  <a:lnTo>
                    <a:pt x="365" y="147"/>
                  </a:lnTo>
                  <a:lnTo>
                    <a:pt x="369" y="183"/>
                  </a:lnTo>
                  <a:lnTo>
                    <a:pt x="365" y="220"/>
                  </a:lnTo>
                  <a:lnTo>
                    <a:pt x="354" y="255"/>
                  </a:lnTo>
                  <a:lnTo>
                    <a:pt x="337" y="286"/>
                  </a:lnTo>
                  <a:lnTo>
                    <a:pt x="314" y="312"/>
                  </a:lnTo>
                  <a:lnTo>
                    <a:pt x="287" y="335"/>
                  </a:lnTo>
                  <a:lnTo>
                    <a:pt x="255" y="352"/>
                  </a:lnTo>
                  <a:lnTo>
                    <a:pt x="222" y="362"/>
                  </a:lnTo>
                  <a:lnTo>
                    <a:pt x="184" y="366"/>
                  </a:lnTo>
                  <a:lnTo>
                    <a:pt x="147" y="362"/>
                  </a:lnTo>
                  <a:lnTo>
                    <a:pt x="113" y="352"/>
                  </a:lnTo>
                  <a:lnTo>
                    <a:pt x="82" y="335"/>
                  </a:lnTo>
                  <a:lnTo>
                    <a:pt x="54" y="312"/>
                  </a:lnTo>
                  <a:lnTo>
                    <a:pt x="31" y="286"/>
                  </a:lnTo>
                  <a:lnTo>
                    <a:pt x="15" y="255"/>
                  </a:lnTo>
                  <a:lnTo>
                    <a:pt x="4" y="220"/>
                  </a:lnTo>
                  <a:lnTo>
                    <a:pt x="0" y="183"/>
                  </a:lnTo>
                  <a:lnTo>
                    <a:pt x="4" y="147"/>
                  </a:lnTo>
                  <a:lnTo>
                    <a:pt x="15" y="113"/>
                  </a:lnTo>
                  <a:lnTo>
                    <a:pt x="31" y="81"/>
                  </a:lnTo>
                  <a:lnTo>
                    <a:pt x="54" y="54"/>
                  </a:lnTo>
                  <a:lnTo>
                    <a:pt x="82" y="32"/>
                  </a:lnTo>
                  <a:lnTo>
                    <a:pt x="113" y="16"/>
                  </a:lnTo>
                  <a:lnTo>
                    <a:pt x="147" y="5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198"/>
          <p:cNvGrpSpPr>
            <a:grpSpLocks noChangeAspect="1"/>
          </p:cNvGrpSpPr>
          <p:nvPr/>
        </p:nvGrpSpPr>
        <p:grpSpPr bwMode="auto">
          <a:xfrm>
            <a:off x="7932576" y="1951571"/>
            <a:ext cx="495731" cy="496043"/>
            <a:chOff x="3337" y="860"/>
            <a:chExt cx="1592" cy="1593"/>
          </a:xfrm>
          <a:solidFill>
            <a:schemeClr val="bg1"/>
          </a:solidFill>
        </p:grpSpPr>
        <p:sp>
          <p:nvSpPr>
            <p:cNvPr id="27" name="Freeform 200"/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1"/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2"/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3"/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6"/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Freeform 38"/>
          <p:cNvSpPr>
            <a:spLocks noEditPoints="1"/>
          </p:cNvSpPr>
          <p:nvPr/>
        </p:nvSpPr>
        <p:spPr bwMode="auto">
          <a:xfrm>
            <a:off x="10023821" y="2067151"/>
            <a:ext cx="516417" cy="465314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7084824" y="2626006"/>
            <a:ext cx="2215080" cy="355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Growing Up</a:t>
            </a:r>
            <a:endParaRPr lang="en-US" sz="1000" b="1" dirty="0">
              <a:solidFill>
                <a:schemeClr val="bg1"/>
              </a:solidFill>
              <a:latin typeface="Noto Serif" panose="02020600060500020200" pitchFamily="18" charset="0"/>
              <a:ea typeface="Noto Serif" panose="02020600060500020200" pitchFamily="18" charset="0"/>
              <a:cs typeface="Noto Serif" panose="02020600060500020200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9174490" y="2608938"/>
            <a:ext cx="2215080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Innovation</a:t>
            </a: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Noto Serif" panose="02020600060500020200" pitchFamily="18" charset="0"/>
              <a:ea typeface="Noto Serif" panose="02020600060500020200" pitchFamily="18" charset="0"/>
              <a:cs typeface="Noto Serif" panose="02020600060500020200" pitchFamily="18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7037092" y="4721928"/>
            <a:ext cx="2215080" cy="387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Professional</a:t>
            </a: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Noto Serif" panose="02020600060500020200" pitchFamily="18" charset="0"/>
              <a:ea typeface="Noto Serif" panose="02020600060500020200" pitchFamily="18" charset="0"/>
              <a:cs typeface="Noto Serif" panose="02020600060500020200" pitchFamily="18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9126758" y="4704860"/>
            <a:ext cx="2215080" cy="387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Industry 4.0</a:t>
            </a:r>
            <a:endParaRPr lang="en-US" sz="1000" b="1" dirty="0">
              <a:solidFill>
                <a:schemeClr val="bg1"/>
              </a:solidFill>
              <a:latin typeface="Noto Serif" panose="02020600060500020200" pitchFamily="18" charset="0"/>
              <a:ea typeface="Noto Serif" panose="02020600060500020200" pitchFamily="18" charset="0"/>
              <a:cs typeface="Noto Serif" panose="02020600060500020200" pitchFamily="18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233293" y="3855517"/>
            <a:ext cx="411574" cy="4115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1735581" y="3821794"/>
            <a:ext cx="2843683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Technology</a:t>
            </a: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135200" y="1884843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Business Service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171696" y="1653062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73531" y="4587591"/>
            <a:ext cx="473565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191164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980401" y="1935525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Innovation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Planning Step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980401" y="1703744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980401" y="4333789"/>
            <a:ext cx="2220170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982920" y="4029187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629258" y="4360683"/>
            <a:ext cx="2220170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631777" y="4056081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1A710B89-247E-41CB-B6F6-581EDFCEE8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0" r="164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095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4916C355-F74D-4B19-B0C2-FEE4CEDF79F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3" r="31233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398046" y="4479578"/>
            <a:ext cx="1482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r>
              <a:rPr lang="en-GB" sz="1200" dirty="0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</a:t>
            </a:r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9006318" y="2449265"/>
            <a:ext cx="2540226" cy="148123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9175844" y="3136407"/>
            <a:ext cx="22545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text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9175844" y="2710442"/>
            <a:ext cx="2323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Monata</a:t>
            </a:r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Christ</a:t>
            </a:r>
            <a:endParaRPr lang="id-ID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37782" y="1779648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Client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Testimonial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74278" y="1547867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37782" y="3763958"/>
            <a:ext cx="37077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Rectangle: Rounded Corners 11">
            <a:extLst>
              <a:ext uri="{FF2B5EF4-FFF2-40B4-BE49-F238E27FC236}">
                <a16:creationId xmlns:a16="http://schemas.microsoft.com/office/drawing/2014/main" id="{2B2789CD-B9E0-462E-8407-3C525A3F02AB}"/>
              </a:ext>
            </a:extLst>
          </p:cNvPr>
          <p:cNvSpPr/>
          <p:nvPr/>
        </p:nvSpPr>
        <p:spPr>
          <a:xfrm>
            <a:off x="1137161" y="5063873"/>
            <a:ext cx="891084" cy="19462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26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17804ED-A5DD-4F26-BD62-F5BB7F81098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2" r="28012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60565" y="2177585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International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Qualities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97061" y="1945804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16408" y="3641831"/>
            <a:ext cx="57037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the printing and typesetting industry.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dummy text of the printing 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6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6865658" y="4749827"/>
            <a:ext cx="4050206" cy="101955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846809" y="4973500"/>
            <a:ext cx="2868556" cy="5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9"/>
          <p:cNvGrpSpPr>
            <a:grpSpLocks noChangeAspect="1"/>
          </p:cNvGrpSpPr>
          <p:nvPr/>
        </p:nvGrpSpPr>
        <p:grpSpPr bwMode="auto">
          <a:xfrm>
            <a:off x="7151547" y="5064295"/>
            <a:ext cx="543717" cy="462566"/>
            <a:chOff x="2284" y="243"/>
            <a:chExt cx="268" cy="228"/>
          </a:xfrm>
          <a:solidFill>
            <a:schemeClr val="accent4"/>
          </a:solidFill>
        </p:grpSpPr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21651D89-9E7B-43D9-AE77-F3FC92AD929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640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D69CAF1-BCCD-4122-9383-1EDCE467136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60" b="17260"/>
          <a:stretch>
            <a:fillRect/>
          </a:stretch>
        </p:blipFill>
        <p:spPr/>
      </p:pic>
      <p:grpSp>
        <p:nvGrpSpPr>
          <p:cNvPr id="4" name="Group 3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2387392" y="2085448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 Up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Digital Business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2423888" y="1853667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231615" y="1873661"/>
            <a:ext cx="4851484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5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8657357" y="4900421"/>
            <a:ext cx="3556830" cy="101955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885370" y="5271344"/>
            <a:ext cx="2988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Modern Solution Business</a:t>
            </a:r>
            <a:endParaRPr lang="id-ID" sz="16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87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1B8A357A-D3EE-4300-A26C-531774CD9F7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1" r="18021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081543" y="5076477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Growing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Your Business Now!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081543" y="4844696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909864" y="2427223"/>
            <a:ext cx="249903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912383" y="2080417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909864" y="4042359"/>
            <a:ext cx="249903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912383" y="3695553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57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C0820329-4337-4551-8C03-56A968FD564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51" b="24451"/>
          <a:stretch>
            <a:fillRect/>
          </a:stretch>
        </p:blipFill>
        <p:spPr/>
      </p:pic>
      <p:sp>
        <p:nvSpPr>
          <p:cNvPr id="17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8446341" y="2137648"/>
            <a:ext cx="2788500" cy="3418449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>
            <a:outerShdw blurRad="3683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692865" y="4414435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Always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Think Different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729361" y="4182654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077742" y="4458386"/>
            <a:ext cx="280286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9340608" y="2509276"/>
            <a:ext cx="1040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4.0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595421" y="3147840"/>
            <a:ext cx="2530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Value</a:t>
            </a:r>
            <a:endParaRPr lang="en-US" sz="1200" b="1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718631" y="3667691"/>
            <a:ext cx="2243919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171579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2179636" y="1365501"/>
            <a:ext cx="7881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Meet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Team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582159" y="1075030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1900CDC-7C6B-416A-8D65-EDD68E1750F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92" r="27892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D632FD-2AC5-45F6-9647-F9CE4833B6F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92" r="27892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8FFFE85A-9557-49B3-9C95-2446CFD60A4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6" r="27906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4D77DF1B-D54B-4634-A644-93DCDC7AC4D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92" r="278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58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4" name="Rounded Rectangle 3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7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571242" y="1696375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 Histories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571242" y="1464594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571242" y="4094639"/>
            <a:ext cx="2220170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573761" y="3790037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2011 - 2017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9220099" y="4121533"/>
            <a:ext cx="2220170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9222618" y="3816931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2018 - 2021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56AC67E-BFD1-49E5-B336-3AB3A9B1AB6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32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EED9493-803C-4EF2-9929-72825054336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5" r="34525"/>
          <a:stretch>
            <a:fillRect/>
          </a:stretch>
        </p:blipFill>
        <p:spPr/>
      </p:pic>
      <p:grpSp>
        <p:nvGrpSpPr>
          <p:cNvPr id="4" name="Group 3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398046" y="4479578"/>
            <a:ext cx="1482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r>
              <a:rPr lang="en-GB" sz="1200" dirty="0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</a:t>
            </a:r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969397" y="1923655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Company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Introduction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05893" y="1691874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969397" y="4052994"/>
            <a:ext cx="3894095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the printing and typesetting industry.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8713694" y="4290609"/>
            <a:ext cx="2348454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59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4" name="Rounded Rectangle 3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7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2411282" y="1735109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Focus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Startup Project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2447778" y="1503328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227370" y="1692159"/>
            <a:ext cx="48514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dummy text of the printing and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C654C44-C27E-492D-B6AF-7825F787F3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" b="244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8EF86EF-EA5D-4AE6-A8FC-CFBA36706D2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" b="2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418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91C709F-076B-4072-9B9B-AFD44F8CCA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4" r="24364"/>
          <a:stretch>
            <a:fillRect/>
          </a:stretch>
        </p:blipFill>
        <p:spPr/>
      </p:pic>
      <p:grpSp>
        <p:nvGrpSpPr>
          <p:cNvPr id="4" name="Group 3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972902" y="4005768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Startup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Second Features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972902" y="3773987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2510948" y="1326734"/>
            <a:ext cx="5852585" cy="1951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323472" y="1729908"/>
            <a:ext cx="362448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828561" y="1803168"/>
            <a:ext cx="1051635" cy="1050936"/>
            <a:chOff x="6204193" y="3833195"/>
            <a:chExt cx="1051635" cy="1050936"/>
          </a:xfrm>
        </p:grpSpPr>
        <p:grpSp>
          <p:nvGrpSpPr>
            <p:cNvPr id="21" name="Group 20"/>
            <p:cNvGrpSpPr/>
            <p:nvPr/>
          </p:nvGrpSpPr>
          <p:grpSpPr>
            <a:xfrm>
              <a:off x="6204193" y="3833195"/>
              <a:ext cx="1051635" cy="1050936"/>
              <a:chOff x="7392042" y="4622499"/>
              <a:chExt cx="936240" cy="935617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E8197846-0F95-4990-A1D2-1193111671AE}"/>
                  </a:ext>
                </a:extLst>
              </p:cNvPr>
              <p:cNvGrpSpPr/>
              <p:nvPr/>
            </p:nvGrpSpPr>
            <p:grpSpPr>
              <a:xfrm>
                <a:off x="7392042" y="4622499"/>
                <a:ext cx="936240" cy="935617"/>
                <a:chOff x="4934857" y="3015135"/>
                <a:chExt cx="1732188" cy="1731036"/>
              </a:xfrm>
            </p:grpSpPr>
            <p:sp>
              <p:nvSpPr>
                <p:cNvPr id="25" name="Circle: Hollow 14">
                  <a:extLst>
                    <a:ext uri="{FF2B5EF4-FFF2-40B4-BE49-F238E27FC236}">
                      <a16:creationId xmlns:a16="http://schemas.microsoft.com/office/drawing/2014/main" id="{813F7AA6-F658-48A3-A84B-1FDA388C349E}"/>
                    </a:ext>
                  </a:extLst>
                </p:cNvPr>
                <p:cNvSpPr/>
                <p:nvPr/>
              </p:nvSpPr>
              <p:spPr>
                <a:xfrm>
                  <a:off x="4934857" y="3018971"/>
                  <a:ext cx="1727200" cy="1727200"/>
                </a:xfrm>
                <a:prstGeom prst="donut">
                  <a:avLst>
                    <a:gd name="adj" fmla="val 6335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  <p:sp>
              <p:nvSpPr>
                <p:cNvPr id="26" name="Block Arc 25">
                  <a:extLst>
                    <a:ext uri="{FF2B5EF4-FFF2-40B4-BE49-F238E27FC236}">
                      <a16:creationId xmlns:a16="http://schemas.microsoft.com/office/drawing/2014/main" id="{6801EEF8-ADAF-49C2-BCF6-E6023310258B}"/>
                    </a:ext>
                  </a:extLst>
                </p:cNvPr>
                <p:cNvSpPr/>
                <p:nvPr/>
              </p:nvSpPr>
              <p:spPr>
                <a:xfrm>
                  <a:off x="4939845" y="3015135"/>
                  <a:ext cx="1727200" cy="1727200"/>
                </a:xfrm>
                <a:prstGeom prst="blockArc">
                  <a:avLst>
                    <a:gd name="adj1" fmla="val 8938079"/>
                    <a:gd name="adj2" fmla="val 18661710"/>
                    <a:gd name="adj3" fmla="val 7841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</p:grpSp>
          <p:sp>
            <p:nvSpPr>
              <p:cNvPr id="24" name="Oval 23"/>
              <p:cNvSpPr/>
              <p:nvPr/>
            </p:nvSpPr>
            <p:spPr>
              <a:xfrm>
                <a:off x="8108577" y="4739838"/>
                <a:ext cx="121024" cy="12102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ADD983-6140-4711-81C5-283E0DFBB185}"/>
                </a:ext>
              </a:extLst>
            </p:cNvPr>
            <p:cNvSpPr txBox="1"/>
            <p:nvPr/>
          </p:nvSpPr>
          <p:spPr>
            <a:xfrm>
              <a:off x="6316738" y="4179173"/>
              <a:ext cx="87065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b="1" dirty="0">
                  <a:latin typeface="Noto Serif" panose="02020600060500020200" pitchFamily="18" charset="0"/>
                  <a:ea typeface="Noto Serif" panose="02020600060500020200" pitchFamily="18" charset="0"/>
                  <a:cs typeface="Noto Serif" panose="02020600060500020200" pitchFamily="18" charset="0"/>
                </a:rPr>
                <a:t>40%</a:t>
              </a:r>
              <a:endParaRPr lang="id-ID" sz="2100" b="1" dirty="0"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084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529039" y="2048323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Financial Income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529039" y="1816542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529038" y="4587263"/>
            <a:ext cx="4847257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 is simply dummy text of the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529038" y="4055761"/>
            <a:ext cx="298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$5,000,000</a:t>
            </a:r>
            <a:endParaRPr lang="id-ID" sz="20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1088EC1-CD67-4F3D-8278-86FD4778E8E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4" r="14084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8E7C7D0-1595-46A7-BC2D-65810580E3F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1" r="345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953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0D31689-3ECA-45ED-A92B-56112BEAC51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9" r="27599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6955167" y="2128586"/>
            <a:ext cx="2788500" cy="3418449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>
            <a:outerShdw blurRad="3683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955166" y="2500214"/>
            <a:ext cx="2788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$5,000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04247" y="3138778"/>
            <a:ext cx="2530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Value</a:t>
            </a:r>
            <a:endParaRPr lang="en-US" sz="1200" b="1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227457" y="3658629"/>
            <a:ext cx="2243919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20749" y="2221868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Market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Validation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20749" y="1990087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14817" y="4081493"/>
            <a:ext cx="4847257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 is simply dummy text of the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195723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3E34549-2EEC-46A9-A05E-6C997B6C384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2" r="21432"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8149262" y="3629692"/>
            <a:ext cx="3259015" cy="24238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4" name="Rounded Rectangle 3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7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37782" y="1779648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Market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Segmentation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74278" y="1547867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37783" y="3964410"/>
            <a:ext cx="37077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23FCF375-67E5-4EBD-839B-7AFAD171E52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7" r="12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963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2179636" y="1365501"/>
            <a:ext cx="7881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Startup Gallery 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582159" y="1075030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9D2CE6D-C85F-4EB5-9928-9CCAA1B058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488B17E-3900-4191-B942-910ED4E07ED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3" r="21863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98AB87FE-B055-434E-B50B-33DEBA9537A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5" r="12215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BB760D5D-600C-482C-9957-CD3D582647B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5" r="122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352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6C68B5D-6483-45DF-B632-DB2EEB646C3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" b="1892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5059161" y="3205601"/>
            <a:ext cx="2347442" cy="307902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FCD460-3108-4E2F-81B7-7EB46280AC8F}"/>
              </a:ext>
            </a:extLst>
          </p:cNvPr>
          <p:cNvGrpSpPr/>
          <p:nvPr/>
        </p:nvGrpSpPr>
        <p:grpSpPr>
          <a:xfrm>
            <a:off x="5669068" y="3466988"/>
            <a:ext cx="1098135" cy="1097404"/>
            <a:chOff x="4734873" y="3841296"/>
            <a:chExt cx="863600" cy="86302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8197846-0F95-4990-A1D2-1193111671AE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13" name="Circle: Hollow 14">
                <a:extLst>
                  <a:ext uri="{FF2B5EF4-FFF2-40B4-BE49-F238E27FC236}">
                    <a16:creationId xmlns:a16="http://schemas.microsoft.com/office/drawing/2014/main" id="{813F7AA6-F658-48A3-A84B-1FDA388C349E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Block Arc 13">
                <a:extLst>
                  <a:ext uri="{FF2B5EF4-FFF2-40B4-BE49-F238E27FC236}">
                    <a16:creationId xmlns:a16="http://schemas.microsoft.com/office/drawing/2014/main" id="{6801EEF8-ADAF-49C2-BCF6-E6023310258B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3028642"/>
                  <a:gd name="adj2" fmla="val 21577418"/>
                  <a:gd name="adj3" fmla="val 693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7ADD983-6140-4711-81C5-283E0DFBB185}"/>
                </a:ext>
              </a:extLst>
            </p:cNvPr>
            <p:cNvSpPr txBox="1"/>
            <p:nvPr/>
          </p:nvSpPr>
          <p:spPr>
            <a:xfrm>
              <a:off x="4734873" y="4072754"/>
              <a:ext cx="863600" cy="411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80%</a:t>
              </a:r>
              <a:endParaRPr lang="id-ID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5059162" y="4653903"/>
            <a:ext cx="2376944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Information</a:t>
            </a: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172621" y="5211758"/>
            <a:ext cx="2066734" cy="759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simply dummy text is simply dummy text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22293" y="1963035"/>
            <a:ext cx="5741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Think Smart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For Start Innovation 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58790" y="1731254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22295" y="4147797"/>
            <a:ext cx="33943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28978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006734" y="2986967"/>
            <a:ext cx="411574" cy="4115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6509022" y="2953244"/>
            <a:ext cx="2843683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Technology</a:t>
            </a: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006734" y="3581399"/>
            <a:ext cx="411574" cy="4115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6509022" y="3547676"/>
            <a:ext cx="2843683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Lifestyle Changes</a:t>
            </a: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66392" y="4270997"/>
            <a:ext cx="46234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 has been the industry's standard  is simply dummy text of the printing and typesetting industry dummy text of the  printing and typesetting industry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929896" y="1549498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How To Explore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Business 4.0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966392" y="1317717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E2579703-A2D5-4E17-BC22-E72D538697C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5" r="132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758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26E5B60-5D77-4A09-96AA-00EB9E50AC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7" r="28097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641581" y="2118405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Conceptual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Planning Step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641581" y="1886624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641581" y="4516669"/>
            <a:ext cx="2220170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644100" y="4212067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9290438" y="4543563"/>
            <a:ext cx="2220170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3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3326019" y="4292192"/>
            <a:ext cx="2889624" cy="1262852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3581569" y="4824841"/>
            <a:ext cx="2378524" cy="5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90072" y="4512957"/>
            <a:ext cx="17713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</a:t>
            </a:r>
            <a:endParaRPr lang="en-US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17A4DD1-D796-45C1-AE6D-E45734173BA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9" r="280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031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FB8FBD6F-C4E4-43F3-BD12-FF956EBEF76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" r="5546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3521220" y="1086333"/>
            <a:ext cx="3119718" cy="1519517"/>
          </a:xfrm>
          <a:prstGeom prst="wedgeRectCallout">
            <a:avLst>
              <a:gd name="adj1" fmla="val -43350"/>
              <a:gd name="adj2" fmla="val 8362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3833731" y="1713099"/>
            <a:ext cx="2494695" cy="572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</a:rPr>
              <a:t>Lorem Ipsum is simply dummy text of the printing and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85F13C-0632-4B94-8E13-994356921A9F}"/>
              </a:ext>
            </a:extLst>
          </p:cNvPr>
          <p:cNvSpPr txBox="1"/>
          <p:nvPr/>
        </p:nvSpPr>
        <p:spPr>
          <a:xfrm>
            <a:off x="3521220" y="1353547"/>
            <a:ext cx="3119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Easy To Use</a:t>
            </a:r>
            <a:endParaRPr lang="id-ID" sz="16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 flipH="1">
            <a:off x="6820739" y="1086333"/>
            <a:ext cx="2889624" cy="1519517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 flipH="1">
            <a:off x="7018204" y="1760372"/>
            <a:ext cx="2494695" cy="5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85F13C-0632-4B94-8E13-994356921A9F}"/>
              </a:ext>
            </a:extLst>
          </p:cNvPr>
          <p:cNvSpPr txBox="1"/>
          <p:nvPr/>
        </p:nvSpPr>
        <p:spPr>
          <a:xfrm flipH="1">
            <a:off x="6820739" y="1322425"/>
            <a:ext cx="2889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Help To Work</a:t>
            </a:r>
            <a:endParaRPr lang="id-ID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758698" y="3496414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For Release 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And Get It Now!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795194" y="3264633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784243" y="4807660"/>
            <a:ext cx="443814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262549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134073" y="1811698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Smart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Working Application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170569" y="1579917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134074" y="3996460"/>
            <a:ext cx="37077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E2E6922-FAA5-45ED-AC17-2284831BDF5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7" r="277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349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3D167A2-557B-4F77-9A12-BEDAFF3BE93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62319" y="3194170"/>
            <a:ext cx="10071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 </a:t>
            </a:r>
            <a:r>
              <a:rPr lang="en-US" sz="54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YOU</a:t>
            </a:r>
            <a:r>
              <a:rPr lang="en-US" sz="54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.</a:t>
            </a:r>
            <a:endParaRPr lang="id-ID" sz="5400" dirty="0">
              <a:solidFill>
                <a:schemeClr val="bg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609153" y="2962389"/>
            <a:ext cx="3076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09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4" name="Rounded Rectangle 3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7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489361" y="2132832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</a:t>
            </a:r>
          </a:p>
          <a:p>
            <a:pPr algn="r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Business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260526" y="1901051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16441" y="1901051"/>
            <a:ext cx="2990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638484" y="1901051"/>
            <a:ext cx="2990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7B62B0B-6E4A-435D-8966-8ACE1CD3E67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" r="3438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CB6B25B-48DC-43C4-84E3-F8BEE747FAF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" r="34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311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16409" y="1865403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Vision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Statement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52905" y="1633622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46764" y="3997664"/>
            <a:ext cx="2288107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is simply 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046764" y="3543776"/>
            <a:ext cx="1640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  <a:endParaRPr lang="id-ID" sz="16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295673" y="2985258"/>
            <a:ext cx="299078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298192" y="2680656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295673" y="4482363"/>
            <a:ext cx="299078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298192" y="4177761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1056FD6-9A68-4335-813F-E213C06E5C0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1" r="207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040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3" grpId="0"/>
      <p:bldP spid="2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16409" y="1865403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Mission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Statement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52905" y="1633622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16409" y="3641831"/>
            <a:ext cx="40934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the printing and typesetting industry.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A455A587-264B-449F-8962-C8D2C51EC2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0" r="160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8374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BB6549B0-B4E2-42F8-9B66-7314BC8A7F2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4" r="33114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1481846" y="1385048"/>
            <a:ext cx="2501974" cy="32810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sx="102000" sy="10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294013" y="5906047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344744" y="1974882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Business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Portfolio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344744" y="1743101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344744" y="4179485"/>
            <a:ext cx="3642944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347263" y="3874883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A72F4184-B528-4C2B-BE82-EF13FF41333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6" r="285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983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543189" y="5721381"/>
            <a:ext cx="1482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r>
              <a:rPr lang="en-GB" sz="1200" dirty="0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</a:t>
            </a:r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005872" y="2542117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Modern Marketing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endParaRPr lang="en-US" sz="2800" dirty="0">
              <a:solidFill>
                <a:schemeClr val="accent4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Strategy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912616" y="2265118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036708" y="4356787"/>
            <a:ext cx="4999805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039227" y="4052185"/>
            <a:ext cx="2988264" cy="27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: Rounded Corners 11">
            <a:extLst>
              <a:ext uri="{FF2B5EF4-FFF2-40B4-BE49-F238E27FC236}">
                <a16:creationId xmlns:a16="http://schemas.microsoft.com/office/drawing/2014/main" id="{2B2789CD-B9E0-462E-8407-3C525A3F02AB}"/>
              </a:ext>
            </a:extLst>
          </p:cNvPr>
          <p:cNvSpPr/>
          <p:nvPr/>
        </p:nvSpPr>
        <p:spPr>
          <a:xfrm>
            <a:off x="5132483" y="5526760"/>
            <a:ext cx="891084" cy="19462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CE51679-310F-4763-A7DF-083054F5D26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6" r="30146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BA29CD19-A101-46C9-B5AF-5BD635A5F18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8" b="60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769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13331" y="424973"/>
            <a:ext cx="2687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7550" y="6053578"/>
            <a:ext cx="1843314" cy="314134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357550" y="540283"/>
            <a:ext cx="272676" cy="231046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996587" y="2099962"/>
            <a:ext cx="4847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Providing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Simple Solution</a:t>
            </a:r>
            <a:endParaRPr lang="id-ID" sz="28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033083" y="1868181"/>
            <a:ext cx="3076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1033083" y="3406430"/>
            <a:ext cx="596496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the printing and typesetting industry. simply dummy text of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278348" y="4562484"/>
            <a:ext cx="1051635" cy="1050936"/>
            <a:chOff x="6204193" y="3833195"/>
            <a:chExt cx="1051635" cy="1050936"/>
          </a:xfrm>
        </p:grpSpPr>
        <p:grpSp>
          <p:nvGrpSpPr>
            <p:cNvPr id="15" name="Group 14"/>
            <p:cNvGrpSpPr/>
            <p:nvPr/>
          </p:nvGrpSpPr>
          <p:grpSpPr>
            <a:xfrm>
              <a:off x="6204193" y="3833195"/>
              <a:ext cx="1051635" cy="1050936"/>
              <a:chOff x="7392042" y="4622499"/>
              <a:chExt cx="936240" cy="935617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8197846-0F95-4990-A1D2-1193111671AE}"/>
                  </a:ext>
                </a:extLst>
              </p:cNvPr>
              <p:cNvGrpSpPr/>
              <p:nvPr/>
            </p:nvGrpSpPr>
            <p:grpSpPr>
              <a:xfrm>
                <a:off x="7392042" y="4622499"/>
                <a:ext cx="936240" cy="935617"/>
                <a:chOff x="4934857" y="3015135"/>
                <a:chExt cx="1732188" cy="1731036"/>
              </a:xfrm>
            </p:grpSpPr>
            <p:sp>
              <p:nvSpPr>
                <p:cNvPr id="19" name="Circle: Hollow 14">
                  <a:extLst>
                    <a:ext uri="{FF2B5EF4-FFF2-40B4-BE49-F238E27FC236}">
                      <a16:creationId xmlns:a16="http://schemas.microsoft.com/office/drawing/2014/main" id="{813F7AA6-F658-48A3-A84B-1FDA388C349E}"/>
                    </a:ext>
                  </a:extLst>
                </p:cNvPr>
                <p:cNvSpPr/>
                <p:nvPr/>
              </p:nvSpPr>
              <p:spPr>
                <a:xfrm>
                  <a:off x="4934857" y="3018971"/>
                  <a:ext cx="1727200" cy="1727200"/>
                </a:xfrm>
                <a:prstGeom prst="donut">
                  <a:avLst>
                    <a:gd name="adj" fmla="val 6335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  <p:sp>
              <p:nvSpPr>
                <p:cNvPr id="20" name="Block Arc 19">
                  <a:extLst>
                    <a:ext uri="{FF2B5EF4-FFF2-40B4-BE49-F238E27FC236}">
                      <a16:creationId xmlns:a16="http://schemas.microsoft.com/office/drawing/2014/main" id="{6801EEF8-ADAF-49C2-BCF6-E6023310258B}"/>
                    </a:ext>
                  </a:extLst>
                </p:cNvPr>
                <p:cNvSpPr/>
                <p:nvPr/>
              </p:nvSpPr>
              <p:spPr>
                <a:xfrm>
                  <a:off x="4939845" y="3015135"/>
                  <a:ext cx="1727200" cy="1727200"/>
                </a:xfrm>
                <a:prstGeom prst="blockArc">
                  <a:avLst>
                    <a:gd name="adj1" fmla="val 7035955"/>
                    <a:gd name="adj2" fmla="val 18661710"/>
                    <a:gd name="adj3" fmla="val 7841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</p:grpSp>
          <p:sp>
            <p:nvSpPr>
              <p:cNvPr id="18" name="Oval 17"/>
              <p:cNvSpPr/>
              <p:nvPr/>
            </p:nvSpPr>
            <p:spPr>
              <a:xfrm>
                <a:off x="8108577" y="4739838"/>
                <a:ext cx="121024" cy="12102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7ADD983-6140-4711-81C5-283E0DFBB185}"/>
                </a:ext>
              </a:extLst>
            </p:cNvPr>
            <p:cNvSpPr txBox="1"/>
            <p:nvPr/>
          </p:nvSpPr>
          <p:spPr>
            <a:xfrm>
              <a:off x="6316738" y="4179173"/>
              <a:ext cx="87065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b="1" dirty="0">
                  <a:latin typeface="Noto Serif" panose="02020600060500020200" pitchFamily="18" charset="0"/>
                  <a:ea typeface="Noto Serif" panose="02020600060500020200" pitchFamily="18" charset="0"/>
                  <a:cs typeface="Noto Serif" panose="02020600060500020200" pitchFamily="18" charset="0"/>
                </a:rPr>
                <a:t>50%</a:t>
              </a:r>
              <a:endParaRPr lang="id-ID" sz="2100" b="1" dirty="0"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42243" y="4553968"/>
            <a:ext cx="1051635" cy="1050936"/>
            <a:chOff x="6204193" y="3833195"/>
            <a:chExt cx="1051635" cy="1050936"/>
          </a:xfrm>
        </p:grpSpPr>
        <p:grpSp>
          <p:nvGrpSpPr>
            <p:cNvPr id="22" name="Group 21"/>
            <p:cNvGrpSpPr/>
            <p:nvPr/>
          </p:nvGrpSpPr>
          <p:grpSpPr>
            <a:xfrm>
              <a:off x="6204193" y="3833195"/>
              <a:ext cx="1051635" cy="1050936"/>
              <a:chOff x="7392042" y="4622499"/>
              <a:chExt cx="936240" cy="93561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E8197846-0F95-4990-A1D2-1193111671AE}"/>
                  </a:ext>
                </a:extLst>
              </p:cNvPr>
              <p:cNvGrpSpPr/>
              <p:nvPr/>
            </p:nvGrpSpPr>
            <p:grpSpPr>
              <a:xfrm>
                <a:off x="7392042" y="4622499"/>
                <a:ext cx="936240" cy="935617"/>
                <a:chOff x="4934857" y="3015135"/>
                <a:chExt cx="1732188" cy="1731036"/>
              </a:xfrm>
            </p:grpSpPr>
            <p:sp>
              <p:nvSpPr>
                <p:cNvPr id="26" name="Circle: Hollow 14">
                  <a:extLst>
                    <a:ext uri="{FF2B5EF4-FFF2-40B4-BE49-F238E27FC236}">
                      <a16:creationId xmlns:a16="http://schemas.microsoft.com/office/drawing/2014/main" id="{813F7AA6-F658-48A3-A84B-1FDA388C349E}"/>
                    </a:ext>
                  </a:extLst>
                </p:cNvPr>
                <p:cNvSpPr/>
                <p:nvPr/>
              </p:nvSpPr>
              <p:spPr>
                <a:xfrm>
                  <a:off x="4934857" y="3018971"/>
                  <a:ext cx="1727200" cy="1727200"/>
                </a:xfrm>
                <a:prstGeom prst="donut">
                  <a:avLst>
                    <a:gd name="adj" fmla="val 6335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  <p:sp>
              <p:nvSpPr>
                <p:cNvPr id="27" name="Block Arc 26">
                  <a:extLst>
                    <a:ext uri="{FF2B5EF4-FFF2-40B4-BE49-F238E27FC236}">
                      <a16:creationId xmlns:a16="http://schemas.microsoft.com/office/drawing/2014/main" id="{6801EEF8-ADAF-49C2-BCF6-E6023310258B}"/>
                    </a:ext>
                  </a:extLst>
                </p:cNvPr>
                <p:cNvSpPr/>
                <p:nvPr/>
              </p:nvSpPr>
              <p:spPr>
                <a:xfrm>
                  <a:off x="4939845" y="3015135"/>
                  <a:ext cx="1727200" cy="1727200"/>
                </a:xfrm>
                <a:prstGeom prst="blockArc">
                  <a:avLst>
                    <a:gd name="adj1" fmla="val 1197500"/>
                    <a:gd name="adj2" fmla="val 18661710"/>
                    <a:gd name="adj3" fmla="val 7841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</p:grpSp>
          <p:sp>
            <p:nvSpPr>
              <p:cNvPr id="25" name="Oval 24"/>
              <p:cNvSpPr/>
              <p:nvPr/>
            </p:nvSpPr>
            <p:spPr>
              <a:xfrm>
                <a:off x="8108577" y="4739838"/>
                <a:ext cx="121024" cy="12102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ADD983-6140-4711-81C5-283E0DFBB185}"/>
                </a:ext>
              </a:extLst>
            </p:cNvPr>
            <p:cNvSpPr txBox="1"/>
            <p:nvPr/>
          </p:nvSpPr>
          <p:spPr>
            <a:xfrm>
              <a:off x="6316738" y="4179173"/>
              <a:ext cx="87065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b="1" dirty="0">
                  <a:latin typeface="Noto Serif" panose="02020600060500020200" pitchFamily="18" charset="0"/>
                  <a:ea typeface="Noto Serif" panose="02020600060500020200" pitchFamily="18" charset="0"/>
                  <a:cs typeface="Noto Serif" panose="02020600060500020200" pitchFamily="18" charset="0"/>
                </a:rPr>
                <a:t>90%</a:t>
              </a:r>
              <a:endParaRPr lang="id-ID" sz="2100" b="1" dirty="0"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endParaRPr>
            </a:p>
          </p:txBody>
        </p:sp>
      </p:grp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168D8C2-236D-4AC0-8E14-EB9E8823EAF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92" r="272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716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Startup Business Innovation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462066"/>
      </a:accent1>
      <a:accent2>
        <a:srgbClr val="FFB85F"/>
      </a:accent2>
      <a:accent3>
        <a:srgbClr val="FF7A5A"/>
      </a:accent3>
      <a:accent4>
        <a:srgbClr val="00AAA0"/>
      </a:accent4>
      <a:accent5>
        <a:srgbClr val="8ED2C9"/>
      </a:accent5>
      <a:accent6>
        <a:srgbClr val="FCF4D9"/>
      </a:accent6>
      <a:hlink>
        <a:srgbClr val="6B9F25"/>
      </a:hlink>
      <a:folHlink>
        <a:srgbClr val="BA6906"/>
      </a:folHlink>
    </a:clrScheme>
    <a:fontScheme name="Startup Business Innovation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1555</Words>
  <Application>Microsoft Office PowerPoint</Application>
  <PresentationFormat>Widescreen</PresentationFormat>
  <Paragraphs>258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DauphinPlain</vt:lpstr>
      <vt:lpstr>Noto Serif</vt:lpstr>
      <vt:lpstr>Open Sans</vt:lpstr>
      <vt:lpstr>Open Sans ExtraBold</vt:lpstr>
      <vt:lpstr>Open Sans ExtraBold</vt:lpstr>
      <vt:lpstr>Open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Elmous</dc:creator>
  <cp:lastModifiedBy>07 A.M.</cp:lastModifiedBy>
  <cp:revision>116</cp:revision>
  <dcterms:created xsi:type="dcterms:W3CDTF">2021-05-08T19:47:36Z</dcterms:created>
  <dcterms:modified xsi:type="dcterms:W3CDTF">2021-05-19T08:09:39Z</dcterms:modified>
</cp:coreProperties>
</file>