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2" r:id="rId10"/>
    <p:sldId id="264" r:id="rId11"/>
    <p:sldId id="265" r:id="rId12"/>
    <p:sldId id="266" r:id="rId13"/>
    <p:sldId id="267" r:id="rId14"/>
    <p:sldId id="268" r:id="rId15"/>
    <p:sldId id="269" r:id="rId16"/>
    <p:sldId id="273" r:id="rId17"/>
    <p:sldId id="27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6" autoAdjust="0"/>
    <p:restoredTop sz="95201"/>
  </p:normalViewPr>
  <p:slideViewPr>
    <p:cSldViewPr snapToGrid="0">
      <p:cViewPr>
        <p:scale>
          <a:sx n="70" d="100"/>
          <a:sy n="70" d="100"/>
        </p:scale>
        <p:origin x="4200" y="19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19" d="100"/>
          <a:sy n="119" d="100"/>
        </p:scale>
        <p:origin x="564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25" Type="http://schemas.microsoft.com/office/2015/10/relationships/revisionInfo" Target="revisionInfo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BF9B99-21E4-6C4B-9D5C-AB9BD94660F1}" type="datetimeFigureOut">
              <a:rPr lang="en-US" smtClean="0"/>
              <a:t>6/19/17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17A6C9-8693-6B43-A872-C8F26436C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742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DBC8F-6B58-A148-90FE-9DB2BA92F43D}" type="datetimeFigureOut">
              <a:rPr lang="en-US" smtClean="0"/>
              <a:t>6/19/17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25DCD8-F6D8-2C4B-BCA6-2EAC8D0E0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201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DCD8-F6D8-2C4B-BCA6-2EAC8D0E001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629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Facebook Design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7EFA-29CC-A246-980C-45E8B321909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81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Facebook Design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7EFA-29CC-A246-980C-45E8B321909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8269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Facebook Design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7EFA-29CC-A246-980C-45E8B321909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5950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Facebook Design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7EFA-29CC-A246-980C-45E8B321909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518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Facebook Design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7EFA-29CC-A246-980C-45E8B321909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0344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Facebook Design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7EFA-29CC-A246-980C-45E8B321909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755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91969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32">
          <p15:clr>
            <a:srgbClr val="FBAE40"/>
          </p15:clr>
        </p15:guide>
        <p15:guide id="3" pos="7248">
          <p15:clr>
            <a:srgbClr val="FBAE40"/>
          </p15:clr>
        </p15:guide>
        <p15:guide id="4" orient="horz" pos="432">
          <p15:clr>
            <a:srgbClr val="FBAE40"/>
          </p15:clr>
        </p15:guide>
        <p15:guide id="5" orient="horz" pos="3888">
          <p15:clr>
            <a:srgbClr val="FBAE40"/>
          </p15:clr>
        </p15:guide>
        <p15:guide id="6" pos="3840">
          <p15:clr>
            <a:srgbClr val="FBAE40"/>
          </p15:clr>
        </p15:guide>
        <p15:guide id="7" pos="1128">
          <p15:clr>
            <a:srgbClr val="FBAE40"/>
          </p15:clr>
        </p15:guide>
        <p15:guide id="8" pos="6552">
          <p15:clr>
            <a:srgbClr val="FBAE40"/>
          </p15:clr>
        </p15:guide>
        <p15:guide id="9" orient="horz" pos="194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01E40-D4A1-4860-B7CA-E6226E76711C}" type="datetimeFigureOut">
              <a:rPr lang="en-US" smtClean="0"/>
              <a:t>6/19/17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603EA-BC09-4AE5-9391-7C20B0458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62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Relationship Id="rId7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6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6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A close up of a computer screen&#10;&#10;Description generated with high confidenc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45" y="1143000"/>
            <a:ext cx="2245692" cy="4572000"/>
          </a:xfrm>
          <a:prstGeom prst="rect">
            <a:avLst/>
          </a:prstGeom>
        </p:spPr>
      </p:pic>
      <p:pic>
        <p:nvPicPr>
          <p:cNvPr id="38" name="Picture 37" descr="A flat screen tv&#10;&#10;Description generated with very high confidenc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730" y="1143000"/>
            <a:ext cx="2245693" cy="4572000"/>
          </a:xfrm>
          <a:prstGeom prst="rect">
            <a:avLst/>
          </a:prstGeom>
        </p:spPr>
      </p:pic>
      <p:pic>
        <p:nvPicPr>
          <p:cNvPr id="40" name="Picture 39" descr="A picture containing electronics&#10;&#10;Description generated with high confidenc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455" y="1143000"/>
            <a:ext cx="2711688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927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410" y="640080"/>
            <a:ext cx="8869906" cy="583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276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852" y="2546109"/>
            <a:ext cx="1353472" cy="26440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24" y="2546109"/>
            <a:ext cx="1353472" cy="26440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850" y="2546109"/>
            <a:ext cx="1353472" cy="26440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931" y="2407010"/>
            <a:ext cx="1296915" cy="264405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554" y="2407010"/>
            <a:ext cx="1296915" cy="264405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3178" y="2407010"/>
            <a:ext cx="1296915" cy="264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63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7938"/>
            <a:ext cx="152400" cy="30956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140" y="2122770"/>
            <a:ext cx="1770345" cy="35192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613" y="2122769"/>
            <a:ext cx="1770345" cy="35192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6" y="2122768"/>
            <a:ext cx="1770345" cy="351923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630" y="2132970"/>
            <a:ext cx="1719706" cy="351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44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639" y="1936332"/>
            <a:ext cx="2754938" cy="38711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577" y="1936331"/>
            <a:ext cx="2754938" cy="38711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515" y="1936330"/>
            <a:ext cx="2754938" cy="3871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87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42" y="1700003"/>
            <a:ext cx="3341111" cy="46841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473" y="1700002"/>
            <a:ext cx="3341111" cy="46841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404" y="1700001"/>
            <a:ext cx="3341111" cy="468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21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1880758"/>
            <a:ext cx="3234894" cy="27198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994" y="4860348"/>
            <a:ext cx="2234305" cy="13118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6377" y="2445112"/>
            <a:ext cx="2653951" cy="15911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434" y="4387167"/>
            <a:ext cx="2871788" cy="153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0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783" y="1379053"/>
            <a:ext cx="3864265" cy="42019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893" y="1379053"/>
            <a:ext cx="4307332" cy="395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7732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48" y="623455"/>
            <a:ext cx="3647209" cy="62345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771" y="623455"/>
            <a:ext cx="3647209" cy="62345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826" y="623455"/>
            <a:ext cx="3647209" cy="62345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991" y="623455"/>
            <a:ext cx="3647209" cy="623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55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hing&#10;&#10;Description generated with high confidenc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196" y="1143000"/>
            <a:ext cx="2625955" cy="4572000"/>
          </a:xfrm>
          <a:prstGeom prst="rect">
            <a:avLst/>
          </a:prstGeom>
        </p:spPr>
      </p:pic>
      <p:pic>
        <p:nvPicPr>
          <p:cNvPr id="7" name="Picture 6" descr="A close up of a computer&#10;&#10;Description generated with high confidenc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744" y="1143000"/>
            <a:ext cx="2598570" cy="4572000"/>
          </a:xfrm>
          <a:prstGeom prst="rect">
            <a:avLst/>
          </a:prstGeom>
        </p:spPr>
      </p:pic>
      <p:pic>
        <p:nvPicPr>
          <p:cNvPr id="9" name="Picture 8" descr="A picture containing thing&#10;&#10;Description generated with very high confidenc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102" y="1143000"/>
            <a:ext cx="3402983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928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electronics, screenshot, display&#10;&#10;Description generated with very high confidenc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988" y="1143000"/>
            <a:ext cx="2287869" cy="4572000"/>
          </a:xfrm>
          <a:prstGeom prst="rect">
            <a:avLst/>
          </a:prstGeom>
        </p:spPr>
      </p:pic>
      <p:pic>
        <p:nvPicPr>
          <p:cNvPr id="7" name="Picture 6" descr="A picture containing screenshot, electronics&#10;&#10;Description generated with very high confidenc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154" y="1139588"/>
            <a:ext cx="2241630" cy="4572000"/>
          </a:xfrm>
          <a:prstGeom prst="rect">
            <a:avLst/>
          </a:prstGeom>
        </p:spPr>
      </p:pic>
      <p:pic>
        <p:nvPicPr>
          <p:cNvPr id="9" name="Picture 8" descr="A picture containing screenshot&#10;&#10;Description generated with very high confidenc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081" y="1139588"/>
            <a:ext cx="224148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961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8" y="1600200"/>
            <a:ext cx="4854481" cy="3657600"/>
          </a:xfrm>
          <a:prstGeom prst="rect">
            <a:avLst/>
          </a:prstGeom>
        </p:spPr>
      </p:pic>
      <p:pic>
        <p:nvPicPr>
          <p:cNvPr id="10" name="Picture 9" descr="A screenshot of a computer screen&#10;&#10;Description generated with very high confidenc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131" y="1600200"/>
            <a:ext cx="5978253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120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computer&#10;&#10;Description generated with high confidenc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136" y="2803677"/>
            <a:ext cx="6728178" cy="3657600"/>
          </a:xfrm>
          <a:prstGeom prst="rect">
            <a:avLst/>
          </a:prstGeom>
        </p:spPr>
      </p:pic>
      <p:pic>
        <p:nvPicPr>
          <p:cNvPr id="8" name="Picture 7" descr="A close up of a computer&#10;&#10;Description generated with high confidenc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31" y="374375"/>
            <a:ext cx="6728178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883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monitor, electronics, screenshot, display&#10;&#10;Description generated with high confidenc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405" y="1143000"/>
            <a:ext cx="2637693" cy="4572000"/>
          </a:xfrm>
          <a:prstGeom prst="rect">
            <a:avLst/>
          </a:prstGeom>
        </p:spPr>
      </p:pic>
      <p:pic>
        <p:nvPicPr>
          <p:cNvPr id="9" name="Picture 8" descr="A close up of a phone&#10;&#10;Description generated with high confidenc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528" y="1143000"/>
            <a:ext cx="3304374" cy="4572000"/>
          </a:xfrm>
          <a:prstGeom prst="rect">
            <a:avLst/>
          </a:prstGeom>
        </p:spPr>
      </p:pic>
      <p:pic>
        <p:nvPicPr>
          <p:cNvPr id="11" name="Picture 10" descr="A picture containing thing&#10;&#10;Description generated with high confidenc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142" y="1143000"/>
            <a:ext cx="2136696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55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8295" y="0"/>
            <a:ext cx="6858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24" y="0"/>
            <a:ext cx="46233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9636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13" y="1371599"/>
            <a:ext cx="5814060" cy="42588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491" y="748660"/>
            <a:ext cx="4304288" cy="550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040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36320"/>
            <a:ext cx="7754112" cy="33216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896" y="0"/>
            <a:ext cx="7444580" cy="4191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337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2541</TotalTime>
  <Words>31</Words>
  <Application>Microsoft Macintosh PowerPoint</Application>
  <PresentationFormat>Widescreen</PresentationFormat>
  <Paragraphs>13</Paragraphs>
  <Slides>17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Calibri</vt:lpstr>
      <vt:lpstr>Calibri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ShapeShift</Company>
  <LinksUpToDate>false</LinksUpToDate>
  <SharedDoc>false</SharedDoc>
  <HyperlinkBase/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ShapeSlide</dc:creator>
  <cp:keywords/>
  <dc:description/>
  <cp:lastModifiedBy>Microsoft Office User</cp:lastModifiedBy>
  <cp:revision>13</cp:revision>
  <dcterms:created xsi:type="dcterms:W3CDTF">2017-05-30T02:42:54Z</dcterms:created>
  <dcterms:modified xsi:type="dcterms:W3CDTF">2017-06-19T02:34:58Z</dcterms:modified>
  <cp:category/>
</cp:coreProperties>
</file>